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</p:sldIdLst>
  <p:sldSz cy="5143500" cx="9144000"/>
  <p:notesSz cx="6858000" cy="9144000"/>
  <p:embeddedFontLst>
    <p:embeddedFont>
      <p:font typeface="Oxygen"/>
      <p:regular r:id="rId19"/>
      <p:bold r:id="rId20"/>
    </p:embeddedFont>
    <p:embeddedFont>
      <p:font typeface="Roboto"/>
      <p:regular r:id="rId21"/>
      <p:bold r:id="rId22"/>
      <p:italic r:id="rId23"/>
      <p:boldItalic r:id="rId24"/>
    </p:embeddedFont>
    <p:embeddedFont>
      <p:font typeface="Encode Sans"/>
      <p:regular r:id="rId25"/>
      <p:bold r:id="rId26"/>
    </p:embeddedFont>
    <p:embeddedFont>
      <p:font typeface="Paytone One"/>
      <p:regular r:id="rId27"/>
    </p:embeddedFont>
    <p:embeddedFont>
      <p:font typeface="Lato"/>
      <p:regular r:id="rId28"/>
      <p:bold r:id="rId29"/>
      <p:italic r:id="rId30"/>
      <p:boldItalic r:id="rId31"/>
    </p:embeddedFont>
    <p:embeddedFont>
      <p:font typeface="Montserrat Alternates"/>
      <p:regular r:id="rId32"/>
      <p:bold r:id="rId33"/>
      <p:italic r:id="rId34"/>
      <p:boldItalic r:id="rId35"/>
    </p:embeddedFont>
    <p:embeddedFont>
      <p:font typeface="Blinker"/>
      <p:regular r:id="rId36"/>
      <p:bold r:id="rId37"/>
    </p:embeddedFont>
    <p:embeddedFont>
      <p:font typeface="Lato Black"/>
      <p:bold r:id="rId38"/>
      <p:boldItalic r:id="rId3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40" roundtripDataSignature="AMtx7mirVT2QUuYApPmuWjStKd2IoeicC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1EE04FFE-0399-4E0D-91E0-7DD2ACF70B1E}">
  <a:tblStyle styleId="{1EE04FFE-0399-4E0D-91E0-7DD2ACF70B1E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 b="off" i="off"/>
    </a:band1H>
    <a:band2H>
      <a:tcTxStyle b="off" i="off"/>
    </a:band2H>
    <a:band1V>
      <a:tcTxStyle b="off" i="off"/>
    </a:band1V>
    <a:band2V>
      <a:tcTxStyle b="off" i="off"/>
    </a:band2V>
    <a:lastCol>
      <a:tcTxStyle b="off" i="off"/>
    </a:lastCol>
    <a:firstCol>
      <a:tcTxStyle b="off" i="off"/>
    </a:firstCol>
    <a:lastRow>
      <a:tcTxStyle b="off" i="off"/>
    </a:lastRow>
    <a:seCell>
      <a:tcTxStyle b="off" i="off"/>
    </a:seCell>
    <a:swCell>
      <a:tcTxStyle b="off" i="off"/>
    </a:swCell>
    <a:firstRow>
      <a:tcTxStyle b="off" i="off"/>
    </a:firstRow>
    <a:neCell>
      <a:tcTxStyle b="off" i="off"/>
    </a:neCell>
    <a:nwCell>
      <a:tcTxStyle b="off" i="off"/>
    </a:nwCell>
  </a:tblStyle>
</a:tblStyleLst>
</file>

<file path=ppt/_rels/presentation.xml.rels><?xml version="1.0" encoding="UTF-8" standalone="yes"?><Relationships xmlns="http://schemas.openxmlformats.org/package/2006/relationships"><Relationship Id="rId40" Type="http://customschemas.google.com/relationships/presentationmetadata" Target="metadata"/><Relationship Id="rId20" Type="http://schemas.openxmlformats.org/officeDocument/2006/relationships/font" Target="fonts/Oxygen-bold.fntdata"/><Relationship Id="rId22" Type="http://schemas.openxmlformats.org/officeDocument/2006/relationships/font" Target="fonts/Roboto-bold.fntdata"/><Relationship Id="rId21" Type="http://schemas.openxmlformats.org/officeDocument/2006/relationships/font" Target="fonts/Roboto-regular.fntdata"/><Relationship Id="rId24" Type="http://schemas.openxmlformats.org/officeDocument/2006/relationships/font" Target="fonts/Roboto-boldItalic.fntdata"/><Relationship Id="rId23" Type="http://schemas.openxmlformats.org/officeDocument/2006/relationships/font" Target="fonts/Roboto-italic.fntdata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EncodeSans-bold.fntdata"/><Relationship Id="rId25" Type="http://schemas.openxmlformats.org/officeDocument/2006/relationships/font" Target="fonts/EncodeSans-regular.fntdata"/><Relationship Id="rId28" Type="http://schemas.openxmlformats.org/officeDocument/2006/relationships/font" Target="fonts/Lato-regular.fntdata"/><Relationship Id="rId27" Type="http://schemas.openxmlformats.org/officeDocument/2006/relationships/font" Target="fonts/PaytoneOne-regular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Lato-bold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Lato-boldItalic.fntdata"/><Relationship Id="rId30" Type="http://schemas.openxmlformats.org/officeDocument/2006/relationships/font" Target="fonts/Lato-italic.fntdata"/><Relationship Id="rId11" Type="http://schemas.openxmlformats.org/officeDocument/2006/relationships/slide" Target="slides/slide6.xml"/><Relationship Id="rId33" Type="http://schemas.openxmlformats.org/officeDocument/2006/relationships/font" Target="fonts/MontserratAlternates-bold.fntdata"/><Relationship Id="rId10" Type="http://schemas.openxmlformats.org/officeDocument/2006/relationships/slide" Target="slides/slide5.xml"/><Relationship Id="rId32" Type="http://schemas.openxmlformats.org/officeDocument/2006/relationships/font" Target="fonts/MontserratAlternates-regular.fntdata"/><Relationship Id="rId13" Type="http://schemas.openxmlformats.org/officeDocument/2006/relationships/slide" Target="slides/slide8.xml"/><Relationship Id="rId35" Type="http://schemas.openxmlformats.org/officeDocument/2006/relationships/font" Target="fonts/MontserratAlternates-boldItalic.fntdata"/><Relationship Id="rId12" Type="http://schemas.openxmlformats.org/officeDocument/2006/relationships/slide" Target="slides/slide7.xml"/><Relationship Id="rId34" Type="http://schemas.openxmlformats.org/officeDocument/2006/relationships/font" Target="fonts/MontserratAlternates-italic.fntdata"/><Relationship Id="rId15" Type="http://schemas.openxmlformats.org/officeDocument/2006/relationships/slide" Target="slides/slide10.xml"/><Relationship Id="rId37" Type="http://schemas.openxmlformats.org/officeDocument/2006/relationships/font" Target="fonts/Blinker-bold.fntdata"/><Relationship Id="rId14" Type="http://schemas.openxmlformats.org/officeDocument/2006/relationships/slide" Target="slides/slide9.xml"/><Relationship Id="rId36" Type="http://schemas.openxmlformats.org/officeDocument/2006/relationships/font" Target="fonts/Blinker-regular.fntdata"/><Relationship Id="rId17" Type="http://schemas.openxmlformats.org/officeDocument/2006/relationships/slide" Target="slides/slide12.xml"/><Relationship Id="rId39" Type="http://schemas.openxmlformats.org/officeDocument/2006/relationships/font" Target="fonts/LatoBlack-boldItalic.fntdata"/><Relationship Id="rId16" Type="http://schemas.openxmlformats.org/officeDocument/2006/relationships/slide" Target="slides/slide11.xml"/><Relationship Id="rId38" Type="http://schemas.openxmlformats.org/officeDocument/2006/relationships/font" Target="fonts/LatoBlack-bold.fntdata"/><Relationship Id="rId19" Type="http://schemas.openxmlformats.org/officeDocument/2006/relationships/font" Target="fonts/Oxygen-regular.fntdata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6" name="Shape 1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7" name="Google Shape;1737;p1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38" name="Google Shape;1738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1" name="Shape 1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2" name="Google Shape;1842;p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43" name="Google Shape;1843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7" name="Shape 1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8" name="Google Shape;1848;p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49" name="Google Shape;1849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5" name="Shape 1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6" name="Google Shape;1856;p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57" name="Google Shape;1857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3" name="Shape 1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4" name="Google Shape;1864;p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65" name="Google Shape;1865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7" name="Shape 1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8" name="Google Shape;1748;p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49" name="Google Shape;1749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3" name="Shape 1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4" name="Google Shape;1754;p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55" name="Google Shape;1755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6" name="Shape 1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7" name="Google Shape;1767;p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68" name="Google Shape;1768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9" name="Shape 1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0" name="Google Shape;1790;p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91" name="Google Shape;1791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1" name="Shape 1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" name="Google Shape;1802;p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03" name="Google Shape;1803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1" name="Shape 1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" name="Google Shape;1812;p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13" name="Google Shape;1813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9" name="Shape 1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0" name="Google Shape;1820;p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21" name="Google Shape;1821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7" name="Shape 1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8" name="Google Shape;1828;p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29" name="Google Shape;1829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s://slidesgo.com/" TargetMode="External"/><Relationship Id="rId3" Type="http://schemas.openxmlformats.org/officeDocument/2006/relationships/hyperlink" Target="https://www.flaticon.com/" TargetMode="External"/><Relationship Id="rId4" Type="http://schemas.openxmlformats.org/officeDocument/2006/relationships/hyperlink" Target="https://www.freepik.com/" TargetMode="Externa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15"/>
          <p:cNvSpPr/>
          <p:nvPr/>
        </p:nvSpPr>
        <p:spPr>
          <a:xfrm>
            <a:off x="3835200" y="3617400"/>
            <a:ext cx="5308680" cy="1526057"/>
          </a:xfrm>
          <a:custGeom>
            <a:rect b="b" l="l" r="r" t="t"/>
            <a:pathLst>
              <a:path extrusionOk="0" h="87054" w="302834">
                <a:moveTo>
                  <a:pt x="1" y="87053"/>
                </a:moveTo>
                <a:cubicBezTo>
                  <a:pt x="1" y="87053"/>
                  <a:pt x="12250" y="45898"/>
                  <a:pt x="65108" y="39545"/>
                </a:cubicBezTo>
                <a:cubicBezTo>
                  <a:pt x="135262" y="31065"/>
                  <a:pt x="142921" y="60244"/>
                  <a:pt x="200460" y="60457"/>
                </a:cubicBezTo>
                <a:cubicBezTo>
                  <a:pt x="270158" y="60670"/>
                  <a:pt x="302833" y="0"/>
                  <a:pt x="302833" y="0"/>
                </a:cubicBezTo>
                <a:lnTo>
                  <a:pt x="302833" y="86628"/>
                </a:lnTo>
                <a:close/>
              </a:path>
            </a:pathLst>
          </a:custGeom>
          <a:solidFill>
            <a:srgbClr val="E3D6C9">
              <a:alpha val="28627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0;p15"/>
          <p:cNvSpPr/>
          <p:nvPr/>
        </p:nvSpPr>
        <p:spPr>
          <a:xfrm>
            <a:off x="-9724" y="0"/>
            <a:ext cx="4953404" cy="1790987"/>
          </a:xfrm>
          <a:custGeom>
            <a:rect b="b" l="l" r="r" t="t"/>
            <a:pathLst>
              <a:path extrusionOk="0" h="128848" w="356360">
                <a:moveTo>
                  <a:pt x="356360" y="1"/>
                </a:moveTo>
                <a:cubicBezTo>
                  <a:pt x="356360" y="1"/>
                  <a:pt x="341983" y="60853"/>
                  <a:pt x="279763" y="70336"/>
                </a:cubicBezTo>
                <a:cubicBezTo>
                  <a:pt x="197178" y="82859"/>
                  <a:pt x="188211" y="39667"/>
                  <a:pt x="120459" y="39393"/>
                </a:cubicBezTo>
                <a:cubicBezTo>
                  <a:pt x="38451" y="39059"/>
                  <a:pt x="1" y="128848"/>
                  <a:pt x="1" y="128848"/>
                </a:cubicBezTo>
                <a:lnTo>
                  <a:pt x="1" y="609"/>
                </a:lnTo>
                <a:close/>
              </a:path>
            </a:pathLst>
          </a:custGeom>
          <a:solidFill>
            <a:srgbClr val="E3D6C9">
              <a:alpha val="28627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11;p15"/>
          <p:cNvSpPr txBox="1"/>
          <p:nvPr>
            <p:ph type="ctrTitle"/>
          </p:nvPr>
        </p:nvSpPr>
        <p:spPr>
          <a:xfrm>
            <a:off x="4555577" y="1013346"/>
            <a:ext cx="38118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2" name="Google Shape;12;p15"/>
          <p:cNvSpPr txBox="1"/>
          <p:nvPr>
            <p:ph idx="1" type="subTitle"/>
          </p:nvPr>
        </p:nvSpPr>
        <p:spPr>
          <a:xfrm>
            <a:off x="5005577" y="3341271"/>
            <a:ext cx="29118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grpSp>
        <p:nvGrpSpPr>
          <p:cNvPr id="13" name="Google Shape;13;p15"/>
          <p:cNvGrpSpPr/>
          <p:nvPr/>
        </p:nvGrpSpPr>
        <p:grpSpPr>
          <a:xfrm>
            <a:off x="-146800" y="-60100"/>
            <a:ext cx="725875" cy="709300"/>
            <a:chOff x="703175" y="3286325"/>
            <a:chExt cx="725875" cy="709300"/>
          </a:xfrm>
        </p:grpSpPr>
        <p:sp>
          <p:nvSpPr>
            <p:cNvPr id="14" name="Google Shape;14;p15"/>
            <p:cNvSpPr/>
            <p:nvPr/>
          </p:nvSpPr>
          <p:spPr>
            <a:xfrm>
              <a:off x="1048975" y="3589325"/>
              <a:ext cx="51950" cy="52525"/>
            </a:xfrm>
            <a:custGeom>
              <a:rect b="b" l="l" r="r" t="t"/>
              <a:pathLst>
                <a:path extrusionOk="0" h="2101" w="2078">
                  <a:moveTo>
                    <a:pt x="1051" y="0"/>
                  </a:moveTo>
                  <a:cubicBezTo>
                    <a:pt x="959" y="0"/>
                    <a:pt x="868" y="23"/>
                    <a:pt x="777" y="46"/>
                  </a:cubicBezTo>
                  <a:lnTo>
                    <a:pt x="754" y="46"/>
                  </a:lnTo>
                  <a:cubicBezTo>
                    <a:pt x="686" y="69"/>
                    <a:pt x="617" y="115"/>
                    <a:pt x="549" y="137"/>
                  </a:cubicBezTo>
                  <a:cubicBezTo>
                    <a:pt x="549" y="137"/>
                    <a:pt x="526" y="160"/>
                    <a:pt x="503" y="160"/>
                  </a:cubicBezTo>
                  <a:cubicBezTo>
                    <a:pt x="457" y="206"/>
                    <a:pt x="389" y="251"/>
                    <a:pt x="343" y="297"/>
                  </a:cubicBezTo>
                  <a:cubicBezTo>
                    <a:pt x="343" y="297"/>
                    <a:pt x="320" y="297"/>
                    <a:pt x="320" y="320"/>
                  </a:cubicBezTo>
                  <a:cubicBezTo>
                    <a:pt x="275" y="366"/>
                    <a:pt x="206" y="434"/>
                    <a:pt x="161" y="503"/>
                  </a:cubicBezTo>
                  <a:cubicBezTo>
                    <a:pt x="161" y="525"/>
                    <a:pt x="161" y="525"/>
                    <a:pt x="138" y="548"/>
                  </a:cubicBezTo>
                  <a:cubicBezTo>
                    <a:pt x="115" y="617"/>
                    <a:pt x="69" y="708"/>
                    <a:pt x="46" y="776"/>
                  </a:cubicBezTo>
                  <a:cubicBezTo>
                    <a:pt x="46" y="799"/>
                    <a:pt x="46" y="822"/>
                    <a:pt x="24" y="822"/>
                  </a:cubicBezTo>
                  <a:cubicBezTo>
                    <a:pt x="24" y="913"/>
                    <a:pt x="1" y="1005"/>
                    <a:pt x="1" y="1073"/>
                  </a:cubicBezTo>
                  <a:cubicBezTo>
                    <a:pt x="1" y="1164"/>
                    <a:pt x="24" y="1279"/>
                    <a:pt x="24" y="1324"/>
                  </a:cubicBezTo>
                  <a:cubicBezTo>
                    <a:pt x="24" y="1347"/>
                    <a:pt x="46" y="1370"/>
                    <a:pt x="46" y="1370"/>
                  </a:cubicBezTo>
                  <a:cubicBezTo>
                    <a:pt x="69" y="1461"/>
                    <a:pt x="92" y="1530"/>
                    <a:pt x="138" y="1598"/>
                  </a:cubicBezTo>
                  <a:cubicBezTo>
                    <a:pt x="138" y="1621"/>
                    <a:pt x="138" y="1621"/>
                    <a:pt x="161" y="1621"/>
                  </a:cubicBezTo>
                  <a:cubicBezTo>
                    <a:pt x="183" y="1689"/>
                    <a:pt x="229" y="1735"/>
                    <a:pt x="275" y="1781"/>
                  </a:cubicBezTo>
                  <a:cubicBezTo>
                    <a:pt x="275" y="1804"/>
                    <a:pt x="275" y="1804"/>
                    <a:pt x="275" y="1804"/>
                  </a:cubicBezTo>
                  <a:cubicBezTo>
                    <a:pt x="343" y="1872"/>
                    <a:pt x="412" y="1918"/>
                    <a:pt x="480" y="1963"/>
                  </a:cubicBezTo>
                  <a:cubicBezTo>
                    <a:pt x="480" y="1963"/>
                    <a:pt x="503" y="1963"/>
                    <a:pt x="526" y="1986"/>
                  </a:cubicBezTo>
                  <a:cubicBezTo>
                    <a:pt x="571" y="2009"/>
                    <a:pt x="640" y="2032"/>
                    <a:pt x="708" y="2055"/>
                  </a:cubicBezTo>
                  <a:cubicBezTo>
                    <a:pt x="731" y="2055"/>
                    <a:pt x="731" y="2078"/>
                    <a:pt x="754" y="2078"/>
                  </a:cubicBezTo>
                  <a:cubicBezTo>
                    <a:pt x="822" y="2100"/>
                    <a:pt x="914" y="2100"/>
                    <a:pt x="982" y="2100"/>
                  </a:cubicBezTo>
                  <a:lnTo>
                    <a:pt x="1051" y="2100"/>
                  </a:lnTo>
                  <a:cubicBezTo>
                    <a:pt x="1142" y="2100"/>
                    <a:pt x="1256" y="2100"/>
                    <a:pt x="1347" y="2055"/>
                  </a:cubicBezTo>
                  <a:cubicBezTo>
                    <a:pt x="1416" y="2032"/>
                    <a:pt x="1484" y="1986"/>
                    <a:pt x="1553" y="1963"/>
                  </a:cubicBezTo>
                  <a:cubicBezTo>
                    <a:pt x="1621" y="1918"/>
                    <a:pt x="1713" y="1849"/>
                    <a:pt x="1758" y="1804"/>
                  </a:cubicBezTo>
                  <a:cubicBezTo>
                    <a:pt x="1758" y="1804"/>
                    <a:pt x="1781" y="1781"/>
                    <a:pt x="1781" y="1781"/>
                  </a:cubicBezTo>
                  <a:cubicBezTo>
                    <a:pt x="1850" y="1712"/>
                    <a:pt x="1895" y="1667"/>
                    <a:pt x="1941" y="1575"/>
                  </a:cubicBezTo>
                  <a:cubicBezTo>
                    <a:pt x="1941" y="1575"/>
                    <a:pt x="1941" y="1575"/>
                    <a:pt x="1941" y="1553"/>
                  </a:cubicBezTo>
                  <a:cubicBezTo>
                    <a:pt x="1964" y="1507"/>
                    <a:pt x="2009" y="1438"/>
                    <a:pt x="2032" y="1370"/>
                  </a:cubicBezTo>
                  <a:cubicBezTo>
                    <a:pt x="2055" y="1279"/>
                    <a:pt x="2055" y="1187"/>
                    <a:pt x="2078" y="1119"/>
                  </a:cubicBezTo>
                  <a:cubicBezTo>
                    <a:pt x="2078" y="1028"/>
                    <a:pt x="2055" y="936"/>
                    <a:pt x="2032" y="868"/>
                  </a:cubicBezTo>
                  <a:cubicBezTo>
                    <a:pt x="2032" y="845"/>
                    <a:pt x="2032" y="822"/>
                    <a:pt x="2032" y="822"/>
                  </a:cubicBezTo>
                  <a:cubicBezTo>
                    <a:pt x="2009" y="754"/>
                    <a:pt x="1964" y="662"/>
                    <a:pt x="1941" y="594"/>
                  </a:cubicBezTo>
                  <a:cubicBezTo>
                    <a:pt x="1918" y="594"/>
                    <a:pt x="1918" y="594"/>
                    <a:pt x="1918" y="571"/>
                  </a:cubicBezTo>
                  <a:cubicBezTo>
                    <a:pt x="1918" y="571"/>
                    <a:pt x="1895" y="548"/>
                    <a:pt x="1895" y="548"/>
                  </a:cubicBezTo>
                  <a:cubicBezTo>
                    <a:pt x="1872" y="503"/>
                    <a:pt x="1872" y="457"/>
                    <a:pt x="1850" y="411"/>
                  </a:cubicBezTo>
                  <a:cubicBezTo>
                    <a:pt x="1781" y="297"/>
                    <a:pt x="1690" y="206"/>
                    <a:pt x="1576" y="137"/>
                  </a:cubicBezTo>
                  <a:cubicBezTo>
                    <a:pt x="1416" y="46"/>
                    <a:pt x="1233" y="0"/>
                    <a:pt x="10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" name="Google Shape;15;p15"/>
            <p:cNvSpPr/>
            <p:nvPr/>
          </p:nvSpPr>
          <p:spPr>
            <a:xfrm>
              <a:off x="1006175" y="3486050"/>
              <a:ext cx="46825" cy="49075"/>
            </a:xfrm>
            <a:custGeom>
              <a:rect b="b" l="l" r="r" t="t"/>
              <a:pathLst>
                <a:path extrusionOk="0" h="1963" w="1873">
                  <a:moveTo>
                    <a:pt x="845" y="0"/>
                  </a:moveTo>
                  <a:cubicBezTo>
                    <a:pt x="777" y="0"/>
                    <a:pt x="708" y="23"/>
                    <a:pt x="617" y="46"/>
                  </a:cubicBezTo>
                  <a:cubicBezTo>
                    <a:pt x="549" y="46"/>
                    <a:pt x="457" y="91"/>
                    <a:pt x="389" y="137"/>
                  </a:cubicBezTo>
                  <a:cubicBezTo>
                    <a:pt x="298" y="183"/>
                    <a:pt x="229" y="251"/>
                    <a:pt x="183" y="320"/>
                  </a:cubicBezTo>
                  <a:cubicBezTo>
                    <a:pt x="115" y="411"/>
                    <a:pt x="69" y="479"/>
                    <a:pt x="47" y="593"/>
                  </a:cubicBezTo>
                  <a:cubicBezTo>
                    <a:pt x="1" y="685"/>
                    <a:pt x="1" y="799"/>
                    <a:pt x="24" y="890"/>
                  </a:cubicBezTo>
                  <a:cubicBezTo>
                    <a:pt x="24" y="982"/>
                    <a:pt x="47" y="1050"/>
                    <a:pt x="92" y="1118"/>
                  </a:cubicBezTo>
                  <a:cubicBezTo>
                    <a:pt x="92" y="1118"/>
                    <a:pt x="92" y="1118"/>
                    <a:pt x="92" y="1141"/>
                  </a:cubicBezTo>
                  <a:cubicBezTo>
                    <a:pt x="69" y="1278"/>
                    <a:pt x="115" y="1461"/>
                    <a:pt x="206" y="1575"/>
                  </a:cubicBezTo>
                  <a:cubicBezTo>
                    <a:pt x="229" y="1598"/>
                    <a:pt x="298" y="1712"/>
                    <a:pt x="320" y="1735"/>
                  </a:cubicBezTo>
                  <a:cubicBezTo>
                    <a:pt x="412" y="1826"/>
                    <a:pt x="549" y="1917"/>
                    <a:pt x="663" y="1940"/>
                  </a:cubicBezTo>
                  <a:lnTo>
                    <a:pt x="777" y="1940"/>
                  </a:lnTo>
                  <a:cubicBezTo>
                    <a:pt x="800" y="1963"/>
                    <a:pt x="845" y="1963"/>
                    <a:pt x="891" y="1963"/>
                  </a:cubicBezTo>
                  <a:lnTo>
                    <a:pt x="914" y="1963"/>
                  </a:lnTo>
                  <a:cubicBezTo>
                    <a:pt x="982" y="1963"/>
                    <a:pt x="1051" y="1940"/>
                    <a:pt x="1119" y="1940"/>
                  </a:cubicBezTo>
                  <a:cubicBezTo>
                    <a:pt x="1142" y="1940"/>
                    <a:pt x="1142" y="1940"/>
                    <a:pt x="1165" y="1917"/>
                  </a:cubicBezTo>
                  <a:cubicBezTo>
                    <a:pt x="1233" y="1895"/>
                    <a:pt x="1302" y="1872"/>
                    <a:pt x="1370" y="1849"/>
                  </a:cubicBezTo>
                  <a:cubicBezTo>
                    <a:pt x="1370" y="1826"/>
                    <a:pt x="1370" y="1826"/>
                    <a:pt x="1393" y="1826"/>
                  </a:cubicBezTo>
                  <a:cubicBezTo>
                    <a:pt x="1439" y="1780"/>
                    <a:pt x="1507" y="1735"/>
                    <a:pt x="1553" y="1689"/>
                  </a:cubicBezTo>
                  <a:cubicBezTo>
                    <a:pt x="1621" y="1643"/>
                    <a:pt x="1690" y="1529"/>
                    <a:pt x="1713" y="1506"/>
                  </a:cubicBezTo>
                  <a:cubicBezTo>
                    <a:pt x="1736" y="1484"/>
                    <a:pt x="1736" y="1461"/>
                    <a:pt x="1758" y="1438"/>
                  </a:cubicBezTo>
                  <a:cubicBezTo>
                    <a:pt x="1781" y="1392"/>
                    <a:pt x="1827" y="1278"/>
                    <a:pt x="1850" y="1210"/>
                  </a:cubicBezTo>
                  <a:cubicBezTo>
                    <a:pt x="1850" y="1141"/>
                    <a:pt x="1873" y="1027"/>
                    <a:pt x="1873" y="959"/>
                  </a:cubicBezTo>
                  <a:cubicBezTo>
                    <a:pt x="1873" y="890"/>
                    <a:pt x="1850" y="776"/>
                    <a:pt x="1827" y="708"/>
                  </a:cubicBezTo>
                  <a:cubicBezTo>
                    <a:pt x="1804" y="639"/>
                    <a:pt x="1781" y="525"/>
                    <a:pt x="1736" y="479"/>
                  </a:cubicBezTo>
                  <a:cubicBezTo>
                    <a:pt x="1690" y="434"/>
                    <a:pt x="1644" y="342"/>
                    <a:pt x="1576" y="274"/>
                  </a:cubicBezTo>
                  <a:cubicBezTo>
                    <a:pt x="1507" y="228"/>
                    <a:pt x="1439" y="183"/>
                    <a:pt x="1370" y="137"/>
                  </a:cubicBezTo>
                  <a:cubicBezTo>
                    <a:pt x="1211" y="46"/>
                    <a:pt x="1074" y="0"/>
                    <a:pt x="8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16;p15"/>
            <p:cNvSpPr/>
            <p:nvPr/>
          </p:nvSpPr>
          <p:spPr>
            <a:xfrm>
              <a:off x="925725" y="3567650"/>
              <a:ext cx="49675" cy="47375"/>
            </a:xfrm>
            <a:custGeom>
              <a:rect b="b" l="l" r="r" t="t"/>
              <a:pathLst>
                <a:path extrusionOk="0" h="1895" w="1987">
                  <a:moveTo>
                    <a:pt x="799" y="0"/>
                  </a:moveTo>
                  <a:cubicBezTo>
                    <a:pt x="731" y="0"/>
                    <a:pt x="662" y="23"/>
                    <a:pt x="617" y="23"/>
                  </a:cubicBezTo>
                  <a:cubicBezTo>
                    <a:pt x="480" y="69"/>
                    <a:pt x="366" y="137"/>
                    <a:pt x="274" y="228"/>
                  </a:cubicBezTo>
                  <a:cubicBezTo>
                    <a:pt x="229" y="274"/>
                    <a:pt x="183" y="342"/>
                    <a:pt x="137" y="388"/>
                  </a:cubicBezTo>
                  <a:cubicBezTo>
                    <a:pt x="137" y="411"/>
                    <a:pt x="137" y="411"/>
                    <a:pt x="137" y="411"/>
                  </a:cubicBezTo>
                  <a:lnTo>
                    <a:pt x="115" y="411"/>
                  </a:lnTo>
                  <a:cubicBezTo>
                    <a:pt x="92" y="479"/>
                    <a:pt x="69" y="548"/>
                    <a:pt x="46" y="616"/>
                  </a:cubicBezTo>
                  <a:cubicBezTo>
                    <a:pt x="23" y="662"/>
                    <a:pt x="23" y="708"/>
                    <a:pt x="23" y="776"/>
                  </a:cubicBezTo>
                  <a:cubicBezTo>
                    <a:pt x="0" y="822"/>
                    <a:pt x="0" y="867"/>
                    <a:pt x="0" y="936"/>
                  </a:cubicBezTo>
                  <a:cubicBezTo>
                    <a:pt x="0" y="1004"/>
                    <a:pt x="23" y="1073"/>
                    <a:pt x="23" y="1141"/>
                  </a:cubicBezTo>
                  <a:cubicBezTo>
                    <a:pt x="23" y="1164"/>
                    <a:pt x="23" y="1164"/>
                    <a:pt x="23" y="1164"/>
                  </a:cubicBezTo>
                  <a:cubicBezTo>
                    <a:pt x="46" y="1164"/>
                    <a:pt x="46" y="1187"/>
                    <a:pt x="46" y="1187"/>
                  </a:cubicBezTo>
                  <a:cubicBezTo>
                    <a:pt x="69" y="1255"/>
                    <a:pt x="92" y="1324"/>
                    <a:pt x="115" y="1392"/>
                  </a:cubicBezTo>
                  <a:cubicBezTo>
                    <a:pt x="137" y="1392"/>
                    <a:pt x="137" y="1392"/>
                    <a:pt x="137" y="1415"/>
                  </a:cubicBezTo>
                  <a:cubicBezTo>
                    <a:pt x="137" y="1415"/>
                    <a:pt x="137" y="1415"/>
                    <a:pt x="160" y="1438"/>
                  </a:cubicBezTo>
                  <a:cubicBezTo>
                    <a:pt x="160" y="1461"/>
                    <a:pt x="206" y="1484"/>
                    <a:pt x="206" y="1529"/>
                  </a:cubicBezTo>
                  <a:cubicBezTo>
                    <a:pt x="229" y="1552"/>
                    <a:pt x="252" y="1575"/>
                    <a:pt x="274" y="1598"/>
                  </a:cubicBezTo>
                  <a:cubicBezTo>
                    <a:pt x="297" y="1621"/>
                    <a:pt x="297" y="1621"/>
                    <a:pt x="320" y="1643"/>
                  </a:cubicBezTo>
                  <a:cubicBezTo>
                    <a:pt x="366" y="1666"/>
                    <a:pt x="411" y="1712"/>
                    <a:pt x="480" y="1758"/>
                  </a:cubicBezTo>
                  <a:cubicBezTo>
                    <a:pt x="525" y="1780"/>
                    <a:pt x="571" y="1803"/>
                    <a:pt x="594" y="1826"/>
                  </a:cubicBezTo>
                  <a:cubicBezTo>
                    <a:pt x="640" y="1826"/>
                    <a:pt x="685" y="1849"/>
                    <a:pt x="731" y="1872"/>
                  </a:cubicBezTo>
                  <a:cubicBezTo>
                    <a:pt x="799" y="1872"/>
                    <a:pt x="891" y="1895"/>
                    <a:pt x="936" y="1895"/>
                  </a:cubicBezTo>
                  <a:lnTo>
                    <a:pt x="982" y="1895"/>
                  </a:lnTo>
                  <a:cubicBezTo>
                    <a:pt x="1073" y="1895"/>
                    <a:pt x="1142" y="1895"/>
                    <a:pt x="1233" y="1872"/>
                  </a:cubicBezTo>
                  <a:cubicBezTo>
                    <a:pt x="1233" y="1872"/>
                    <a:pt x="1256" y="1872"/>
                    <a:pt x="1256" y="1849"/>
                  </a:cubicBezTo>
                  <a:cubicBezTo>
                    <a:pt x="1324" y="1826"/>
                    <a:pt x="1393" y="1803"/>
                    <a:pt x="1461" y="1780"/>
                  </a:cubicBezTo>
                  <a:cubicBezTo>
                    <a:pt x="1461" y="1780"/>
                    <a:pt x="1461" y="1780"/>
                    <a:pt x="1461" y="1758"/>
                  </a:cubicBezTo>
                  <a:lnTo>
                    <a:pt x="1507" y="1758"/>
                  </a:lnTo>
                  <a:cubicBezTo>
                    <a:pt x="1553" y="1712"/>
                    <a:pt x="1621" y="1666"/>
                    <a:pt x="1690" y="1598"/>
                  </a:cubicBezTo>
                  <a:cubicBezTo>
                    <a:pt x="1690" y="1598"/>
                    <a:pt x="1690" y="1598"/>
                    <a:pt x="1712" y="1575"/>
                  </a:cubicBezTo>
                  <a:cubicBezTo>
                    <a:pt x="1735" y="1529"/>
                    <a:pt x="1781" y="1484"/>
                    <a:pt x="1827" y="1415"/>
                  </a:cubicBezTo>
                  <a:cubicBezTo>
                    <a:pt x="1827" y="1415"/>
                    <a:pt x="1827" y="1415"/>
                    <a:pt x="1849" y="1392"/>
                  </a:cubicBezTo>
                  <a:cubicBezTo>
                    <a:pt x="1849" y="1392"/>
                    <a:pt x="1849" y="1392"/>
                    <a:pt x="1849" y="1370"/>
                  </a:cubicBezTo>
                  <a:cubicBezTo>
                    <a:pt x="1872" y="1324"/>
                    <a:pt x="1918" y="1233"/>
                    <a:pt x="1941" y="1187"/>
                  </a:cubicBezTo>
                  <a:cubicBezTo>
                    <a:pt x="1941" y="1164"/>
                    <a:pt x="1941" y="1164"/>
                    <a:pt x="1941" y="1164"/>
                  </a:cubicBezTo>
                  <a:cubicBezTo>
                    <a:pt x="1941" y="1164"/>
                    <a:pt x="1941" y="1141"/>
                    <a:pt x="1941" y="1141"/>
                  </a:cubicBezTo>
                  <a:cubicBezTo>
                    <a:pt x="1963" y="1118"/>
                    <a:pt x="1963" y="1050"/>
                    <a:pt x="1963" y="1027"/>
                  </a:cubicBezTo>
                  <a:cubicBezTo>
                    <a:pt x="1963" y="1027"/>
                    <a:pt x="1963" y="959"/>
                    <a:pt x="1986" y="936"/>
                  </a:cubicBezTo>
                  <a:cubicBezTo>
                    <a:pt x="1986" y="913"/>
                    <a:pt x="1986" y="913"/>
                    <a:pt x="1986" y="913"/>
                  </a:cubicBezTo>
                  <a:cubicBezTo>
                    <a:pt x="1963" y="845"/>
                    <a:pt x="1963" y="776"/>
                    <a:pt x="1941" y="708"/>
                  </a:cubicBezTo>
                  <a:lnTo>
                    <a:pt x="1872" y="525"/>
                  </a:lnTo>
                  <a:cubicBezTo>
                    <a:pt x="1872" y="525"/>
                    <a:pt x="1872" y="525"/>
                    <a:pt x="1872" y="502"/>
                  </a:cubicBezTo>
                  <a:cubicBezTo>
                    <a:pt x="1849" y="479"/>
                    <a:pt x="1758" y="388"/>
                    <a:pt x="1735" y="365"/>
                  </a:cubicBezTo>
                  <a:cubicBezTo>
                    <a:pt x="1735" y="342"/>
                    <a:pt x="1735" y="342"/>
                    <a:pt x="1735" y="342"/>
                  </a:cubicBezTo>
                  <a:cubicBezTo>
                    <a:pt x="1690" y="320"/>
                    <a:pt x="1644" y="274"/>
                    <a:pt x="1644" y="274"/>
                  </a:cubicBezTo>
                  <a:cubicBezTo>
                    <a:pt x="1621" y="251"/>
                    <a:pt x="1598" y="228"/>
                    <a:pt x="1553" y="205"/>
                  </a:cubicBezTo>
                  <a:lnTo>
                    <a:pt x="1530" y="205"/>
                  </a:lnTo>
                  <a:cubicBezTo>
                    <a:pt x="1507" y="183"/>
                    <a:pt x="1393" y="137"/>
                    <a:pt x="1347" y="114"/>
                  </a:cubicBezTo>
                  <a:lnTo>
                    <a:pt x="1302" y="114"/>
                  </a:lnTo>
                  <a:cubicBezTo>
                    <a:pt x="1279" y="91"/>
                    <a:pt x="1210" y="91"/>
                    <a:pt x="1142" y="91"/>
                  </a:cubicBezTo>
                  <a:cubicBezTo>
                    <a:pt x="1050" y="23"/>
                    <a:pt x="936" y="0"/>
                    <a:pt x="7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17;p15"/>
            <p:cNvSpPr/>
            <p:nvPr/>
          </p:nvSpPr>
          <p:spPr>
            <a:xfrm>
              <a:off x="946850" y="3693750"/>
              <a:ext cx="43375" cy="51675"/>
            </a:xfrm>
            <a:custGeom>
              <a:rect b="b" l="l" r="r" t="t"/>
              <a:pathLst>
                <a:path extrusionOk="0" h="2067" w="1735">
                  <a:moveTo>
                    <a:pt x="936" y="0"/>
                  </a:moveTo>
                  <a:cubicBezTo>
                    <a:pt x="867" y="0"/>
                    <a:pt x="799" y="23"/>
                    <a:pt x="730" y="23"/>
                  </a:cubicBezTo>
                  <a:lnTo>
                    <a:pt x="708" y="23"/>
                  </a:lnTo>
                  <a:lnTo>
                    <a:pt x="525" y="115"/>
                  </a:lnTo>
                  <a:cubicBezTo>
                    <a:pt x="502" y="137"/>
                    <a:pt x="479" y="137"/>
                    <a:pt x="457" y="183"/>
                  </a:cubicBezTo>
                  <a:cubicBezTo>
                    <a:pt x="342" y="252"/>
                    <a:pt x="388" y="206"/>
                    <a:pt x="320" y="320"/>
                  </a:cubicBezTo>
                  <a:cubicBezTo>
                    <a:pt x="297" y="320"/>
                    <a:pt x="251" y="366"/>
                    <a:pt x="251" y="388"/>
                  </a:cubicBezTo>
                  <a:cubicBezTo>
                    <a:pt x="228" y="411"/>
                    <a:pt x="183" y="571"/>
                    <a:pt x="160" y="594"/>
                  </a:cubicBezTo>
                  <a:cubicBezTo>
                    <a:pt x="160" y="617"/>
                    <a:pt x="160" y="662"/>
                    <a:pt x="160" y="685"/>
                  </a:cubicBezTo>
                  <a:cubicBezTo>
                    <a:pt x="137" y="731"/>
                    <a:pt x="137" y="776"/>
                    <a:pt x="137" y="799"/>
                  </a:cubicBezTo>
                  <a:cubicBezTo>
                    <a:pt x="137" y="799"/>
                    <a:pt x="137" y="822"/>
                    <a:pt x="137" y="868"/>
                  </a:cubicBezTo>
                  <a:cubicBezTo>
                    <a:pt x="137" y="891"/>
                    <a:pt x="114" y="913"/>
                    <a:pt x="114" y="913"/>
                  </a:cubicBezTo>
                  <a:cubicBezTo>
                    <a:pt x="46" y="1005"/>
                    <a:pt x="23" y="1096"/>
                    <a:pt x="23" y="1210"/>
                  </a:cubicBezTo>
                  <a:cubicBezTo>
                    <a:pt x="0" y="1301"/>
                    <a:pt x="0" y="1416"/>
                    <a:pt x="46" y="1507"/>
                  </a:cubicBezTo>
                  <a:cubicBezTo>
                    <a:pt x="69" y="1598"/>
                    <a:pt x="114" y="1689"/>
                    <a:pt x="183" y="1758"/>
                  </a:cubicBezTo>
                  <a:cubicBezTo>
                    <a:pt x="228" y="1849"/>
                    <a:pt x="297" y="1918"/>
                    <a:pt x="388" y="1963"/>
                  </a:cubicBezTo>
                  <a:cubicBezTo>
                    <a:pt x="457" y="1986"/>
                    <a:pt x="502" y="2009"/>
                    <a:pt x="571" y="2032"/>
                  </a:cubicBezTo>
                  <a:cubicBezTo>
                    <a:pt x="639" y="2055"/>
                    <a:pt x="708" y="2066"/>
                    <a:pt x="776" y="2066"/>
                  </a:cubicBezTo>
                  <a:cubicBezTo>
                    <a:pt x="845" y="2066"/>
                    <a:pt x="913" y="2055"/>
                    <a:pt x="982" y="2032"/>
                  </a:cubicBezTo>
                  <a:lnTo>
                    <a:pt x="1164" y="1963"/>
                  </a:lnTo>
                  <a:cubicBezTo>
                    <a:pt x="1278" y="1895"/>
                    <a:pt x="1370" y="1804"/>
                    <a:pt x="1415" y="1689"/>
                  </a:cubicBezTo>
                  <a:cubicBezTo>
                    <a:pt x="1461" y="1621"/>
                    <a:pt x="1507" y="1530"/>
                    <a:pt x="1552" y="1461"/>
                  </a:cubicBezTo>
                  <a:cubicBezTo>
                    <a:pt x="1598" y="1301"/>
                    <a:pt x="1666" y="1165"/>
                    <a:pt x="1712" y="1028"/>
                  </a:cubicBezTo>
                  <a:cubicBezTo>
                    <a:pt x="1712" y="1028"/>
                    <a:pt x="1712" y="1005"/>
                    <a:pt x="1712" y="1005"/>
                  </a:cubicBezTo>
                  <a:cubicBezTo>
                    <a:pt x="1712" y="982"/>
                    <a:pt x="1735" y="822"/>
                    <a:pt x="1735" y="799"/>
                  </a:cubicBezTo>
                  <a:cubicBezTo>
                    <a:pt x="1735" y="776"/>
                    <a:pt x="1712" y="617"/>
                    <a:pt x="1712" y="594"/>
                  </a:cubicBezTo>
                  <a:cubicBezTo>
                    <a:pt x="1712" y="571"/>
                    <a:pt x="1643" y="434"/>
                    <a:pt x="1643" y="411"/>
                  </a:cubicBezTo>
                  <a:lnTo>
                    <a:pt x="1621" y="411"/>
                  </a:lnTo>
                  <a:cubicBezTo>
                    <a:pt x="1598" y="343"/>
                    <a:pt x="1552" y="297"/>
                    <a:pt x="1507" y="252"/>
                  </a:cubicBezTo>
                  <a:cubicBezTo>
                    <a:pt x="1507" y="252"/>
                    <a:pt x="1507" y="229"/>
                    <a:pt x="1507" y="229"/>
                  </a:cubicBezTo>
                  <a:cubicBezTo>
                    <a:pt x="1461" y="206"/>
                    <a:pt x="1392" y="160"/>
                    <a:pt x="1347" y="115"/>
                  </a:cubicBezTo>
                  <a:lnTo>
                    <a:pt x="1324" y="115"/>
                  </a:lnTo>
                  <a:cubicBezTo>
                    <a:pt x="1278" y="92"/>
                    <a:pt x="1210" y="69"/>
                    <a:pt x="1141" y="23"/>
                  </a:cubicBezTo>
                  <a:lnTo>
                    <a:pt x="93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18;p15"/>
            <p:cNvSpPr/>
            <p:nvPr/>
          </p:nvSpPr>
          <p:spPr>
            <a:xfrm>
              <a:off x="1070675" y="3739125"/>
              <a:ext cx="41675" cy="49350"/>
            </a:xfrm>
            <a:custGeom>
              <a:rect b="b" l="l" r="r" t="t"/>
              <a:pathLst>
                <a:path extrusionOk="0" h="1974" w="1667">
                  <a:moveTo>
                    <a:pt x="845" y="0"/>
                  </a:moveTo>
                  <a:cubicBezTo>
                    <a:pt x="776" y="0"/>
                    <a:pt x="708" y="11"/>
                    <a:pt x="639" y="34"/>
                  </a:cubicBezTo>
                  <a:lnTo>
                    <a:pt x="457" y="103"/>
                  </a:lnTo>
                  <a:cubicBezTo>
                    <a:pt x="343" y="171"/>
                    <a:pt x="251" y="263"/>
                    <a:pt x="183" y="377"/>
                  </a:cubicBezTo>
                  <a:cubicBezTo>
                    <a:pt x="137" y="468"/>
                    <a:pt x="91" y="582"/>
                    <a:pt x="69" y="673"/>
                  </a:cubicBezTo>
                  <a:cubicBezTo>
                    <a:pt x="46" y="696"/>
                    <a:pt x="46" y="719"/>
                    <a:pt x="46" y="742"/>
                  </a:cubicBezTo>
                  <a:cubicBezTo>
                    <a:pt x="23" y="810"/>
                    <a:pt x="23" y="902"/>
                    <a:pt x="23" y="993"/>
                  </a:cubicBezTo>
                  <a:cubicBezTo>
                    <a:pt x="0" y="1039"/>
                    <a:pt x="23" y="1061"/>
                    <a:pt x="23" y="1107"/>
                  </a:cubicBezTo>
                  <a:cubicBezTo>
                    <a:pt x="46" y="1267"/>
                    <a:pt x="46" y="1427"/>
                    <a:pt x="160" y="1564"/>
                  </a:cubicBezTo>
                  <a:cubicBezTo>
                    <a:pt x="251" y="1701"/>
                    <a:pt x="297" y="1769"/>
                    <a:pt x="457" y="1860"/>
                  </a:cubicBezTo>
                  <a:cubicBezTo>
                    <a:pt x="566" y="1938"/>
                    <a:pt x="707" y="1974"/>
                    <a:pt x="851" y="1974"/>
                  </a:cubicBezTo>
                  <a:cubicBezTo>
                    <a:pt x="918" y="1974"/>
                    <a:pt x="985" y="1966"/>
                    <a:pt x="1050" y="1952"/>
                  </a:cubicBezTo>
                  <a:cubicBezTo>
                    <a:pt x="1187" y="1906"/>
                    <a:pt x="1301" y="1837"/>
                    <a:pt x="1415" y="1746"/>
                  </a:cubicBezTo>
                  <a:cubicBezTo>
                    <a:pt x="1507" y="1632"/>
                    <a:pt x="1575" y="1518"/>
                    <a:pt x="1621" y="1381"/>
                  </a:cubicBezTo>
                  <a:cubicBezTo>
                    <a:pt x="1666" y="1221"/>
                    <a:pt x="1644" y="1039"/>
                    <a:pt x="1575" y="879"/>
                  </a:cubicBezTo>
                  <a:cubicBezTo>
                    <a:pt x="1598" y="765"/>
                    <a:pt x="1598" y="673"/>
                    <a:pt x="1575" y="559"/>
                  </a:cubicBezTo>
                  <a:cubicBezTo>
                    <a:pt x="1552" y="468"/>
                    <a:pt x="1507" y="377"/>
                    <a:pt x="1438" y="308"/>
                  </a:cubicBezTo>
                  <a:cubicBezTo>
                    <a:pt x="1392" y="217"/>
                    <a:pt x="1301" y="171"/>
                    <a:pt x="1233" y="103"/>
                  </a:cubicBezTo>
                  <a:cubicBezTo>
                    <a:pt x="1164" y="80"/>
                    <a:pt x="1096" y="57"/>
                    <a:pt x="1050" y="34"/>
                  </a:cubicBezTo>
                  <a:cubicBezTo>
                    <a:pt x="982" y="11"/>
                    <a:pt x="913" y="0"/>
                    <a:pt x="8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Google Shape;19;p15"/>
            <p:cNvSpPr/>
            <p:nvPr/>
          </p:nvSpPr>
          <p:spPr>
            <a:xfrm>
              <a:off x="1157400" y="3674925"/>
              <a:ext cx="44525" cy="41675"/>
            </a:xfrm>
            <a:custGeom>
              <a:rect b="b" l="l" r="r" t="t"/>
              <a:pathLst>
                <a:path extrusionOk="0" h="1667" w="1781">
                  <a:moveTo>
                    <a:pt x="799" y="0"/>
                  </a:moveTo>
                  <a:cubicBezTo>
                    <a:pt x="640" y="0"/>
                    <a:pt x="548" y="23"/>
                    <a:pt x="411" y="114"/>
                  </a:cubicBezTo>
                  <a:cubicBezTo>
                    <a:pt x="297" y="160"/>
                    <a:pt x="183" y="274"/>
                    <a:pt x="115" y="388"/>
                  </a:cubicBezTo>
                  <a:cubicBezTo>
                    <a:pt x="69" y="457"/>
                    <a:pt x="46" y="525"/>
                    <a:pt x="23" y="594"/>
                  </a:cubicBezTo>
                  <a:cubicBezTo>
                    <a:pt x="1" y="776"/>
                    <a:pt x="1" y="822"/>
                    <a:pt x="23" y="1005"/>
                  </a:cubicBezTo>
                  <a:cubicBezTo>
                    <a:pt x="69" y="1096"/>
                    <a:pt x="115" y="1187"/>
                    <a:pt x="160" y="1256"/>
                  </a:cubicBezTo>
                  <a:cubicBezTo>
                    <a:pt x="229" y="1347"/>
                    <a:pt x="297" y="1415"/>
                    <a:pt x="389" y="1461"/>
                  </a:cubicBezTo>
                  <a:cubicBezTo>
                    <a:pt x="434" y="1484"/>
                    <a:pt x="480" y="1507"/>
                    <a:pt x="526" y="1529"/>
                  </a:cubicBezTo>
                  <a:cubicBezTo>
                    <a:pt x="548" y="1529"/>
                    <a:pt x="548" y="1552"/>
                    <a:pt x="571" y="1552"/>
                  </a:cubicBezTo>
                  <a:cubicBezTo>
                    <a:pt x="594" y="1575"/>
                    <a:pt x="754" y="1621"/>
                    <a:pt x="754" y="1644"/>
                  </a:cubicBezTo>
                  <a:lnTo>
                    <a:pt x="777" y="1644"/>
                  </a:lnTo>
                  <a:cubicBezTo>
                    <a:pt x="777" y="1644"/>
                    <a:pt x="959" y="1666"/>
                    <a:pt x="982" y="1666"/>
                  </a:cubicBezTo>
                  <a:cubicBezTo>
                    <a:pt x="982" y="1666"/>
                    <a:pt x="1187" y="1644"/>
                    <a:pt x="1187" y="1644"/>
                  </a:cubicBezTo>
                  <a:cubicBezTo>
                    <a:pt x="1210" y="1621"/>
                    <a:pt x="1256" y="1621"/>
                    <a:pt x="1279" y="1598"/>
                  </a:cubicBezTo>
                  <a:cubicBezTo>
                    <a:pt x="1302" y="1575"/>
                    <a:pt x="1347" y="1575"/>
                    <a:pt x="1370" y="1552"/>
                  </a:cubicBezTo>
                  <a:cubicBezTo>
                    <a:pt x="1393" y="1552"/>
                    <a:pt x="1530" y="1438"/>
                    <a:pt x="1530" y="1438"/>
                  </a:cubicBezTo>
                  <a:cubicBezTo>
                    <a:pt x="1530" y="1438"/>
                    <a:pt x="1553" y="1415"/>
                    <a:pt x="1553" y="1415"/>
                  </a:cubicBezTo>
                  <a:cubicBezTo>
                    <a:pt x="1553" y="1415"/>
                    <a:pt x="1598" y="1370"/>
                    <a:pt x="1598" y="1347"/>
                  </a:cubicBezTo>
                  <a:cubicBezTo>
                    <a:pt x="1621" y="1324"/>
                    <a:pt x="1644" y="1278"/>
                    <a:pt x="1667" y="1256"/>
                  </a:cubicBezTo>
                  <a:cubicBezTo>
                    <a:pt x="1667" y="1233"/>
                    <a:pt x="1758" y="1073"/>
                    <a:pt x="1758" y="1073"/>
                  </a:cubicBezTo>
                  <a:cubicBezTo>
                    <a:pt x="1758" y="1073"/>
                    <a:pt x="1758" y="1050"/>
                    <a:pt x="1758" y="1050"/>
                  </a:cubicBezTo>
                  <a:cubicBezTo>
                    <a:pt x="1758" y="1027"/>
                    <a:pt x="1758" y="982"/>
                    <a:pt x="1758" y="959"/>
                  </a:cubicBezTo>
                  <a:cubicBezTo>
                    <a:pt x="1781" y="913"/>
                    <a:pt x="1781" y="890"/>
                    <a:pt x="1781" y="845"/>
                  </a:cubicBezTo>
                  <a:cubicBezTo>
                    <a:pt x="1781" y="845"/>
                    <a:pt x="1758" y="639"/>
                    <a:pt x="1758" y="639"/>
                  </a:cubicBezTo>
                  <a:cubicBezTo>
                    <a:pt x="1758" y="639"/>
                    <a:pt x="1690" y="457"/>
                    <a:pt x="1667" y="457"/>
                  </a:cubicBezTo>
                  <a:cubicBezTo>
                    <a:pt x="1667" y="457"/>
                    <a:pt x="1553" y="297"/>
                    <a:pt x="1553" y="297"/>
                  </a:cubicBezTo>
                  <a:cubicBezTo>
                    <a:pt x="1553" y="297"/>
                    <a:pt x="1393" y="183"/>
                    <a:pt x="1393" y="183"/>
                  </a:cubicBezTo>
                  <a:cubicBezTo>
                    <a:pt x="1393" y="183"/>
                    <a:pt x="1210" y="91"/>
                    <a:pt x="1210" y="91"/>
                  </a:cubicBezTo>
                  <a:cubicBezTo>
                    <a:pt x="1187" y="91"/>
                    <a:pt x="1165" y="69"/>
                    <a:pt x="1142" y="69"/>
                  </a:cubicBezTo>
                  <a:cubicBezTo>
                    <a:pt x="1119" y="69"/>
                    <a:pt x="1073" y="46"/>
                    <a:pt x="1051" y="23"/>
                  </a:cubicBezTo>
                  <a:cubicBezTo>
                    <a:pt x="959" y="0"/>
                    <a:pt x="891" y="0"/>
                    <a:pt x="7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20;p15"/>
            <p:cNvSpPr/>
            <p:nvPr/>
          </p:nvSpPr>
          <p:spPr>
            <a:xfrm>
              <a:off x="1173950" y="3534550"/>
              <a:ext cx="41675" cy="46525"/>
            </a:xfrm>
            <a:custGeom>
              <a:rect b="b" l="l" r="r" t="t"/>
              <a:pathLst>
                <a:path extrusionOk="0" h="1861" w="1667">
                  <a:moveTo>
                    <a:pt x="891" y="0"/>
                  </a:moveTo>
                  <a:cubicBezTo>
                    <a:pt x="822" y="23"/>
                    <a:pt x="754" y="23"/>
                    <a:pt x="685" y="46"/>
                  </a:cubicBezTo>
                  <a:cubicBezTo>
                    <a:pt x="571" y="69"/>
                    <a:pt x="457" y="137"/>
                    <a:pt x="366" y="228"/>
                  </a:cubicBezTo>
                  <a:cubicBezTo>
                    <a:pt x="343" y="251"/>
                    <a:pt x="320" y="251"/>
                    <a:pt x="297" y="274"/>
                  </a:cubicBezTo>
                  <a:cubicBezTo>
                    <a:pt x="297" y="274"/>
                    <a:pt x="297" y="297"/>
                    <a:pt x="297" y="297"/>
                  </a:cubicBezTo>
                  <a:cubicBezTo>
                    <a:pt x="206" y="343"/>
                    <a:pt x="137" y="411"/>
                    <a:pt x="92" y="502"/>
                  </a:cubicBezTo>
                  <a:cubicBezTo>
                    <a:pt x="69" y="571"/>
                    <a:pt x="46" y="639"/>
                    <a:pt x="23" y="685"/>
                  </a:cubicBezTo>
                  <a:cubicBezTo>
                    <a:pt x="1" y="776"/>
                    <a:pt x="1" y="845"/>
                    <a:pt x="1" y="936"/>
                  </a:cubicBezTo>
                  <a:cubicBezTo>
                    <a:pt x="1" y="959"/>
                    <a:pt x="1" y="959"/>
                    <a:pt x="1" y="982"/>
                  </a:cubicBezTo>
                  <a:cubicBezTo>
                    <a:pt x="1" y="1164"/>
                    <a:pt x="23" y="1233"/>
                    <a:pt x="115" y="1415"/>
                  </a:cubicBezTo>
                  <a:cubicBezTo>
                    <a:pt x="115" y="1415"/>
                    <a:pt x="115" y="1438"/>
                    <a:pt x="115" y="1438"/>
                  </a:cubicBezTo>
                  <a:cubicBezTo>
                    <a:pt x="160" y="1484"/>
                    <a:pt x="206" y="1552"/>
                    <a:pt x="252" y="1621"/>
                  </a:cubicBezTo>
                  <a:cubicBezTo>
                    <a:pt x="366" y="1712"/>
                    <a:pt x="480" y="1781"/>
                    <a:pt x="640" y="1826"/>
                  </a:cubicBezTo>
                  <a:cubicBezTo>
                    <a:pt x="708" y="1849"/>
                    <a:pt x="788" y="1860"/>
                    <a:pt x="868" y="1860"/>
                  </a:cubicBezTo>
                  <a:cubicBezTo>
                    <a:pt x="948" y="1860"/>
                    <a:pt x="1028" y="1849"/>
                    <a:pt x="1096" y="1826"/>
                  </a:cubicBezTo>
                  <a:lnTo>
                    <a:pt x="1279" y="1758"/>
                  </a:lnTo>
                  <a:cubicBezTo>
                    <a:pt x="1370" y="1712"/>
                    <a:pt x="1438" y="1644"/>
                    <a:pt x="1484" y="1552"/>
                  </a:cubicBezTo>
                  <a:cubicBezTo>
                    <a:pt x="1530" y="1507"/>
                    <a:pt x="1553" y="1461"/>
                    <a:pt x="1575" y="1393"/>
                  </a:cubicBezTo>
                  <a:cubicBezTo>
                    <a:pt x="1621" y="1301"/>
                    <a:pt x="1644" y="1210"/>
                    <a:pt x="1644" y="1096"/>
                  </a:cubicBezTo>
                  <a:cubicBezTo>
                    <a:pt x="1644" y="1050"/>
                    <a:pt x="1644" y="1004"/>
                    <a:pt x="1644" y="959"/>
                  </a:cubicBezTo>
                  <a:cubicBezTo>
                    <a:pt x="1644" y="890"/>
                    <a:pt x="1667" y="845"/>
                    <a:pt x="1667" y="776"/>
                  </a:cubicBezTo>
                  <a:cubicBezTo>
                    <a:pt x="1667" y="662"/>
                    <a:pt x="1644" y="571"/>
                    <a:pt x="1598" y="480"/>
                  </a:cubicBezTo>
                  <a:cubicBezTo>
                    <a:pt x="1553" y="388"/>
                    <a:pt x="1507" y="297"/>
                    <a:pt x="1438" y="228"/>
                  </a:cubicBezTo>
                  <a:cubicBezTo>
                    <a:pt x="1393" y="183"/>
                    <a:pt x="1324" y="160"/>
                    <a:pt x="1279" y="114"/>
                  </a:cubicBezTo>
                  <a:cubicBezTo>
                    <a:pt x="1165" y="46"/>
                    <a:pt x="1028" y="0"/>
                    <a:pt x="8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21;p15"/>
            <p:cNvSpPr/>
            <p:nvPr/>
          </p:nvSpPr>
          <p:spPr>
            <a:xfrm>
              <a:off x="1107175" y="3440400"/>
              <a:ext cx="41700" cy="48175"/>
            </a:xfrm>
            <a:custGeom>
              <a:rect b="b" l="l" r="r" t="t"/>
              <a:pathLst>
                <a:path extrusionOk="0" h="1927" w="1668">
                  <a:moveTo>
                    <a:pt x="891" y="0"/>
                  </a:moveTo>
                  <a:cubicBezTo>
                    <a:pt x="823" y="0"/>
                    <a:pt x="754" y="0"/>
                    <a:pt x="686" y="23"/>
                  </a:cubicBezTo>
                  <a:cubicBezTo>
                    <a:pt x="572" y="46"/>
                    <a:pt x="457" y="114"/>
                    <a:pt x="343" y="205"/>
                  </a:cubicBezTo>
                  <a:cubicBezTo>
                    <a:pt x="298" y="274"/>
                    <a:pt x="252" y="320"/>
                    <a:pt x="229" y="388"/>
                  </a:cubicBezTo>
                  <a:cubicBezTo>
                    <a:pt x="206" y="388"/>
                    <a:pt x="206" y="411"/>
                    <a:pt x="206" y="411"/>
                  </a:cubicBezTo>
                  <a:cubicBezTo>
                    <a:pt x="206" y="411"/>
                    <a:pt x="206" y="434"/>
                    <a:pt x="184" y="434"/>
                  </a:cubicBezTo>
                  <a:cubicBezTo>
                    <a:pt x="161" y="502"/>
                    <a:pt x="138" y="571"/>
                    <a:pt x="115" y="639"/>
                  </a:cubicBezTo>
                  <a:cubicBezTo>
                    <a:pt x="115" y="639"/>
                    <a:pt x="115" y="639"/>
                    <a:pt x="115" y="662"/>
                  </a:cubicBezTo>
                  <a:cubicBezTo>
                    <a:pt x="92" y="685"/>
                    <a:pt x="69" y="708"/>
                    <a:pt x="69" y="730"/>
                  </a:cubicBezTo>
                  <a:cubicBezTo>
                    <a:pt x="24" y="822"/>
                    <a:pt x="1" y="936"/>
                    <a:pt x="1" y="1027"/>
                  </a:cubicBezTo>
                  <a:cubicBezTo>
                    <a:pt x="1" y="1096"/>
                    <a:pt x="24" y="1164"/>
                    <a:pt x="24" y="1233"/>
                  </a:cubicBezTo>
                  <a:cubicBezTo>
                    <a:pt x="69" y="1370"/>
                    <a:pt x="138" y="1484"/>
                    <a:pt x="229" y="1575"/>
                  </a:cubicBezTo>
                  <a:cubicBezTo>
                    <a:pt x="229" y="1575"/>
                    <a:pt x="252" y="1598"/>
                    <a:pt x="252" y="1598"/>
                  </a:cubicBezTo>
                  <a:cubicBezTo>
                    <a:pt x="275" y="1621"/>
                    <a:pt x="320" y="1666"/>
                    <a:pt x="343" y="1689"/>
                  </a:cubicBezTo>
                  <a:cubicBezTo>
                    <a:pt x="412" y="1780"/>
                    <a:pt x="480" y="1826"/>
                    <a:pt x="572" y="1849"/>
                  </a:cubicBezTo>
                  <a:cubicBezTo>
                    <a:pt x="640" y="1895"/>
                    <a:pt x="709" y="1917"/>
                    <a:pt x="777" y="1917"/>
                  </a:cubicBezTo>
                  <a:cubicBezTo>
                    <a:pt x="804" y="1924"/>
                    <a:pt x="832" y="1927"/>
                    <a:pt x="862" y="1927"/>
                  </a:cubicBezTo>
                  <a:cubicBezTo>
                    <a:pt x="933" y="1927"/>
                    <a:pt x="1009" y="1911"/>
                    <a:pt x="1074" y="1895"/>
                  </a:cubicBezTo>
                  <a:cubicBezTo>
                    <a:pt x="1142" y="1872"/>
                    <a:pt x="1188" y="1849"/>
                    <a:pt x="1256" y="1826"/>
                  </a:cubicBezTo>
                  <a:cubicBezTo>
                    <a:pt x="1302" y="1780"/>
                    <a:pt x="1370" y="1735"/>
                    <a:pt x="1416" y="1689"/>
                  </a:cubicBezTo>
                  <a:cubicBezTo>
                    <a:pt x="1485" y="1621"/>
                    <a:pt x="1530" y="1552"/>
                    <a:pt x="1576" y="1461"/>
                  </a:cubicBezTo>
                  <a:cubicBezTo>
                    <a:pt x="1622" y="1370"/>
                    <a:pt x="1644" y="1278"/>
                    <a:pt x="1644" y="1164"/>
                  </a:cubicBezTo>
                  <a:cubicBezTo>
                    <a:pt x="1644" y="1096"/>
                    <a:pt x="1622" y="1027"/>
                    <a:pt x="1622" y="981"/>
                  </a:cubicBezTo>
                  <a:cubicBezTo>
                    <a:pt x="1644" y="913"/>
                    <a:pt x="1644" y="822"/>
                    <a:pt x="1644" y="753"/>
                  </a:cubicBezTo>
                  <a:cubicBezTo>
                    <a:pt x="1667" y="639"/>
                    <a:pt x="1644" y="548"/>
                    <a:pt x="1576" y="457"/>
                  </a:cubicBezTo>
                  <a:cubicBezTo>
                    <a:pt x="1553" y="365"/>
                    <a:pt x="1507" y="274"/>
                    <a:pt x="1439" y="205"/>
                  </a:cubicBezTo>
                  <a:cubicBezTo>
                    <a:pt x="1370" y="183"/>
                    <a:pt x="1325" y="137"/>
                    <a:pt x="1279" y="91"/>
                  </a:cubicBezTo>
                  <a:cubicBezTo>
                    <a:pt x="1165" y="23"/>
                    <a:pt x="1028" y="0"/>
                    <a:pt x="8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Google Shape;22;p15"/>
            <p:cNvSpPr/>
            <p:nvPr/>
          </p:nvSpPr>
          <p:spPr>
            <a:xfrm>
              <a:off x="977650" y="3383475"/>
              <a:ext cx="50825" cy="51225"/>
            </a:xfrm>
            <a:custGeom>
              <a:rect b="b" l="l" r="r" t="t"/>
              <a:pathLst>
                <a:path extrusionOk="0" h="2049" w="2033">
                  <a:moveTo>
                    <a:pt x="962" y="0"/>
                  </a:moveTo>
                  <a:cubicBezTo>
                    <a:pt x="896" y="0"/>
                    <a:pt x="834" y="6"/>
                    <a:pt x="777" y="17"/>
                  </a:cubicBezTo>
                  <a:cubicBezTo>
                    <a:pt x="708" y="40"/>
                    <a:pt x="640" y="63"/>
                    <a:pt x="571" y="109"/>
                  </a:cubicBezTo>
                  <a:lnTo>
                    <a:pt x="548" y="109"/>
                  </a:lnTo>
                  <a:cubicBezTo>
                    <a:pt x="548" y="109"/>
                    <a:pt x="548" y="131"/>
                    <a:pt x="526" y="131"/>
                  </a:cubicBezTo>
                  <a:cubicBezTo>
                    <a:pt x="480" y="154"/>
                    <a:pt x="411" y="200"/>
                    <a:pt x="366" y="246"/>
                  </a:cubicBezTo>
                  <a:cubicBezTo>
                    <a:pt x="297" y="314"/>
                    <a:pt x="229" y="405"/>
                    <a:pt x="183" y="474"/>
                  </a:cubicBezTo>
                  <a:cubicBezTo>
                    <a:pt x="183" y="474"/>
                    <a:pt x="183" y="497"/>
                    <a:pt x="160" y="497"/>
                  </a:cubicBezTo>
                  <a:cubicBezTo>
                    <a:pt x="160" y="497"/>
                    <a:pt x="160" y="519"/>
                    <a:pt x="160" y="519"/>
                  </a:cubicBezTo>
                  <a:cubicBezTo>
                    <a:pt x="115" y="588"/>
                    <a:pt x="92" y="656"/>
                    <a:pt x="69" y="725"/>
                  </a:cubicBezTo>
                  <a:cubicBezTo>
                    <a:pt x="69" y="748"/>
                    <a:pt x="46" y="771"/>
                    <a:pt x="46" y="793"/>
                  </a:cubicBezTo>
                  <a:cubicBezTo>
                    <a:pt x="46" y="885"/>
                    <a:pt x="1" y="999"/>
                    <a:pt x="23" y="1090"/>
                  </a:cubicBezTo>
                  <a:cubicBezTo>
                    <a:pt x="23" y="1136"/>
                    <a:pt x="46" y="1250"/>
                    <a:pt x="46" y="1318"/>
                  </a:cubicBezTo>
                  <a:cubicBezTo>
                    <a:pt x="69" y="1318"/>
                    <a:pt x="69" y="1341"/>
                    <a:pt x="69" y="1341"/>
                  </a:cubicBezTo>
                  <a:cubicBezTo>
                    <a:pt x="92" y="1410"/>
                    <a:pt x="115" y="1478"/>
                    <a:pt x="138" y="1547"/>
                  </a:cubicBezTo>
                  <a:cubicBezTo>
                    <a:pt x="160" y="1547"/>
                    <a:pt x="160" y="1569"/>
                    <a:pt x="160" y="1569"/>
                  </a:cubicBezTo>
                  <a:cubicBezTo>
                    <a:pt x="206" y="1638"/>
                    <a:pt x="252" y="1684"/>
                    <a:pt x="297" y="1729"/>
                  </a:cubicBezTo>
                  <a:cubicBezTo>
                    <a:pt x="297" y="1752"/>
                    <a:pt x="297" y="1752"/>
                    <a:pt x="320" y="1752"/>
                  </a:cubicBezTo>
                  <a:cubicBezTo>
                    <a:pt x="366" y="1798"/>
                    <a:pt x="434" y="1843"/>
                    <a:pt x="480" y="1889"/>
                  </a:cubicBezTo>
                  <a:cubicBezTo>
                    <a:pt x="503" y="1912"/>
                    <a:pt x="503" y="1912"/>
                    <a:pt x="526" y="1912"/>
                  </a:cubicBezTo>
                  <a:cubicBezTo>
                    <a:pt x="594" y="1957"/>
                    <a:pt x="663" y="1980"/>
                    <a:pt x="731" y="2003"/>
                  </a:cubicBezTo>
                  <a:cubicBezTo>
                    <a:pt x="754" y="2003"/>
                    <a:pt x="754" y="2003"/>
                    <a:pt x="777" y="2026"/>
                  </a:cubicBezTo>
                  <a:cubicBezTo>
                    <a:pt x="845" y="2026"/>
                    <a:pt x="914" y="2026"/>
                    <a:pt x="982" y="2049"/>
                  </a:cubicBezTo>
                  <a:lnTo>
                    <a:pt x="1073" y="2049"/>
                  </a:lnTo>
                  <a:cubicBezTo>
                    <a:pt x="1142" y="2049"/>
                    <a:pt x="1210" y="2026"/>
                    <a:pt x="1279" y="2026"/>
                  </a:cubicBezTo>
                  <a:cubicBezTo>
                    <a:pt x="1302" y="2003"/>
                    <a:pt x="1302" y="2003"/>
                    <a:pt x="1324" y="2003"/>
                  </a:cubicBezTo>
                  <a:lnTo>
                    <a:pt x="1347" y="2003"/>
                  </a:lnTo>
                  <a:cubicBezTo>
                    <a:pt x="1416" y="1980"/>
                    <a:pt x="1484" y="1957"/>
                    <a:pt x="1530" y="1912"/>
                  </a:cubicBezTo>
                  <a:cubicBezTo>
                    <a:pt x="1553" y="1912"/>
                    <a:pt x="1553" y="1912"/>
                    <a:pt x="1576" y="1889"/>
                  </a:cubicBezTo>
                  <a:cubicBezTo>
                    <a:pt x="1735" y="1775"/>
                    <a:pt x="1781" y="1752"/>
                    <a:pt x="1895" y="1569"/>
                  </a:cubicBezTo>
                  <a:cubicBezTo>
                    <a:pt x="1895" y="1569"/>
                    <a:pt x="1895" y="1569"/>
                    <a:pt x="1918" y="1547"/>
                  </a:cubicBezTo>
                  <a:cubicBezTo>
                    <a:pt x="1941" y="1478"/>
                    <a:pt x="1964" y="1410"/>
                    <a:pt x="1986" y="1364"/>
                  </a:cubicBezTo>
                  <a:cubicBezTo>
                    <a:pt x="1986" y="1341"/>
                    <a:pt x="2009" y="1341"/>
                    <a:pt x="2009" y="1341"/>
                  </a:cubicBezTo>
                  <a:cubicBezTo>
                    <a:pt x="2032" y="1250"/>
                    <a:pt x="2032" y="1181"/>
                    <a:pt x="2032" y="1090"/>
                  </a:cubicBezTo>
                  <a:cubicBezTo>
                    <a:pt x="2032" y="1090"/>
                    <a:pt x="2032" y="1090"/>
                    <a:pt x="2032" y="1067"/>
                  </a:cubicBezTo>
                  <a:cubicBezTo>
                    <a:pt x="2032" y="999"/>
                    <a:pt x="2009" y="907"/>
                    <a:pt x="2009" y="862"/>
                  </a:cubicBezTo>
                  <a:cubicBezTo>
                    <a:pt x="2009" y="839"/>
                    <a:pt x="2009" y="839"/>
                    <a:pt x="1986" y="816"/>
                  </a:cubicBezTo>
                  <a:cubicBezTo>
                    <a:pt x="1964" y="748"/>
                    <a:pt x="1941" y="679"/>
                    <a:pt x="1918" y="611"/>
                  </a:cubicBezTo>
                  <a:lnTo>
                    <a:pt x="1895" y="611"/>
                  </a:lnTo>
                  <a:cubicBezTo>
                    <a:pt x="1872" y="565"/>
                    <a:pt x="1849" y="519"/>
                    <a:pt x="1827" y="497"/>
                  </a:cubicBezTo>
                  <a:cubicBezTo>
                    <a:pt x="1781" y="451"/>
                    <a:pt x="1758" y="405"/>
                    <a:pt x="1735" y="383"/>
                  </a:cubicBezTo>
                  <a:cubicBezTo>
                    <a:pt x="1667" y="314"/>
                    <a:pt x="1598" y="268"/>
                    <a:pt x="1553" y="223"/>
                  </a:cubicBezTo>
                  <a:lnTo>
                    <a:pt x="1507" y="223"/>
                  </a:lnTo>
                  <a:cubicBezTo>
                    <a:pt x="1461" y="177"/>
                    <a:pt x="1416" y="131"/>
                    <a:pt x="1347" y="86"/>
                  </a:cubicBezTo>
                  <a:cubicBezTo>
                    <a:pt x="1302" y="63"/>
                    <a:pt x="1233" y="40"/>
                    <a:pt x="1165" y="17"/>
                  </a:cubicBezTo>
                  <a:cubicBezTo>
                    <a:pt x="1096" y="6"/>
                    <a:pt x="1028" y="0"/>
                    <a:pt x="9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23;p15"/>
            <p:cNvSpPr/>
            <p:nvPr/>
          </p:nvSpPr>
          <p:spPr>
            <a:xfrm>
              <a:off x="881225" y="3473475"/>
              <a:ext cx="46800" cy="47825"/>
            </a:xfrm>
            <a:custGeom>
              <a:rect b="b" l="l" r="r" t="t"/>
              <a:pathLst>
                <a:path extrusionOk="0" h="1913" w="1872">
                  <a:moveTo>
                    <a:pt x="1073" y="1"/>
                  </a:moveTo>
                  <a:cubicBezTo>
                    <a:pt x="1004" y="1"/>
                    <a:pt x="936" y="1"/>
                    <a:pt x="867" y="24"/>
                  </a:cubicBezTo>
                  <a:cubicBezTo>
                    <a:pt x="753" y="47"/>
                    <a:pt x="662" y="115"/>
                    <a:pt x="571" y="183"/>
                  </a:cubicBezTo>
                  <a:cubicBezTo>
                    <a:pt x="525" y="183"/>
                    <a:pt x="479" y="206"/>
                    <a:pt x="434" y="229"/>
                  </a:cubicBezTo>
                  <a:cubicBezTo>
                    <a:pt x="388" y="275"/>
                    <a:pt x="297" y="343"/>
                    <a:pt x="274" y="366"/>
                  </a:cubicBezTo>
                  <a:cubicBezTo>
                    <a:pt x="251" y="366"/>
                    <a:pt x="251" y="389"/>
                    <a:pt x="228" y="389"/>
                  </a:cubicBezTo>
                  <a:cubicBezTo>
                    <a:pt x="160" y="457"/>
                    <a:pt x="114" y="549"/>
                    <a:pt x="69" y="640"/>
                  </a:cubicBezTo>
                  <a:cubicBezTo>
                    <a:pt x="23" y="731"/>
                    <a:pt x="0" y="823"/>
                    <a:pt x="0" y="937"/>
                  </a:cubicBezTo>
                  <a:cubicBezTo>
                    <a:pt x="0" y="1051"/>
                    <a:pt x="23" y="1142"/>
                    <a:pt x="69" y="1233"/>
                  </a:cubicBezTo>
                  <a:cubicBezTo>
                    <a:pt x="114" y="1325"/>
                    <a:pt x="160" y="1416"/>
                    <a:pt x="228" y="1485"/>
                  </a:cubicBezTo>
                  <a:cubicBezTo>
                    <a:pt x="297" y="1507"/>
                    <a:pt x="343" y="1553"/>
                    <a:pt x="388" y="1599"/>
                  </a:cubicBezTo>
                  <a:cubicBezTo>
                    <a:pt x="434" y="1621"/>
                    <a:pt x="457" y="1621"/>
                    <a:pt x="502" y="1644"/>
                  </a:cubicBezTo>
                  <a:cubicBezTo>
                    <a:pt x="502" y="1644"/>
                    <a:pt x="502" y="1644"/>
                    <a:pt x="525" y="1667"/>
                  </a:cubicBezTo>
                  <a:cubicBezTo>
                    <a:pt x="525" y="1667"/>
                    <a:pt x="548" y="1690"/>
                    <a:pt x="548" y="1690"/>
                  </a:cubicBezTo>
                  <a:cubicBezTo>
                    <a:pt x="639" y="1781"/>
                    <a:pt x="753" y="1850"/>
                    <a:pt x="890" y="1895"/>
                  </a:cubicBezTo>
                  <a:cubicBezTo>
                    <a:pt x="936" y="1907"/>
                    <a:pt x="987" y="1912"/>
                    <a:pt x="1039" y="1912"/>
                  </a:cubicBezTo>
                  <a:cubicBezTo>
                    <a:pt x="1090" y="1912"/>
                    <a:pt x="1141" y="1907"/>
                    <a:pt x="1187" y="1895"/>
                  </a:cubicBezTo>
                  <a:cubicBezTo>
                    <a:pt x="1278" y="1895"/>
                    <a:pt x="1392" y="1873"/>
                    <a:pt x="1461" y="1804"/>
                  </a:cubicBezTo>
                  <a:cubicBezTo>
                    <a:pt x="1575" y="1736"/>
                    <a:pt x="1666" y="1644"/>
                    <a:pt x="1735" y="1530"/>
                  </a:cubicBezTo>
                  <a:cubicBezTo>
                    <a:pt x="1780" y="1462"/>
                    <a:pt x="1803" y="1393"/>
                    <a:pt x="1826" y="1325"/>
                  </a:cubicBezTo>
                  <a:cubicBezTo>
                    <a:pt x="1849" y="1302"/>
                    <a:pt x="1849" y="1302"/>
                    <a:pt x="1849" y="1279"/>
                  </a:cubicBezTo>
                  <a:cubicBezTo>
                    <a:pt x="1849" y="1256"/>
                    <a:pt x="1872" y="1119"/>
                    <a:pt x="1872" y="1051"/>
                  </a:cubicBezTo>
                  <a:cubicBezTo>
                    <a:pt x="1872" y="960"/>
                    <a:pt x="1849" y="891"/>
                    <a:pt x="1849" y="823"/>
                  </a:cubicBezTo>
                  <a:cubicBezTo>
                    <a:pt x="1826" y="800"/>
                    <a:pt x="1826" y="777"/>
                    <a:pt x="1826" y="777"/>
                  </a:cubicBezTo>
                  <a:cubicBezTo>
                    <a:pt x="1826" y="777"/>
                    <a:pt x="1826" y="777"/>
                    <a:pt x="1826" y="754"/>
                  </a:cubicBezTo>
                  <a:cubicBezTo>
                    <a:pt x="1826" y="640"/>
                    <a:pt x="1803" y="549"/>
                    <a:pt x="1758" y="457"/>
                  </a:cubicBezTo>
                  <a:cubicBezTo>
                    <a:pt x="1735" y="366"/>
                    <a:pt x="1666" y="275"/>
                    <a:pt x="1598" y="206"/>
                  </a:cubicBezTo>
                  <a:cubicBezTo>
                    <a:pt x="1552" y="183"/>
                    <a:pt x="1507" y="138"/>
                    <a:pt x="1438" y="92"/>
                  </a:cubicBezTo>
                  <a:cubicBezTo>
                    <a:pt x="1324" y="24"/>
                    <a:pt x="1210" y="1"/>
                    <a:pt x="10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Google Shape;24;p15"/>
            <p:cNvSpPr/>
            <p:nvPr/>
          </p:nvSpPr>
          <p:spPr>
            <a:xfrm>
              <a:off x="819575" y="3607200"/>
              <a:ext cx="45125" cy="49900"/>
            </a:xfrm>
            <a:custGeom>
              <a:rect b="b" l="l" r="r" t="t"/>
              <a:pathLst>
                <a:path extrusionOk="0" h="1996" w="1805">
                  <a:moveTo>
                    <a:pt x="906" y="1"/>
                  </a:moveTo>
                  <a:cubicBezTo>
                    <a:pt x="846" y="1"/>
                    <a:pt x="785" y="12"/>
                    <a:pt x="731" y="39"/>
                  </a:cubicBezTo>
                  <a:cubicBezTo>
                    <a:pt x="617" y="61"/>
                    <a:pt x="549" y="107"/>
                    <a:pt x="457" y="153"/>
                  </a:cubicBezTo>
                  <a:cubicBezTo>
                    <a:pt x="389" y="221"/>
                    <a:pt x="321" y="290"/>
                    <a:pt x="275" y="358"/>
                  </a:cubicBezTo>
                  <a:cubicBezTo>
                    <a:pt x="275" y="358"/>
                    <a:pt x="252" y="381"/>
                    <a:pt x="252" y="381"/>
                  </a:cubicBezTo>
                  <a:cubicBezTo>
                    <a:pt x="161" y="472"/>
                    <a:pt x="92" y="586"/>
                    <a:pt x="47" y="723"/>
                  </a:cubicBezTo>
                  <a:cubicBezTo>
                    <a:pt x="47" y="746"/>
                    <a:pt x="47" y="769"/>
                    <a:pt x="24" y="792"/>
                  </a:cubicBezTo>
                  <a:cubicBezTo>
                    <a:pt x="24" y="860"/>
                    <a:pt x="1" y="952"/>
                    <a:pt x="1" y="1043"/>
                  </a:cubicBezTo>
                  <a:cubicBezTo>
                    <a:pt x="1" y="1134"/>
                    <a:pt x="24" y="1226"/>
                    <a:pt x="47" y="1294"/>
                  </a:cubicBezTo>
                  <a:cubicBezTo>
                    <a:pt x="47" y="1385"/>
                    <a:pt x="92" y="1477"/>
                    <a:pt x="138" y="1545"/>
                  </a:cubicBezTo>
                  <a:cubicBezTo>
                    <a:pt x="138" y="1568"/>
                    <a:pt x="161" y="1568"/>
                    <a:pt x="161" y="1591"/>
                  </a:cubicBezTo>
                  <a:cubicBezTo>
                    <a:pt x="206" y="1636"/>
                    <a:pt x="252" y="1705"/>
                    <a:pt x="275" y="1751"/>
                  </a:cubicBezTo>
                  <a:cubicBezTo>
                    <a:pt x="298" y="1751"/>
                    <a:pt x="298" y="1751"/>
                    <a:pt x="298" y="1773"/>
                  </a:cubicBezTo>
                  <a:cubicBezTo>
                    <a:pt x="343" y="1819"/>
                    <a:pt x="412" y="1865"/>
                    <a:pt x="457" y="1887"/>
                  </a:cubicBezTo>
                  <a:cubicBezTo>
                    <a:pt x="549" y="1956"/>
                    <a:pt x="640" y="1979"/>
                    <a:pt x="754" y="1979"/>
                  </a:cubicBezTo>
                  <a:cubicBezTo>
                    <a:pt x="811" y="1990"/>
                    <a:pt x="851" y="1996"/>
                    <a:pt x="894" y="1996"/>
                  </a:cubicBezTo>
                  <a:cubicBezTo>
                    <a:pt x="937" y="1996"/>
                    <a:pt x="982" y="1990"/>
                    <a:pt x="1051" y="1979"/>
                  </a:cubicBezTo>
                  <a:lnTo>
                    <a:pt x="1074" y="1979"/>
                  </a:lnTo>
                  <a:cubicBezTo>
                    <a:pt x="1074" y="1956"/>
                    <a:pt x="1074" y="1956"/>
                    <a:pt x="1074" y="1956"/>
                  </a:cubicBezTo>
                  <a:cubicBezTo>
                    <a:pt x="1119" y="1956"/>
                    <a:pt x="1234" y="1910"/>
                    <a:pt x="1302" y="1865"/>
                  </a:cubicBezTo>
                  <a:cubicBezTo>
                    <a:pt x="1462" y="1751"/>
                    <a:pt x="1507" y="1705"/>
                    <a:pt x="1622" y="1545"/>
                  </a:cubicBezTo>
                  <a:cubicBezTo>
                    <a:pt x="1644" y="1522"/>
                    <a:pt x="1644" y="1522"/>
                    <a:pt x="1644" y="1499"/>
                  </a:cubicBezTo>
                  <a:cubicBezTo>
                    <a:pt x="1690" y="1431"/>
                    <a:pt x="1713" y="1363"/>
                    <a:pt x="1759" y="1271"/>
                  </a:cubicBezTo>
                  <a:cubicBezTo>
                    <a:pt x="1759" y="1271"/>
                    <a:pt x="1759" y="1248"/>
                    <a:pt x="1759" y="1248"/>
                  </a:cubicBezTo>
                  <a:cubicBezTo>
                    <a:pt x="1759" y="1226"/>
                    <a:pt x="1759" y="1226"/>
                    <a:pt x="1759" y="1226"/>
                  </a:cubicBezTo>
                  <a:cubicBezTo>
                    <a:pt x="1781" y="1134"/>
                    <a:pt x="1781" y="1066"/>
                    <a:pt x="1781" y="997"/>
                  </a:cubicBezTo>
                  <a:cubicBezTo>
                    <a:pt x="1804" y="974"/>
                    <a:pt x="1804" y="974"/>
                    <a:pt x="1781" y="952"/>
                  </a:cubicBezTo>
                  <a:cubicBezTo>
                    <a:pt x="1781" y="952"/>
                    <a:pt x="1781" y="929"/>
                    <a:pt x="1781" y="929"/>
                  </a:cubicBezTo>
                  <a:cubicBezTo>
                    <a:pt x="1781" y="860"/>
                    <a:pt x="1781" y="792"/>
                    <a:pt x="1759" y="701"/>
                  </a:cubicBezTo>
                  <a:cubicBezTo>
                    <a:pt x="1759" y="701"/>
                    <a:pt x="1759" y="678"/>
                    <a:pt x="1736" y="655"/>
                  </a:cubicBezTo>
                  <a:cubicBezTo>
                    <a:pt x="1736" y="632"/>
                    <a:pt x="1690" y="495"/>
                    <a:pt x="1644" y="449"/>
                  </a:cubicBezTo>
                  <a:cubicBezTo>
                    <a:pt x="1644" y="449"/>
                    <a:pt x="1644" y="427"/>
                    <a:pt x="1644" y="427"/>
                  </a:cubicBezTo>
                  <a:cubicBezTo>
                    <a:pt x="1599" y="381"/>
                    <a:pt x="1553" y="313"/>
                    <a:pt x="1507" y="267"/>
                  </a:cubicBezTo>
                  <a:cubicBezTo>
                    <a:pt x="1507" y="267"/>
                    <a:pt x="1507" y="267"/>
                    <a:pt x="1507" y="244"/>
                  </a:cubicBezTo>
                  <a:cubicBezTo>
                    <a:pt x="1462" y="221"/>
                    <a:pt x="1439" y="198"/>
                    <a:pt x="1416" y="176"/>
                  </a:cubicBezTo>
                  <a:cubicBezTo>
                    <a:pt x="1371" y="153"/>
                    <a:pt x="1348" y="130"/>
                    <a:pt x="1302" y="107"/>
                  </a:cubicBezTo>
                  <a:cubicBezTo>
                    <a:pt x="1234" y="39"/>
                    <a:pt x="1119" y="16"/>
                    <a:pt x="1028" y="16"/>
                  </a:cubicBezTo>
                  <a:cubicBezTo>
                    <a:pt x="990" y="6"/>
                    <a:pt x="949" y="1"/>
                    <a:pt x="90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25;p15"/>
            <p:cNvSpPr/>
            <p:nvPr/>
          </p:nvSpPr>
          <p:spPr>
            <a:xfrm>
              <a:off x="855525" y="3754800"/>
              <a:ext cx="41700" cy="49675"/>
            </a:xfrm>
            <a:custGeom>
              <a:rect b="b" l="l" r="r" t="t"/>
              <a:pathLst>
                <a:path extrusionOk="0" h="1987" w="1668">
                  <a:moveTo>
                    <a:pt x="777" y="1"/>
                  </a:moveTo>
                  <a:cubicBezTo>
                    <a:pt x="640" y="1"/>
                    <a:pt x="503" y="46"/>
                    <a:pt x="389" y="115"/>
                  </a:cubicBezTo>
                  <a:cubicBezTo>
                    <a:pt x="343" y="138"/>
                    <a:pt x="298" y="183"/>
                    <a:pt x="229" y="229"/>
                  </a:cubicBezTo>
                  <a:cubicBezTo>
                    <a:pt x="138" y="320"/>
                    <a:pt x="69" y="434"/>
                    <a:pt x="47" y="571"/>
                  </a:cubicBezTo>
                  <a:cubicBezTo>
                    <a:pt x="24" y="663"/>
                    <a:pt x="1" y="777"/>
                    <a:pt x="1" y="868"/>
                  </a:cubicBezTo>
                  <a:cubicBezTo>
                    <a:pt x="1" y="914"/>
                    <a:pt x="1" y="959"/>
                    <a:pt x="1" y="1005"/>
                  </a:cubicBezTo>
                  <a:cubicBezTo>
                    <a:pt x="24" y="1096"/>
                    <a:pt x="24" y="1210"/>
                    <a:pt x="47" y="1325"/>
                  </a:cubicBezTo>
                  <a:cubicBezTo>
                    <a:pt x="92" y="1416"/>
                    <a:pt x="138" y="1507"/>
                    <a:pt x="161" y="1598"/>
                  </a:cubicBezTo>
                  <a:cubicBezTo>
                    <a:pt x="206" y="1690"/>
                    <a:pt x="275" y="1758"/>
                    <a:pt x="366" y="1827"/>
                  </a:cubicBezTo>
                  <a:cubicBezTo>
                    <a:pt x="435" y="1895"/>
                    <a:pt x="526" y="1941"/>
                    <a:pt x="617" y="1964"/>
                  </a:cubicBezTo>
                  <a:lnTo>
                    <a:pt x="823" y="1987"/>
                  </a:lnTo>
                  <a:cubicBezTo>
                    <a:pt x="960" y="1987"/>
                    <a:pt x="1097" y="1941"/>
                    <a:pt x="1211" y="1872"/>
                  </a:cubicBezTo>
                  <a:cubicBezTo>
                    <a:pt x="1234" y="1850"/>
                    <a:pt x="1279" y="1827"/>
                    <a:pt x="1302" y="1804"/>
                  </a:cubicBezTo>
                  <a:cubicBezTo>
                    <a:pt x="1302" y="1804"/>
                    <a:pt x="1348" y="1781"/>
                    <a:pt x="1371" y="1758"/>
                  </a:cubicBezTo>
                  <a:cubicBezTo>
                    <a:pt x="1393" y="1735"/>
                    <a:pt x="1393" y="1735"/>
                    <a:pt x="1393" y="1735"/>
                  </a:cubicBezTo>
                  <a:cubicBezTo>
                    <a:pt x="1416" y="1713"/>
                    <a:pt x="1439" y="1667"/>
                    <a:pt x="1462" y="1644"/>
                  </a:cubicBezTo>
                  <a:cubicBezTo>
                    <a:pt x="1485" y="1621"/>
                    <a:pt x="1507" y="1598"/>
                    <a:pt x="1530" y="1553"/>
                  </a:cubicBezTo>
                  <a:cubicBezTo>
                    <a:pt x="1530" y="1553"/>
                    <a:pt x="1530" y="1553"/>
                    <a:pt x="1530" y="1530"/>
                  </a:cubicBezTo>
                  <a:cubicBezTo>
                    <a:pt x="1576" y="1462"/>
                    <a:pt x="1622" y="1393"/>
                    <a:pt x="1622" y="1325"/>
                  </a:cubicBezTo>
                  <a:cubicBezTo>
                    <a:pt x="1644" y="1302"/>
                    <a:pt x="1644" y="1302"/>
                    <a:pt x="1644" y="1302"/>
                  </a:cubicBezTo>
                  <a:cubicBezTo>
                    <a:pt x="1644" y="1233"/>
                    <a:pt x="1644" y="1165"/>
                    <a:pt x="1667" y="1096"/>
                  </a:cubicBezTo>
                  <a:cubicBezTo>
                    <a:pt x="1667" y="1096"/>
                    <a:pt x="1667" y="1074"/>
                    <a:pt x="1667" y="1074"/>
                  </a:cubicBezTo>
                  <a:cubicBezTo>
                    <a:pt x="1667" y="1051"/>
                    <a:pt x="1667" y="1051"/>
                    <a:pt x="1667" y="1051"/>
                  </a:cubicBezTo>
                  <a:cubicBezTo>
                    <a:pt x="1667" y="1005"/>
                    <a:pt x="1644" y="959"/>
                    <a:pt x="1644" y="937"/>
                  </a:cubicBezTo>
                  <a:cubicBezTo>
                    <a:pt x="1644" y="891"/>
                    <a:pt x="1644" y="868"/>
                    <a:pt x="1644" y="822"/>
                  </a:cubicBezTo>
                  <a:cubicBezTo>
                    <a:pt x="1622" y="822"/>
                    <a:pt x="1622" y="800"/>
                    <a:pt x="1622" y="800"/>
                  </a:cubicBezTo>
                  <a:cubicBezTo>
                    <a:pt x="1622" y="800"/>
                    <a:pt x="1622" y="800"/>
                    <a:pt x="1622" y="777"/>
                  </a:cubicBezTo>
                  <a:cubicBezTo>
                    <a:pt x="1599" y="731"/>
                    <a:pt x="1576" y="663"/>
                    <a:pt x="1553" y="594"/>
                  </a:cubicBezTo>
                  <a:cubicBezTo>
                    <a:pt x="1530" y="571"/>
                    <a:pt x="1507" y="549"/>
                    <a:pt x="1507" y="526"/>
                  </a:cubicBezTo>
                  <a:cubicBezTo>
                    <a:pt x="1485" y="480"/>
                    <a:pt x="1462" y="434"/>
                    <a:pt x="1439" y="389"/>
                  </a:cubicBezTo>
                  <a:cubicBezTo>
                    <a:pt x="1393" y="297"/>
                    <a:pt x="1325" y="229"/>
                    <a:pt x="1234" y="161"/>
                  </a:cubicBezTo>
                  <a:cubicBezTo>
                    <a:pt x="1165" y="92"/>
                    <a:pt x="1074" y="46"/>
                    <a:pt x="982" y="24"/>
                  </a:cubicBezTo>
                  <a:cubicBezTo>
                    <a:pt x="914" y="24"/>
                    <a:pt x="846" y="24"/>
                    <a:pt x="77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Google Shape;26;p15"/>
            <p:cNvSpPr/>
            <p:nvPr/>
          </p:nvSpPr>
          <p:spPr>
            <a:xfrm>
              <a:off x="1003900" y="3859000"/>
              <a:ext cx="49100" cy="46850"/>
            </a:xfrm>
            <a:custGeom>
              <a:rect b="b" l="l" r="r" t="t"/>
              <a:pathLst>
                <a:path extrusionOk="0" h="1874" w="1964">
                  <a:moveTo>
                    <a:pt x="1207" y="0"/>
                  </a:moveTo>
                  <a:cubicBezTo>
                    <a:pt x="1134" y="0"/>
                    <a:pt x="1069" y="16"/>
                    <a:pt x="1005" y="33"/>
                  </a:cubicBezTo>
                  <a:cubicBezTo>
                    <a:pt x="959" y="55"/>
                    <a:pt x="914" y="78"/>
                    <a:pt x="868" y="78"/>
                  </a:cubicBezTo>
                  <a:cubicBezTo>
                    <a:pt x="777" y="78"/>
                    <a:pt x="662" y="78"/>
                    <a:pt x="571" y="101"/>
                  </a:cubicBezTo>
                  <a:lnTo>
                    <a:pt x="389" y="170"/>
                  </a:lnTo>
                  <a:cubicBezTo>
                    <a:pt x="274" y="238"/>
                    <a:pt x="183" y="329"/>
                    <a:pt x="115" y="443"/>
                  </a:cubicBezTo>
                  <a:lnTo>
                    <a:pt x="46" y="626"/>
                  </a:lnTo>
                  <a:cubicBezTo>
                    <a:pt x="1" y="763"/>
                    <a:pt x="1" y="900"/>
                    <a:pt x="46" y="1037"/>
                  </a:cubicBezTo>
                  <a:cubicBezTo>
                    <a:pt x="46" y="1060"/>
                    <a:pt x="46" y="1105"/>
                    <a:pt x="69" y="1128"/>
                  </a:cubicBezTo>
                  <a:cubicBezTo>
                    <a:pt x="92" y="1197"/>
                    <a:pt x="115" y="1265"/>
                    <a:pt x="138" y="1311"/>
                  </a:cubicBezTo>
                  <a:cubicBezTo>
                    <a:pt x="138" y="1334"/>
                    <a:pt x="160" y="1334"/>
                    <a:pt x="160" y="1334"/>
                  </a:cubicBezTo>
                  <a:cubicBezTo>
                    <a:pt x="160" y="1356"/>
                    <a:pt x="160" y="1356"/>
                    <a:pt x="183" y="1379"/>
                  </a:cubicBezTo>
                  <a:cubicBezTo>
                    <a:pt x="229" y="1425"/>
                    <a:pt x="274" y="1493"/>
                    <a:pt x="297" y="1539"/>
                  </a:cubicBezTo>
                  <a:cubicBezTo>
                    <a:pt x="320" y="1539"/>
                    <a:pt x="320" y="1562"/>
                    <a:pt x="320" y="1562"/>
                  </a:cubicBezTo>
                  <a:cubicBezTo>
                    <a:pt x="320" y="1562"/>
                    <a:pt x="343" y="1585"/>
                    <a:pt x="343" y="1585"/>
                  </a:cubicBezTo>
                  <a:cubicBezTo>
                    <a:pt x="366" y="1585"/>
                    <a:pt x="366" y="1608"/>
                    <a:pt x="366" y="1608"/>
                  </a:cubicBezTo>
                  <a:cubicBezTo>
                    <a:pt x="411" y="1653"/>
                    <a:pt x="480" y="1699"/>
                    <a:pt x="526" y="1722"/>
                  </a:cubicBezTo>
                  <a:cubicBezTo>
                    <a:pt x="548" y="1744"/>
                    <a:pt x="571" y="1744"/>
                    <a:pt x="571" y="1744"/>
                  </a:cubicBezTo>
                  <a:cubicBezTo>
                    <a:pt x="571" y="1767"/>
                    <a:pt x="594" y="1767"/>
                    <a:pt x="594" y="1767"/>
                  </a:cubicBezTo>
                  <a:cubicBezTo>
                    <a:pt x="662" y="1790"/>
                    <a:pt x="731" y="1813"/>
                    <a:pt x="777" y="1836"/>
                  </a:cubicBezTo>
                  <a:cubicBezTo>
                    <a:pt x="857" y="1863"/>
                    <a:pt x="914" y="1874"/>
                    <a:pt x="970" y="1874"/>
                  </a:cubicBezTo>
                  <a:cubicBezTo>
                    <a:pt x="1009" y="1874"/>
                    <a:pt x="1049" y="1868"/>
                    <a:pt x="1096" y="1859"/>
                  </a:cubicBezTo>
                  <a:cubicBezTo>
                    <a:pt x="1142" y="1859"/>
                    <a:pt x="1165" y="1859"/>
                    <a:pt x="1210" y="1836"/>
                  </a:cubicBezTo>
                  <a:cubicBezTo>
                    <a:pt x="1256" y="1813"/>
                    <a:pt x="1324" y="1790"/>
                    <a:pt x="1393" y="1767"/>
                  </a:cubicBezTo>
                  <a:cubicBezTo>
                    <a:pt x="1416" y="1744"/>
                    <a:pt x="1416" y="1744"/>
                    <a:pt x="1439" y="1744"/>
                  </a:cubicBezTo>
                  <a:cubicBezTo>
                    <a:pt x="1439" y="1744"/>
                    <a:pt x="1439" y="1744"/>
                    <a:pt x="1439" y="1722"/>
                  </a:cubicBezTo>
                  <a:cubicBezTo>
                    <a:pt x="1507" y="1699"/>
                    <a:pt x="1553" y="1653"/>
                    <a:pt x="1621" y="1608"/>
                  </a:cubicBezTo>
                  <a:cubicBezTo>
                    <a:pt x="1621" y="1585"/>
                    <a:pt x="1644" y="1585"/>
                    <a:pt x="1644" y="1585"/>
                  </a:cubicBezTo>
                  <a:cubicBezTo>
                    <a:pt x="1644" y="1562"/>
                    <a:pt x="1644" y="1562"/>
                    <a:pt x="1667" y="1562"/>
                  </a:cubicBezTo>
                  <a:cubicBezTo>
                    <a:pt x="1712" y="1516"/>
                    <a:pt x="1758" y="1448"/>
                    <a:pt x="1781" y="1402"/>
                  </a:cubicBezTo>
                  <a:cubicBezTo>
                    <a:pt x="1804" y="1379"/>
                    <a:pt x="1827" y="1356"/>
                    <a:pt x="1827" y="1311"/>
                  </a:cubicBezTo>
                  <a:cubicBezTo>
                    <a:pt x="1849" y="1265"/>
                    <a:pt x="1895" y="1174"/>
                    <a:pt x="1918" y="1105"/>
                  </a:cubicBezTo>
                  <a:cubicBezTo>
                    <a:pt x="1941" y="1060"/>
                    <a:pt x="1941" y="991"/>
                    <a:pt x="1941" y="946"/>
                  </a:cubicBezTo>
                  <a:cubicBezTo>
                    <a:pt x="1941" y="900"/>
                    <a:pt x="1964" y="854"/>
                    <a:pt x="1964" y="809"/>
                  </a:cubicBezTo>
                  <a:cubicBezTo>
                    <a:pt x="1964" y="809"/>
                    <a:pt x="1964" y="786"/>
                    <a:pt x="1964" y="786"/>
                  </a:cubicBezTo>
                  <a:cubicBezTo>
                    <a:pt x="1964" y="717"/>
                    <a:pt x="1941" y="649"/>
                    <a:pt x="1941" y="558"/>
                  </a:cubicBezTo>
                  <a:cubicBezTo>
                    <a:pt x="1918" y="466"/>
                    <a:pt x="1872" y="375"/>
                    <a:pt x="1804" y="306"/>
                  </a:cubicBezTo>
                  <a:cubicBezTo>
                    <a:pt x="1735" y="215"/>
                    <a:pt x="1667" y="147"/>
                    <a:pt x="1576" y="101"/>
                  </a:cubicBezTo>
                  <a:cubicBezTo>
                    <a:pt x="1484" y="55"/>
                    <a:pt x="1393" y="33"/>
                    <a:pt x="1302" y="10"/>
                  </a:cubicBezTo>
                  <a:cubicBezTo>
                    <a:pt x="1268" y="3"/>
                    <a:pt x="1237" y="0"/>
                    <a:pt x="12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Google Shape;27;p15"/>
            <p:cNvSpPr/>
            <p:nvPr/>
          </p:nvSpPr>
          <p:spPr>
            <a:xfrm>
              <a:off x="1181375" y="3800650"/>
              <a:ext cx="47375" cy="53000"/>
            </a:xfrm>
            <a:custGeom>
              <a:rect b="b" l="l" r="r" t="t"/>
              <a:pathLst>
                <a:path extrusionOk="0" h="2120" w="1895">
                  <a:moveTo>
                    <a:pt x="1035" y="1"/>
                  </a:moveTo>
                  <a:cubicBezTo>
                    <a:pt x="993" y="1"/>
                    <a:pt x="951" y="6"/>
                    <a:pt x="913" y="16"/>
                  </a:cubicBezTo>
                  <a:cubicBezTo>
                    <a:pt x="799" y="16"/>
                    <a:pt x="708" y="61"/>
                    <a:pt x="639" y="107"/>
                  </a:cubicBezTo>
                  <a:cubicBezTo>
                    <a:pt x="571" y="153"/>
                    <a:pt x="525" y="198"/>
                    <a:pt x="480" y="221"/>
                  </a:cubicBezTo>
                  <a:cubicBezTo>
                    <a:pt x="388" y="312"/>
                    <a:pt x="320" y="426"/>
                    <a:pt x="274" y="563"/>
                  </a:cubicBezTo>
                  <a:cubicBezTo>
                    <a:pt x="274" y="563"/>
                    <a:pt x="251" y="563"/>
                    <a:pt x="251" y="586"/>
                  </a:cubicBezTo>
                  <a:lnTo>
                    <a:pt x="228" y="586"/>
                  </a:lnTo>
                  <a:cubicBezTo>
                    <a:pt x="228" y="609"/>
                    <a:pt x="137" y="723"/>
                    <a:pt x="114" y="746"/>
                  </a:cubicBezTo>
                  <a:cubicBezTo>
                    <a:pt x="114" y="746"/>
                    <a:pt x="114" y="769"/>
                    <a:pt x="114" y="769"/>
                  </a:cubicBezTo>
                  <a:cubicBezTo>
                    <a:pt x="69" y="837"/>
                    <a:pt x="46" y="883"/>
                    <a:pt x="23" y="951"/>
                  </a:cubicBezTo>
                  <a:cubicBezTo>
                    <a:pt x="23" y="974"/>
                    <a:pt x="23" y="974"/>
                    <a:pt x="23" y="974"/>
                  </a:cubicBezTo>
                  <a:cubicBezTo>
                    <a:pt x="23" y="1020"/>
                    <a:pt x="0" y="1134"/>
                    <a:pt x="0" y="1180"/>
                  </a:cubicBezTo>
                  <a:cubicBezTo>
                    <a:pt x="0" y="1180"/>
                    <a:pt x="0" y="1202"/>
                    <a:pt x="0" y="1202"/>
                  </a:cubicBezTo>
                  <a:cubicBezTo>
                    <a:pt x="0" y="1202"/>
                    <a:pt x="0" y="1202"/>
                    <a:pt x="0" y="1225"/>
                  </a:cubicBezTo>
                  <a:cubicBezTo>
                    <a:pt x="0" y="1248"/>
                    <a:pt x="23" y="1385"/>
                    <a:pt x="23" y="1431"/>
                  </a:cubicBezTo>
                  <a:cubicBezTo>
                    <a:pt x="23" y="1431"/>
                    <a:pt x="23" y="1431"/>
                    <a:pt x="23" y="1454"/>
                  </a:cubicBezTo>
                  <a:cubicBezTo>
                    <a:pt x="46" y="1522"/>
                    <a:pt x="92" y="1591"/>
                    <a:pt x="114" y="1636"/>
                  </a:cubicBezTo>
                  <a:cubicBezTo>
                    <a:pt x="114" y="1659"/>
                    <a:pt x="137" y="1682"/>
                    <a:pt x="137" y="1682"/>
                  </a:cubicBezTo>
                  <a:cubicBezTo>
                    <a:pt x="183" y="1727"/>
                    <a:pt x="228" y="1819"/>
                    <a:pt x="297" y="1864"/>
                  </a:cubicBezTo>
                  <a:cubicBezTo>
                    <a:pt x="320" y="1910"/>
                    <a:pt x="411" y="1979"/>
                    <a:pt x="457" y="2001"/>
                  </a:cubicBezTo>
                  <a:lnTo>
                    <a:pt x="480" y="2001"/>
                  </a:lnTo>
                  <a:cubicBezTo>
                    <a:pt x="639" y="2093"/>
                    <a:pt x="708" y="2115"/>
                    <a:pt x="890" y="2115"/>
                  </a:cubicBezTo>
                  <a:cubicBezTo>
                    <a:pt x="915" y="2119"/>
                    <a:pt x="939" y="2120"/>
                    <a:pt x="963" y="2120"/>
                  </a:cubicBezTo>
                  <a:cubicBezTo>
                    <a:pt x="1115" y="2120"/>
                    <a:pt x="1251" y="2061"/>
                    <a:pt x="1370" y="2001"/>
                  </a:cubicBezTo>
                  <a:lnTo>
                    <a:pt x="1393" y="2001"/>
                  </a:lnTo>
                  <a:cubicBezTo>
                    <a:pt x="1461" y="1956"/>
                    <a:pt x="1507" y="1910"/>
                    <a:pt x="1575" y="1864"/>
                  </a:cubicBezTo>
                  <a:cubicBezTo>
                    <a:pt x="1598" y="1819"/>
                    <a:pt x="1644" y="1796"/>
                    <a:pt x="1666" y="1750"/>
                  </a:cubicBezTo>
                  <a:cubicBezTo>
                    <a:pt x="1689" y="1705"/>
                    <a:pt x="1735" y="1659"/>
                    <a:pt x="1758" y="1613"/>
                  </a:cubicBezTo>
                  <a:cubicBezTo>
                    <a:pt x="1803" y="1545"/>
                    <a:pt x="1826" y="1476"/>
                    <a:pt x="1849" y="1385"/>
                  </a:cubicBezTo>
                  <a:cubicBezTo>
                    <a:pt x="1849" y="1385"/>
                    <a:pt x="1849" y="1362"/>
                    <a:pt x="1849" y="1362"/>
                  </a:cubicBezTo>
                  <a:cubicBezTo>
                    <a:pt x="1872" y="1294"/>
                    <a:pt x="1872" y="1202"/>
                    <a:pt x="1895" y="1134"/>
                  </a:cubicBezTo>
                  <a:cubicBezTo>
                    <a:pt x="1895" y="1111"/>
                    <a:pt x="1895" y="1088"/>
                    <a:pt x="1895" y="1066"/>
                  </a:cubicBezTo>
                  <a:cubicBezTo>
                    <a:pt x="1872" y="951"/>
                    <a:pt x="1872" y="837"/>
                    <a:pt x="1826" y="723"/>
                  </a:cubicBezTo>
                  <a:cubicBezTo>
                    <a:pt x="1781" y="609"/>
                    <a:pt x="1735" y="495"/>
                    <a:pt x="1666" y="381"/>
                  </a:cubicBezTo>
                  <a:cubicBezTo>
                    <a:pt x="1621" y="289"/>
                    <a:pt x="1552" y="221"/>
                    <a:pt x="1484" y="175"/>
                  </a:cubicBezTo>
                  <a:cubicBezTo>
                    <a:pt x="1393" y="107"/>
                    <a:pt x="1324" y="61"/>
                    <a:pt x="1210" y="38"/>
                  </a:cubicBezTo>
                  <a:cubicBezTo>
                    <a:pt x="1156" y="12"/>
                    <a:pt x="1095" y="1"/>
                    <a:pt x="10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" name="Google Shape;28;p15"/>
            <p:cNvSpPr/>
            <p:nvPr/>
          </p:nvSpPr>
          <p:spPr>
            <a:xfrm>
              <a:off x="1273250" y="3659075"/>
              <a:ext cx="48525" cy="51250"/>
            </a:xfrm>
            <a:custGeom>
              <a:rect b="b" l="l" r="r" t="t"/>
              <a:pathLst>
                <a:path extrusionOk="0" h="2050" w="1941">
                  <a:moveTo>
                    <a:pt x="1144" y="1"/>
                  </a:moveTo>
                  <a:cubicBezTo>
                    <a:pt x="1096" y="1"/>
                    <a:pt x="1050" y="6"/>
                    <a:pt x="1004" y="18"/>
                  </a:cubicBezTo>
                  <a:cubicBezTo>
                    <a:pt x="890" y="18"/>
                    <a:pt x="799" y="41"/>
                    <a:pt x="708" y="86"/>
                  </a:cubicBezTo>
                  <a:cubicBezTo>
                    <a:pt x="662" y="132"/>
                    <a:pt x="616" y="178"/>
                    <a:pt x="548" y="223"/>
                  </a:cubicBezTo>
                  <a:cubicBezTo>
                    <a:pt x="457" y="315"/>
                    <a:pt x="411" y="406"/>
                    <a:pt x="365" y="520"/>
                  </a:cubicBezTo>
                  <a:cubicBezTo>
                    <a:pt x="274" y="589"/>
                    <a:pt x="183" y="680"/>
                    <a:pt x="114" y="794"/>
                  </a:cubicBezTo>
                  <a:cubicBezTo>
                    <a:pt x="91" y="840"/>
                    <a:pt x="69" y="908"/>
                    <a:pt x="46" y="977"/>
                  </a:cubicBezTo>
                  <a:cubicBezTo>
                    <a:pt x="0" y="1114"/>
                    <a:pt x="0" y="1250"/>
                    <a:pt x="46" y="1365"/>
                  </a:cubicBezTo>
                  <a:cubicBezTo>
                    <a:pt x="46" y="1387"/>
                    <a:pt x="46" y="1387"/>
                    <a:pt x="46" y="1387"/>
                  </a:cubicBezTo>
                  <a:cubicBezTo>
                    <a:pt x="46" y="1433"/>
                    <a:pt x="91" y="1479"/>
                    <a:pt x="91" y="1502"/>
                  </a:cubicBezTo>
                  <a:cubicBezTo>
                    <a:pt x="91" y="1502"/>
                    <a:pt x="114" y="1570"/>
                    <a:pt x="137" y="1593"/>
                  </a:cubicBezTo>
                  <a:cubicBezTo>
                    <a:pt x="160" y="1661"/>
                    <a:pt x="206" y="1707"/>
                    <a:pt x="274" y="1775"/>
                  </a:cubicBezTo>
                  <a:cubicBezTo>
                    <a:pt x="274" y="1798"/>
                    <a:pt x="274" y="1798"/>
                    <a:pt x="274" y="1798"/>
                  </a:cubicBezTo>
                  <a:cubicBezTo>
                    <a:pt x="320" y="1821"/>
                    <a:pt x="411" y="1890"/>
                    <a:pt x="434" y="1912"/>
                  </a:cubicBezTo>
                  <a:cubicBezTo>
                    <a:pt x="457" y="1912"/>
                    <a:pt x="457" y="1935"/>
                    <a:pt x="479" y="1935"/>
                  </a:cubicBezTo>
                  <a:cubicBezTo>
                    <a:pt x="525" y="1958"/>
                    <a:pt x="616" y="2004"/>
                    <a:pt x="685" y="2027"/>
                  </a:cubicBezTo>
                  <a:lnTo>
                    <a:pt x="708" y="2027"/>
                  </a:lnTo>
                  <a:cubicBezTo>
                    <a:pt x="776" y="2027"/>
                    <a:pt x="845" y="2049"/>
                    <a:pt x="913" y="2049"/>
                  </a:cubicBezTo>
                  <a:lnTo>
                    <a:pt x="959" y="2049"/>
                  </a:lnTo>
                  <a:cubicBezTo>
                    <a:pt x="1050" y="2049"/>
                    <a:pt x="1119" y="2049"/>
                    <a:pt x="1210" y="2027"/>
                  </a:cubicBezTo>
                  <a:cubicBezTo>
                    <a:pt x="1233" y="2027"/>
                    <a:pt x="1233" y="2004"/>
                    <a:pt x="1255" y="2004"/>
                  </a:cubicBezTo>
                  <a:cubicBezTo>
                    <a:pt x="1301" y="1981"/>
                    <a:pt x="1370" y="1958"/>
                    <a:pt x="1438" y="1935"/>
                  </a:cubicBezTo>
                  <a:cubicBezTo>
                    <a:pt x="1438" y="1912"/>
                    <a:pt x="1461" y="1912"/>
                    <a:pt x="1461" y="1912"/>
                  </a:cubicBezTo>
                  <a:cubicBezTo>
                    <a:pt x="1621" y="1821"/>
                    <a:pt x="1689" y="1730"/>
                    <a:pt x="1780" y="1593"/>
                  </a:cubicBezTo>
                  <a:cubicBezTo>
                    <a:pt x="1803" y="1570"/>
                    <a:pt x="1803" y="1570"/>
                    <a:pt x="1826" y="1547"/>
                  </a:cubicBezTo>
                  <a:cubicBezTo>
                    <a:pt x="1849" y="1479"/>
                    <a:pt x="1872" y="1410"/>
                    <a:pt x="1895" y="1342"/>
                  </a:cubicBezTo>
                  <a:cubicBezTo>
                    <a:pt x="1895" y="1342"/>
                    <a:pt x="1917" y="1319"/>
                    <a:pt x="1917" y="1319"/>
                  </a:cubicBezTo>
                  <a:cubicBezTo>
                    <a:pt x="1917" y="1296"/>
                    <a:pt x="1917" y="1296"/>
                    <a:pt x="1917" y="1296"/>
                  </a:cubicBezTo>
                  <a:cubicBezTo>
                    <a:pt x="1940" y="1205"/>
                    <a:pt x="1940" y="1136"/>
                    <a:pt x="1940" y="1068"/>
                  </a:cubicBezTo>
                  <a:cubicBezTo>
                    <a:pt x="1940" y="1045"/>
                    <a:pt x="1940" y="1022"/>
                    <a:pt x="1940" y="999"/>
                  </a:cubicBezTo>
                  <a:cubicBezTo>
                    <a:pt x="1940" y="931"/>
                    <a:pt x="1917" y="840"/>
                    <a:pt x="1917" y="771"/>
                  </a:cubicBezTo>
                  <a:cubicBezTo>
                    <a:pt x="1917" y="771"/>
                    <a:pt x="1917" y="748"/>
                    <a:pt x="1917" y="748"/>
                  </a:cubicBezTo>
                  <a:cubicBezTo>
                    <a:pt x="1895" y="725"/>
                    <a:pt x="1895" y="703"/>
                    <a:pt x="1895" y="680"/>
                  </a:cubicBezTo>
                  <a:cubicBezTo>
                    <a:pt x="1849" y="566"/>
                    <a:pt x="1803" y="452"/>
                    <a:pt x="1758" y="360"/>
                  </a:cubicBezTo>
                  <a:cubicBezTo>
                    <a:pt x="1712" y="292"/>
                    <a:pt x="1644" y="201"/>
                    <a:pt x="1552" y="155"/>
                  </a:cubicBezTo>
                  <a:cubicBezTo>
                    <a:pt x="1484" y="86"/>
                    <a:pt x="1392" y="41"/>
                    <a:pt x="1301" y="18"/>
                  </a:cubicBezTo>
                  <a:cubicBezTo>
                    <a:pt x="1244" y="6"/>
                    <a:pt x="1193" y="1"/>
                    <a:pt x="11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" name="Google Shape;29;p15"/>
            <p:cNvSpPr/>
            <p:nvPr/>
          </p:nvSpPr>
          <p:spPr>
            <a:xfrm>
              <a:off x="1284650" y="3505575"/>
              <a:ext cx="45100" cy="53250"/>
            </a:xfrm>
            <a:custGeom>
              <a:rect b="b" l="l" r="r" t="t"/>
              <a:pathLst>
                <a:path extrusionOk="0" h="2130" w="1804">
                  <a:moveTo>
                    <a:pt x="720" y="1"/>
                  </a:moveTo>
                  <a:cubicBezTo>
                    <a:pt x="668" y="1"/>
                    <a:pt x="617" y="7"/>
                    <a:pt x="571" y="18"/>
                  </a:cubicBezTo>
                  <a:cubicBezTo>
                    <a:pt x="457" y="41"/>
                    <a:pt x="389" y="86"/>
                    <a:pt x="297" y="155"/>
                  </a:cubicBezTo>
                  <a:cubicBezTo>
                    <a:pt x="229" y="201"/>
                    <a:pt x="160" y="292"/>
                    <a:pt x="115" y="360"/>
                  </a:cubicBezTo>
                  <a:lnTo>
                    <a:pt x="23" y="543"/>
                  </a:lnTo>
                  <a:cubicBezTo>
                    <a:pt x="1" y="680"/>
                    <a:pt x="1" y="817"/>
                    <a:pt x="23" y="954"/>
                  </a:cubicBezTo>
                  <a:lnTo>
                    <a:pt x="115" y="1136"/>
                  </a:lnTo>
                  <a:cubicBezTo>
                    <a:pt x="138" y="1182"/>
                    <a:pt x="183" y="1228"/>
                    <a:pt x="206" y="1273"/>
                  </a:cubicBezTo>
                  <a:cubicBezTo>
                    <a:pt x="229" y="1319"/>
                    <a:pt x="229" y="1387"/>
                    <a:pt x="229" y="1433"/>
                  </a:cubicBezTo>
                  <a:cubicBezTo>
                    <a:pt x="229" y="1456"/>
                    <a:pt x="252" y="1456"/>
                    <a:pt x="252" y="1479"/>
                  </a:cubicBezTo>
                  <a:cubicBezTo>
                    <a:pt x="252" y="1479"/>
                    <a:pt x="252" y="1479"/>
                    <a:pt x="252" y="1502"/>
                  </a:cubicBezTo>
                  <a:cubicBezTo>
                    <a:pt x="275" y="1547"/>
                    <a:pt x="297" y="1616"/>
                    <a:pt x="343" y="1684"/>
                  </a:cubicBezTo>
                  <a:cubicBezTo>
                    <a:pt x="343" y="1684"/>
                    <a:pt x="343" y="1707"/>
                    <a:pt x="343" y="1707"/>
                  </a:cubicBezTo>
                  <a:cubicBezTo>
                    <a:pt x="366" y="1753"/>
                    <a:pt x="411" y="1775"/>
                    <a:pt x="411" y="1798"/>
                  </a:cubicBezTo>
                  <a:cubicBezTo>
                    <a:pt x="457" y="1844"/>
                    <a:pt x="480" y="1867"/>
                    <a:pt x="503" y="1890"/>
                  </a:cubicBezTo>
                  <a:cubicBezTo>
                    <a:pt x="594" y="2004"/>
                    <a:pt x="708" y="2049"/>
                    <a:pt x="822" y="2095"/>
                  </a:cubicBezTo>
                  <a:cubicBezTo>
                    <a:pt x="891" y="2118"/>
                    <a:pt x="959" y="2129"/>
                    <a:pt x="1028" y="2129"/>
                  </a:cubicBezTo>
                  <a:cubicBezTo>
                    <a:pt x="1096" y="2129"/>
                    <a:pt x="1165" y="2118"/>
                    <a:pt x="1233" y="2095"/>
                  </a:cubicBezTo>
                  <a:cubicBezTo>
                    <a:pt x="1370" y="2049"/>
                    <a:pt x="1484" y="2004"/>
                    <a:pt x="1576" y="1890"/>
                  </a:cubicBezTo>
                  <a:cubicBezTo>
                    <a:pt x="1667" y="1798"/>
                    <a:pt x="1735" y="1684"/>
                    <a:pt x="1758" y="1570"/>
                  </a:cubicBezTo>
                  <a:cubicBezTo>
                    <a:pt x="1781" y="1433"/>
                    <a:pt x="1804" y="1319"/>
                    <a:pt x="1804" y="1182"/>
                  </a:cubicBezTo>
                  <a:cubicBezTo>
                    <a:pt x="1781" y="1091"/>
                    <a:pt x="1781" y="999"/>
                    <a:pt x="1758" y="908"/>
                  </a:cubicBezTo>
                  <a:cubicBezTo>
                    <a:pt x="1735" y="817"/>
                    <a:pt x="1690" y="725"/>
                    <a:pt x="1644" y="634"/>
                  </a:cubicBezTo>
                  <a:cubicBezTo>
                    <a:pt x="1644" y="611"/>
                    <a:pt x="1621" y="589"/>
                    <a:pt x="1598" y="566"/>
                  </a:cubicBezTo>
                  <a:cubicBezTo>
                    <a:pt x="1553" y="474"/>
                    <a:pt x="1507" y="406"/>
                    <a:pt x="1439" y="337"/>
                  </a:cubicBezTo>
                  <a:cubicBezTo>
                    <a:pt x="1416" y="315"/>
                    <a:pt x="1393" y="292"/>
                    <a:pt x="1370" y="269"/>
                  </a:cubicBezTo>
                  <a:cubicBezTo>
                    <a:pt x="1302" y="201"/>
                    <a:pt x="1233" y="155"/>
                    <a:pt x="1142" y="86"/>
                  </a:cubicBezTo>
                  <a:cubicBezTo>
                    <a:pt x="1073" y="41"/>
                    <a:pt x="959" y="18"/>
                    <a:pt x="868" y="18"/>
                  </a:cubicBezTo>
                  <a:cubicBezTo>
                    <a:pt x="822" y="7"/>
                    <a:pt x="771" y="1"/>
                    <a:pt x="7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" name="Google Shape;30;p15"/>
            <p:cNvSpPr/>
            <p:nvPr/>
          </p:nvSpPr>
          <p:spPr>
            <a:xfrm>
              <a:off x="1249850" y="3394925"/>
              <a:ext cx="600" cy="975"/>
            </a:xfrm>
            <a:custGeom>
              <a:rect b="b" l="l" r="r" t="t"/>
              <a:pathLst>
                <a:path extrusionOk="0" h="39" w="24">
                  <a:moveTo>
                    <a:pt x="2" y="1"/>
                  </a:moveTo>
                  <a:cubicBezTo>
                    <a:pt x="0" y="1"/>
                    <a:pt x="0" y="6"/>
                    <a:pt x="0" y="16"/>
                  </a:cubicBezTo>
                  <a:cubicBezTo>
                    <a:pt x="0" y="16"/>
                    <a:pt x="0" y="16"/>
                    <a:pt x="23" y="39"/>
                  </a:cubicBezTo>
                  <a:cubicBezTo>
                    <a:pt x="10" y="12"/>
                    <a:pt x="4" y="1"/>
                    <a:pt x="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" name="Google Shape;31;p15"/>
            <p:cNvSpPr/>
            <p:nvPr/>
          </p:nvSpPr>
          <p:spPr>
            <a:xfrm>
              <a:off x="1203050" y="3383325"/>
              <a:ext cx="49675" cy="42825"/>
            </a:xfrm>
            <a:custGeom>
              <a:rect b="b" l="l" r="r" t="t"/>
              <a:pathLst>
                <a:path extrusionOk="0" h="1713" w="1987">
                  <a:moveTo>
                    <a:pt x="754" y="0"/>
                  </a:moveTo>
                  <a:cubicBezTo>
                    <a:pt x="640" y="0"/>
                    <a:pt x="548" y="23"/>
                    <a:pt x="457" y="69"/>
                  </a:cubicBezTo>
                  <a:cubicBezTo>
                    <a:pt x="366" y="92"/>
                    <a:pt x="274" y="137"/>
                    <a:pt x="206" y="229"/>
                  </a:cubicBezTo>
                  <a:cubicBezTo>
                    <a:pt x="138" y="297"/>
                    <a:pt x="92" y="366"/>
                    <a:pt x="69" y="457"/>
                  </a:cubicBezTo>
                  <a:cubicBezTo>
                    <a:pt x="23" y="548"/>
                    <a:pt x="1" y="662"/>
                    <a:pt x="1" y="754"/>
                  </a:cubicBezTo>
                  <a:cubicBezTo>
                    <a:pt x="1" y="822"/>
                    <a:pt x="23" y="891"/>
                    <a:pt x="23" y="959"/>
                  </a:cubicBezTo>
                  <a:cubicBezTo>
                    <a:pt x="46" y="1096"/>
                    <a:pt x="115" y="1210"/>
                    <a:pt x="206" y="1302"/>
                  </a:cubicBezTo>
                  <a:cubicBezTo>
                    <a:pt x="274" y="1324"/>
                    <a:pt x="320" y="1370"/>
                    <a:pt x="366" y="1416"/>
                  </a:cubicBezTo>
                  <a:cubicBezTo>
                    <a:pt x="434" y="1438"/>
                    <a:pt x="503" y="1484"/>
                    <a:pt x="571" y="1484"/>
                  </a:cubicBezTo>
                  <a:cubicBezTo>
                    <a:pt x="594" y="1507"/>
                    <a:pt x="617" y="1507"/>
                    <a:pt x="640" y="1507"/>
                  </a:cubicBezTo>
                  <a:cubicBezTo>
                    <a:pt x="663" y="1530"/>
                    <a:pt x="708" y="1575"/>
                    <a:pt x="731" y="1598"/>
                  </a:cubicBezTo>
                  <a:cubicBezTo>
                    <a:pt x="777" y="1621"/>
                    <a:pt x="799" y="1621"/>
                    <a:pt x="845" y="1644"/>
                  </a:cubicBezTo>
                  <a:cubicBezTo>
                    <a:pt x="982" y="1690"/>
                    <a:pt x="982" y="1690"/>
                    <a:pt x="1165" y="1712"/>
                  </a:cubicBezTo>
                  <a:cubicBezTo>
                    <a:pt x="1233" y="1712"/>
                    <a:pt x="1302" y="1690"/>
                    <a:pt x="1370" y="1690"/>
                  </a:cubicBezTo>
                  <a:cubicBezTo>
                    <a:pt x="1461" y="1667"/>
                    <a:pt x="1530" y="1644"/>
                    <a:pt x="1576" y="1598"/>
                  </a:cubicBezTo>
                  <a:lnTo>
                    <a:pt x="1598" y="1598"/>
                  </a:lnTo>
                  <a:cubicBezTo>
                    <a:pt x="1644" y="1553"/>
                    <a:pt x="1690" y="1507"/>
                    <a:pt x="1758" y="1484"/>
                  </a:cubicBezTo>
                  <a:cubicBezTo>
                    <a:pt x="1758" y="1461"/>
                    <a:pt x="1758" y="1461"/>
                    <a:pt x="1758" y="1461"/>
                  </a:cubicBezTo>
                  <a:cubicBezTo>
                    <a:pt x="1804" y="1416"/>
                    <a:pt x="1849" y="1370"/>
                    <a:pt x="1895" y="1302"/>
                  </a:cubicBezTo>
                  <a:cubicBezTo>
                    <a:pt x="1918" y="1233"/>
                    <a:pt x="1941" y="1165"/>
                    <a:pt x="1964" y="1119"/>
                  </a:cubicBezTo>
                  <a:cubicBezTo>
                    <a:pt x="1964" y="1119"/>
                    <a:pt x="1964" y="1119"/>
                    <a:pt x="1964" y="1096"/>
                  </a:cubicBezTo>
                  <a:cubicBezTo>
                    <a:pt x="1986" y="1028"/>
                    <a:pt x="1986" y="982"/>
                    <a:pt x="1986" y="913"/>
                  </a:cubicBezTo>
                  <a:cubicBezTo>
                    <a:pt x="1986" y="891"/>
                    <a:pt x="1986" y="891"/>
                    <a:pt x="1986" y="891"/>
                  </a:cubicBezTo>
                  <a:cubicBezTo>
                    <a:pt x="1986" y="868"/>
                    <a:pt x="1986" y="822"/>
                    <a:pt x="1986" y="799"/>
                  </a:cubicBezTo>
                  <a:cubicBezTo>
                    <a:pt x="1986" y="754"/>
                    <a:pt x="1964" y="708"/>
                    <a:pt x="1964" y="685"/>
                  </a:cubicBezTo>
                  <a:cubicBezTo>
                    <a:pt x="1964" y="640"/>
                    <a:pt x="1895" y="503"/>
                    <a:pt x="1872" y="480"/>
                  </a:cubicBezTo>
                  <a:cubicBezTo>
                    <a:pt x="1849" y="411"/>
                    <a:pt x="1804" y="366"/>
                    <a:pt x="1758" y="320"/>
                  </a:cubicBezTo>
                  <a:cubicBezTo>
                    <a:pt x="1667" y="229"/>
                    <a:pt x="1507" y="137"/>
                    <a:pt x="1370" y="115"/>
                  </a:cubicBezTo>
                  <a:cubicBezTo>
                    <a:pt x="1302" y="92"/>
                    <a:pt x="1233" y="69"/>
                    <a:pt x="1165" y="69"/>
                  </a:cubicBezTo>
                  <a:cubicBezTo>
                    <a:pt x="1119" y="69"/>
                    <a:pt x="1096" y="46"/>
                    <a:pt x="1051" y="46"/>
                  </a:cubicBezTo>
                  <a:cubicBezTo>
                    <a:pt x="959" y="23"/>
                    <a:pt x="845" y="0"/>
                    <a:pt x="7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" name="Google Shape;32;p15"/>
            <p:cNvSpPr/>
            <p:nvPr/>
          </p:nvSpPr>
          <p:spPr>
            <a:xfrm>
              <a:off x="1083225" y="3300150"/>
              <a:ext cx="43950" cy="42550"/>
            </a:xfrm>
            <a:custGeom>
              <a:rect b="b" l="l" r="r" t="t"/>
              <a:pathLst>
                <a:path extrusionOk="0" h="1702" w="1758">
                  <a:moveTo>
                    <a:pt x="811" y="1"/>
                  </a:moveTo>
                  <a:cubicBezTo>
                    <a:pt x="759" y="1"/>
                    <a:pt x="708" y="6"/>
                    <a:pt x="662" y="18"/>
                  </a:cubicBezTo>
                  <a:cubicBezTo>
                    <a:pt x="548" y="18"/>
                    <a:pt x="457" y="41"/>
                    <a:pt x="365" y="109"/>
                  </a:cubicBezTo>
                  <a:cubicBezTo>
                    <a:pt x="274" y="155"/>
                    <a:pt x="206" y="223"/>
                    <a:pt x="160" y="292"/>
                  </a:cubicBezTo>
                  <a:cubicBezTo>
                    <a:pt x="92" y="360"/>
                    <a:pt x="46" y="452"/>
                    <a:pt x="23" y="566"/>
                  </a:cubicBezTo>
                  <a:cubicBezTo>
                    <a:pt x="23" y="611"/>
                    <a:pt x="0" y="680"/>
                    <a:pt x="0" y="748"/>
                  </a:cubicBezTo>
                  <a:cubicBezTo>
                    <a:pt x="0" y="885"/>
                    <a:pt x="23" y="1022"/>
                    <a:pt x="92" y="1136"/>
                  </a:cubicBezTo>
                  <a:cubicBezTo>
                    <a:pt x="137" y="1182"/>
                    <a:pt x="183" y="1250"/>
                    <a:pt x="229" y="1296"/>
                  </a:cubicBezTo>
                  <a:cubicBezTo>
                    <a:pt x="274" y="1342"/>
                    <a:pt x="343" y="1387"/>
                    <a:pt x="411" y="1433"/>
                  </a:cubicBezTo>
                  <a:cubicBezTo>
                    <a:pt x="457" y="1479"/>
                    <a:pt x="480" y="1501"/>
                    <a:pt x="548" y="1547"/>
                  </a:cubicBezTo>
                  <a:cubicBezTo>
                    <a:pt x="617" y="1616"/>
                    <a:pt x="708" y="1661"/>
                    <a:pt x="799" y="1684"/>
                  </a:cubicBezTo>
                  <a:cubicBezTo>
                    <a:pt x="845" y="1695"/>
                    <a:pt x="896" y="1701"/>
                    <a:pt x="948" y="1701"/>
                  </a:cubicBezTo>
                  <a:cubicBezTo>
                    <a:pt x="999" y="1701"/>
                    <a:pt x="1050" y="1695"/>
                    <a:pt x="1096" y="1684"/>
                  </a:cubicBezTo>
                  <a:cubicBezTo>
                    <a:pt x="1210" y="1684"/>
                    <a:pt x="1301" y="1661"/>
                    <a:pt x="1393" y="1593"/>
                  </a:cubicBezTo>
                  <a:cubicBezTo>
                    <a:pt x="1438" y="1570"/>
                    <a:pt x="1484" y="1524"/>
                    <a:pt x="1530" y="1479"/>
                  </a:cubicBezTo>
                  <a:cubicBezTo>
                    <a:pt x="1621" y="1387"/>
                    <a:pt x="1689" y="1273"/>
                    <a:pt x="1735" y="1136"/>
                  </a:cubicBezTo>
                  <a:cubicBezTo>
                    <a:pt x="1735" y="1091"/>
                    <a:pt x="1758" y="1022"/>
                    <a:pt x="1758" y="954"/>
                  </a:cubicBezTo>
                  <a:cubicBezTo>
                    <a:pt x="1758" y="817"/>
                    <a:pt x="1735" y="680"/>
                    <a:pt x="1667" y="566"/>
                  </a:cubicBezTo>
                  <a:cubicBezTo>
                    <a:pt x="1644" y="543"/>
                    <a:pt x="1644" y="543"/>
                    <a:pt x="1644" y="520"/>
                  </a:cubicBezTo>
                  <a:cubicBezTo>
                    <a:pt x="1598" y="452"/>
                    <a:pt x="1552" y="406"/>
                    <a:pt x="1484" y="337"/>
                  </a:cubicBezTo>
                  <a:cubicBezTo>
                    <a:pt x="1484" y="315"/>
                    <a:pt x="1461" y="292"/>
                    <a:pt x="1438" y="292"/>
                  </a:cubicBezTo>
                  <a:cubicBezTo>
                    <a:pt x="1393" y="246"/>
                    <a:pt x="1324" y="200"/>
                    <a:pt x="1278" y="155"/>
                  </a:cubicBezTo>
                  <a:lnTo>
                    <a:pt x="1256" y="155"/>
                  </a:lnTo>
                  <a:cubicBezTo>
                    <a:pt x="1233" y="132"/>
                    <a:pt x="1233" y="132"/>
                    <a:pt x="1210" y="132"/>
                  </a:cubicBezTo>
                  <a:cubicBezTo>
                    <a:pt x="1142" y="86"/>
                    <a:pt x="1073" y="63"/>
                    <a:pt x="1005" y="41"/>
                  </a:cubicBezTo>
                  <a:cubicBezTo>
                    <a:pt x="982" y="41"/>
                    <a:pt x="982" y="18"/>
                    <a:pt x="959" y="18"/>
                  </a:cubicBezTo>
                  <a:cubicBezTo>
                    <a:pt x="913" y="6"/>
                    <a:pt x="862" y="1"/>
                    <a:pt x="8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" name="Google Shape;33;p15"/>
            <p:cNvSpPr/>
            <p:nvPr/>
          </p:nvSpPr>
          <p:spPr>
            <a:xfrm>
              <a:off x="882925" y="3315425"/>
              <a:ext cx="46825" cy="48525"/>
            </a:xfrm>
            <a:custGeom>
              <a:rect b="b" l="l" r="r" t="t"/>
              <a:pathLst>
                <a:path extrusionOk="0" h="1941" w="1873">
                  <a:moveTo>
                    <a:pt x="914" y="0"/>
                  </a:moveTo>
                  <a:cubicBezTo>
                    <a:pt x="845" y="0"/>
                    <a:pt x="777" y="23"/>
                    <a:pt x="708" y="23"/>
                  </a:cubicBezTo>
                  <a:cubicBezTo>
                    <a:pt x="571" y="69"/>
                    <a:pt x="457" y="137"/>
                    <a:pt x="366" y="229"/>
                  </a:cubicBezTo>
                  <a:cubicBezTo>
                    <a:pt x="320" y="274"/>
                    <a:pt x="297" y="320"/>
                    <a:pt x="252" y="388"/>
                  </a:cubicBezTo>
                  <a:cubicBezTo>
                    <a:pt x="206" y="434"/>
                    <a:pt x="183" y="502"/>
                    <a:pt x="160" y="571"/>
                  </a:cubicBezTo>
                  <a:cubicBezTo>
                    <a:pt x="138" y="617"/>
                    <a:pt x="92" y="685"/>
                    <a:pt x="69" y="754"/>
                  </a:cubicBezTo>
                  <a:cubicBezTo>
                    <a:pt x="23" y="845"/>
                    <a:pt x="1" y="936"/>
                    <a:pt x="1" y="1027"/>
                  </a:cubicBezTo>
                  <a:cubicBezTo>
                    <a:pt x="1" y="1142"/>
                    <a:pt x="23" y="1233"/>
                    <a:pt x="69" y="1324"/>
                  </a:cubicBezTo>
                  <a:cubicBezTo>
                    <a:pt x="115" y="1415"/>
                    <a:pt x="160" y="1507"/>
                    <a:pt x="229" y="1575"/>
                  </a:cubicBezTo>
                  <a:cubicBezTo>
                    <a:pt x="252" y="1598"/>
                    <a:pt x="297" y="1621"/>
                    <a:pt x="320" y="1644"/>
                  </a:cubicBezTo>
                  <a:cubicBezTo>
                    <a:pt x="366" y="1712"/>
                    <a:pt x="389" y="1735"/>
                    <a:pt x="457" y="1781"/>
                  </a:cubicBezTo>
                  <a:cubicBezTo>
                    <a:pt x="526" y="1849"/>
                    <a:pt x="617" y="1895"/>
                    <a:pt x="708" y="1918"/>
                  </a:cubicBezTo>
                  <a:lnTo>
                    <a:pt x="731" y="1918"/>
                  </a:lnTo>
                  <a:cubicBezTo>
                    <a:pt x="799" y="1940"/>
                    <a:pt x="868" y="1940"/>
                    <a:pt x="936" y="1940"/>
                  </a:cubicBezTo>
                  <a:lnTo>
                    <a:pt x="959" y="1940"/>
                  </a:lnTo>
                  <a:cubicBezTo>
                    <a:pt x="1028" y="1940"/>
                    <a:pt x="1096" y="1940"/>
                    <a:pt x="1165" y="1918"/>
                  </a:cubicBezTo>
                  <a:lnTo>
                    <a:pt x="1188" y="1918"/>
                  </a:lnTo>
                  <a:lnTo>
                    <a:pt x="1370" y="1849"/>
                  </a:lnTo>
                  <a:cubicBezTo>
                    <a:pt x="1370" y="1826"/>
                    <a:pt x="1393" y="1826"/>
                    <a:pt x="1393" y="1826"/>
                  </a:cubicBezTo>
                  <a:cubicBezTo>
                    <a:pt x="1439" y="1781"/>
                    <a:pt x="1507" y="1735"/>
                    <a:pt x="1553" y="1712"/>
                  </a:cubicBezTo>
                  <a:cubicBezTo>
                    <a:pt x="1553" y="1712"/>
                    <a:pt x="1553" y="1712"/>
                    <a:pt x="1553" y="1689"/>
                  </a:cubicBezTo>
                  <a:lnTo>
                    <a:pt x="1576" y="1689"/>
                  </a:lnTo>
                  <a:cubicBezTo>
                    <a:pt x="1598" y="1667"/>
                    <a:pt x="1621" y="1621"/>
                    <a:pt x="1644" y="1598"/>
                  </a:cubicBezTo>
                  <a:cubicBezTo>
                    <a:pt x="1644" y="1575"/>
                    <a:pt x="1690" y="1552"/>
                    <a:pt x="1712" y="1507"/>
                  </a:cubicBezTo>
                  <a:cubicBezTo>
                    <a:pt x="1712" y="1507"/>
                    <a:pt x="1712" y="1484"/>
                    <a:pt x="1735" y="1484"/>
                  </a:cubicBezTo>
                  <a:cubicBezTo>
                    <a:pt x="1758" y="1393"/>
                    <a:pt x="1804" y="1324"/>
                    <a:pt x="1827" y="1256"/>
                  </a:cubicBezTo>
                  <a:cubicBezTo>
                    <a:pt x="1827" y="1233"/>
                    <a:pt x="1827" y="1210"/>
                    <a:pt x="1827" y="1210"/>
                  </a:cubicBezTo>
                  <a:cubicBezTo>
                    <a:pt x="1827" y="1187"/>
                    <a:pt x="1827" y="1187"/>
                    <a:pt x="1827" y="1164"/>
                  </a:cubicBezTo>
                  <a:cubicBezTo>
                    <a:pt x="1849" y="1096"/>
                    <a:pt x="1849" y="1027"/>
                    <a:pt x="1872" y="959"/>
                  </a:cubicBezTo>
                  <a:cubicBezTo>
                    <a:pt x="1849" y="890"/>
                    <a:pt x="1849" y="822"/>
                    <a:pt x="1849" y="754"/>
                  </a:cubicBezTo>
                  <a:cubicBezTo>
                    <a:pt x="1827" y="639"/>
                    <a:pt x="1781" y="571"/>
                    <a:pt x="1712" y="480"/>
                  </a:cubicBezTo>
                  <a:cubicBezTo>
                    <a:pt x="1667" y="434"/>
                    <a:pt x="1621" y="388"/>
                    <a:pt x="1576" y="343"/>
                  </a:cubicBezTo>
                  <a:cubicBezTo>
                    <a:pt x="1553" y="343"/>
                    <a:pt x="1530" y="343"/>
                    <a:pt x="1530" y="320"/>
                  </a:cubicBezTo>
                  <a:cubicBezTo>
                    <a:pt x="1507" y="297"/>
                    <a:pt x="1484" y="251"/>
                    <a:pt x="1439" y="229"/>
                  </a:cubicBezTo>
                  <a:cubicBezTo>
                    <a:pt x="1370" y="160"/>
                    <a:pt x="1302" y="92"/>
                    <a:pt x="1188" y="69"/>
                  </a:cubicBezTo>
                  <a:cubicBezTo>
                    <a:pt x="1119" y="23"/>
                    <a:pt x="1005" y="0"/>
                    <a:pt x="9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" name="Google Shape;34;p15"/>
            <p:cNvSpPr/>
            <p:nvPr/>
          </p:nvSpPr>
          <p:spPr>
            <a:xfrm>
              <a:off x="778500" y="3442100"/>
              <a:ext cx="41675" cy="44750"/>
            </a:xfrm>
            <a:custGeom>
              <a:rect b="b" l="l" r="r" t="t"/>
              <a:pathLst>
                <a:path extrusionOk="0" h="1790" w="1667">
                  <a:moveTo>
                    <a:pt x="845" y="0"/>
                  </a:moveTo>
                  <a:cubicBezTo>
                    <a:pt x="708" y="0"/>
                    <a:pt x="594" y="23"/>
                    <a:pt x="457" y="92"/>
                  </a:cubicBezTo>
                  <a:cubicBezTo>
                    <a:pt x="411" y="137"/>
                    <a:pt x="366" y="183"/>
                    <a:pt x="320" y="229"/>
                  </a:cubicBezTo>
                  <a:cubicBezTo>
                    <a:pt x="252" y="297"/>
                    <a:pt x="183" y="366"/>
                    <a:pt x="160" y="457"/>
                  </a:cubicBezTo>
                  <a:cubicBezTo>
                    <a:pt x="115" y="503"/>
                    <a:pt x="92" y="548"/>
                    <a:pt x="92" y="617"/>
                  </a:cubicBezTo>
                  <a:cubicBezTo>
                    <a:pt x="23" y="708"/>
                    <a:pt x="1" y="799"/>
                    <a:pt x="23" y="913"/>
                  </a:cubicBezTo>
                  <a:lnTo>
                    <a:pt x="46" y="1096"/>
                  </a:lnTo>
                  <a:cubicBezTo>
                    <a:pt x="69" y="1233"/>
                    <a:pt x="138" y="1347"/>
                    <a:pt x="229" y="1438"/>
                  </a:cubicBezTo>
                  <a:cubicBezTo>
                    <a:pt x="252" y="1461"/>
                    <a:pt x="274" y="1484"/>
                    <a:pt x="297" y="1484"/>
                  </a:cubicBezTo>
                  <a:cubicBezTo>
                    <a:pt x="320" y="1507"/>
                    <a:pt x="343" y="1530"/>
                    <a:pt x="343" y="1553"/>
                  </a:cubicBezTo>
                  <a:cubicBezTo>
                    <a:pt x="343" y="1553"/>
                    <a:pt x="366" y="1575"/>
                    <a:pt x="366" y="1575"/>
                  </a:cubicBezTo>
                  <a:cubicBezTo>
                    <a:pt x="411" y="1598"/>
                    <a:pt x="457" y="1644"/>
                    <a:pt x="503" y="1690"/>
                  </a:cubicBezTo>
                  <a:cubicBezTo>
                    <a:pt x="571" y="1712"/>
                    <a:pt x="640" y="1735"/>
                    <a:pt x="685" y="1758"/>
                  </a:cubicBezTo>
                  <a:cubicBezTo>
                    <a:pt x="754" y="1781"/>
                    <a:pt x="822" y="1781"/>
                    <a:pt x="891" y="1781"/>
                  </a:cubicBezTo>
                  <a:cubicBezTo>
                    <a:pt x="921" y="1787"/>
                    <a:pt x="950" y="1790"/>
                    <a:pt x="978" y="1790"/>
                  </a:cubicBezTo>
                  <a:cubicBezTo>
                    <a:pt x="1054" y="1790"/>
                    <a:pt x="1121" y="1769"/>
                    <a:pt x="1187" y="1735"/>
                  </a:cubicBezTo>
                  <a:cubicBezTo>
                    <a:pt x="1256" y="1712"/>
                    <a:pt x="1302" y="1667"/>
                    <a:pt x="1347" y="1621"/>
                  </a:cubicBezTo>
                  <a:cubicBezTo>
                    <a:pt x="1416" y="1598"/>
                    <a:pt x="1461" y="1553"/>
                    <a:pt x="1484" y="1484"/>
                  </a:cubicBezTo>
                  <a:cubicBezTo>
                    <a:pt x="1553" y="1438"/>
                    <a:pt x="1576" y="1393"/>
                    <a:pt x="1598" y="1324"/>
                  </a:cubicBezTo>
                  <a:cubicBezTo>
                    <a:pt x="1644" y="1233"/>
                    <a:pt x="1667" y="1142"/>
                    <a:pt x="1667" y="1028"/>
                  </a:cubicBezTo>
                  <a:cubicBezTo>
                    <a:pt x="1667" y="982"/>
                    <a:pt x="1644" y="936"/>
                    <a:pt x="1644" y="913"/>
                  </a:cubicBezTo>
                  <a:cubicBezTo>
                    <a:pt x="1644" y="868"/>
                    <a:pt x="1644" y="822"/>
                    <a:pt x="1621" y="777"/>
                  </a:cubicBezTo>
                  <a:cubicBezTo>
                    <a:pt x="1621" y="781"/>
                    <a:pt x="1621" y="783"/>
                    <a:pt x="1621" y="783"/>
                  </a:cubicBezTo>
                  <a:cubicBezTo>
                    <a:pt x="1620" y="783"/>
                    <a:pt x="1617" y="749"/>
                    <a:pt x="1598" y="731"/>
                  </a:cubicBezTo>
                  <a:cubicBezTo>
                    <a:pt x="1598" y="708"/>
                    <a:pt x="1598" y="685"/>
                    <a:pt x="1598" y="662"/>
                  </a:cubicBezTo>
                  <a:cubicBezTo>
                    <a:pt x="1598" y="548"/>
                    <a:pt x="1553" y="457"/>
                    <a:pt x="1507" y="366"/>
                  </a:cubicBezTo>
                  <a:cubicBezTo>
                    <a:pt x="1461" y="297"/>
                    <a:pt x="1393" y="206"/>
                    <a:pt x="1302" y="160"/>
                  </a:cubicBezTo>
                  <a:cubicBezTo>
                    <a:pt x="1233" y="92"/>
                    <a:pt x="1142" y="46"/>
                    <a:pt x="1051" y="23"/>
                  </a:cubicBezTo>
                  <a:cubicBezTo>
                    <a:pt x="982" y="23"/>
                    <a:pt x="914" y="0"/>
                    <a:pt x="8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35;p15"/>
            <p:cNvSpPr/>
            <p:nvPr/>
          </p:nvSpPr>
          <p:spPr>
            <a:xfrm>
              <a:off x="703175" y="3628400"/>
              <a:ext cx="42825" cy="40825"/>
            </a:xfrm>
            <a:custGeom>
              <a:rect b="b" l="l" r="r" t="t"/>
              <a:pathLst>
                <a:path extrusionOk="0" h="1633" w="1713">
                  <a:moveTo>
                    <a:pt x="777" y="1"/>
                  </a:moveTo>
                  <a:cubicBezTo>
                    <a:pt x="708" y="1"/>
                    <a:pt x="640" y="12"/>
                    <a:pt x="571" y="35"/>
                  </a:cubicBezTo>
                  <a:cubicBezTo>
                    <a:pt x="526" y="58"/>
                    <a:pt x="457" y="81"/>
                    <a:pt x="411" y="104"/>
                  </a:cubicBezTo>
                  <a:cubicBezTo>
                    <a:pt x="297" y="172"/>
                    <a:pt x="206" y="263"/>
                    <a:pt x="138" y="378"/>
                  </a:cubicBezTo>
                  <a:cubicBezTo>
                    <a:pt x="115" y="378"/>
                    <a:pt x="115" y="378"/>
                    <a:pt x="115" y="400"/>
                  </a:cubicBezTo>
                  <a:cubicBezTo>
                    <a:pt x="92" y="446"/>
                    <a:pt x="69" y="515"/>
                    <a:pt x="46" y="583"/>
                  </a:cubicBezTo>
                  <a:cubicBezTo>
                    <a:pt x="1" y="743"/>
                    <a:pt x="1" y="857"/>
                    <a:pt x="46" y="1017"/>
                  </a:cubicBezTo>
                  <a:cubicBezTo>
                    <a:pt x="69" y="1085"/>
                    <a:pt x="92" y="1131"/>
                    <a:pt x="115" y="1199"/>
                  </a:cubicBezTo>
                  <a:cubicBezTo>
                    <a:pt x="115" y="1199"/>
                    <a:pt x="115" y="1222"/>
                    <a:pt x="138" y="1222"/>
                  </a:cubicBezTo>
                  <a:cubicBezTo>
                    <a:pt x="160" y="1268"/>
                    <a:pt x="206" y="1336"/>
                    <a:pt x="252" y="1382"/>
                  </a:cubicBezTo>
                  <a:lnTo>
                    <a:pt x="275" y="1382"/>
                  </a:lnTo>
                  <a:cubicBezTo>
                    <a:pt x="320" y="1428"/>
                    <a:pt x="366" y="1473"/>
                    <a:pt x="434" y="1519"/>
                  </a:cubicBezTo>
                  <a:cubicBezTo>
                    <a:pt x="503" y="1542"/>
                    <a:pt x="571" y="1587"/>
                    <a:pt x="640" y="1610"/>
                  </a:cubicBezTo>
                  <a:cubicBezTo>
                    <a:pt x="731" y="1633"/>
                    <a:pt x="800" y="1633"/>
                    <a:pt x="868" y="1633"/>
                  </a:cubicBezTo>
                  <a:cubicBezTo>
                    <a:pt x="959" y="1633"/>
                    <a:pt x="1028" y="1610"/>
                    <a:pt x="1096" y="1610"/>
                  </a:cubicBezTo>
                  <a:cubicBezTo>
                    <a:pt x="1165" y="1587"/>
                    <a:pt x="1233" y="1564"/>
                    <a:pt x="1302" y="1519"/>
                  </a:cubicBezTo>
                  <a:cubicBezTo>
                    <a:pt x="1347" y="1496"/>
                    <a:pt x="1416" y="1450"/>
                    <a:pt x="1461" y="1405"/>
                  </a:cubicBezTo>
                  <a:cubicBezTo>
                    <a:pt x="1481" y="1386"/>
                    <a:pt x="1532" y="1303"/>
                    <a:pt x="1534" y="1303"/>
                  </a:cubicBezTo>
                  <a:cubicBezTo>
                    <a:pt x="1535" y="1303"/>
                    <a:pt x="1534" y="1306"/>
                    <a:pt x="1530" y="1313"/>
                  </a:cubicBezTo>
                  <a:cubicBezTo>
                    <a:pt x="1530" y="1313"/>
                    <a:pt x="1553" y="1268"/>
                    <a:pt x="1576" y="1245"/>
                  </a:cubicBezTo>
                  <a:cubicBezTo>
                    <a:pt x="1576" y="1245"/>
                    <a:pt x="1576" y="1222"/>
                    <a:pt x="1576" y="1222"/>
                  </a:cubicBezTo>
                  <a:cubicBezTo>
                    <a:pt x="1621" y="1176"/>
                    <a:pt x="1644" y="1108"/>
                    <a:pt x="1667" y="1039"/>
                  </a:cubicBezTo>
                  <a:cubicBezTo>
                    <a:pt x="1690" y="925"/>
                    <a:pt x="1713" y="834"/>
                    <a:pt x="1690" y="720"/>
                  </a:cubicBezTo>
                  <a:cubicBezTo>
                    <a:pt x="1667" y="629"/>
                    <a:pt x="1644" y="537"/>
                    <a:pt x="1598" y="446"/>
                  </a:cubicBezTo>
                  <a:cubicBezTo>
                    <a:pt x="1553" y="355"/>
                    <a:pt x="1484" y="286"/>
                    <a:pt x="1393" y="241"/>
                  </a:cubicBezTo>
                  <a:cubicBezTo>
                    <a:pt x="1324" y="172"/>
                    <a:pt x="1256" y="149"/>
                    <a:pt x="1188" y="104"/>
                  </a:cubicBezTo>
                  <a:lnTo>
                    <a:pt x="1165" y="104"/>
                  </a:lnTo>
                  <a:cubicBezTo>
                    <a:pt x="1119" y="81"/>
                    <a:pt x="1051" y="58"/>
                    <a:pt x="982" y="35"/>
                  </a:cubicBezTo>
                  <a:cubicBezTo>
                    <a:pt x="914" y="12"/>
                    <a:pt x="845" y="1"/>
                    <a:pt x="77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Google Shape;36;p15"/>
            <p:cNvSpPr/>
            <p:nvPr/>
          </p:nvSpPr>
          <p:spPr>
            <a:xfrm>
              <a:off x="749400" y="3799875"/>
              <a:ext cx="45675" cy="45125"/>
            </a:xfrm>
            <a:custGeom>
              <a:rect b="b" l="l" r="r" t="t"/>
              <a:pathLst>
                <a:path extrusionOk="0" h="1805" w="1827">
                  <a:moveTo>
                    <a:pt x="799" y="1"/>
                  </a:moveTo>
                  <a:cubicBezTo>
                    <a:pt x="731" y="1"/>
                    <a:pt x="662" y="1"/>
                    <a:pt x="594" y="24"/>
                  </a:cubicBezTo>
                  <a:cubicBezTo>
                    <a:pt x="457" y="47"/>
                    <a:pt x="343" y="115"/>
                    <a:pt x="252" y="206"/>
                  </a:cubicBezTo>
                  <a:lnTo>
                    <a:pt x="252" y="229"/>
                  </a:lnTo>
                  <a:cubicBezTo>
                    <a:pt x="206" y="275"/>
                    <a:pt x="160" y="343"/>
                    <a:pt x="137" y="366"/>
                  </a:cubicBezTo>
                  <a:cubicBezTo>
                    <a:pt x="115" y="389"/>
                    <a:pt x="115" y="389"/>
                    <a:pt x="115" y="389"/>
                  </a:cubicBezTo>
                  <a:cubicBezTo>
                    <a:pt x="92" y="457"/>
                    <a:pt x="46" y="526"/>
                    <a:pt x="23" y="594"/>
                  </a:cubicBezTo>
                  <a:cubicBezTo>
                    <a:pt x="23" y="594"/>
                    <a:pt x="23" y="617"/>
                    <a:pt x="23" y="617"/>
                  </a:cubicBezTo>
                  <a:cubicBezTo>
                    <a:pt x="23" y="640"/>
                    <a:pt x="23" y="709"/>
                    <a:pt x="0" y="731"/>
                  </a:cubicBezTo>
                  <a:cubicBezTo>
                    <a:pt x="0" y="731"/>
                    <a:pt x="0" y="800"/>
                    <a:pt x="0" y="823"/>
                  </a:cubicBezTo>
                  <a:cubicBezTo>
                    <a:pt x="0" y="823"/>
                    <a:pt x="0" y="845"/>
                    <a:pt x="0" y="845"/>
                  </a:cubicBezTo>
                  <a:cubicBezTo>
                    <a:pt x="0" y="914"/>
                    <a:pt x="23" y="1005"/>
                    <a:pt x="23" y="1074"/>
                  </a:cubicBezTo>
                  <a:cubicBezTo>
                    <a:pt x="23" y="1074"/>
                    <a:pt x="23" y="1097"/>
                    <a:pt x="23" y="1097"/>
                  </a:cubicBezTo>
                  <a:cubicBezTo>
                    <a:pt x="46" y="1165"/>
                    <a:pt x="92" y="1233"/>
                    <a:pt x="115" y="1302"/>
                  </a:cubicBezTo>
                  <a:cubicBezTo>
                    <a:pt x="115" y="1302"/>
                    <a:pt x="115" y="1325"/>
                    <a:pt x="137" y="1325"/>
                  </a:cubicBezTo>
                  <a:cubicBezTo>
                    <a:pt x="183" y="1393"/>
                    <a:pt x="229" y="1462"/>
                    <a:pt x="274" y="1507"/>
                  </a:cubicBezTo>
                  <a:cubicBezTo>
                    <a:pt x="297" y="1530"/>
                    <a:pt x="297" y="1530"/>
                    <a:pt x="297" y="1530"/>
                  </a:cubicBezTo>
                  <a:cubicBezTo>
                    <a:pt x="366" y="1576"/>
                    <a:pt x="411" y="1622"/>
                    <a:pt x="480" y="1667"/>
                  </a:cubicBezTo>
                  <a:cubicBezTo>
                    <a:pt x="480" y="1667"/>
                    <a:pt x="480" y="1690"/>
                    <a:pt x="503" y="1690"/>
                  </a:cubicBezTo>
                  <a:cubicBezTo>
                    <a:pt x="571" y="1713"/>
                    <a:pt x="640" y="1758"/>
                    <a:pt x="708" y="1781"/>
                  </a:cubicBezTo>
                  <a:lnTo>
                    <a:pt x="731" y="1781"/>
                  </a:lnTo>
                  <a:cubicBezTo>
                    <a:pt x="799" y="1804"/>
                    <a:pt x="891" y="1804"/>
                    <a:pt x="959" y="1804"/>
                  </a:cubicBezTo>
                  <a:lnTo>
                    <a:pt x="982" y="1804"/>
                  </a:lnTo>
                  <a:cubicBezTo>
                    <a:pt x="1050" y="1804"/>
                    <a:pt x="1142" y="1804"/>
                    <a:pt x="1210" y="1781"/>
                  </a:cubicBezTo>
                  <a:cubicBezTo>
                    <a:pt x="1393" y="1736"/>
                    <a:pt x="1461" y="1667"/>
                    <a:pt x="1598" y="1553"/>
                  </a:cubicBezTo>
                  <a:cubicBezTo>
                    <a:pt x="1667" y="1485"/>
                    <a:pt x="1712" y="1416"/>
                    <a:pt x="1758" y="1325"/>
                  </a:cubicBezTo>
                  <a:cubicBezTo>
                    <a:pt x="1804" y="1233"/>
                    <a:pt x="1826" y="1119"/>
                    <a:pt x="1826" y="1028"/>
                  </a:cubicBezTo>
                  <a:cubicBezTo>
                    <a:pt x="1826" y="914"/>
                    <a:pt x="1804" y="823"/>
                    <a:pt x="1758" y="731"/>
                  </a:cubicBezTo>
                  <a:cubicBezTo>
                    <a:pt x="1712" y="640"/>
                    <a:pt x="1667" y="549"/>
                    <a:pt x="1598" y="480"/>
                  </a:cubicBezTo>
                  <a:cubicBezTo>
                    <a:pt x="1553" y="435"/>
                    <a:pt x="1484" y="412"/>
                    <a:pt x="1438" y="366"/>
                  </a:cubicBezTo>
                  <a:cubicBezTo>
                    <a:pt x="1416" y="320"/>
                    <a:pt x="1370" y="252"/>
                    <a:pt x="1324" y="206"/>
                  </a:cubicBezTo>
                  <a:lnTo>
                    <a:pt x="1165" y="92"/>
                  </a:lnTo>
                  <a:cubicBezTo>
                    <a:pt x="1050" y="24"/>
                    <a:pt x="936" y="1"/>
                    <a:pt x="79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" name="Google Shape;37;p15"/>
            <p:cNvSpPr/>
            <p:nvPr/>
          </p:nvSpPr>
          <p:spPr>
            <a:xfrm>
              <a:off x="888075" y="3920575"/>
              <a:ext cx="43375" cy="44475"/>
            </a:xfrm>
            <a:custGeom>
              <a:rect b="b" l="l" r="r" t="t"/>
              <a:pathLst>
                <a:path extrusionOk="0" h="1779" w="1735">
                  <a:moveTo>
                    <a:pt x="979" y="0"/>
                  </a:moveTo>
                  <a:cubicBezTo>
                    <a:pt x="913" y="0"/>
                    <a:pt x="845" y="12"/>
                    <a:pt x="776" y="35"/>
                  </a:cubicBezTo>
                  <a:lnTo>
                    <a:pt x="639" y="103"/>
                  </a:lnTo>
                  <a:cubicBezTo>
                    <a:pt x="548" y="103"/>
                    <a:pt x="457" y="126"/>
                    <a:pt x="388" y="172"/>
                  </a:cubicBezTo>
                  <a:cubicBezTo>
                    <a:pt x="342" y="217"/>
                    <a:pt x="274" y="263"/>
                    <a:pt x="228" y="286"/>
                  </a:cubicBezTo>
                  <a:cubicBezTo>
                    <a:pt x="137" y="400"/>
                    <a:pt x="69" y="514"/>
                    <a:pt x="46" y="628"/>
                  </a:cubicBezTo>
                  <a:cubicBezTo>
                    <a:pt x="23" y="697"/>
                    <a:pt x="0" y="788"/>
                    <a:pt x="0" y="856"/>
                  </a:cubicBezTo>
                  <a:cubicBezTo>
                    <a:pt x="0" y="879"/>
                    <a:pt x="0" y="879"/>
                    <a:pt x="0" y="879"/>
                  </a:cubicBezTo>
                  <a:cubicBezTo>
                    <a:pt x="0" y="971"/>
                    <a:pt x="23" y="1039"/>
                    <a:pt x="46" y="1107"/>
                  </a:cubicBezTo>
                  <a:cubicBezTo>
                    <a:pt x="46" y="1130"/>
                    <a:pt x="46" y="1130"/>
                    <a:pt x="46" y="1130"/>
                  </a:cubicBezTo>
                  <a:cubicBezTo>
                    <a:pt x="69" y="1199"/>
                    <a:pt x="91" y="1267"/>
                    <a:pt x="137" y="1336"/>
                  </a:cubicBezTo>
                  <a:cubicBezTo>
                    <a:pt x="137" y="1359"/>
                    <a:pt x="137" y="1359"/>
                    <a:pt x="137" y="1359"/>
                  </a:cubicBezTo>
                  <a:cubicBezTo>
                    <a:pt x="183" y="1404"/>
                    <a:pt x="228" y="1473"/>
                    <a:pt x="274" y="1541"/>
                  </a:cubicBezTo>
                  <a:cubicBezTo>
                    <a:pt x="342" y="1587"/>
                    <a:pt x="388" y="1632"/>
                    <a:pt x="457" y="1678"/>
                  </a:cubicBezTo>
                  <a:cubicBezTo>
                    <a:pt x="548" y="1724"/>
                    <a:pt x="639" y="1747"/>
                    <a:pt x="730" y="1769"/>
                  </a:cubicBezTo>
                  <a:cubicBezTo>
                    <a:pt x="764" y="1776"/>
                    <a:pt x="795" y="1779"/>
                    <a:pt x="826" y="1779"/>
                  </a:cubicBezTo>
                  <a:cubicBezTo>
                    <a:pt x="900" y="1779"/>
                    <a:pt x="969" y="1763"/>
                    <a:pt x="1050" y="1747"/>
                  </a:cubicBezTo>
                  <a:cubicBezTo>
                    <a:pt x="1096" y="1724"/>
                    <a:pt x="1164" y="1701"/>
                    <a:pt x="1210" y="1678"/>
                  </a:cubicBezTo>
                  <a:cubicBezTo>
                    <a:pt x="1324" y="1610"/>
                    <a:pt x="1415" y="1518"/>
                    <a:pt x="1484" y="1404"/>
                  </a:cubicBezTo>
                  <a:cubicBezTo>
                    <a:pt x="1529" y="1313"/>
                    <a:pt x="1575" y="1222"/>
                    <a:pt x="1621" y="1153"/>
                  </a:cubicBezTo>
                  <a:cubicBezTo>
                    <a:pt x="1689" y="1062"/>
                    <a:pt x="1712" y="971"/>
                    <a:pt x="1712" y="856"/>
                  </a:cubicBezTo>
                  <a:cubicBezTo>
                    <a:pt x="1735" y="765"/>
                    <a:pt x="1735" y="674"/>
                    <a:pt x="1712" y="560"/>
                  </a:cubicBezTo>
                  <a:cubicBezTo>
                    <a:pt x="1689" y="468"/>
                    <a:pt x="1643" y="377"/>
                    <a:pt x="1575" y="309"/>
                  </a:cubicBezTo>
                  <a:cubicBezTo>
                    <a:pt x="1506" y="217"/>
                    <a:pt x="1438" y="149"/>
                    <a:pt x="1347" y="103"/>
                  </a:cubicBezTo>
                  <a:lnTo>
                    <a:pt x="1164" y="35"/>
                  </a:lnTo>
                  <a:cubicBezTo>
                    <a:pt x="1107" y="12"/>
                    <a:pt x="1044" y="0"/>
                    <a:pt x="9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" name="Google Shape;38;p15"/>
            <p:cNvSpPr/>
            <p:nvPr/>
          </p:nvSpPr>
          <p:spPr>
            <a:xfrm>
              <a:off x="1070675" y="3952375"/>
              <a:ext cx="43375" cy="43250"/>
            </a:xfrm>
            <a:custGeom>
              <a:rect b="b" l="l" r="r" t="t"/>
              <a:pathLst>
                <a:path extrusionOk="0" h="1730" w="1735">
                  <a:moveTo>
                    <a:pt x="959" y="1"/>
                  </a:moveTo>
                  <a:cubicBezTo>
                    <a:pt x="907" y="1"/>
                    <a:pt x="856" y="7"/>
                    <a:pt x="799" y="18"/>
                  </a:cubicBezTo>
                  <a:cubicBezTo>
                    <a:pt x="708" y="18"/>
                    <a:pt x="616" y="41"/>
                    <a:pt x="525" y="87"/>
                  </a:cubicBezTo>
                  <a:cubicBezTo>
                    <a:pt x="479" y="132"/>
                    <a:pt x="434" y="155"/>
                    <a:pt x="388" y="201"/>
                  </a:cubicBezTo>
                  <a:cubicBezTo>
                    <a:pt x="320" y="246"/>
                    <a:pt x="274" y="269"/>
                    <a:pt x="228" y="315"/>
                  </a:cubicBezTo>
                  <a:cubicBezTo>
                    <a:pt x="183" y="383"/>
                    <a:pt x="160" y="429"/>
                    <a:pt x="114" y="475"/>
                  </a:cubicBezTo>
                  <a:cubicBezTo>
                    <a:pt x="46" y="589"/>
                    <a:pt x="0" y="726"/>
                    <a:pt x="0" y="863"/>
                  </a:cubicBezTo>
                  <a:cubicBezTo>
                    <a:pt x="0" y="931"/>
                    <a:pt x="23" y="1000"/>
                    <a:pt x="23" y="1068"/>
                  </a:cubicBezTo>
                  <a:cubicBezTo>
                    <a:pt x="46" y="1068"/>
                    <a:pt x="46" y="1091"/>
                    <a:pt x="46" y="1091"/>
                  </a:cubicBezTo>
                  <a:cubicBezTo>
                    <a:pt x="69" y="1159"/>
                    <a:pt x="91" y="1228"/>
                    <a:pt x="114" y="1296"/>
                  </a:cubicBezTo>
                  <a:cubicBezTo>
                    <a:pt x="137" y="1319"/>
                    <a:pt x="183" y="1365"/>
                    <a:pt x="183" y="1365"/>
                  </a:cubicBezTo>
                  <a:cubicBezTo>
                    <a:pt x="206" y="1388"/>
                    <a:pt x="228" y="1433"/>
                    <a:pt x="251" y="1456"/>
                  </a:cubicBezTo>
                  <a:lnTo>
                    <a:pt x="274" y="1456"/>
                  </a:lnTo>
                  <a:cubicBezTo>
                    <a:pt x="320" y="1502"/>
                    <a:pt x="365" y="1547"/>
                    <a:pt x="434" y="1593"/>
                  </a:cubicBezTo>
                  <a:cubicBezTo>
                    <a:pt x="434" y="1593"/>
                    <a:pt x="434" y="1593"/>
                    <a:pt x="457" y="1616"/>
                  </a:cubicBezTo>
                  <a:cubicBezTo>
                    <a:pt x="502" y="1639"/>
                    <a:pt x="571" y="1662"/>
                    <a:pt x="639" y="1684"/>
                  </a:cubicBezTo>
                  <a:cubicBezTo>
                    <a:pt x="731" y="1707"/>
                    <a:pt x="799" y="1707"/>
                    <a:pt x="867" y="1730"/>
                  </a:cubicBezTo>
                  <a:lnTo>
                    <a:pt x="890" y="1730"/>
                  </a:lnTo>
                  <a:cubicBezTo>
                    <a:pt x="959" y="1707"/>
                    <a:pt x="1096" y="1684"/>
                    <a:pt x="1096" y="1684"/>
                  </a:cubicBezTo>
                  <a:lnTo>
                    <a:pt x="1119" y="1684"/>
                  </a:lnTo>
                  <a:cubicBezTo>
                    <a:pt x="1187" y="1662"/>
                    <a:pt x="1256" y="1639"/>
                    <a:pt x="1301" y="1616"/>
                  </a:cubicBezTo>
                  <a:cubicBezTo>
                    <a:pt x="1322" y="1595"/>
                    <a:pt x="1324" y="1593"/>
                    <a:pt x="1324" y="1593"/>
                  </a:cubicBezTo>
                  <a:lnTo>
                    <a:pt x="1324" y="1593"/>
                  </a:lnTo>
                  <a:cubicBezTo>
                    <a:pt x="1322" y="1595"/>
                    <a:pt x="1321" y="1597"/>
                    <a:pt x="1323" y="1597"/>
                  </a:cubicBezTo>
                  <a:cubicBezTo>
                    <a:pt x="1334" y="1597"/>
                    <a:pt x="1463" y="1517"/>
                    <a:pt x="1484" y="1456"/>
                  </a:cubicBezTo>
                  <a:cubicBezTo>
                    <a:pt x="1529" y="1410"/>
                    <a:pt x="1575" y="1365"/>
                    <a:pt x="1621" y="1296"/>
                  </a:cubicBezTo>
                  <a:cubicBezTo>
                    <a:pt x="1644" y="1228"/>
                    <a:pt x="1689" y="1159"/>
                    <a:pt x="1712" y="1091"/>
                  </a:cubicBezTo>
                  <a:cubicBezTo>
                    <a:pt x="1712" y="1091"/>
                    <a:pt x="1712" y="1091"/>
                    <a:pt x="1712" y="1068"/>
                  </a:cubicBezTo>
                  <a:cubicBezTo>
                    <a:pt x="1712" y="1022"/>
                    <a:pt x="1735" y="954"/>
                    <a:pt x="1735" y="885"/>
                  </a:cubicBezTo>
                  <a:cubicBezTo>
                    <a:pt x="1735" y="885"/>
                    <a:pt x="1735" y="863"/>
                    <a:pt x="1735" y="863"/>
                  </a:cubicBezTo>
                  <a:cubicBezTo>
                    <a:pt x="1735" y="863"/>
                    <a:pt x="1735" y="863"/>
                    <a:pt x="1735" y="840"/>
                  </a:cubicBezTo>
                  <a:cubicBezTo>
                    <a:pt x="1735" y="771"/>
                    <a:pt x="1712" y="703"/>
                    <a:pt x="1712" y="634"/>
                  </a:cubicBezTo>
                  <a:cubicBezTo>
                    <a:pt x="1712" y="634"/>
                    <a:pt x="1712" y="634"/>
                    <a:pt x="1712" y="612"/>
                  </a:cubicBezTo>
                  <a:cubicBezTo>
                    <a:pt x="1644" y="452"/>
                    <a:pt x="1598" y="383"/>
                    <a:pt x="1484" y="246"/>
                  </a:cubicBezTo>
                  <a:cubicBezTo>
                    <a:pt x="1484" y="246"/>
                    <a:pt x="1484" y="246"/>
                    <a:pt x="1484" y="224"/>
                  </a:cubicBezTo>
                  <a:cubicBezTo>
                    <a:pt x="1415" y="178"/>
                    <a:pt x="1370" y="155"/>
                    <a:pt x="1324" y="109"/>
                  </a:cubicBezTo>
                  <a:lnTo>
                    <a:pt x="1301" y="109"/>
                  </a:lnTo>
                  <a:cubicBezTo>
                    <a:pt x="1233" y="64"/>
                    <a:pt x="1187" y="41"/>
                    <a:pt x="1119" y="18"/>
                  </a:cubicBezTo>
                  <a:cubicBezTo>
                    <a:pt x="1061" y="7"/>
                    <a:pt x="1010" y="1"/>
                    <a:pt x="95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" name="Google Shape;39;p15"/>
            <p:cNvSpPr/>
            <p:nvPr/>
          </p:nvSpPr>
          <p:spPr>
            <a:xfrm>
              <a:off x="1262400" y="3871225"/>
              <a:ext cx="41100" cy="47800"/>
            </a:xfrm>
            <a:custGeom>
              <a:rect b="b" l="l" r="r" t="t"/>
              <a:pathLst>
                <a:path extrusionOk="0" h="1912" w="1644">
                  <a:moveTo>
                    <a:pt x="891" y="0"/>
                  </a:moveTo>
                  <a:cubicBezTo>
                    <a:pt x="822" y="0"/>
                    <a:pt x="754" y="0"/>
                    <a:pt x="685" y="23"/>
                  </a:cubicBezTo>
                  <a:cubicBezTo>
                    <a:pt x="548" y="46"/>
                    <a:pt x="434" y="114"/>
                    <a:pt x="343" y="206"/>
                  </a:cubicBezTo>
                  <a:cubicBezTo>
                    <a:pt x="343" y="228"/>
                    <a:pt x="343" y="228"/>
                    <a:pt x="343" y="228"/>
                  </a:cubicBezTo>
                  <a:cubicBezTo>
                    <a:pt x="274" y="297"/>
                    <a:pt x="206" y="342"/>
                    <a:pt x="160" y="434"/>
                  </a:cubicBezTo>
                  <a:cubicBezTo>
                    <a:pt x="115" y="502"/>
                    <a:pt x="92" y="594"/>
                    <a:pt x="46" y="685"/>
                  </a:cubicBezTo>
                  <a:cubicBezTo>
                    <a:pt x="46" y="708"/>
                    <a:pt x="46" y="753"/>
                    <a:pt x="23" y="776"/>
                  </a:cubicBezTo>
                  <a:cubicBezTo>
                    <a:pt x="23" y="867"/>
                    <a:pt x="0" y="959"/>
                    <a:pt x="0" y="1050"/>
                  </a:cubicBezTo>
                  <a:cubicBezTo>
                    <a:pt x="0" y="1164"/>
                    <a:pt x="23" y="1255"/>
                    <a:pt x="46" y="1347"/>
                  </a:cubicBezTo>
                  <a:cubicBezTo>
                    <a:pt x="69" y="1415"/>
                    <a:pt x="92" y="1461"/>
                    <a:pt x="115" y="1529"/>
                  </a:cubicBezTo>
                  <a:cubicBezTo>
                    <a:pt x="160" y="1575"/>
                    <a:pt x="183" y="1621"/>
                    <a:pt x="229" y="1689"/>
                  </a:cubicBezTo>
                  <a:cubicBezTo>
                    <a:pt x="274" y="1712"/>
                    <a:pt x="343" y="1758"/>
                    <a:pt x="388" y="1803"/>
                  </a:cubicBezTo>
                  <a:cubicBezTo>
                    <a:pt x="480" y="1849"/>
                    <a:pt x="571" y="1895"/>
                    <a:pt x="662" y="1895"/>
                  </a:cubicBezTo>
                  <a:cubicBezTo>
                    <a:pt x="697" y="1906"/>
                    <a:pt x="731" y="1912"/>
                    <a:pt x="765" y="1912"/>
                  </a:cubicBezTo>
                  <a:cubicBezTo>
                    <a:pt x="799" y="1912"/>
                    <a:pt x="834" y="1906"/>
                    <a:pt x="868" y="1895"/>
                  </a:cubicBezTo>
                  <a:cubicBezTo>
                    <a:pt x="936" y="1895"/>
                    <a:pt x="1005" y="1872"/>
                    <a:pt x="1050" y="1849"/>
                  </a:cubicBezTo>
                  <a:cubicBezTo>
                    <a:pt x="1119" y="1826"/>
                    <a:pt x="1187" y="1780"/>
                    <a:pt x="1233" y="1735"/>
                  </a:cubicBezTo>
                  <a:cubicBezTo>
                    <a:pt x="1301" y="1689"/>
                    <a:pt x="1370" y="1621"/>
                    <a:pt x="1416" y="1529"/>
                  </a:cubicBezTo>
                  <a:cubicBezTo>
                    <a:pt x="1438" y="1507"/>
                    <a:pt x="1461" y="1461"/>
                    <a:pt x="1484" y="1438"/>
                  </a:cubicBezTo>
                  <a:cubicBezTo>
                    <a:pt x="1530" y="1347"/>
                    <a:pt x="1575" y="1255"/>
                    <a:pt x="1598" y="1164"/>
                  </a:cubicBezTo>
                  <a:cubicBezTo>
                    <a:pt x="1598" y="1119"/>
                    <a:pt x="1621" y="1096"/>
                    <a:pt x="1621" y="1050"/>
                  </a:cubicBezTo>
                  <a:cubicBezTo>
                    <a:pt x="1621" y="959"/>
                    <a:pt x="1644" y="845"/>
                    <a:pt x="1644" y="753"/>
                  </a:cubicBezTo>
                  <a:cubicBezTo>
                    <a:pt x="1644" y="639"/>
                    <a:pt x="1621" y="548"/>
                    <a:pt x="1575" y="457"/>
                  </a:cubicBezTo>
                  <a:cubicBezTo>
                    <a:pt x="1553" y="365"/>
                    <a:pt x="1507" y="274"/>
                    <a:pt x="1416" y="206"/>
                  </a:cubicBezTo>
                  <a:cubicBezTo>
                    <a:pt x="1347" y="137"/>
                    <a:pt x="1279" y="91"/>
                    <a:pt x="1187" y="69"/>
                  </a:cubicBezTo>
                  <a:cubicBezTo>
                    <a:pt x="1096" y="0"/>
                    <a:pt x="982" y="0"/>
                    <a:pt x="8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" name="Google Shape;40;p15"/>
            <p:cNvSpPr/>
            <p:nvPr/>
          </p:nvSpPr>
          <p:spPr>
            <a:xfrm>
              <a:off x="1322325" y="3765075"/>
              <a:ext cx="41675" cy="46525"/>
            </a:xfrm>
            <a:custGeom>
              <a:rect b="b" l="l" r="r" t="t"/>
              <a:pathLst>
                <a:path extrusionOk="0" h="1861" w="1667">
                  <a:moveTo>
                    <a:pt x="776" y="1"/>
                  </a:moveTo>
                  <a:cubicBezTo>
                    <a:pt x="708" y="1"/>
                    <a:pt x="639" y="23"/>
                    <a:pt x="571" y="23"/>
                  </a:cubicBezTo>
                  <a:cubicBezTo>
                    <a:pt x="434" y="69"/>
                    <a:pt x="320" y="138"/>
                    <a:pt x="228" y="229"/>
                  </a:cubicBezTo>
                  <a:cubicBezTo>
                    <a:pt x="183" y="274"/>
                    <a:pt x="160" y="320"/>
                    <a:pt x="114" y="389"/>
                  </a:cubicBezTo>
                  <a:cubicBezTo>
                    <a:pt x="46" y="503"/>
                    <a:pt x="0" y="617"/>
                    <a:pt x="0" y="754"/>
                  </a:cubicBezTo>
                  <a:lnTo>
                    <a:pt x="23" y="1096"/>
                  </a:lnTo>
                  <a:cubicBezTo>
                    <a:pt x="23" y="1233"/>
                    <a:pt x="46" y="1370"/>
                    <a:pt x="114" y="1484"/>
                  </a:cubicBezTo>
                  <a:cubicBezTo>
                    <a:pt x="183" y="1576"/>
                    <a:pt x="228" y="1644"/>
                    <a:pt x="320" y="1690"/>
                  </a:cubicBezTo>
                  <a:cubicBezTo>
                    <a:pt x="388" y="1758"/>
                    <a:pt x="479" y="1804"/>
                    <a:pt x="571" y="1827"/>
                  </a:cubicBezTo>
                  <a:cubicBezTo>
                    <a:pt x="639" y="1849"/>
                    <a:pt x="708" y="1861"/>
                    <a:pt x="776" y="1861"/>
                  </a:cubicBezTo>
                  <a:cubicBezTo>
                    <a:pt x="845" y="1861"/>
                    <a:pt x="913" y="1849"/>
                    <a:pt x="982" y="1827"/>
                  </a:cubicBezTo>
                  <a:lnTo>
                    <a:pt x="1004" y="1827"/>
                  </a:lnTo>
                  <a:cubicBezTo>
                    <a:pt x="1073" y="1804"/>
                    <a:pt x="1141" y="1781"/>
                    <a:pt x="1210" y="1735"/>
                  </a:cubicBezTo>
                  <a:cubicBezTo>
                    <a:pt x="1278" y="1712"/>
                    <a:pt x="1324" y="1644"/>
                    <a:pt x="1370" y="1598"/>
                  </a:cubicBezTo>
                  <a:lnTo>
                    <a:pt x="1392" y="1598"/>
                  </a:lnTo>
                  <a:cubicBezTo>
                    <a:pt x="1438" y="1530"/>
                    <a:pt x="1484" y="1484"/>
                    <a:pt x="1529" y="1416"/>
                  </a:cubicBezTo>
                  <a:cubicBezTo>
                    <a:pt x="1529" y="1416"/>
                    <a:pt x="1529" y="1416"/>
                    <a:pt x="1529" y="1393"/>
                  </a:cubicBezTo>
                  <a:cubicBezTo>
                    <a:pt x="1575" y="1347"/>
                    <a:pt x="1598" y="1279"/>
                    <a:pt x="1621" y="1210"/>
                  </a:cubicBezTo>
                  <a:cubicBezTo>
                    <a:pt x="1621" y="1187"/>
                    <a:pt x="1621" y="1187"/>
                    <a:pt x="1621" y="1187"/>
                  </a:cubicBezTo>
                  <a:cubicBezTo>
                    <a:pt x="1644" y="1096"/>
                    <a:pt x="1666" y="1005"/>
                    <a:pt x="1666" y="936"/>
                  </a:cubicBezTo>
                  <a:cubicBezTo>
                    <a:pt x="1666" y="868"/>
                    <a:pt x="1644" y="777"/>
                    <a:pt x="1621" y="708"/>
                  </a:cubicBezTo>
                  <a:cubicBezTo>
                    <a:pt x="1621" y="708"/>
                    <a:pt x="1621" y="708"/>
                    <a:pt x="1621" y="685"/>
                  </a:cubicBezTo>
                  <a:cubicBezTo>
                    <a:pt x="1598" y="617"/>
                    <a:pt x="1575" y="548"/>
                    <a:pt x="1552" y="503"/>
                  </a:cubicBezTo>
                  <a:cubicBezTo>
                    <a:pt x="1552" y="503"/>
                    <a:pt x="1552" y="480"/>
                    <a:pt x="1529" y="480"/>
                  </a:cubicBezTo>
                  <a:cubicBezTo>
                    <a:pt x="1438" y="343"/>
                    <a:pt x="1392" y="297"/>
                    <a:pt x="1301" y="229"/>
                  </a:cubicBezTo>
                  <a:cubicBezTo>
                    <a:pt x="1233" y="160"/>
                    <a:pt x="1164" y="92"/>
                    <a:pt x="1073" y="69"/>
                  </a:cubicBezTo>
                  <a:cubicBezTo>
                    <a:pt x="982" y="23"/>
                    <a:pt x="867" y="1"/>
                    <a:pt x="7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41;p15"/>
            <p:cNvSpPr/>
            <p:nvPr/>
          </p:nvSpPr>
          <p:spPr>
            <a:xfrm>
              <a:off x="1382800" y="3611000"/>
              <a:ext cx="46250" cy="51950"/>
            </a:xfrm>
            <a:custGeom>
              <a:rect b="b" l="l" r="r" t="t"/>
              <a:pathLst>
                <a:path extrusionOk="0" h="2078" w="1850">
                  <a:moveTo>
                    <a:pt x="822" y="1"/>
                  </a:moveTo>
                  <a:cubicBezTo>
                    <a:pt x="754" y="1"/>
                    <a:pt x="662" y="1"/>
                    <a:pt x="594" y="46"/>
                  </a:cubicBezTo>
                  <a:cubicBezTo>
                    <a:pt x="526" y="69"/>
                    <a:pt x="434" y="92"/>
                    <a:pt x="366" y="138"/>
                  </a:cubicBezTo>
                  <a:cubicBezTo>
                    <a:pt x="297" y="183"/>
                    <a:pt x="206" y="252"/>
                    <a:pt x="160" y="320"/>
                  </a:cubicBezTo>
                  <a:cubicBezTo>
                    <a:pt x="92" y="412"/>
                    <a:pt x="46" y="480"/>
                    <a:pt x="23" y="594"/>
                  </a:cubicBezTo>
                  <a:cubicBezTo>
                    <a:pt x="1" y="686"/>
                    <a:pt x="1" y="800"/>
                    <a:pt x="23" y="891"/>
                  </a:cubicBezTo>
                  <a:cubicBezTo>
                    <a:pt x="23" y="982"/>
                    <a:pt x="46" y="1096"/>
                    <a:pt x="92" y="1165"/>
                  </a:cubicBezTo>
                  <a:cubicBezTo>
                    <a:pt x="115" y="1188"/>
                    <a:pt x="115" y="1188"/>
                    <a:pt x="115" y="1211"/>
                  </a:cubicBezTo>
                  <a:cubicBezTo>
                    <a:pt x="138" y="1370"/>
                    <a:pt x="160" y="1507"/>
                    <a:pt x="252" y="1644"/>
                  </a:cubicBezTo>
                  <a:cubicBezTo>
                    <a:pt x="366" y="1781"/>
                    <a:pt x="366" y="1804"/>
                    <a:pt x="480" y="1895"/>
                  </a:cubicBezTo>
                  <a:cubicBezTo>
                    <a:pt x="503" y="1918"/>
                    <a:pt x="548" y="1941"/>
                    <a:pt x="594" y="1964"/>
                  </a:cubicBezTo>
                  <a:cubicBezTo>
                    <a:pt x="662" y="2009"/>
                    <a:pt x="731" y="2032"/>
                    <a:pt x="799" y="2055"/>
                  </a:cubicBezTo>
                  <a:lnTo>
                    <a:pt x="982" y="2078"/>
                  </a:lnTo>
                  <a:cubicBezTo>
                    <a:pt x="1096" y="2078"/>
                    <a:pt x="1187" y="2055"/>
                    <a:pt x="1279" y="2009"/>
                  </a:cubicBezTo>
                  <a:cubicBezTo>
                    <a:pt x="1347" y="1987"/>
                    <a:pt x="1416" y="1964"/>
                    <a:pt x="1461" y="1918"/>
                  </a:cubicBezTo>
                  <a:cubicBezTo>
                    <a:pt x="1530" y="1850"/>
                    <a:pt x="1598" y="1781"/>
                    <a:pt x="1644" y="1690"/>
                  </a:cubicBezTo>
                  <a:cubicBezTo>
                    <a:pt x="1690" y="1599"/>
                    <a:pt x="1735" y="1507"/>
                    <a:pt x="1781" y="1393"/>
                  </a:cubicBezTo>
                  <a:cubicBezTo>
                    <a:pt x="1827" y="1302"/>
                    <a:pt x="1827" y="1188"/>
                    <a:pt x="1827" y="1074"/>
                  </a:cubicBezTo>
                  <a:cubicBezTo>
                    <a:pt x="1849" y="982"/>
                    <a:pt x="1827" y="868"/>
                    <a:pt x="1804" y="754"/>
                  </a:cubicBezTo>
                  <a:cubicBezTo>
                    <a:pt x="1804" y="731"/>
                    <a:pt x="1804" y="731"/>
                    <a:pt x="1804" y="708"/>
                  </a:cubicBezTo>
                  <a:cubicBezTo>
                    <a:pt x="1781" y="663"/>
                    <a:pt x="1735" y="549"/>
                    <a:pt x="1690" y="480"/>
                  </a:cubicBezTo>
                  <a:cubicBezTo>
                    <a:pt x="1667" y="457"/>
                    <a:pt x="1644" y="412"/>
                    <a:pt x="1621" y="389"/>
                  </a:cubicBezTo>
                  <a:cubicBezTo>
                    <a:pt x="1598" y="366"/>
                    <a:pt x="1576" y="320"/>
                    <a:pt x="1553" y="297"/>
                  </a:cubicBezTo>
                  <a:cubicBezTo>
                    <a:pt x="1553" y="297"/>
                    <a:pt x="1530" y="275"/>
                    <a:pt x="1530" y="275"/>
                  </a:cubicBezTo>
                  <a:cubicBezTo>
                    <a:pt x="1370" y="138"/>
                    <a:pt x="1302" y="115"/>
                    <a:pt x="1119" y="46"/>
                  </a:cubicBezTo>
                  <a:cubicBezTo>
                    <a:pt x="1051" y="24"/>
                    <a:pt x="914" y="1"/>
                    <a:pt x="8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Google Shape;42;p15"/>
            <p:cNvSpPr/>
            <p:nvPr/>
          </p:nvSpPr>
          <p:spPr>
            <a:xfrm>
              <a:off x="1351425" y="3407600"/>
              <a:ext cx="43375" cy="47650"/>
            </a:xfrm>
            <a:custGeom>
              <a:rect b="b" l="l" r="r" t="t"/>
              <a:pathLst>
                <a:path extrusionOk="0" h="1906" w="1735">
                  <a:moveTo>
                    <a:pt x="845" y="1"/>
                  </a:moveTo>
                  <a:cubicBezTo>
                    <a:pt x="829" y="1"/>
                    <a:pt x="814" y="3"/>
                    <a:pt x="799" y="11"/>
                  </a:cubicBezTo>
                  <a:cubicBezTo>
                    <a:pt x="731" y="11"/>
                    <a:pt x="639" y="11"/>
                    <a:pt x="571" y="34"/>
                  </a:cubicBezTo>
                  <a:cubicBezTo>
                    <a:pt x="457" y="57"/>
                    <a:pt x="388" y="102"/>
                    <a:pt x="297" y="171"/>
                  </a:cubicBezTo>
                  <a:cubicBezTo>
                    <a:pt x="228" y="216"/>
                    <a:pt x="160" y="308"/>
                    <a:pt x="114" y="376"/>
                  </a:cubicBezTo>
                  <a:cubicBezTo>
                    <a:pt x="46" y="467"/>
                    <a:pt x="23" y="559"/>
                    <a:pt x="23" y="673"/>
                  </a:cubicBezTo>
                  <a:cubicBezTo>
                    <a:pt x="0" y="764"/>
                    <a:pt x="0" y="856"/>
                    <a:pt x="23" y="947"/>
                  </a:cubicBezTo>
                  <a:cubicBezTo>
                    <a:pt x="23" y="1015"/>
                    <a:pt x="0" y="1084"/>
                    <a:pt x="0" y="1152"/>
                  </a:cubicBezTo>
                  <a:cubicBezTo>
                    <a:pt x="0" y="1221"/>
                    <a:pt x="23" y="1289"/>
                    <a:pt x="23" y="1358"/>
                  </a:cubicBezTo>
                  <a:cubicBezTo>
                    <a:pt x="46" y="1403"/>
                    <a:pt x="69" y="1472"/>
                    <a:pt x="91" y="1540"/>
                  </a:cubicBezTo>
                  <a:cubicBezTo>
                    <a:pt x="137" y="1632"/>
                    <a:pt x="206" y="1700"/>
                    <a:pt x="297" y="1746"/>
                  </a:cubicBezTo>
                  <a:cubicBezTo>
                    <a:pt x="343" y="1791"/>
                    <a:pt x="411" y="1837"/>
                    <a:pt x="457" y="1837"/>
                  </a:cubicBezTo>
                  <a:cubicBezTo>
                    <a:pt x="525" y="1883"/>
                    <a:pt x="594" y="1905"/>
                    <a:pt x="662" y="1905"/>
                  </a:cubicBezTo>
                  <a:lnTo>
                    <a:pt x="868" y="1905"/>
                  </a:lnTo>
                  <a:cubicBezTo>
                    <a:pt x="959" y="1883"/>
                    <a:pt x="1050" y="1860"/>
                    <a:pt x="1141" y="1814"/>
                  </a:cubicBezTo>
                  <a:cubicBezTo>
                    <a:pt x="1210" y="1769"/>
                    <a:pt x="1301" y="1700"/>
                    <a:pt x="1370" y="1654"/>
                  </a:cubicBezTo>
                  <a:cubicBezTo>
                    <a:pt x="1393" y="1632"/>
                    <a:pt x="1393" y="1609"/>
                    <a:pt x="1415" y="1586"/>
                  </a:cubicBezTo>
                  <a:cubicBezTo>
                    <a:pt x="1461" y="1517"/>
                    <a:pt x="1529" y="1449"/>
                    <a:pt x="1575" y="1358"/>
                  </a:cubicBezTo>
                  <a:cubicBezTo>
                    <a:pt x="1621" y="1289"/>
                    <a:pt x="1644" y="1221"/>
                    <a:pt x="1666" y="1152"/>
                  </a:cubicBezTo>
                  <a:cubicBezTo>
                    <a:pt x="1666" y="1129"/>
                    <a:pt x="1689" y="1107"/>
                    <a:pt x="1689" y="1107"/>
                  </a:cubicBezTo>
                  <a:cubicBezTo>
                    <a:pt x="1689" y="1084"/>
                    <a:pt x="1689" y="1084"/>
                    <a:pt x="1689" y="1061"/>
                  </a:cubicBezTo>
                  <a:cubicBezTo>
                    <a:pt x="1712" y="992"/>
                    <a:pt x="1712" y="924"/>
                    <a:pt x="1735" y="833"/>
                  </a:cubicBezTo>
                  <a:cubicBezTo>
                    <a:pt x="1735" y="719"/>
                    <a:pt x="1712" y="627"/>
                    <a:pt x="1666" y="536"/>
                  </a:cubicBezTo>
                  <a:cubicBezTo>
                    <a:pt x="1621" y="445"/>
                    <a:pt x="1575" y="353"/>
                    <a:pt x="1507" y="285"/>
                  </a:cubicBezTo>
                  <a:cubicBezTo>
                    <a:pt x="1484" y="285"/>
                    <a:pt x="1484" y="285"/>
                    <a:pt x="1484" y="262"/>
                  </a:cubicBezTo>
                  <a:cubicBezTo>
                    <a:pt x="1415" y="216"/>
                    <a:pt x="1370" y="171"/>
                    <a:pt x="1301" y="125"/>
                  </a:cubicBezTo>
                  <a:cubicBezTo>
                    <a:pt x="1233" y="102"/>
                    <a:pt x="1164" y="57"/>
                    <a:pt x="1073" y="34"/>
                  </a:cubicBezTo>
                  <a:cubicBezTo>
                    <a:pt x="1050" y="34"/>
                    <a:pt x="982" y="11"/>
                    <a:pt x="936" y="11"/>
                  </a:cubicBezTo>
                  <a:cubicBezTo>
                    <a:pt x="906" y="11"/>
                    <a:pt x="875" y="1"/>
                    <a:pt x="8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Google Shape;43;p15"/>
            <p:cNvSpPr/>
            <p:nvPr/>
          </p:nvSpPr>
          <p:spPr>
            <a:xfrm>
              <a:off x="1240150" y="3286325"/>
              <a:ext cx="45100" cy="44375"/>
            </a:xfrm>
            <a:custGeom>
              <a:rect b="b" l="l" r="r" t="t"/>
              <a:pathLst>
                <a:path extrusionOk="0" h="1775" w="1804">
                  <a:moveTo>
                    <a:pt x="913" y="0"/>
                  </a:moveTo>
                  <a:cubicBezTo>
                    <a:pt x="868" y="0"/>
                    <a:pt x="753" y="23"/>
                    <a:pt x="708" y="23"/>
                  </a:cubicBezTo>
                  <a:lnTo>
                    <a:pt x="708" y="46"/>
                  </a:lnTo>
                  <a:lnTo>
                    <a:pt x="685" y="46"/>
                  </a:lnTo>
                  <a:cubicBezTo>
                    <a:pt x="639" y="46"/>
                    <a:pt x="594" y="69"/>
                    <a:pt x="571" y="91"/>
                  </a:cubicBezTo>
                  <a:cubicBezTo>
                    <a:pt x="548" y="91"/>
                    <a:pt x="502" y="114"/>
                    <a:pt x="480" y="137"/>
                  </a:cubicBezTo>
                  <a:lnTo>
                    <a:pt x="457" y="137"/>
                  </a:lnTo>
                  <a:cubicBezTo>
                    <a:pt x="411" y="160"/>
                    <a:pt x="320" y="228"/>
                    <a:pt x="297" y="274"/>
                  </a:cubicBezTo>
                  <a:lnTo>
                    <a:pt x="274" y="274"/>
                  </a:lnTo>
                  <a:cubicBezTo>
                    <a:pt x="251" y="297"/>
                    <a:pt x="228" y="343"/>
                    <a:pt x="206" y="365"/>
                  </a:cubicBezTo>
                  <a:cubicBezTo>
                    <a:pt x="183" y="388"/>
                    <a:pt x="160" y="434"/>
                    <a:pt x="137" y="457"/>
                  </a:cubicBezTo>
                  <a:cubicBezTo>
                    <a:pt x="114" y="502"/>
                    <a:pt x="92" y="548"/>
                    <a:pt x="92" y="571"/>
                  </a:cubicBezTo>
                  <a:cubicBezTo>
                    <a:pt x="92" y="594"/>
                    <a:pt x="69" y="639"/>
                    <a:pt x="46" y="662"/>
                  </a:cubicBezTo>
                  <a:cubicBezTo>
                    <a:pt x="46" y="685"/>
                    <a:pt x="46" y="685"/>
                    <a:pt x="46" y="685"/>
                  </a:cubicBezTo>
                  <a:cubicBezTo>
                    <a:pt x="46" y="731"/>
                    <a:pt x="23" y="753"/>
                    <a:pt x="23" y="799"/>
                  </a:cubicBezTo>
                  <a:cubicBezTo>
                    <a:pt x="23" y="822"/>
                    <a:pt x="23" y="868"/>
                    <a:pt x="23" y="890"/>
                  </a:cubicBezTo>
                  <a:cubicBezTo>
                    <a:pt x="0" y="1005"/>
                    <a:pt x="23" y="1096"/>
                    <a:pt x="92" y="1187"/>
                  </a:cubicBezTo>
                  <a:cubicBezTo>
                    <a:pt x="114" y="1278"/>
                    <a:pt x="160" y="1370"/>
                    <a:pt x="228" y="1438"/>
                  </a:cubicBezTo>
                  <a:cubicBezTo>
                    <a:pt x="297" y="1507"/>
                    <a:pt x="388" y="1575"/>
                    <a:pt x="480" y="1598"/>
                  </a:cubicBezTo>
                  <a:lnTo>
                    <a:pt x="502" y="1598"/>
                  </a:lnTo>
                  <a:cubicBezTo>
                    <a:pt x="548" y="1621"/>
                    <a:pt x="571" y="1644"/>
                    <a:pt x="594" y="1666"/>
                  </a:cubicBezTo>
                  <a:cubicBezTo>
                    <a:pt x="685" y="1735"/>
                    <a:pt x="776" y="1758"/>
                    <a:pt x="868" y="1758"/>
                  </a:cubicBezTo>
                  <a:cubicBezTo>
                    <a:pt x="902" y="1769"/>
                    <a:pt x="936" y="1775"/>
                    <a:pt x="970" y="1775"/>
                  </a:cubicBezTo>
                  <a:cubicBezTo>
                    <a:pt x="1005" y="1775"/>
                    <a:pt x="1039" y="1769"/>
                    <a:pt x="1073" y="1758"/>
                  </a:cubicBezTo>
                  <a:cubicBezTo>
                    <a:pt x="1142" y="1758"/>
                    <a:pt x="1210" y="1735"/>
                    <a:pt x="1278" y="1712"/>
                  </a:cubicBezTo>
                  <a:cubicBezTo>
                    <a:pt x="1324" y="1689"/>
                    <a:pt x="1393" y="1666"/>
                    <a:pt x="1438" y="1598"/>
                  </a:cubicBezTo>
                  <a:cubicBezTo>
                    <a:pt x="1530" y="1552"/>
                    <a:pt x="1575" y="1484"/>
                    <a:pt x="1621" y="1393"/>
                  </a:cubicBezTo>
                  <a:lnTo>
                    <a:pt x="1644" y="1393"/>
                  </a:lnTo>
                  <a:cubicBezTo>
                    <a:pt x="1666" y="1324"/>
                    <a:pt x="1689" y="1256"/>
                    <a:pt x="1712" y="1187"/>
                  </a:cubicBezTo>
                  <a:cubicBezTo>
                    <a:pt x="1712" y="1187"/>
                    <a:pt x="1735" y="1164"/>
                    <a:pt x="1735" y="1164"/>
                  </a:cubicBezTo>
                  <a:cubicBezTo>
                    <a:pt x="1735" y="1164"/>
                    <a:pt x="1735" y="1141"/>
                    <a:pt x="1735" y="1141"/>
                  </a:cubicBezTo>
                  <a:cubicBezTo>
                    <a:pt x="1735" y="1119"/>
                    <a:pt x="1735" y="1073"/>
                    <a:pt x="1758" y="1027"/>
                  </a:cubicBezTo>
                  <a:cubicBezTo>
                    <a:pt x="1781" y="959"/>
                    <a:pt x="1803" y="868"/>
                    <a:pt x="1803" y="753"/>
                  </a:cubicBezTo>
                  <a:cubicBezTo>
                    <a:pt x="1803" y="662"/>
                    <a:pt x="1781" y="548"/>
                    <a:pt x="1735" y="480"/>
                  </a:cubicBezTo>
                  <a:cubicBezTo>
                    <a:pt x="1712" y="365"/>
                    <a:pt x="1666" y="297"/>
                    <a:pt x="1575" y="228"/>
                  </a:cubicBezTo>
                  <a:cubicBezTo>
                    <a:pt x="1530" y="183"/>
                    <a:pt x="1484" y="137"/>
                    <a:pt x="1438" y="114"/>
                  </a:cubicBezTo>
                  <a:cubicBezTo>
                    <a:pt x="1301" y="46"/>
                    <a:pt x="1187" y="0"/>
                    <a:pt x="10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4" name="Google Shape;44;p15"/>
          <p:cNvGrpSpPr/>
          <p:nvPr/>
        </p:nvGrpSpPr>
        <p:grpSpPr>
          <a:xfrm>
            <a:off x="-456106" y="902930"/>
            <a:ext cx="679575" cy="655229"/>
            <a:chOff x="493750" y="169525"/>
            <a:chExt cx="1067675" cy="1029425"/>
          </a:xfrm>
        </p:grpSpPr>
        <p:sp>
          <p:nvSpPr>
            <p:cNvPr id="45" name="Google Shape;45;p15"/>
            <p:cNvSpPr/>
            <p:nvPr/>
          </p:nvSpPr>
          <p:spPr>
            <a:xfrm>
              <a:off x="493750" y="169525"/>
              <a:ext cx="1067675" cy="1029425"/>
            </a:xfrm>
            <a:custGeom>
              <a:rect b="b" l="l" r="r" t="t"/>
              <a:pathLst>
                <a:path extrusionOk="0" h="41177" w="42707">
                  <a:moveTo>
                    <a:pt x="18282" y="767"/>
                  </a:moveTo>
                  <a:cubicBezTo>
                    <a:pt x="21189" y="767"/>
                    <a:pt x="24106" y="1361"/>
                    <a:pt x="26843" y="2283"/>
                  </a:cubicBezTo>
                  <a:cubicBezTo>
                    <a:pt x="30952" y="3698"/>
                    <a:pt x="35083" y="5821"/>
                    <a:pt x="37594" y="9496"/>
                  </a:cubicBezTo>
                  <a:cubicBezTo>
                    <a:pt x="38827" y="11322"/>
                    <a:pt x="39694" y="13376"/>
                    <a:pt x="40356" y="15476"/>
                  </a:cubicBezTo>
                  <a:cubicBezTo>
                    <a:pt x="40995" y="17553"/>
                    <a:pt x="41429" y="19699"/>
                    <a:pt x="41520" y="21890"/>
                  </a:cubicBezTo>
                  <a:cubicBezTo>
                    <a:pt x="41703" y="26113"/>
                    <a:pt x="40538" y="30267"/>
                    <a:pt x="37708" y="33462"/>
                  </a:cubicBezTo>
                  <a:cubicBezTo>
                    <a:pt x="35038" y="36475"/>
                    <a:pt x="31363" y="38484"/>
                    <a:pt x="27528" y="39580"/>
                  </a:cubicBezTo>
                  <a:cubicBezTo>
                    <a:pt x="25636" y="40113"/>
                    <a:pt x="23699" y="40394"/>
                    <a:pt x="21768" y="40394"/>
                  </a:cubicBezTo>
                  <a:cubicBezTo>
                    <a:pt x="19322" y="40394"/>
                    <a:pt x="16885" y="39943"/>
                    <a:pt x="14563" y="38986"/>
                  </a:cubicBezTo>
                  <a:cubicBezTo>
                    <a:pt x="10706" y="37388"/>
                    <a:pt x="7419" y="34558"/>
                    <a:pt x="5182" y="31043"/>
                  </a:cubicBezTo>
                  <a:cubicBezTo>
                    <a:pt x="822" y="24150"/>
                    <a:pt x="229" y="14700"/>
                    <a:pt x="4611" y="7693"/>
                  </a:cubicBezTo>
                  <a:cubicBezTo>
                    <a:pt x="5159" y="6825"/>
                    <a:pt x="5776" y="6004"/>
                    <a:pt x="6460" y="5250"/>
                  </a:cubicBezTo>
                  <a:cubicBezTo>
                    <a:pt x="6483" y="5228"/>
                    <a:pt x="6483" y="5228"/>
                    <a:pt x="6506" y="5205"/>
                  </a:cubicBezTo>
                  <a:cubicBezTo>
                    <a:pt x="8423" y="3356"/>
                    <a:pt x="10866" y="2078"/>
                    <a:pt x="13445" y="1370"/>
                  </a:cubicBezTo>
                  <a:cubicBezTo>
                    <a:pt x="15033" y="953"/>
                    <a:pt x="16656" y="767"/>
                    <a:pt x="18282" y="767"/>
                  </a:cubicBezTo>
                  <a:close/>
                  <a:moveTo>
                    <a:pt x="18302" y="1"/>
                  </a:moveTo>
                  <a:cubicBezTo>
                    <a:pt x="17565" y="1"/>
                    <a:pt x="16828" y="38"/>
                    <a:pt x="16093" y="115"/>
                  </a:cubicBezTo>
                  <a:cubicBezTo>
                    <a:pt x="12075" y="548"/>
                    <a:pt x="8149" y="2260"/>
                    <a:pt x="5388" y="5250"/>
                  </a:cubicBezTo>
                  <a:cubicBezTo>
                    <a:pt x="4703" y="5958"/>
                    <a:pt x="4132" y="6757"/>
                    <a:pt x="3630" y="7601"/>
                  </a:cubicBezTo>
                  <a:cubicBezTo>
                    <a:pt x="3561" y="7716"/>
                    <a:pt x="3561" y="7830"/>
                    <a:pt x="3607" y="7921"/>
                  </a:cubicBezTo>
                  <a:cubicBezTo>
                    <a:pt x="1" y="14198"/>
                    <a:pt x="69" y="22301"/>
                    <a:pt x="3105" y="28829"/>
                  </a:cubicBezTo>
                  <a:cubicBezTo>
                    <a:pt x="4931" y="32732"/>
                    <a:pt x="7830" y="36087"/>
                    <a:pt x="11528" y="38301"/>
                  </a:cubicBezTo>
                  <a:cubicBezTo>
                    <a:pt x="14666" y="40177"/>
                    <a:pt x="18228" y="41176"/>
                    <a:pt x="21844" y="41176"/>
                  </a:cubicBezTo>
                  <a:cubicBezTo>
                    <a:pt x="22672" y="41176"/>
                    <a:pt x="23503" y="41124"/>
                    <a:pt x="24333" y="41018"/>
                  </a:cubicBezTo>
                  <a:cubicBezTo>
                    <a:pt x="28646" y="40447"/>
                    <a:pt x="32915" y="38689"/>
                    <a:pt x="36270" y="35905"/>
                  </a:cubicBezTo>
                  <a:cubicBezTo>
                    <a:pt x="39580" y="33166"/>
                    <a:pt x="41657" y="29400"/>
                    <a:pt x="42159" y="25131"/>
                  </a:cubicBezTo>
                  <a:cubicBezTo>
                    <a:pt x="42707" y="20635"/>
                    <a:pt x="41657" y="15910"/>
                    <a:pt x="39762" y="11824"/>
                  </a:cubicBezTo>
                  <a:cubicBezTo>
                    <a:pt x="38804" y="9747"/>
                    <a:pt x="37526" y="7853"/>
                    <a:pt x="35814" y="6323"/>
                  </a:cubicBezTo>
                  <a:cubicBezTo>
                    <a:pt x="34147" y="4817"/>
                    <a:pt x="32162" y="3675"/>
                    <a:pt x="30130" y="2762"/>
                  </a:cubicBezTo>
                  <a:cubicBezTo>
                    <a:pt x="26420" y="1120"/>
                    <a:pt x="22366" y="1"/>
                    <a:pt x="183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" name="Google Shape;46;p15"/>
            <p:cNvSpPr/>
            <p:nvPr/>
          </p:nvSpPr>
          <p:spPr>
            <a:xfrm>
              <a:off x="574225" y="244725"/>
              <a:ext cx="900475" cy="847975"/>
            </a:xfrm>
            <a:custGeom>
              <a:rect b="b" l="l" r="r" t="t"/>
              <a:pathLst>
                <a:path extrusionOk="0" h="33919" w="36019">
                  <a:moveTo>
                    <a:pt x="15710" y="733"/>
                  </a:moveTo>
                  <a:cubicBezTo>
                    <a:pt x="18293" y="733"/>
                    <a:pt x="20906" y="1153"/>
                    <a:pt x="23328" y="1923"/>
                  </a:cubicBezTo>
                  <a:cubicBezTo>
                    <a:pt x="26546" y="2927"/>
                    <a:pt x="29536" y="4708"/>
                    <a:pt x="31659" y="7355"/>
                  </a:cubicBezTo>
                  <a:cubicBezTo>
                    <a:pt x="33873" y="10140"/>
                    <a:pt x="34991" y="13746"/>
                    <a:pt x="34946" y="17284"/>
                  </a:cubicBezTo>
                  <a:cubicBezTo>
                    <a:pt x="34832" y="23926"/>
                    <a:pt x="30677" y="30158"/>
                    <a:pt x="24309" y="32280"/>
                  </a:cubicBezTo>
                  <a:cubicBezTo>
                    <a:pt x="22588" y="32870"/>
                    <a:pt x="20779" y="33162"/>
                    <a:pt x="18967" y="33162"/>
                  </a:cubicBezTo>
                  <a:cubicBezTo>
                    <a:pt x="17343" y="33162"/>
                    <a:pt x="15717" y="32927"/>
                    <a:pt x="14152" y="32463"/>
                  </a:cubicBezTo>
                  <a:cubicBezTo>
                    <a:pt x="11048" y="31527"/>
                    <a:pt x="8263" y="29610"/>
                    <a:pt x="6140" y="27168"/>
                  </a:cubicBezTo>
                  <a:cubicBezTo>
                    <a:pt x="1461" y="21758"/>
                    <a:pt x="502" y="14066"/>
                    <a:pt x="3127" y="7492"/>
                  </a:cubicBezTo>
                  <a:cubicBezTo>
                    <a:pt x="3401" y="6807"/>
                    <a:pt x="3721" y="6146"/>
                    <a:pt x="4063" y="5506"/>
                  </a:cubicBezTo>
                  <a:cubicBezTo>
                    <a:pt x="6072" y="2882"/>
                    <a:pt x="9244" y="1444"/>
                    <a:pt x="12463" y="964"/>
                  </a:cubicBezTo>
                  <a:cubicBezTo>
                    <a:pt x="13529" y="808"/>
                    <a:pt x="14617" y="733"/>
                    <a:pt x="15710" y="733"/>
                  </a:cubicBezTo>
                  <a:close/>
                  <a:moveTo>
                    <a:pt x="15635" y="0"/>
                  </a:moveTo>
                  <a:cubicBezTo>
                    <a:pt x="15453" y="0"/>
                    <a:pt x="15270" y="2"/>
                    <a:pt x="15088" y="6"/>
                  </a:cubicBezTo>
                  <a:cubicBezTo>
                    <a:pt x="11276" y="74"/>
                    <a:pt x="7373" y="1101"/>
                    <a:pt x="4565" y="3795"/>
                  </a:cubicBezTo>
                  <a:cubicBezTo>
                    <a:pt x="4360" y="4000"/>
                    <a:pt x="4154" y="4205"/>
                    <a:pt x="3972" y="4411"/>
                  </a:cubicBezTo>
                  <a:cubicBezTo>
                    <a:pt x="3858" y="4434"/>
                    <a:pt x="3766" y="4479"/>
                    <a:pt x="3698" y="4593"/>
                  </a:cubicBezTo>
                  <a:cubicBezTo>
                    <a:pt x="3607" y="4753"/>
                    <a:pt x="3515" y="4913"/>
                    <a:pt x="3424" y="5073"/>
                  </a:cubicBezTo>
                  <a:cubicBezTo>
                    <a:pt x="3241" y="5324"/>
                    <a:pt x="3082" y="5552"/>
                    <a:pt x="2922" y="5803"/>
                  </a:cubicBezTo>
                  <a:cubicBezTo>
                    <a:pt x="2853" y="5917"/>
                    <a:pt x="2853" y="6054"/>
                    <a:pt x="2899" y="6146"/>
                  </a:cubicBezTo>
                  <a:cubicBezTo>
                    <a:pt x="0" y="12422"/>
                    <a:pt x="228" y="20023"/>
                    <a:pt x="4154" y="25821"/>
                  </a:cubicBezTo>
                  <a:cubicBezTo>
                    <a:pt x="6049" y="28628"/>
                    <a:pt x="8674" y="30957"/>
                    <a:pt x="11755" y="32372"/>
                  </a:cubicBezTo>
                  <a:cubicBezTo>
                    <a:pt x="14029" y="33405"/>
                    <a:pt x="16491" y="33918"/>
                    <a:pt x="18964" y="33918"/>
                  </a:cubicBezTo>
                  <a:cubicBezTo>
                    <a:pt x="20041" y="33918"/>
                    <a:pt x="21120" y="33821"/>
                    <a:pt x="22186" y="33627"/>
                  </a:cubicBezTo>
                  <a:cubicBezTo>
                    <a:pt x="25656" y="32988"/>
                    <a:pt x="28920" y="31253"/>
                    <a:pt x="31271" y="28628"/>
                  </a:cubicBezTo>
                  <a:cubicBezTo>
                    <a:pt x="33553" y="26095"/>
                    <a:pt x="35037" y="22854"/>
                    <a:pt x="35516" y="19498"/>
                  </a:cubicBezTo>
                  <a:cubicBezTo>
                    <a:pt x="36018" y="15960"/>
                    <a:pt x="35425" y="12331"/>
                    <a:pt x="33736" y="9158"/>
                  </a:cubicBezTo>
                  <a:cubicBezTo>
                    <a:pt x="32024" y="5940"/>
                    <a:pt x="29171" y="3521"/>
                    <a:pt x="25838" y="2060"/>
                  </a:cubicBezTo>
                  <a:cubicBezTo>
                    <a:pt x="22650" y="628"/>
                    <a:pt x="19131" y="0"/>
                    <a:pt x="1563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" name="Google Shape;47;p15"/>
            <p:cNvSpPr/>
            <p:nvPr/>
          </p:nvSpPr>
          <p:spPr>
            <a:xfrm>
              <a:off x="732850" y="343575"/>
              <a:ext cx="575225" cy="578625"/>
            </a:xfrm>
            <a:custGeom>
              <a:rect b="b" l="l" r="r" t="t"/>
              <a:pathLst>
                <a:path extrusionOk="0" h="23145" w="23009">
                  <a:moveTo>
                    <a:pt x="8298" y="783"/>
                  </a:moveTo>
                  <a:cubicBezTo>
                    <a:pt x="9182" y="783"/>
                    <a:pt x="10067" y="880"/>
                    <a:pt x="10888" y="1005"/>
                  </a:cubicBezTo>
                  <a:cubicBezTo>
                    <a:pt x="15453" y="1735"/>
                    <a:pt x="19813" y="4406"/>
                    <a:pt x="21388" y="8925"/>
                  </a:cubicBezTo>
                  <a:cubicBezTo>
                    <a:pt x="22141" y="11025"/>
                    <a:pt x="22164" y="13307"/>
                    <a:pt x="21365" y="15385"/>
                  </a:cubicBezTo>
                  <a:cubicBezTo>
                    <a:pt x="20475" y="17621"/>
                    <a:pt x="18763" y="19539"/>
                    <a:pt x="16731" y="20794"/>
                  </a:cubicBezTo>
                  <a:cubicBezTo>
                    <a:pt x="15082" y="21813"/>
                    <a:pt x="13192" y="22396"/>
                    <a:pt x="11281" y="22396"/>
                  </a:cubicBezTo>
                  <a:cubicBezTo>
                    <a:pt x="10838" y="22396"/>
                    <a:pt x="10395" y="22365"/>
                    <a:pt x="9952" y="22301"/>
                  </a:cubicBezTo>
                  <a:cubicBezTo>
                    <a:pt x="7601" y="21958"/>
                    <a:pt x="5570" y="20726"/>
                    <a:pt x="4109" y="18900"/>
                  </a:cubicBezTo>
                  <a:cubicBezTo>
                    <a:pt x="2534" y="16891"/>
                    <a:pt x="1598" y="14335"/>
                    <a:pt x="1279" y="11824"/>
                  </a:cubicBezTo>
                  <a:cubicBezTo>
                    <a:pt x="936" y="9130"/>
                    <a:pt x="1302" y="6346"/>
                    <a:pt x="2603" y="3926"/>
                  </a:cubicBezTo>
                  <a:cubicBezTo>
                    <a:pt x="2648" y="3835"/>
                    <a:pt x="2648" y="3721"/>
                    <a:pt x="2625" y="3630"/>
                  </a:cubicBezTo>
                  <a:cubicBezTo>
                    <a:pt x="2991" y="3036"/>
                    <a:pt x="3447" y="2488"/>
                    <a:pt x="3995" y="2055"/>
                  </a:cubicBezTo>
                  <a:cubicBezTo>
                    <a:pt x="5201" y="1081"/>
                    <a:pt x="6749" y="783"/>
                    <a:pt x="8298" y="783"/>
                  </a:cubicBezTo>
                  <a:close/>
                  <a:moveTo>
                    <a:pt x="8338" y="0"/>
                  </a:moveTo>
                  <a:cubicBezTo>
                    <a:pt x="6771" y="0"/>
                    <a:pt x="5228" y="296"/>
                    <a:pt x="3972" y="1142"/>
                  </a:cubicBezTo>
                  <a:cubicBezTo>
                    <a:pt x="1849" y="2557"/>
                    <a:pt x="845" y="5090"/>
                    <a:pt x="548" y="7533"/>
                  </a:cubicBezTo>
                  <a:cubicBezTo>
                    <a:pt x="548" y="7601"/>
                    <a:pt x="548" y="7647"/>
                    <a:pt x="571" y="7692"/>
                  </a:cubicBezTo>
                  <a:cubicBezTo>
                    <a:pt x="1" y="11322"/>
                    <a:pt x="822" y="15225"/>
                    <a:pt x="2762" y="18283"/>
                  </a:cubicBezTo>
                  <a:cubicBezTo>
                    <a:pt x="4041" y="20315"/>
                    <a:pt x="5889" y="21935"/>
                    <a:pt x="8195" y="22666"/>
                  </a:cubicBezTo>
                  <a:cubicBezTo>
                    <a:pt x="9203" y="22990"/>
                    <a:pt x="10245" y="23145"/>
                    <a:pt x="11285" y="23145"/>
                  </a:cubicBezTo>
                  <a:cubicBezTo>
                    <a:pt x="12810" y="23145"/>
                    <a:pt x="14329" y="22811"/>
                    <a:pt x="15727" y="22186"/>
                  </a:cubicBezTo>
                  <a:cubicBezTo>
                    <a:pt x="18078" y="21137"/>
                    <a:pt x="20087" y="19310"/>
                    <a:pt x="21365" y="17096"/>
                  </a:cubicBezTo>
                  <a:cubicBezTo>
                    <a:pt x="22598" y="14974"/>
                    <a:pt x="23008" y="12531"/>
                    <a:pt x="22506" y="10135"/>
                  </a:cubicBezTo>
                  <a:cubicBezTo>
                    <a:pt x="21502" y="5113"/>
                    <a:pt x="17188" y="1689"/>
                    <a:pt x="12395" y="525"/>
                  </a:cubicBezTo>
                  <a:cubicBezTo>
                    <a:pt x="11148" y="235"/>
                    <a:pt x="9733" y="0"/>
                    <a:pt x="833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" name="Google Shape;48;p15"/>
            <p:cNvSpPr/>
            <p:nvPr/>
          </p:nvSpPr>
          <p:spPr>
            <a:xfrm>
              <a:off x="880650" y="510075"/>
              <a:ext cx="292175" cy="273000"/>
            </a:xfrm>
            <a:custGeom>
              <a:rect b="b" l="l" r="r" t="t"/>
              <a:pathLst>
                <a:path extrusionOk="0" h="10920" w="11687">
                  <a:moveTo>
                    <a:pt x="4317" y="761"/>
                  </a:moveTo>
                  <a:cubicBezTo>
                    <a:pt x="4961" y="761"/>
                    <a:pt x="5585" y="846"/>
                    <a:pt x="6072" y="964"/>
                  </a:cubicBezTo>
                  <a:cubicBezTo>
                    <a:pt x="8035" y="1443"/>
                    <a:pt x="10021" y="2767"/>
                    <a:pt x="10546" y="4821"/>
                  </a:cubicBezTo>
                  <a:cubicBezTo>
                    <a:pt x="11071" y="6876"/>
                    <a:pt x="9450" y="8588"/>
                    <a:pt x="7784" y="9478"/>
                  </a:cubicBezTo>
                  <a:cubicBezTo>
                    <a:pt x="6975" y="9918"/>
                    <a:pt x="6084" y="10170"/>
                    <a:pt x="5215" y="10170"/>
                  </a:cubicBezTo>
                  <a:cubicBezTo>
                    <a:pt x="4146" y="10170"/>
                    <a:pt x="3111" y="9788"/>
                    <a:pt x="2306" y="8907"/>
                  </a:cubicBezTo>
                  <a:cubicBezTo>
                    <a:pt x="617" y="7035"/>
                    <a:pt x="776" y="4365"/>
                    <a:pt x="1256" y="2060"/>
                  </a:cubicBezTo>
                  <a:cubicBezTo>
                    <a:pt x="1795" y="1071"/>
                    <a:pt x="3090" y="761"/>
                    <a:pt x="4317" y="761"/>
                  </a:cubicBezTo>
                  <a:close/>
                  <a:moveTo>
                    <a:pt x="4342" y="0"/>
                  </a:moveTo>
                  <a:cubicBezTo>
                    <a:pt x="3023" y="0"/>
                    <a:pt x="1677" y="327"/>
                    <a:pt x="890" y="1238"/>
                  </a:cubicBezTo>
                  <a:cubicBezTo>
                    <a:pt x="754" y="1238"/>
                    <a:pt x="617" y="1329"/>
                    <a:pt x="594" y="1512"/>
                  </a:cubicBezTo>
                  <a:cubicBezTo>
                    <a:pt x="571" y="1603"/>
                    <a:pt x="548" y="1694"/>
                    <a:pt x="525" y="1786"/>
                  </a:cubicBezTo>
                  <a:cubicBezTo>
                    <a:pt x="457" y="1945"/>
                    <a:pt x="388" y="2105"/>
                    <a:pt x="343" y="2288"/>
                  </a:cubicBezTo>
                  <a:cubicBezTo>
                    <a:pt x="297" y="2402"/>
                    <a:pt x="320" y="2516"/>
                    <a:pt x="388" y="2585"/>
                  </a:cubicBezTo>
                  <a:cubicBezTo>
                    <a:pt x="0" y="4821"/>
                    <a:pt x="46" y="7195"/>
                    <a:pt x="1484" y="9090"/>
                  </a:cubicBezTo>
                  <a:cubicBezTo>
                    <a:pt x="2442" y="10342"/>
                    <a:pt x="3818" y="10919"/>
                    <a:pt x="5257" y="10919"/>
                  </a:cubicBezTo>
                  <a:cubicBezTo>
                    <a:pt x="6047" y="10919"/>
                    <a:pt x="6855" y="10745"/>
                    <a:pt x="7624" y="10414"/>
                  </a:cubicBezTo>
                  <a:cubicBezTo>
                    <a:pt x="9678" y="9501"/>
                    <a:pt x="11687" y="7538"/>
                    <a:pt x="11367" y="5118"/>
                  </a:cubicBezTo>
                  <a:cubicBezTo>
                    <a:pt x="11071" y="2744"/>
                    <a:pt x="8925" y="1010"/>
                    <a:pt x="6734" y="348"/>
                  </a:cubicBezTo>
                  <a:cubicBezTo>
                    <a:pt x="6057" y="140"/>
                    <a:pt x="5205" y="0"/>
                    <a:pt x="43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" name="Google Shape;49;p15"/>
            <p:cNvSpPr/>
            <p:nvPr/>
          </p:nvSpPr>
          <p:spPr>
            <a:xfrm>
              <a:off x="1022725" y="649425"/>
              <a:ext cx="600" cy="600"/>
            </a:xfrm>
            <a:custGeom>
              <a:rect b="b" l="l" r="r" t="t"/>
              <a:pathLst>
                <a:path extrusionOk="0" h="24" w="24">
                  <a:moveTo>
                    <a:pt x="24" y="1"/>
                  </a:moveTo>
                  <a:lnTo>
                    <a:pt x="24" y="1"/>
                  </a:lnTo>
                  <a:cubicBezTo>
                    <a:pt x="1" y="23"/>
                    <a:pt x="1" y="23"/>
                    <a:pt x="1" y="23"/>
                  </a:cubicBezTo>
                  <a:cubicBezTo>
                    <a:pt x="24" y="23"/>
                    <a:pt x="24" y="23"/>
                    <a:pt x="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" name="Google Shape;50;p15"/>
            <p:cNvSpPr/>
            <p:nvPr/>
          </p:nvSpPr>
          <p:spPr>
            <a:xfrm>
              <a:off x="1025575" y="638025"/>
              <a:ext cx="25" cy="25"/>
            </a:xfrm>
            <a:custGeom>
              <a:rect b="b" l="l" r="r" t="t"/>
              <a:pathLst>
                <a:path extrusionOk="0" h="1"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" name="Google Shape;51;p15"/>
            <p:cNvSpPr/>
            <p:nvPr/>
          </p:nvSpPr>
          <p:spPr>
            <a:xfrm>
              <a:off x="963950" y="606625"/>
              <a:ext cx="82775" cy="69900"/>
            </a:xfrm>
            <a:custGeom>
              <a:rect b="b" l="l" r="r" t="t"/>
              <a:pathLst>
                <a:path extrusionOk="0" h="2796" w="3311">
                  <a:moveTo>
                    <a:pt x="1644" y="754"/>
                  </a:moveTo>
                  <a:cubicBezTo>
                    <a:pt x="1667" y="777"/>
                    <a:pt x="1713" y="777"/>
                    <a:pt x="1736" y="777"/>
                  </a:cubicBezTo>
                  <a:cubicBezTo>
                    <a:pt x="1781" y="800"/>
                    <a:pt x="1850" y="822"/>
                    <a:pt x="1918" y="845"/>
                  </a:cubicBezTo>
                  <a:cubicBezTo>
                    <a:pt x="1964" y="868"/>
                    <a:pt x="1987" y="891"/>
                    <a:pt x="2032" y="891"/>
                  </a:cubicBezTo>
                  <a:cubicBezTo>
                    <a:pt x="2078" y="914"/>
                    <a:pt x="2101" y="937"/>
                    <a:pt x="2146" y="982"/>
                  </a:cubicBezTo>
                  <a:cubicBezTo>
                    <a:pt x="2192" y="1005"/>
                    <a:pt x="2260" y="1028"/>
                    <a:pt x="2306" y="1074"/>
                  </a:cubicBezTo>
                  <a:cubicBezTo>
                    <a:pt x="2329" y="1096"/>
                    <a:pt x="2352" y="1119"/>
                    <a:pt x="2397" y="1142"/>
                  </a:cubicBezTo>
                  <a:cubicBezTo>
                    <a:pt x="2420" y="1165"/>
                    <a:pt x="2443" y="1188"/>
                    <a:pt x="2443" y="1211"/>
                  </a:cubicBezTo>
                  <a:cubicBezTo>
                    <a:pt x="2466" y="1211"/>
                    <a:pt x="2466" y="1233"/>
                    <a:pt x="2466" y="1233"/>
                  </a:cubicBezTo>
                  <a:cubicBezTo>
                    <a:pt x="2466" y="1242"/>
                    <a:pt x="2469" y="1250"/>
                    <a:pt x="2473" y="1257"/>
                  </a:cubicBezTo>
                  <a:lnTo>
                    <a:pt x="2473" y="1257"/>
                  </a:lnTo>
                  <a:cubicBezTo>
                    <a:pt x="2471" y="1256"/>
                    <a:pt x="2468" y="1256"/>
                    <a:pt x="2466" y="1256"/>
                  </a:cubicBezTo>
                  <a:cubicBezTo>
                    <a:pt x="2489" y="1279"/>
                    <a:pt x="2489" y="1279"/>
                    <a:pt x="2489" y="1302"/>
                  </a:cubicBezTo>
                  <a:cubicBezTo>
                    <a:pt x="2489" y="1325"/>
                    <a:pt x="2512" y="1325"/>
                    <a:pt x="2512" y="1347"/>
                  </a:cubicBezTo>
                  <a:cubicBezTo>
                    <a:pt x="2512" y="1370"/>
                    <a:pt x="2512" y="1393"/>
                    <a:pt x="2512" y="1393"/>
                  </a:cubicBezTo>
                  <a:cubicBezTo>
                    <a:pt x="2512" y="1416"/>
                    <a:pt x="2512" y="1416"/>
                    <a:pt x="2512" y="1439"/>
                  </a:cubicBezTo>
                  <a:cubicBezTo>
                    <a:pt x="2512" y="1484"/>
                    <a:pt x="2489" y="1507"/>
                    <a:pt x="2489" y="1530"/>
                  </a:cubicBezTo>
                  <a:cubicBezTo>
                    <a:pt x="2480" y="1539"/>
                    <a:pt x="2471" y="1555"/>
                    <a:pt x="2466" y="1567"/>
                  </a:cubicBezTo>
                  <a:lnTo>
                    <a:pt x="2466" y="1567"/>
                  </a:lnTo>
                  <a:cubicBezTo>
                    <a:pt x="2460" y="1576"/>
                    <a:pt x="2455" y="1587"/>
                    <a:pt x="2443" y="1599"/>
                  </a:cubicBezTo>
                  <a:cubicBezTo>
                    <a:pt x="2420" y="1644"/>
                    <a:pt x="2397" y="1667"/>
                    <a:pt x="2375" y="1713"/>
                  </a:cubicBezTo>
                  <a:cubicBezTo>
                    <a:pt x="2375" y="1735"/>
                    <a:pt x="2352" y="1735"/>
                    <a:pt x="2352" y="1735"/>
                  </a:cubicBezTo>
                  <a:cubicBezTo>
                    <a:pt x="2352" y="1758"/>
                    <a:pt x="2329" y="1758"/>
                    <a:pt x="2329" y="1781"/>
                  </a:cubicBezTo>
                  <a:cubicBezTo>
                    <a:pt x="2306" y="1804"/>
                    <a:pt x="2260" y="1827"/>
                    <a:pt x="2238" y="1850"/>
                  </a:cubicBezTo>
                  <a:cubicBezTo>
                    <a:pt x="2238" y="1872"/>
                    <a:pt x="2192" y="1895"/>
                    <a:pt x="2169" y="1895"/>
                  </a:cubicBezTo>
                  <a:cubicBezTo>
                    <a:pt x="2124" y="1918"/>
                    <a:pt x="2101" y="1941"/>
                    <a:pt x="2055" y="1964"/>
                  </a:cubicBezTo>
                  <a:cubicBezTo>
                    <a:pt x="2009" y="1987"/>
                    <a:pt x="1964" y="1987"/>
                    <a:pt x="1941" y="2009"/>
                  </a:cubicBezTo>
                  <a:cubicBezTo>
                    <a:pt x="1895" y="2009"/>
                    <a:pt x="1850" y="2032"/>
                    <a:pt x="1804" y="2032"/>
                  </a:cubicBezTo>
                  <a:lnTo>
                    <a:pt x="1530" y="2032"/>
                  </a:lnTo>
                  <a:cubicBezTo>
                    <a:pt x="1507" y="2032"/>
                    <a:pt x="1484" y="2032"/>
                    <a:pt x="1462" y="2009"/>
                  </a:cubicBezTo>
                  <a:cubicBezTo>
                    <a:pt x="1416" y="2009"/>
                    <a:pt x="1370" y="1987"/>
                    <a:pt x="1325" y="1987"/>
                  </a:cubicBezTo>
                  <a:cubicBezTo>
                    <a:pt x="1325" y="1987"/>
                    <a:pt x="1302" y="1964"/>
                    <a:pt x="1279" y="1964"/>
                  </a:cubicBezTo>
                  <a:cubicBezTo>
                    <a:pt x="1279" y="1964"/>
                    <a:pt x="1256" y="1964"/>
                    <a:pt x="1256" y="1941"/>
                  </a:cubicBezTo>
                  <a:cubicBezTo>
                    <a:pt x="1211" y="1918"/>
                    <a:pt x="1165" y="1895"/>
                    <a:pt x="1119" y="1872"/>
                  </a:cubicBezTo>
                  <a:cubicBezTo>
                    <a:pt x="1096" y="1850"/>
                    <a:pt x="1074" y="1827"/>
                    <a:pt x="1051" y="1804"/>
                  </a:cubicBezTo>
                  <a:cubicBezTo>
                    <a:pt x="1051" y="1804"/>
                    <a:pt x="1028" y="1781"/>
                    <a:pt x="1005" y="1758"/>
                  </a:cubicBezTo>
                  <a:cubicBezTo>
                    <a:pt x="1005" y="1758"/>
                    <a:pt x="1005" y="1735"/>
                    <a:pt x="1005" y="1735"/>
                  </a:cubicBezTo>
                  <a:cubicBezTo>
                    <a:pt x="982" y="1690"/>
                    <a:pt x="959" y="1644"/>
                    <a:pt x="914" y="1599"/>
                  </a:cubicBezTo>
                  <a:cubicBezTo>
                    <a:pt x="914" y="1576"/>
                    <a:pt x="914" y="1530"/>
                    <a:pt x="891" y="1507"/>
                  </a:cubicBezTo>
                  <a:cubicBezTo>
                    <a:pt x="891" y="1484"/>
                    <a:pt x="891" y="1462"/>
                    <a:pt x="868" y="1439"/>
                  </a:cubicBezTo>
                  <a:cubicBezTo>
                    <a:pt x="868" y="1439"/>
                    <a:pt x="868" y="1439"/>
                    <a:pt x="868" y="1416"/>
                  </a:cubicBezTo>
                  <a:cubicBezTo>
                    <a:pt x="868" y="1370"/>
                    <a:pt x="868" y="1325"/>
                    <a:pt x="868" y="1279"/>
                  </a:cubicBezTo>
                  <a:cubicBezTo>
                    <a:pt x="868" y="1279"/>
                    <a:pt x="868" y="1256"/>
                    <a:pt x="868" y="1256"/>
                  </a:cubicBezTo>
                  <a:cubicBezTo>
                    <a:pt x="868" y="1233"/>
                    <a:pt x="891" y="1188"/>
                    <a:pt x="891" y="1188"/>
                  </a:cubicBezTo>
                  <a:cubicBezTo>
                    <a:pt x="891" y="1165"/>
                    <a:pt x="891" y="1165"/>
                    <a:pt x="891" y="1165"/>
                  </a:cubicBezTo>
                  <a:cubicBezTo>
                    <a:pt x="982" y="1142"/>
                    <a:pt x="1074" y="1074"/>
                    <a:pt x="1119" y="982"/>
                  </a:cubicBezTo>
                  <a:cubicBezTo>
                    <a:pt x="1119" y="959"/>
                    <a:pt x="1142" y="937"/>
                    <a:pt x="1142" y="914"/>
                  </a:cubicBezTo>
                  <a:cubicBezTo>
                    <a:pt x="1165" y="891"/>
                    <a:pt x="1188" y="891"/>
                    <a:pt x="1188" y="868"/>
                  </a:cubicBezTo>
                  <a:cubicBezTo>
                    <a:pt x="1188" y="868"/>
                    <a:pt x="1233" y="845"/>
                    <a:pt x="1233" y="845"/>
                  </a:cubicBezTo>
                  <a:cubicBezTo>
                    <a:pt x="1256" y="822"/>
                    <a:pt x="1256" y="822"/>
                    <a:pt x="1256" y="822"/>
                  </a:cubicBezTo>
                  <a:cubicBezTo>
                    <a:pt x="1279" y="822"/>
                    <a:pt x="1302" y="800"/>
                    <a:pt x="1325" y="800"/>
                  </a:cubicBezTo>
                  <a:cubicBezTo>
                    <a:pt x="1347" y="777"/>
                    <a:pt x="1393" y="777"/>
                    <a:pt x="1416" y="754"/>
                  </a:cubicBezTo>
                  <a:close/>
                  <a:moveTo>
                    <a:pt x="1520" y="1"/>
                  </a:moveTo>
                  <a:cubicBezTo>
                    <a:pt x="1433" y="1"/>
                    <a:pt x="1345" y="8"/>
                    <a:pt x="1256" y="24"/>
                  </a:cubicBezTo>
                  <a:cubicBezTo>
                    <a:pt x="1005" y="69"/>
                    <a:pt x="754" y="206"/>
                    <a:pt x="594" y="412"/>
                  </a:cubicBezTo>
                  <a:cubicBezTo>
                    <a:pt x="503" y="434"/>
                    <a:pt x="412" y="480"/>
                    <a:pt x="343" y="571"/>
                  </a:cubicBezTo>
                  <a:cubicBezTo>
                    <a:pt x="1" y="1028"/>
                    <a:pt x="46" y="1713"/>
                    <a:pt x="366" y="2169"/>
                  </a:cubicBezTo>
                  <a:cubicBezTo>
                    <a:pt x="680" y="2595"/>
                    <a:pt x="1175" y="2795"/>
                    <a:pt x="1679" y="2795"/>
                  </a:cubicBezTo>
                  <a:cubicBezTo>
                    <a:pt x="1797" y="2795"/>
                    <a:pt x="1915" y="2784"/>
                    <a:pt x="2032" y="2763"/>
                  </a:cubicBezTo>
                  <a:cubicBezTo>
                    <a:pt x="2580" y="2648"/>
                    <a:pt x="3082" y="2238"/>
                    <a:pt x="3242" y="1667"/>
                  </a:cubicBezTo>
                  <a:cubicBezTo>
                    <a:pt x="3310" y="1393"/>
                    <a:pt x="3265" y="1074"/>
                    <a:pt x="3105" y="822"/>
                  </a:cubicBezTo>
                  <a:cubicBezTo>
                    <a:pt x="2922" y="549"/>
                    <a:pt x="2626" y="343"/>
                    <a:pt x="2352" y="206"/>
                  </a:cubicBezTo>
                  <a:cubicBezTo>
                    <a:pt x="2088" y="83"/>
                    <a:pt x="1811" y="1"/>
                    <a:pt x="15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2" name="Google Shape;52;p15"/>
          <p:cNvGrpSpPr/>
          <p:nvPr/>
        </p:nvGrpSpPr>
        <p:grpSpPr>
          <a:xfrm>
            <a:off x="8667925" y="4654500"/>
            <a:ext cx="446250" cy="453375"/>
            <a:chOff x="4350100" y="1147775"/>
            <a:chExt cx="446250" cy="453375"/>
          </a:xfrm>
        </p:grpSpPr>
        <p:sp>
          <p:nvSpPr>
            <p:cNvPr id="53" name="Google Shape;53;p15"/>
            <p:cNvSpPr/>
            <p:nvPr/>
          </p:nvSpPr>
          <p:spPr>
            <a:xfrm>
              <a:off x="4587475" y="1395350"/>
              <a:ext cx="208875" cy="205800"/>
            </a:xfrm>
            <a:custGeom>
              <a:rect b="b" l="l" r="r" t="t"/>
              <a:pathLst>
                <a:path extrusionOk="0" h="8232" w="8355">
                  <a:moveTo>
                    <a:pt x="4104" y="0"/>
                  </a:moveTo>
                  <a:cubicBezTo>
                    <a:pt x="2167" y="0"/>
                    <a:pt x="643" y="1771"/>
                    <a:pt x="320" y="3603"/>
                  </a:cubicBezTo>
                  <a:cubicBezTo>
                    <a:pt x="0" y="5543"/>
                    <a:pt x="1119" y="7483"/>
                    <a:pt x="3036" y="8076"/>
                  </a:cubicBezTo>
                  <a:cubicBezTo>
                    <a:pt x="3393" y="8180"/>
                    <a:pt x="3759" y="8231"/>
                    <a:pt x="4124" y="8231"/>
                  </a:cubicBezTo>
                  <a:cubicBezTo>
                    <a:pt x="4880" y="8231"/>
                    <a:pt x="5631" y="8013"/>
                    <a:pt x="6277" y="7597"/>
                  </a:cubicBezTo>
                  <a:cubicBezTo>
                    <a:pt x="6574" y="7414"/>
                    <a:pt x="6848" y="7163"/>
                    <a:pt x="7099" y="6890"/>
                  </a:cubicBezTo>
                  <a:cubicBezTo>
                    <a:pt x="7852" y="6296"/>
                    <a:pt x="8355" y="5383"/>
                    <a:pt x="8332" y="4402"/>
                  </a:cubicBezTo>
                  <a:cubicBezTo>
                    <a:pt x="8309" y="3352"/>
                    <a:pt x="7715" y="2210"/>
                    <a:pt x="7031" y="1411"/>
                  </a:cubicBezTo>
                  <a:cubicBezTo>
                    <a:pt x="6369" y="658"/>
                    <a:pt x="5456" y="110"/>
                    <a:pt x="4451" y="19"/>
                  </a:cubicBezTo>
                  <a:cubicBezTo>
                    <a:pt x="4334" y="6"/>
                    <a:pt x="4218" y="0"/>
                    <a:pt x="41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" name="Google Shape;54;p15"/>
            <p:cNvSpPr/>
            <p:nvPr/>
          </p:nvSpPr>
          <p:spPr>
            <a:xfrm>
              <a:off x="4350100" y="1473750"/>
              <a:ext cx="95875" cy="93525"/>
            </a:xfrm>
            <a:custGeom>
              <a:rect b="b" l="l" r="r" t="t"/>
              <a:pathLst>
                <a:path extrusionOk="0" h="3741" w="3835">
                  <a:moveTo>
                    <a:pt x="1554" y="1"/>
                  </a:moveTo>
                  <a:cubicBezTo>
                    <a:pt x="1238" y="1"/>
                    <a:pt x="928" y="93"/>
                    <a:pt x="662" y="307"/>
                  </a:cubicBezTo>
                  <a:cubicBezTo>
                    <a:pt x="23" y="832"/>
                    <a:pt x="0" y="1927"/>
                    <a:pt x="274" y="2658"/>
                  </a:cubicBezTo>
                  <a:cubicBezTo>
                    <a:pt x="434" y="3069"/>
                    <a:pt x="753" y="3411"/>
                    <a:pt x="1164" y="3594"/>
                  </a:cubicBezTo>
                  <a:cubicBezTo>
                    <a:pt x="1429" y="3705"/>
                    <a:pt x="1710" y="3740"/>
                    <a:pt x="1998" y="3740"/>
                  </a:cubicBezTo>
                  <a:cubicBezTo>
                    <a:pt x="2182" y="3740"/>
                    <a:pt x="2369" y="3726"/>
                    <a:pt x="2557" y="3708"/>
                  </a:cubicBezTo>
                  <a:cubicBezTo>
                    <a:pt x="2716" y="3708"/>
                    <a:pt x="2808" y="3594"/>
                    <a:pt x="2808" y="3457"/>
                  </a:cubicBezTo>
                  <a:cubicBezTo>
                    <a:pt x="3036" y="3343"/>
                    <a:pt x="3241" y="3137"/>
                    <a:pt x="3401" y="2886"/>
                  </a:cubicBezTo>
                  <a:cubicBezTo>
                    <a:pt x="3835" y="2133"/>
                    <a:pt x="3584" y="1220"/>
                    <a:pt x="2990" y="626"/>
                  </a:cubicBezTo>
                  <a:cubicBezTo>
                    <a:pt x="2620" y="256"/>
                    <a:pt x="2080" y="1"/>
                    <a:pt x="15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" name="Google Shape;55;p15"/>
            <p:cNvSpPr/>
            <p:nvPr/>
          </p:nvSpPr>
          <p:spPr>
            <a:xfrm>
              <a:off x="4386600" y="1147775"/>
              <a:ext cx="162675" cy="170425"/>
            </a:xfrm>
            <a:custGeom>
              <a:rect b="b" l="l" r="r" t="t"/>
              <a:pathLst>
                <a:path extrusionOk="0" h="6817" w="6507">
                  <a:moveTo>
                    <a:pt x="2995" y="0"/>
                  </a:moveTo>
                  <a:cubicBezTo>
                    <a:pt x="2821" y="0"/>
                    <a:pt x="2644" y="20"/>
                    <a:pt x="2466" y="62"/>
                  </a:cubicBezTo>
                  <a:cubicBezTo>
                    <a:pt x="1005" y="427"/>
                    <a:pt x="69" y="2002"/>
                    <a:pt x="47" y="3440"/>
                  </a:cubicBezTo>
                  <a:cubicBezTo>
                    <a:pt x="1" y="4764"/>
                    <a:pt x="754" y="6065"/>
                    <a:pt x="1964" y="6544"/>
                  </a:cubicBezTo>
                  <a:cubicBezTo>
                    <a:pt x="2359" y="6723"/>
                    <a:pt x="2786" y="6816"/>
                    <a:pt x="3215" y="6816"/>
                  </a:cubicBezTo>
                  <a:cubicBezTo>
                    <a:pt x="3825" y="6816"/>
                    <a:pt x="4440" y="6627"/>
                    <a:pt x="4977" y="6224"/>
                  </a:cubicBezTo>
                  <a:cubicBezTo>
                    <a:pt x="6141" y="5357"/>
                    <a:pt x="6506" y="3736"/>
                    <a:pt x="6027" y="2390"/>
                  </a:cubicBezTo>
                  <a:cubicBezTo>
                    <a:pt x="5562" y="1177"/>
                    <a:pt x="4345" y="0"/>
                    <a:pt x="29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6" name="Google Shape;56;p15"/>
          <p:cNvGrpSpPr/>
          <p:nvPr/>
        </p:nvGrpSpPr>
        <p:grpSpPr>
          <a:xfrm>
            <a:off x="8667925" y="3535200"/>
            <a:ext cx="572925" cy="787025"/>
            <a:chOff x="3127800" y="2228675"/>
            <a:chExt cx="572925" cy="787025"/>
          </a:xfrm>
        </p:grpSpPr>
        <p:sp>
          <p:nvSpPr>
            <p:cNvPr id="57" name="Google Shape;57;p15"/>
            <p:cNvSpPr/>
            <p:nvPr/>
          </p:nvSpPr>
          <p:spPr>
            <a:xfrm>
              <a:off x="3150625" y="2450925"/>
              <a:ext cx="103300" cy="131100"/>
            </a:xfrm>
            <a:custGeom>
              <a:rect b="b" l="l" r="r" t="t"/>
              <a:pathLst>
                <a:path extrusionOk="0" h="5244" w="4132">
                  <a:moveTo>
                    <a:pt x="3059" y="0"/>
                  </a:moveTo>
                  <a:cubicBezTo>
                    <a:pt x="2734" y="0"/>
                    <a:pt x="2420" y="152"/>
                    <a:pt x="2237" y="457"/>
                  </a:cubicBezTo>
                  <a:cubicBezTo>
                    <a:pt x="1575" y="1575"/>
                    <a:pt x="913" y="2693"/>
                    <a:pt x="251" y="3812"/>
                  </a:cubicBezTo>
                  <a:cubicBezTo>
                    <a:pt x="0" y="4246"/>
                    <a:pt x="137" y="4885"/>
                    <a:pt x="594" y="5113"/>
                  </a:cubicBezTo>
                  <a:cubicBezTo>
                    <a:pt x="752" y="5200"/>
                    <a:pt x="925" y="5243"/>
                    <a:pt x="1094" y="5243"/>
                  </a:cubicBezTo>
                  <a:cubicBezTo>
                    <a:pt x="1411" y="5243"/>
                    <a:pt x="1716" y="5091"/>
                    <a:pt x="1895" y="4793"/>
                  </a:cubicBezTo>
                  <a:cubicBezTo>
                    <a:pt x="2557" y="3652"/>
                    <a:pt x="3219" y="2534"/>
                    <a:pt x="3881" y="1415"/>
                  </a:cubicBezTo>
                  <a:cubicBezTo>
                    <a:pt x="4132" y="1004"/>
                    <a:pt x="3995" y="365"/>
                    <a:pt x="3538" y="114"/>
                  </a:cubicBezTo>
                  <a:cubicBezTo>
                    <a:pt x="3386" y="38"/>
                    <a:pt x="3221" y="0"/>
                    <a:pt x="30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" name="Google Shape;58;p15"/>
            <p:cNvSpPr/>
            <p:nvPr/>
          </p:nvSpPr>
          <p:spPr>
            <a:xfrm>
              <a:off x="3291575" y="2539800"/>
              <a:ext cx="99875" cy="135275"/>
            </a:xfrm>
            <a:custGeom>
              <a:rect b="b" l="l" r="r" t="t"/>
              <a:pathLst>
                <a:path extrusionOk="0" h="5411" w="3995">
                  <a:moveTo>
                    <a:pt x="2909" y="1"/>
                  </a:moveTo>
                  <a:cubicBezTo>
                    <a:pt x="2584" y="1"/>
                    <a:pt x="2278" y="169"/>
                    <a:pt x="2077" y="462"/>
                  </a:cubicBezTo>
                  <a:cubicBezTo>
                    <a:pt x="1324" y="1581"/>
                    <a:pt x="685" y="2768"/>
                    <a:pt x="160" y="4000"/>
                  </a:cubicBezTo>
                  <a:cubicBezTo>
                    <a:pt x="69" y="4228"/>
                    <a:pt x="0" y="4457"/>
                    <a:pt x="69" y="4708"/>
                  </a:cubicBezTo>
                  <a:cubicBezTo>
                    <a:pt x="114" y="4936"/>
                    <a:pt x="297" y="5187"/>
                    <a:pt x="502" y="5301"/>
                  </a:cubicBezTo>
                  <a:cubicBezTo>
                    <a:pt x="644" y="5372"/>
                    <a:pt x="819" y="5410"/>
                    <a:pt x="995" y="5410"/>
                  </a:cubicBezTo>
                  <a:cubicBezTo>
                    <a:pt x="1329" y="5410"/>
                    <a:pt x="1669" y="5273"/>
                    <a:pt x="1803" y="4959"/>
                  </a:cubicBezTo>
                  <a:cubicBezTo>
                    <a:pt x="2328" y="3726"/>
                    <a:pt x="2968" y="2539"/>
                    <a:pt x="3721" y="1444"/>
                  </a:cubicBezTo>
                  <a:cubicBezTo>
                    <a:pt x="3995" y="1010"/>
                    <a:pt x="3812" y="371"/>
                    <a:pt x="3378" y="120"/>
                  </a:cubicBezTo>
                  <a:cubicBezTo>
                    <a:pt x="3224" y="39"/>
                    <a:pt x="3064" y="1"/>
                    <a:pt x="29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" name="Google Shape;59;p15"/>
            <p:cNvSpPr/>
            <p:nvPr/>
          </p:nvSpPr>
          <p:spPr>
            <a:xfrm>
              <a:off x="3429100" y="2620975"/>
              <a:ext cx="88475" cy="129675"/>
            </a:xfrm>
            <a:custGeom>
              <a:rect b="b" l="l" r="r" t="t"/>
              <a:pathLst>
                <a:path extrusionOk="0" h="5187" w="3539">
                  <a:moveTo>
                    <a:pt x="2558" y="1"/>
                  </a:moveTo>
                  <a:cubicBezTo>
                    <a:pt x="2390" y="1"/>
                    <a:pt x="2218" y="36"/>
                    <a:pt x="2077" y="114"/>
                  </a:cubicBezTo>
                  <a:cubicBezTo>
                    <a:pt x="1849" y="274"/>
                    <a:pt x="1712" y="456"/>
                    <a:pt x="1621" y="708"/>
                  </a:cubicBezTo>
                  <a:cubicBezTo>
                    <a:pt x="1575" y="844"/>
                    <a:pt x="1507" y="1004"/>
                    <a:pt x="1461" y="1141"/>
                  </a:cubicBezTo>
                  <a:cubicBezTo>
                    <a:pt x="1438" y="1210"/>
                    <a:pt x="1392" y="1278"/>
                    <a:pt x="1370" y="1324"/>
                  </a:cubicBezTo>
                  <a:cubicBezTo>
                    <a:pt x="1370" y="1347"/>
                    <a:pt x="1370" y="1369"/>
                    <a:pt x="1347" y="1415"/>
                  </a:cubicBezTo>
                  <a:cubicBezTo>
                    <a:pt x="1324" y="1438"/>
                    <a:pt x="1278" y="1575"/>
                    <a:pt x="1278" y="1598"/>
                  </a:cubicBezTo>
                  <a:cubicBezTo>
                    <a:pt x="1233" y="1666"/>
                    <a:pt x="1210" y="1712"/>
                    <a:pt x="1187" y="1780"/>
                  </a:cubicBezTo>
                  <a:cubicBezTo>
                    <a:pt x="1119" y="1917"/>
                    <a:pt x="1073" y="2054"/>
                    <a:pt x="1004" y="2168"/>
                  </a:cubicBezTo>
                  <a:cubicBezTo>
                    <a:pt x="753" y="2716"/>
                    <a:pt x="502" y="3241"/>
                    <a:pt x="228" y="3766"/>
                  </a:cubicBezTo>
                  <a:cubicBezTo>
                    <a:pt x="0" y="4223"/>
                    <a:pt x="91" y="4816"/>
                    <a:pt x="571" y="5067"/>
                  </a:cubicBezTo>
                  <a:cubicBezTo>
                    <a:pt x="720" y="5146"/>
                    <a:pt x="891" y="5186"/>
                    <a:pt x="1061" y="5186"/>
                  </a:cubicBezTo>
                  <a:cubicBezTo>
                    <a:pt x="1386" y="5186"/>
                    <a:pt x="1707" y="5039"/>
                    <a:pt x="1872" y="4725"/>
                  </a:cubicBezTo>
                  <a:cubicBezTo>
                    <a:pt x="2465" y="3583"/>
                    <a:pt x="2990" y="2397"/>
                    <a:pt x="3470" y="1187"/>
                  </a:cubicBezTo>
                  <a:cubicBezTo>
                    <a:pt x="3538" y="981"/>
                    <a:pt x="3470" y="685"/>
                    <a:pt x="3378" y="479"/>
                  </a:cubicBezTo>
                  <a:cubicBezTo>
                    <a:pt x="3264" y="274"/>
                    <a:pt x="3013" y="91"/>
                    <a:pt x="2785" y="23"/>
                  </a:cubicBezTo>
                  <a:cubicBezTo>
                    <a:pt x="2713" y="8"/>
                    <a:pt x="2636" y="1"/>
                    <a:pt x="25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" name="Google Shape;60;p15"/>
            <p:cNvSpPr/>
            <p:nvPr/>
          </p:nvSpPr>
          <p:spPr>
            <a:xfrm>
              <a:off x="3574025" y="2684625"/>
              <a:ext cx="93625" cy="112950"/>
            </a:xfrm>
            <a:custGeom>
              <a:rect b="b" l="l" r="r" t="t"/>
              <a:pathLst>
                <a:path extrusionOk="0" h="4518" w="3745">
                  <a:moveTo>
                    <a:pt x="2671" y="0"/>
                  </a:moveTo>
                  <a:cubicBezTo>
                    <a:pt x="2347" y="0"/>
                    <a:pt x="2032" y="163"/>
                    <a:pt x="1850" y="467"/>
                  </a:cubicBezTo>
                  <a:lnTo>
                    <a:pt x="275" y="3092"/>
                  </a:lnTo>
                  <a:cubicBezTo>
                    <a:pt x="1" y="3525"/>
                    <a:pt x="161" y="4165"/>
                    <a:pt x="594" y="4393"/>
                  </a:cubicBezTo>
                  <a:cubicBezTo>
                    <a:pt x="754" y="4477"/>
                    <a:pt x="921" y="4517"/>
                    <a:pt x="1084" y="4517"/>
                  </a:cubicBezTo>
                  <a:cubicBezTo>
                    <a:pt x="1408" y="4517"/>
                    <a:pt x="1713" y="4355"/>
                    <a:pt x="1895" y="4050"/>
                  </a:cubicBezTo>
                  <a:lnTo>
                    <a:pt x="3493" y="1426"/>
                  </a:lnTo>
                  <a:cubicBezTo>
                    <a:pt x="3744" y="992"/>
                    <a:pt x="3607" y="353"/>
                    <a:pt x="3151" y="124"/>
                  </a:cubicBezTo>
                  <a:cubicBezTo>
                    <a:pt x="2998" y="41"/>
                    <a:pt x="2834" y="0"/>
                    <a:pt x="26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" name="Google Shape;61;p15"/>
            <p:cNvSpPr/>
            <p:nvPr/>
          </p:nvSpPr>
          <p:spPr>
            <a:xfrm>
              <a:off x="3570600" y="2511325"/>
              <a:ext cx="85050" cy="119350"/>
            </a:xfrm>
            <a:custGeom>
              <a:rect b="b" l="l" r="r" t="t"/>
              <a:pathLst>
                <a:path extrusionOk="0" h="4774" w="3402">
                  <a:moveTo>
                    <a:pt x="2374" y="1"/>
                  </a:moveTo>
                  <a:cubicBezTo>
                    <a:pt x="1945" y="1"/>
                    <a:pt x="1536" y="265"/>
                    <a:pt x="1439" y="711"/>
                  </a:cubicBezTo>
                  <a:cubicBezTo>
                    <a:pt x="1347" y="1053"/>
                    <a:pt x="1233" y="1373"/>
                    <a:pt x="1096" y="1715"/>
                  </a:cubicBezTo>
                  <a:cubicBezTo>
                    <a:pt x="868" y="2263"/>
                    <a:pt x="571" y="2765"/>
                    <a:pt x="206" y="3245"/>
                  </a:cubicBezTo>
                  <a:lnTo>
                    <a:pt x="252" y="3153"/>
                  </a:lnTo>
                  <a:lnTo>
                    <a:pt x="252" y="3153"/>
                  </a:lnTo>
                  <a:cubicBezTo>
                    <a:pt x="115" y="3359"/>
                    <a:pt x="1" y="3541"/>
                    <a:pt x="1" y="3815"/>
                  </a:cubicBezTo>
                  <a:cubicBezTo>
                    <a:pt x="1" y="4044"/>
                    <a:pt x="92" y="4317"/>
                    <a:pt x="252" y="4477"/>
                  </a:cubicBezTo>
                  <a:cubicBezTo>
                    <a:pt x="434" y="4637"/>
                    <a:pt x="686" y="4774"/>
                    <a:pt x="937" y="4774"/>
                  </a:cubicBezTo>
                  <a:cubicBezTo>
                    <a:pt x="1165" y="4751"/>
                    <a:pt x="1462" y="4683"/>
                    <a:pt x="1599" y="4500"/>
                  </a:cubicBezTo>
                  <a:cubicBezTo>
                    <a:pt x="2397" y="3519"/>
                    <a:pt x="2968" y="2423"/>
                    <a:pt x="3265" y="1190"/>
                  </a:cubicBezTo>
                  <a:cubicBezTo>
                    <a:pt x="3402" y="711"/>
                    <a:pt x="3105" y="140"/>
                    <a:pt x="2603" y="26"/>
                  </a:cubicBezTo>
                  <a:cubicBezTo>
                    <a:pt x="2527" y="9"/>
                    <a:pt x="2450" y="1"/>
                    <a:pt x="237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" name="Google Shape;62;p15"/>
            <p:cNvSpPr/>
            <p:nvPr/>
          </p:nvSpPr>
          <p:spPr>
            <a:xfrm>
              <a:off x="3445650" y="2431250"/>
              <a:ext cx="94175" cy="115550"/>
            </a:xfrm>
            <a:custGeom>
              <a:rect b="b" l="l" r="r" t="t"/>
              <a:pathLst>
                <a:path extrusionOk="0" h="4622" w="3767">
                  <a:moveTo>
                    <a:pt x="2693" y="1"/>
                  </a:moveTo>
                  <a:cubicBezTo>
                    <a:pt x="2369" y="1"/>
                    <a:pt x="2054" y="163"/>
                    <a:pt x="1872" y="467"/>
                  </a:cubicBezTo>
                  <a:lnTo>
                    <a:pt x="251" y="3206"/>
                  </a:lnTo>
                  <a:cubicBezTo>
                    <a:pt x="0" y="3640"/>
                    <a:pt x="137" y="4256"/>
                    <a:pt x="594" y="4508"/>
                  </a:cubicBezTo>
                  <a:cubicBezTo>
                    <a:pt x="746" y="4584"/>
                    <a:pt x="913" y="4622"/>
                    <a:pt x="1078" y="4622"/>
                  </a:cubicBezTo>
                  <a:cubicBezTo>
                    <a:pt x="1408" y="4622"/>
                    <a:pt x="1727" y="4469"/>
                    <a:pt x="1895" y="4165"/>
                  </a:cubicBezTo>
                  <a:lnTo>
                    <a:pt x="3515" y="1426"/>
                  </a:lnTo>
                  <a:cubicBezTo>
                    <a:pt x="3766" y="992"/>
                    <a:pt x="3629" y="353"/>
                    <a:pt x="3173" y="125"/>
                  </a:cubicBezTo>
                  <a:cubicBezTo>
                    <a:pt x="3021" y="41"/>
                    <a:pt x="2856" y="1"/>
                    <a:pt x="26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" name="Google Shape;63;p15"/>
            <p:cNvSpPr/>
            <p:nvPr/>
          </p:nvSpPr>
          <p:spPr>
            <a:xfrm>
              <a:off x="3297275" y="2367475"/>
              <a:ext cx="98750" cy="113675"/>
            </a:xfrm>
            <a:custGeom>
              <a:rect b="b" l="l" r="r" t="t"/>
              <a:pathLst>
                <a:path extrusionOk="0" h="4547" w="3950">
                  <a:moveTo>
                    <a:pt x="2874" y="0"/>
                  </a:moveTo>
                  <a:cubicBezTo>
                    <a:pt x="2549" y="0"/>
                    <a:pt x="2233" y="168"/>
                    <a:pt x="2032" y="462"/>
                  </a:cubicBezTo>
                  <a:cubicBezTo>
                    <a:pt x="1461" y="1352"/>
                    <a:pt x="868" y="2242"/>
                    <a:pt x="274" y="3110"/>
                  </a:cubicBezTo>
                  <a:cubicBezTo>
                    <a:pt x="0" y="3543"/>
                    <a:pt x="183" y="4183"/>
                    <a:pt x="617" y="4411"/>
                  </a:cubicBezTo>
                  <a:cubicBezTo>
                    <a:pt x="778" y="4503"/>
                    <a:pt x="945" y="4546"/>
                    <a:pt x="1106" y="4546"/>
                  </a:cubicBezTo>
                  <a:cubicBezTo>
                    <a:pt x="1424" y="4546"/>
                    <a:pt x="1721" y="4379"/>
                    <a:pt x="1918" y="4091"/>
                  </a:cubicBezTo>
                  <a:lnTo>
                    <a:pt x="3675" y="1421"/>
                  </a:lnTo>
                  <a:cubicBezTo>
                    <a:pt x="3949" y="1010"/>
                    <a:pt x="3789" y="348"/>
                    <a:pt x="3333" y="120"/>
                  </a:cubicBezTo>
                  <a:cubicBezTo>
                    <a:pt x="3186" y="39"/>
                    <a:pt x="3029" y="0"/>
                    <a:pt x="28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" name="Google Shape;64;p15"/>
            <p:cNvSpPr/>
            <p:nvPr/>
          </p:nvSpPr>
          <p:spPr>
            <a:xfrm>
              <a:off x="3451925" y="2228675"/>
              <a:ext cx="79900" cy="109400"/>
            </a:xfrm>
            <a:custGeom>
              <a:rect b="b" l="l" r="r" t="t"/>
              <a:pathLst>
                <a:path extrusionOk="0" h="4376" w="3196">
                  <a:moveTo>
                    <a:pt x="2181" y="0"/>
                  </a:moveTo>
                  <a:cubicBezTo>
                    <a:pt x="1857" y="0"/>
                    <a:pt x="1540" y="144"/>
                    <a:pt x="1392" y="467"/>
                  </a:cubicBezTo>
                  <a:lnTo>
                    <a:pt x="183" y="2955"/>
                  </a:lnTo>
                  <a:cubicBezTo>
                    <a:pt x="69" y="3184"/>
                    <a:pt x="0" y="3435"/>
                    <a:pt x="69" y="3686"/>
                  </a:cubicBezTo>
                  <a:cubicBezTo>
                    <a:pt x="137" y="3914"/>
                    <a:pt x="297" y="4142"/>
                    <a:pt x="525" y="4256"/>
                  </a:cubicBezTo>
                  <a:cubicBezTo>
                    <a:pt x="667" y="4335"/>
                    <a:pt x="838" y="4376"/>
                    <a:pt x="1011" y="4376"/>
                  </a:cubicBezTo>
                  <a:cubicBezTo>
                    <a:pt x="1340" y="4376"/>
                    <a:pt x="1677" y="4228"/>
                    <a:pt x="1826" y="3914"/>
                  </a:cubicBezTo>
                  <a:lnTo>
                    <a:pt x="3013" y="1426"/>
                  </a:lnTo>
                  <a:cubicBezTo>
                    <a:pt x="3127" y="1198"/>
                    <a:pt x="3196" y="947"/>
                    <a:pt x="3127" y="696"/>
                  </a:cubicBezTo>
                  <a:cubicBezTo>
                    <a:pt x="3059" y="467"/>
                    <a:pt x="2899" y="216"/>
                    <a:pt x="2694" y="125"/>
                  </a:cubicBezTo>
                  <a:cubicBezTo>
                    <a:pt x="2539" y="44"/>
                    <a:pt x="2359" y="0"/>
                    <a:pt x="21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" name="Google Shape;65;p15"/>
            <p:cNvSpPr/>
            <p:nvPr/>
          </p:nvSpPr>
          <p:spPr>
            <a:xfrm>
              <a:off x="3607125" y="2317125"/>
              <a:ext cx="93600" cy="127000"/>
            </a:xfrm>
            <a:custGeom>
              <a:rect b="b" l="l" r="r" t="t"/>
              <a:pathLst>
                <a:path extrusionOk="0" h="5080" w="3744">
                  <a:moveTo>
                    <a:pt x="2643" y="1"/>
                  </a:moveTo>
                  <a:cubicBezTo>
                    <a:pt x="2324" y="1"/>
                    <a:pt x="2024" y="163"/>
                    <a:pt x="1827" y="467"/>
                  </a:cubicBezTo>
                  <a:cubicBezTo>
                    <a:pt x="1119" y="1540"/>
                    <a:pt x="548" y="2681"/>
                    <a:pt x="69" y="3891"/>
                  </a:cubicBezTo>
                  <a:cubicBezTo>
                    <a:pt x="1" y="4097"/>
                    <a:pt x="69" y="4416"/>
                    <a:pt x="160" y="4599"/>
                  </a:cubicBezTo>
                  <a:cubicBezTo>
                    <a:pt x="275" y="4804"/>
                    <a:pt x="526" y="5010"/>
                    <a:pt x="754" y="5055"/>
                  </a:cubicBezTo>
                  <a:cubicBezTo>
                    <a:pt x="833" y="5072"/>
                    <a:pt x="909" y="5080"/>
                    <a:pt x="982" y="5080"/>
                  </a:cubicBezTo>
                  <a:cubicBezTo>
                    <a:pt x="1416" y="5080"/>
                    <a:pt x="1742" y="4800"/>
                    <a:pt x="1918" y="4371"/>
                  </a:cubicBezTo>
                  <a:cubicBezTo>
                    <a:pt x="1941" y="4302"/>
                    <a:pt x="1986" y="4234"/>
                    <a:pt x="2009" y="4165"/>
                  </a:cubicBezTo>
                  <a:cubicBezTo>
                    <a:pt x="2009" y="4142"/>
                    <a:pt x="2009" y="4119"/>
                    <a:pt x="2032" y="4097"/>
                  </a:cubicBezTo>
                  <a:cubicBezTo>
                    <a:pt x="2078" y="3982"/>
                    <a:pt x="2146" y="3846"/>
                    <a:pt x="2192" y="3731"/>
                  </a:cubicBezTo>
                  <a:cubicBezTo>
                    <a:pt x="2306" y="3458"/>
                    <a:pt x="2443" y="3206"/>
                    <a:pt x="2580" y="2955"/>
                  </a:cubicBezTo>
                  <a:cubicBezTo>
                    <a:pt x="2854" y="2430"/>
                    <a:pt x="3151" y="1905"/>
                    <a:pt x="3470" y="1426"/>
                  </a:cubicBezTo>
                  <a:cubicBezTo>
                    <a:pt x="3744" y="1015"/>
                    <a:pt x="3561" y="353"/>
                    <a:pt x="3128" y="125"/>
                  </a:cubicBezTo>
                  <a:cubicBezTo>
                    <a:pt x="2968" y="41"/>
                    <a:pt x="2803" y="1"/>
                    <a:pt x="264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" name="Google Shape;66;p15"/>
            <p:cNvSpPr/>
            <p:nvPr/>
          </p:nvSpPr>
          <p:spPr>
            <a:xfrm>
              <a:off x="3176300" y="2631125"/>
              <a:ext cx="79350" cy="95650"/>
            </a:xfrm>
            <a:custGeom>
              <a:rect b="b" l="l" r="r" t="t"/>
              <a:pathLst>
                <a:path extrusionOk="0" h="3826" w="3174">
                  <a:moveTo>
                    <a:pt x="2148" y="0"/>
                  </a:moveTo>
                  <a:cubicBezTo>
                    <a:pt x="2079" y="0"/>
                    <a:pt x="2010" y="9"/>
                    <a:pt x="1941" y="28"/>
                  </a:cubicBezTo>
                  <a:lnTo>
                    <a:pt x="1735" y="119"/>
                  </a:lnTo>
                  <a:cubicBezTo>
                    <a:pt x="1575" y="210"/>
                    <a:pt x="1461" y="324"/>
                    <a:pt x="1370" y="484"/>
                  </a:cubicBezTo>
                  <a:cubicBezTo>
                    <a:pt x="914" y="1078"/>
                    <a:pt x="503" y="1717"/>
                    <a:pt x="183" y="2401"/>
                  </a:cubicBezTo>
                  <a:cubicBezTo>
                    <a:pt x="69" y="2630"/>
                    <a:pt x="1" y="2858"/>
                    <a:pt x="69" y="3109"/>
                  </a:cubicBezTo>
                  <a:cubicBezTo>
                    <a:pt x="137" y="3337"/>
                    <a:pt x="297" y="3588"/>
                    <a:pt x="503" y="3702"/>
                  </a:cubicBezTo>
                  <a:cubicBezTo>
                    <a:pt x="658" y="3780"/>
                    <a:pt x="823" y="3826"/>
                    <a:pt x="992" y="3826"/>
                  </a:cubicBezTo>
                  <a:cubicBezTo>
                    <a:pt x="1072" y="3826"/>
                    <a:pt x="1153" y="3816"/>
                    <a:pt x="1233" y="3794"/>
                  </a:cubicBezTo>
                  <a:cubicBezTo>
                    <a:pt x="1461" y="3725"/>
                    <a:pt x="1712" y="3588"/>
                    <a:pt x="1804" y="3360"/>
                  </a:cubicBezTo>
                  <a:cubicBezTo>
                    <a:pt x="2146" y="2675"/>
                    <a:pt x="2557" y="2036"/>
                    <a:pt x="3013" y="1443"/>
                  </a:cubicBezTo>
                  <a:cubicBezTo>
                    <a:pt x="3150" y="1260"/>
                    <a:pt x="3173" y="918"/>
                    <a:pt x="3105" y="712"/>
                  </a:cubicBezTo>
                  <a:cubicBezTo>
                    <a:pt x="3059" y="484"/>
                    <a:pt x="2876" y="256"/>
                    <a:pt x="2671" y="142"/>
                  </a:cubicBezTo>
                  <a:cubicBezTo>
                    <a:pt x="2506" y="59"/>
                    <a:pt x="2328" y="0"/>
                    <a:pt x="214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" name="Google Shape;67;p15"/>
            <p:cNvSpPr/>
            <p:nvPr/>
          </p:nvSpPr>
          <p:spPr>
            <a:xfrm>
              <a:off x="3289850" y="2746025"/>
              <a:ext cx="74775" cy="95025"/>
            </a:xfrm>
            <a:custGeom>
              <a:rect b="b" l="l" r="r" t="t"/>
              <a:pathLst>
                <a:path extrusionOk="0" h="3801" w="2991">
                  <a:moveTo>
                    <a:pt x="2023" y="0"/>
                  </a:moveTo>
                  <a:cubicBezTo>
                    <a:pt x="1943" y="0"/>
                    <a:pt x="1862" y="13"/>
                    <a:pt x="1781" y="42"/>
                  </a:cubicBezTo>
                  <a:cubicBezTo>
                    <a:pt x="1530" y="111"/>
                    <a:pt x="1347" y="248"/>
                    <a:pt x="1188" y="476"/>
                  </a:cubicBezTo>
                  <a:cubicBezTo>
                    <a:pt x="731" y="1138"/>
                    <a:pt x="389" y="1846"/>
                    <a:pt x="69" y="2599"/>
                  </a:cubicBezTo>
                  <a:cubicBezTo>
                    <a:pt x="1" y="2804"/>
                    <a:pt x="69" y="3124"/>
                    <a:pt x="161" y="3306"/>
                  </a:cubicBezTo>
                  <a:cubicBezTo>
                    <a:pt x="275" y="3535"/>
                    <a:pt x="526" y="3717"/>
                    <a:pt x="754" y="3763"/>
                  </a:cubicBezTo>
                  <a:cubicBezTo>
                    <a:pt x="836" y="3787"/>
                    <a:pt x="924" y="3800"/>
                    <a:pt x="1012" y="3800"/>
                  </a:cubicBezTo>
                  <a:cubicBezTo>
                    <a:pt x="1170" y="3800"/>
                    <a:pt x="1330" y="3759"/>
                    <a:pt x="1462" y="3672"/>
                  </a:cubicBezTo>
                  <a:cubicBezTo>
                    <a:pt x="1530" y="3626"/>
                    <a:pt x="1599" y="3580"/>
                    <a:pt x="1667" y="3535"/>
                  </a:cubicBezTo>
                  <a:cubicBezTo>
                    <a:pt x="1781" y="3420"/>
                    <a:pt x="1850" y="3284"/>
                    <a:pt x="1895" y="3124"/>
                  </a:cubicBezTo>
                  <a:cubicBezTo>
                    <a:pt x="2146" y="2530"/>
                    <a:pt x="2466" y="1960"/>
                    <a:pt x="2831" y="1435"/>
                  </a:cubicBezTo>
                  <a:cubicBezTo>
                    <a:pt x="2968" y="1252"/>
                    <a:pt x="2991" y="933"/>
                    <a:pt x="2945" y="704"/>
                  </a:cubicBezTo>
                  <a:cubicBezTo>
                    <a:pt x="2877" y="476"/>
                    <a:pt x="2717" y="248"/>
                    <a:pt x="2489" y="134"/>
                  </a:cubicBezTo>
                  <a:cubicBezTo>
                    <a:pt x="2350" y="56"/>
                    <a:pt x="2190" y="0"/>
                    <a:pt x="20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" name="Google Shape;68;p15"/>
            <p:cNvSpPr/>
            <p:nvPr/>
          </p:nvSpPr>
          <p:spPr>
            <a:xfrm>
              <a:off x="3463900" y="2821975"/>
              <a:ext cx="107875" cy="125375"/>
            </a:xfrm>
            <a:custGeom>
              <a:rect b="b" l="l" r="r" t="t"/>
              <a:pathLst>
                <a:path extrusionOk="0" h="5015" w="4315">
                  <a:moveTo>
                    <a:pt x="983" y="2710"/>
                  </a:moveTo>
                  <a:cubicBezTo>
                    <a:pt x="969" y="2726"/>
                    <a:pt x="963" y="2735"/>
                    <a:pt x="963" y="2735"/>
                  </a:cubicBezTo>
                  <a:cubicBezTo>
                    <a:pt x="964" y="2735"/>
                    <a:pt x="971" y="2727"/>
                    <a:pt x="983" y="2710"/>
                  </a:cubicBezTo>
                  <a:close/>
                  <a:moveTo>
                    <a:pt x="3248" y="1"/>
                  </a:moveTo>
                  <a:cubicBezTo>
                    <a:pt x="2926" y="1"/>
                    <a:pt x="2607" y="153"/>
                    <a:pt x="2443" y="451"/>
                  </a:cubicBezTo>
                  <a:cubicBezTo>
                    <a:pt x="2146" y="999"/>
                    <a:pt x="1826" y="1547"/>
                    <a:pt x="1461" y="2049"/>
                  </a:cubicBezTo>
                  <a:cubicBezTo>
                    <a:pt x="1370" y="2186"/>
                    <a:pt x="1279" y="2323"/>
                    <a:pt x="1187" y="2437"/>
                  </a:cubicBezTo>
                  <a:cubicBezTo>
                    <a:pt x="1142" y="2505"/>
                    <a:pt x="1096" y="2551"/>
                    <a:pt x="1050" y="2619"/>
                  </a:cubicBezTo>
                  <a:cubicBezTo>
                    <a:pt x="1030" y="2639"/>
                    <a:pt x="1028" y="2659"/>
                    <a:pt x="1012" y="2679"/>
                  </a:cubicBezTo>
                  <a:lnTo>
                    <a:pt x="1012" y="2679"/>
                  </a:lnTo>
                  <a:cubicBezTo>
                    <a:pt x="1022" y="2665"/>
                    <a:pt x="1028" y="2653"/>
                    <a:pt x="1028" y="2642"/>
                  </a:cubicBezTo>
                  <a:lnTo>
                    <a:pt x="1028" y="2642"/>
                  </a:lnTo>
                  <a:cubicBezTo>
                    <a:pt x="1009" y="2673"/>
                    <a:pt x="994" y="2695"/>
                    <a:pt x="983" y="2710"/>
                  </a:cubicBezTo>
                  <a:lnTo>
                    <a:pt x="983" y="2710"/>
                  </a:lnTo>
                  <a:cubicBezTo>
                    <a:pt x="989" y="2704"/>
                    <a:pt x="996" y="2696"/>
                    <a:pt x="1005" y="2688"/>
                  </a:cubicBezTo>
                  <a:cubicBezTo>
                    <a:pt x="1008" y="2685"/>
                    <a:pt x="1010" y="2682"/>
                    <a:pt x="1012" y="2679"/>
                  </a:cubicBezTo>
                  <a:lnTo>
                    <a:pt x="1012" y="2679"/>
                  </a:lnTo>
                  <a:cubicBezTo>
                    <a:pt x="980" y="2727"/>
                    <a:pt x="908" y="2789"/>
                    <a:pt x="891" y="2825"/>
                  </a:cubicBezTo>
                  <a:cubicBezTo>
                    <a:pt x="845" y="2870"/>
                    <a:pt x="799" y="2939"/>
                    <a:pt x="754" y="2985"/>
                  </a:cubicBezTo>
                  <a:cubicBezTo>
                    <a:pt x="640" y="3121"/>
                    <a:pt x="525" y="3258"/>
                    <a:pt x="411" y="3373"/>
                  </a:cubicBezTo>
                  <a:cubicBezTo>
                    <a:pt x="92" y="3761"/>
                    <a:pt x="0" y="4354"/>
                    <a:pt x="411" y="4719"/>
                  </a:cubicBezTo>
                  <a:cubicBezTo>
                    <a:pt x="595" y="4903"/>
                    <a:pt x="865" y="5015"/>
                    <a:pt x="1128" y="5015"/>
                  </a:cubicBezTo>
                  <a:cubicBezTo>
                    <a:pt x="1355" y="5015"/>
                    <a:pt x="1577" y="4932"/>
                    <a:pt x="1735" y="4742"/>
                  </a:cubicBezTo>
                  <a:cubicBezTo>
                    <a:pt x="2648" y="3738"/>
                    <a:pt x="3447" y="2619"/>
                    <a:pt x="4086" y="1432"/>
                  </a:cubicBezTo>
                  <a:cubicBezTo>
                    <a:pt x="4314" y="976"/>
                    <a:pt x="4200" y="360"/>
                    <a:pt x="3744" y="131"/>
                  </a:cubicBezTo>
                  <a:cubicBezTo>
                    <a:pt x="3593" y="44"/>
                    <a:pt x="3420" y="1"/>
                    <a:pt x="32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" name="Google Shape;69;p15"/>
            <p:cNvSpPr/>
            <p:nvPr/>
          </p:nvSpPr>
          <p:spPr>
            <a:xfrm>
              <a:off x="3285850" y="2894725"/>
              <a:ext cx="100475" cy="120975"/>
            </a:xfrm>
            <a:custGeom>
              <a:rect b="b" l="l" r="r" t="t"/>
              <a:pathLst>
                <a:path extrusionOk="0" h="4839" w="4019">
                  <a:moveTo>
                    <a:pt x="2957" y="1"/>
                  </a:moveTo>
                  <a:cubicBezTo>
                    <a:pt x="2633" y="1"/>
                    <a:pt x="2311" y="148"/>
                    <a:pt x="2147" y="463"/>
                  </a:cubicBezTo>
                  <a:cubicBezTo>
                    <a:pt x="1599" y="1490"/>
                    <a:pt x="982" y="2471"/>
                    <a:pt x="298" y="3407"/>
                  </a:cubicBezTo>
                  <a:cubicBezTo>
                    <a:pt x="1" y="3818"/>
                    <a:pt x="206" y="4503"/>
                    <a:pt x="640" y="4708"/>
                  </a:cubicBezTo>
                  <a:cubicBezTo>
                    <a:pt x="804" y="4798"/>
                    <a:pt x="966" y="4838"/>
                    <a:pt x="1120" y="4838"/>
                  </a:cubicBezTo>
                  <a:cubicBezTo>
                    <a:pt x="1438" y="4838"/>
                    <a:pt x="1726" y="4665"/>
                    <a:pt x="1941" y="4389"/>
                  </a:cubicBezTo>
                  <a:cubicBezTo>
                    <a:pt x="2626" y="3430"/>
                    <a:pt x="3242" y="2448"/>
                    <a:pt x="3790" y="1421"/>
                  </a:cubicBezTo>
                  <a:cubicBezTo>
                    <a:pt x="4018" y="988"/>
                    <a:pt x="3904" y="371"/>
                    <a:pt x="3448" y="120"/>
                  </a:cubicBezTo>
                  <a:cubicBezTo>
                    <a:pt x="3298" y="42"/>
                    <a:pt x="3127" y="1"/>
                    <a:pt x="29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" name="Google Shape;70;p15"/>
            <p:cNvSpPr/>
            <p:nvPr/>
          </p:nvSpPr>
          <p:spPr>
            <a:xfrm>
              <a:off x="3127800" y="2807725"/>
              <a:ext cx="90175" cy="117525"/>
            </a:xfrm>
            <a:custGeom>
              <a:rect b="b" l="l" r="r" t="t"/>
              <a:pathLst>
                <a:path extrusionOk="0" h="4701" w="3607">
                  <a:moveTo>
                    <a:pt x="2541" y="0"/>
                  </a:moveTo>
                  <a:cubicBezTo>
                    <a:pt x="2218" y="0"/>
                    <a:pt x="1899" y="152"/>
                    <a:pt x="1735" y="450"/>
                  </a:cubicBezTo>
                  <a:cubicBezTo>
                    <a:pt x="1233" y="1409"/>
                    <a:pt x="731" y="2345"/>
                    <a:pt x="251" y="3281"/>
                  </a:cubicBezTo>
                  <a:cubicBezTo>
                    <a:pt x="0" y="3714"/>
                    <a:pt x="114" y="4331"/>
                    <a:pt x="571" y="4582"/>
                  </a:cubicBezTo>
                  <a:cubicBezTo>
                    <a:pt x="728" y="4660"/>
                    <a:pt x="904" y="4701"/>
                    <a:pt x="1077" y="4701"/>
                  </a:cubicBezTo>
                  <a:cubicBezTo>
                    <a:pt x="1406" y="4701"/>
                    <a:pt x="1722" y="4554"/>
                    <a:pt x="1872" y="4239"/>
                  </a:cubicBezTo>
                  <a:cubicBezTo>
                    <a:pt x="2374" y="3303"/>
                    <a:pt x="2876" y="2368"/>
                    <a:pt x="3378" y="1432"/>
                  </a:cubicBezTo>
                  <a:cubicBezTo>
                    <a:pt x="3607" y="975"/>
                    <a:pt x="3515" y="359"/>
                    <a:pt x="3036" y="131"/>
                  </a:cubicBezTo>
                  <a:cubicBezTo>
                    <a:pt x="2885" y="43"/>
                    <a:pt x="2713" y="0"/>
                    <a:pt x="25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1" name="Google Shape;71;p15"/>
          <p:cNvGrpSpPr/>
          <p:nvPr/>
        </p:nvGrpSpPr>
        <p:grpSpPr>
          <a:xfrm rot="-7481383">
            <a:off x="1162903" y="-100174"/>
            <a:ext cx="446225" cy="453350"/>
            <a:chOff x="4350100" y="1147775"/>
            <a:chExt cx="446250" cy="453375"/>
          </a:xfrm>
        </p:grpSpPr>
        <p:sp>
          <p:nvSpPr>
            <p:cNvPr id="72" name="Google Shape;72;p15"/>
            <p:cNvSpPr/>
            <p:nvPr/>
          </p:nvSpPr>
          <p:spPr>
            <a:xfrm>
              <a:off x="4587475" y="1395350"/>
              <a:ext cx="208875" cy="205800"/>
            </a:xfrm>
            <a:custGeom>
              <a:rect b="b" l="l" r="r" t="t"/>
              <a:pathLst>
                <a:path extrusionOk="0" h="8232" w="8355">
                  <a:moveTo>
                    <a:pt x="4104" y="0"/>
                  </a:moveTo>
                  <a:cubicBezTo>
                    <a:pt x="2167" y="0"/>
                    <a:pt x="643" y="1771"/>
                    <a:pt x="320" y="3603"/>
                  </a:cubicBezTo>
                  <a:cubicBezTo>
                    <a:pt x="0" y="5543"/>
                    <a:pt x="1119" y="7483"/>
                    <a:pt x="3036" y="8076"/>
                  </a:cubicBezTo>
                  <a:cubicBezTo>
                    <a:pt x="3393" y="8180"/>
                    <a:pt x="3759" y="8231"/>
                    <a:pt x="4124" y="8231"/>
                  </a:cubicBezTo>
                  <a:cubicBezTo>
                    <a:pt x="4880" y="8231"/>
                    <a:pt x="5631" y="8013"/>
                    <a:pt x="6277" y="7597"/>
                  </a:cubicBezTo>
                  <a:cubicBezTo>
                    <a:pt x="6574" y="7414"/>
                    <a:pt x="6848" y="7163"/>
                    <a:pt x="7099" y="6890"/>
                  </a:cubicBezTo>
                  <a:cubicBezTo>
                    <a:pt x="7852" y="6296"/>
                    <a:pt x="8355" y="5383"/>
                    <a:pt x="8332" y="4402"/>
                  </a:cubicBezTo>
                  <a:cubicBezTo>
                    <a:pt x="8309" y="3352"/>
                    <a:pt x="7715" y="2210"/>
                    <a:pt x="7031" y="1411"/>
                  </a:cubicBezTo>
                  <a:cubicBezTo>
                    <a:pt x="6369" y="658"/>
                    <a:pt x="5456" y="110"/>
                    <a:pt x="4451" y="19"/>
                  </a:cubicBezTo>
                  <a:cubicBezTo>
                    <a:pt x="4334" y="6"/>
                    <a:pt x="4218" y="0"/>
                    <a:pt x="41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" name="Google Shape;73;p15"/>
            <p:cNvSpPr/>
            <p:nvPr/>
          </p:nvSpPr>
          <p:spPr>
            <a:xfrm>
              <a:off x="4350100" y="1473750"/>
              <a:ext cx="95875" cy="93525"/>
            </a:xfrm>
            <a:custGeom>
              <a:rect b="b" l="l" r="r" t="t"/>
              <a:pathLst>
                <a:path extrusionOk="0" h="3741" w="3835">
                  <a:moveTo>
                    <a:pt x="1554" y="1"/>
                  </a:moveTo>
                  <a:cubicBezTo>
                    <a:pt x="1238" y="1"/>
                    <a:pt x="928" y="93"/>
                    <a:pt x="662" y="307"/>
                  </a:cubicBezTo>
                  <a:cubicBezTo>
                    <a:pt x="23" y="832"/>
                    <a:pt x="0" y="1927"/>
                    <a:pt x="274" y="2658"/>
                  </a:cubicBezTo>
                  <a:cubicBezTo>
                    <a:pt x="434" y="3069"/>
                    <a:pt x="753" y="3411"/>
                    <a:pt x="1164" y="3594"/>
                  </a:cubicBezTo>
                  <a:cubicBezTo>
                    <a:pt x="1429" y="3705"/>
                    <a:pt x="1710" y="3740"/>
                    <a:pt x="1998" y="3740"/>
                  </a:cubicBezTo>
                  <a:cubicBezTo>
                    <a:pt x="2182" y="3740"/>
                    <a:pt x="2369" y="3726"/>
                    <a:pt x="2557" y="3708"/>
                  </a:cubicBezTo>
                  <a:cubicBezTo>
                    <a:pt x="2716" y="3708"/>
                    <a:pt x="2808" y="3594"/>
                    <a:pt x="2808" y="3457"/>
                  </a:cubicBezTo>
                  <a:cubicBezTo>
                    <a:pt x="3036" y="3343"/>
                    <a:pt x="3241" y="3137"/>
                    <a:pt x="3401" y="2886"/>
                  </a:cubicBezTo>
                  <a:cubicBezTo>
                    <a:pt x="3835" y="2133"/>
                    <a:pt x="3584" y="1220"/>
                    <a:pt x="2990" y="626"/>
                  </a:cubicBezTo>
                  <a:cubicBezTo>
                    <a:pt x="2620" y="256"/>
                    <a:pt x="2080" y="1"/>
                    <a:pt x="15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" name="Google Shape;74;p15"/>
            <p:cNvSpPr/>
            <p:nvPr/>
          </p:nvSpPr>
          <p:spPr>
            <a:xfrm>
              <a:off x="4386600" y="1147775"/>
              <a:ext cx="162675" cy="170425"/>
            </a:xfrm>
            <a:custGeom>
              <a:rect b="b" l="l" r="r" t="t"/>
              <a:pathLst>
                <a:path extrusionOk="0" h="6817" w="6507">
                  <a:moveTo>
                    <a:pt x="2995" y="0"/>
                  </a:moveTo>
                  <a:cubicBezTo>
                    <a:pt x="2821" y="0"/>
                    <a:pt x="2644" y="20"/>
                    <a:pt x="2466" y="62"/>
                  </a:cubicBezTo>
                  <a:cubicBezTo>
                    <a:pt x="1005" y="427"/>
                    <a:pt x="69" y="2002"/>
                    <a:pt x="47" y="3440"/>
                  </a:cubicBezTo>
                  <a:cubicBezTo>
                    <a:pt x="1" y="4764"/>
                    <a:pt x="754" y="6065"/>
                    <a:pt x="1964" y="6544"/>
                  </a:cubicBezTo>
                  <a:cubicBezTo>
                    <a:pt x="2359" y="6723"/>
                    <a:pt x="2786" y="6816"/>
                    <a:pt x="3215" y="6816"/>
                  </a:cubicBezTo>
                  <a:cubicBezTo>
                    <a:pt x="3825" y="6816"/>
                    <a:pt x="4440" y="6627"/>
                    <a:pt x="4977" y="6224"/>
                  </a:cubicBezTo>
                  <a:cubicBezTo>
                    <a:pt x="6141" y="5357"/>
                    <a:pt x="6506" y="3736"/>
                    <a:pt x="6027" y="2390"/>
                  </a:cubicBezTo>
                  <a:cubicBezTo>
                    <a:pt x="5562" y="1177"/>
                    <a:pt x="4345" y="0"/>
                    <a:pt x="29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24"/>
          <p:cNvSpPr/>
          <p:nvPr/>
        </p:nvSpPr>
        <p:spPr>
          <a:xfrm flipH="1">
            <a:off x="2819875" y="-30100"/>
            <a:ext cx="6362600" cy="1372375"/>
          </a:xfrm>
          <a:custGeom>
            <a:rect b="b" l="l" r="r" t="t"/>
            <a:pathLst>
              <a:path extrusionOk="0" h="54895" w="254504">
                <a:moveTo>
                  <a:pt x="254503" y="0"/>
                </a:moveTo>
                <a:cubicBezTo>
                  <a:pt x="254503" y="0"/>
                  <a:pt x="244837" y="54895"/>
                  <a:pt x="153954" y="52159"/>
                </a:cubicBezTo>
                <a:cubicBezTo>
                  <a:pt x="75898" y="49788"/>
                  <a:pt x="63922" y="14529"/>
                  <a:pt x="821" y="32280"/>
                </a:cubicBezTo>
                <a:lnTo>
                  <a:pt x="0" y="517"/>
                </a:lnTo>
                <a:close/>
              </a:path>
            </a:pathLst>
          </a:custGeom>
          <a:solidFill>
            <a:srgbClr val="E3D6C9">
              <a:alpha val="28627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7" name="Google Shape;477;p24"/>
          <p:cNvSpPr/>
          <p:nvPr/>
        </p:nvSpPr>
        <p:spPr>
          <a:xfrm flipH="1" rot="-9974670">
            <a:off x="-589236" y="3912604"/>
            <a:ext cx="4845471" cy="1754573"/>
          </a:xfrm>
          <a:custGeom>
            <a:rect b="b" l="l" r="r" t="t"/>
            <a:pathLst>
              <a:path extrusionOk="0" h="125474" w="346512">
                <a:moveTo>
                  <a:pt x="346511" y="73862"/>
                </a:moveTo>
                <a:cubicBezTo>
                  <a:pt x="346511" y="73862"/>
                  <a:pt x="320918" y="125474"/>
                  <a:pt x="263166" y="120945"/>
                </a:cubicBezTo>
                <a:cubicBezTo>
                  <a:pt x="186478" y="114927"/>
                  <a:pt x="187420" y="74318"/>
                  <a:pt x="126751" y="59911"/>
                </a:cubicBezTo>
                <a:cubicBezTo>
                  <a:pt x="53284" y="42494"/>
                  <a:pt x="0" y="114987"/>
                  <a:pt x="0" y="114987"/>
                </a:cubicBezTo>
                <a:lnTo>
                  <a:pt x="26779" y="1"/>
                </a:lnTo>
                <a:close/>
              </a:path>
            </a:pathLst>
          </a:custGeom>
          <a:solidFill>
            <a:srgbClr val="E3D6C9">
              <a:alpha val="28627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8" name="Google Shape;478;p24"/>
          <p:cNvSpPr txBox="1"/>
          <p:nvPr>
            <p:ph idx="1" type="subTitle"/>
          </p:nvPr>
        </p:nvSpPr>
        <p:spPr>
          <a:xfrm>
            <a:off x="893281" y="1855175"/>
            <a:ext cx="3349800" cy="86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9" name="Google Shape;479;p24"/>
          <p:cNvSpPr txBox="1"/>
          <p:nvPr>
            <p:ph idx="2" type="subTitle"/>
          </p:nvPr>
        </p:nvSpPr>
        <p:spPr>
          <a:xfrm>
            <a:off x="893281" y="2891500"/>
            <a:ext cx="3349800" cy="23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0" name="Google Shape;480;p24"/>
          <p:cNvSpPr txBox="1"/>
          <p:nvPr>
            <p:ph idx="3" type="subTitle"/>
          </p:nvPr>
        </p:nvSpPr>
        <p:spPr>
          <a:xfrm>
            <a:off x="893281" y="3165226"/>
            <a:ext cx="3349800" cy="74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1" name="Google Shape;481;p24"/>
          <p:cNvSpPr txBox="1"/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grpSp>
        <p:nvGrpSpPr>
          <p:cNvPr id="482" name="Google Shape;482;p24"/>
          <p:cNvGrpSpPr/>
          <p:nvPr/>
        </p:nvGrpSpPr>
        <p:grpSpPr>
          <a:xfrm>
            <a:off x="-105925" y="4040213"/>
            <a:ext cx="999200" cy="990975"/>
            <a:chOff x="3102700" y="494350"/>
            <a:chExt cx="999200" cy="990975"/>
          </a:xfrm>
        </p:grpSpPr>
        <p:sp>
          <p:nvSpPr>
            <p:cNvPr id="483" name="Google Shape;483;p24"/>
            <p:cNvSpPr/>
            <p:nvPr/>
          </p:nvSpPr>
          <p:spPr>
            <a:xfrm>
              <a:off x="3363475" y="639725"/>
              <a:ext cx="70200" cy="69650"/>
            </a:xfrm>
            <a:custGeom>
              <a:rect b="b" l="l" r="r" t="t"/>
              <a:pathLst>
                <a:path extrusionOk="0" h="2786" w="2808">
                  <a:moveTo>
                    <a:pt x="1530" y="1"/>
                  </a:moveTo>
                  <a:cubicBezTo>
                    <a:pt x="1432" y="1"/>
                    <a:pt x="1335" y="12"/>
                    <a:pt x="1233" y="46"/>
                  </a:cubicBezTo>
                  <a:cubicBezTo>
                    <a:pt x="1027" y="92"/>
                    <a:pt x="845" y="206"/>
                    <a:pt x="685" y="366"/>
                  </a:cubicBezTo>
                  <a:cubicBezTo>
                    <a:pt x="639" y="366"/>
                    <a:pt x="616" y="389"/>
                    <a:pt x="594" y="411"/>
                  </a:cubicBezTo>
                  <a:cubicBezTo>
                    <a:pt x="411" y="526"/>
                    <a:pt x="274" y="640"/>
                    <a:pt x="183" y="822"/>
                  </a:cubicBezTo>
                  <a:cubicBezTo>
                    <a:pt x="69" y="1005"/>
                    <a:pt x="46" y="1188"/>
                    <a:pt x="23" y="1393"/>
                  </a:cubicBezTo>
                  <a:cubicBezTo>
                    <a:pt x="0" y="1530"/>
                    <a:pt x="23" y="1667"/>
                    <a:pt x="46" y="1804"/>
                  </a:cubicBezTo>
                  <a:cubicBezTo>
                    <a:pt x="69" y="1895"/>
                    <a:pt x="114" y="1986"/>
                    <a:pt x="160" y="2078"/>
                  </a:cubicBezTo>
                  <a:cubicBezTo>
                    <a:pt x="183" y="2123"/>
                    <a:pt x="206" y="2169"/>
                    <a:pt x="228" y="2192"/>
                  </a:cubicBezTo>
                  <a:cubicBezTo>
                    <a:pt x="343" y="2374"/>
                    <a:pt x="480" y="2511"/>
                    <a:pt x="662" y="2603"/>
                  </a:cubicBezTo>
                  <a:cubicBezTo>
                    <a:pt x="868" y="2717"/>
                    <a:pt x="1027" y="2762"/>
                    <a:pt x="1256" y="2785"/>
                  </a:cubicBezTo>
                  <a:cubicBezTo>
                    <a:pt x="1415" y="2785"/>
                    <a:pt x="1575" y="2762"/>
                    <a:pt x="1712" y="2740"/>
                  </a:cubicBezTo>
                  <a:cubicBezTo>
                    <a:pt x="1872" y="2694"/>
                    <a:pt x="2009" y="2648"/>
                    <a:pt x="2146" y="2557"/>
                  </a:cubicBezTo>
                  <a:cubicBezTo>
                    <a:pt x="2306" y="2443"/>
                    <a:pt x="2420" y="2329"/>
                    <a:pt x="2557" y="2169"/>
                  </a:cubicBezTo>
                  <a:cubicBezTo>
                    <a:pt x="2625" y="2055"/>
                    <a:pt x="2694" y="1918"/>
                    <a:pt x="2716" y="1781"/>
                  </a:cubicBezTo>
                  <a:cubicBezTo>
                    <a:pt x="2808" y="1530"/>
                    <a:pt x="2808" y="1210"/>
                    <a:pt x="2739" y="959"/>
                  </a:cubicBezTo>
                  <a:cubicBezTo>
                    <a:pt x="2716" y="822"/>
                    <a:pt x="2671" y="685"/>
                    <a:pt x="2602" y="594"/>
                  </a:cubicBezTo>
                  <a:cubicBezTo>
                    <a:pt x="2488" y="411"/>
                    <a:pt x="2374" y="297"/>
                    <a:pt x="2191" y="183"/>
                  </a:cubicBezTo>
                  <a:cubicBezTo>
                    <a:pt x="2169" y="160"/>
                    <a:pt x="2123" y="138"/>
                    <a:pt x="2100" y="115"/>
                  </a:cubicBezTo>
                  <a:cubicBezTo>
                    <a:pt x="2009" y="92"/>
                    <a:pt x="1918" y="46"/>
                    <a:pt x="1826" y="23"/>
                  </a:cubicBezTo>
                  <a:cubicBezTo>
                    <a:pt x="1724" y="12"/>
                    <a:pt x="1627" y="1"/>
                    <a:pt x="15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4" name="Google Shape;484;p24"/>
            <p:cNvSpPr/>
            <p:nvPr/>
          </p:nvSpPr>
          <p:spPr>
            <a:xfrm>
              <a:off x="3252775" y="766400"/>
              <a:ext cx="62775" cy="62225"/>
            </a:xfrm>
            <a:custGeom>
              <a:rect b="b" l="l" r="r" t="t"/>
              <a:pathLst>
                <a:path extrusionOk="0" h="2489" w="2511">
                  <a:moveTo>
                    <a:pt x="1301" y="1"/>
                  </a:moveTo>
                  <a:cubicBezTo>
                    <a:pt x="1164" y="1"/>
                    <a:pt x="1050" y="24"/>
                    <a:pt x="913" y="46"/>
                  </a:cubicBezTo>
                  <a:cubicBezTo>
                    <a:pt x="822" y="69"/>
                    <a:pt x="731" y="115"/>
                    <a:pt x="639" y="206"/>
                  </a:cubicBezTo>
                  <a:cubicBezTo>
                    <a:pt x="548" y="229"/>
                    <a:pt x="457" y="275"/>
                    <a:pt x="388" y="343"/>
                  </a:cubicBezTo>
                  <a:cubicBezTo>
                    <a:pt x="342" y="389"/>
                    <a:pt x="320" y="435"/>
                    <a:pt x="274" y="480"/>
                  </a:cubicBezTo>
                  <a:cubicBezTo>
                    <a:pt x="251" y="526"/>
                    <a:pt x="206" y="549"/>
                    <a:pt x="183" y="594"/>
                  </a:cubicBezTo>
                  <a:cubicBezTo>
                    <a:pt x="137" y="686"/>
                    <a:pt x="114" y="754"/>
                    <a:pt x="91" y="823"/>
                  </a:cubicBezTo>
                  <a:cubicBezTo>
                    <a:pt x="69" y="845"/>
                    <a:pt x="69" y="891"/>
                    <a:pt x="69" y="914"/>
                  </a:cubicBezTo>
                  <a:cubicBezTo>
                    <a:pt x="0" y="1119"/>
                    <a:pt x="23" y="1348"/>
                    <a:pt x="69" y="1576"/>
                  </a:cubicBezTo>
                  <a:cubicBezTo>
                    <a:pt x="91" y="1667"/>
                    <a:pt x="137" y="1781"/>
                    <a:pt x="183" y="1873"/>
                  </a:cubicBezTo>
                  <a:cubicBezTo>
                    <a:pt x="228" y="1964"/>
                    <a:pt x="297" y="2055"/>
                    <a:pt x="388" y="2124"/>
                  </a:cubicBezTo>
                  <a:cubicBezTo>
                    <a:pt x="388" y="2146"/>
                    <a:pt x="411" y="2169"/>
                    <a:pt x="434" y="2192"/>
                  </a:cubicBezTo>
                  <a:cubicBezTo>
                    <a:pt x="502" y="2238"/>
                    <a:pt x="571" y="2283"/>
                    <a:pt x="639" y="2329"/>
                  </a:cubicBezTo>
                  <a:cubicBezTo>
                    <a:pt x="708" y="2375"/>
                    <a:pt x="776" y="2397"/>
                    <a:pt x="867" y="2420"/>
                  </a:cubicBezTo>
                  <a:cubicBezTo>
                    <a:pt x="890" y="2443"/>
                    <a:pt x="913" y="2443"/>
                    <a:pt x="936" y="2443"/>
                  </a:cubicBezTo>
                  <a:cubicBezTo>
                    <a:pt x="1050" y="2466"/>
                    <a:pt x="1164" y="2489"/>
                    <a:pt x="1278" y="2489"/>
                  </a:cubicBezTo>
                  <a:cubicBezTo>
                    <a:pt x="1392" y="2466"/>
                    <a:pt x="1507" y="2466"/>
                    <a:pt x="1598" y="2420"/>
                  </a:cubicBezTo>
                  <a:cubicBezTo>
                    <a:pt x="1712" y="2397"/>
                    <a:pt x="1826" y="2352"/>
                    <a:pt x="1917" y="2283"/>
                  </a:cubicBezTo>
                  <a:cubicBezTo>
                    <a:pt x="2009" y="2215"/>
                    <a:pt x="2100" y="2146"/>
                    <a:pt x="2169" y="2078"/>
                  </a:cubicBezTo>
                  <a:cubicBezTo>
                    <a:pt x="2237" y="1987"/>
                    <a:pt x="2305" y="1895"/>
                    <a:pt x="2351" y="1804"/>
                  </a:cubicBezTo>
                  <a:cubicBezTo>
                    <a:pt x="2397" y="1736"/>
                    <a:pt x="2420" y="1667"/>
                    <a:pt x="2442" y="1576"/>
                  </a:cubicBezTo>
                  <a:cubicBezTo>
                    <a:pt x="2465" y="1530"/>
                    <a:pt x="2465" y="1462"/>
                    <a:pt x="2488" y="1416"/>
                  </a:cubicBezTo>
                  <a:cubicBezTo>
                    <a:pt x="2511" y="1256"/>
                    <a:pt x="2488" y="1119"/>
                    <a:pt x="2465" y="982"/>
                  </a:cubicBezTo>
                  <a:cubicBezTo>
                    <a:pt x="2465" y="937"/>
                    <a:pt x="2442" y="914"/>
                    <a:pt x="2442" y="891"/>
                  </a:cubicBezTo>
                  <a:cubicBezTo>
                    <a:pt x="2397" y="800"/>
                    <a:pt x="2374" y="731"/>
                    <a:pt x="2328" y="640"/>
                  </a:cubicBezTo>
                  <a:cubicBezTo>
                    <a:pt x="2283" y="571"/>
                    <a:pt x="2237" y="503"/>
                    <a:pt x="2169" y="435"/>
                  </a:cubicBezTo>
                  <a:cubicBezTo>
                    <a:pt x="2146" y="412"/>
                    <a:pt x="2123" y="389"/>
                    <a:pt x="2100" y="366"/>
                  </a:cubicBezTo>
                  <a:cubicBezTo>
                    <a:pt x="2032" y="298"/>
                    <a:pt x="1963" y="252"/>
                    <a:pt x="1895" y="206"/>
                  </a:cubicBezTo>
                  <a:cubicBezTo>
                    <a:pt x="1872" y="183"/>
                    <a:pt x="1849" y="161"/>
                    <a:pt x="1803" y="161"/>
                  </a:cubicBezTo>
                  <a:cubicBezTo>
                    <a:pt x="1735" y="115"/>
                    <a:pt x="1644" y="69"/>
                    <a:pt x="1575" y="46"/>
                  </a:cubicBezTo>
                  <a:cubicBezTo>
                    <a:pt x="1484" y="24"/>
                    <a:pt x="1392" y="24"/>
                    <a:pt x="13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5" name="Google Shape;485;p24"/>
            <p:cNvSpPr/>
            <p:nvPr/>
          </p:nvSpPr>
          <p:spPr>
            <a:xfrm>
              <a:off x="3244200" y="916975"/>
              <a:ext cx="41125" cy="53175"/>
            </a:xfrm>
            <a:custGeom>
              <a:rect b="b" l="l" r="r" t="t"/>
              <a:pathLst>
                <a:path extrusionOk="0" h="2127" w="1645">
                  <a:moveTo>
                    <a:pt x="901" y="0"/>
                  </a:moveTo>
                  <a:cubicBezTo>
                    <a:pt x="883" y="0"/>
                    <a:pt x="864" y="1"/>
                    <a:pt x="845" y="4"/>
                  </a:cubicBezTo>
                  <a:cubicBezTo>
                    <a:pt x="777" y="4"/>
                    <a:pt x="708" y="27"/>
                    <a:pt x="640" y="27"/>
                  </a:cubicBezTo>
                  <a:cubicBezTo>
                    <a:pt x="526" y="49"/>
                    <a:pt x="434" y="118"/>
                    <a:pt x="343" y="209"/>
                  </a:cubicBezTo>
                  <a:cubicBezTo>
                    <a:pt x="206" y="323"/>
                    <a:pt x="115" y="506"/>
                    <a:pt x="46" y="688"/>
                  </a:cubicBezTo>
                  <a:cubicBezTo>
                    <a:pt x="24" y="780"/>
                    <a:pt x="1" y="894"/>
                    <a:pt x="1" y="962"/>
                  </a:cubicBezTo>
                  <a:cubicBezTo>
                    <a:pt x="1" y="1008"/>
                    <a:pt x="1" y="1031"/>
                    <a:pt x="1" y="1054"/>
                  </a:cubicBezTo>
                  <a:cubicBezTo>
                    <a:pt x="1" y="1054"/>
                    <a:pt x="1" y="1076"/>
                    <a:pt x="1" y="1076"/>
                  </a:cubicBezTo>
                  <a:cubicBezTo>
                    <a:pt x="1" y="1099"/>
                    <a:pt x="1" y="1145"/>
                    <a:pt x="1" y="1168"/>
                  </a:cubicBezTo>
                  <a:cubicBezTo>
                    <a:pt x="1" y="1259"/>
                    <a:pt x="24" y="1350"/>
                    <a:pt x="46" y="1442"/>
                  </a:cubicBezTo>
                  <a:cubicBezTo>
                    <a:pt x="69" y="1487"/>
                    <a:pt x="115" y="1533"/>
                    <a:pt x="138" y="1579"/>
                  </a:cubicBezTo>
                  <a:cubicBezTo>
                    <a:pt x="138" y="1601"/>
                    <a:pt x="138" y="1624"/>
                    <a:pt x="160" y="1624"/>
                  </a:cubicBezTo>
                  <a:cubicBezTo>
                    <a:pt x="252" y="1784"/>
                    <a:pt x="389" y="1944"/>
                    <a:pt x="549" y="2035"/>
                  </a:cubicBezTo>
                  <a:cubicBezTo>
                    <a:pt x="663" y="2104"/>
                    <a:pt x="777" y="2126"/>
                    <a:pt x="914" y="2126"/>
                  </a:cubicBezTo>
                  <a:cubicBezTo>
                    <a:pt x="1005" y="2126"/>
                    <a:pt x="1096" y="2104"/>
                    <a:pt x="1165" y="2058"/>
                  </a:cubicBezTo>
                  <a:cubicBezTo>
                    <a:pt x="1256" y="2035"/>
                    <a:pt x="1347" y="1990"/>
                    <a:pt x="1393" y="1921"/>
                  </a:cubicBezTo>
                  <a:cubicBezTo>
                    <a:pt x="1484" y="1830"/>
                    <a:pt x="1553" y="1738"/>
                    <a:pt x="1576" y="1624"/>
                  </a:cubicBezTo>
                  <a:cubicBezTo>
                    <a:pt x="1621" y="1510"/>
                    <a:pt x="1621" y="1373"/>
                    <a:pt x="1644" y="1282"/>
                  </a:cubicBezTo>
                  <a:cubicBezTo>
                    <a:pt x="1644" y="1168"/>
                    <a:pt x="1621" y="1031"/>
                    <a:pt x="1598" y="917"/>
                  </a:cubicBezTo>
                  <a:cubicBezTo>
                    <a:pt x="1598" y="848"/>
                    <a:pt x="1553" y="780"/>
                    <a:pt x="1530" y="711"/>
                  </a:cubicBezTo>
                  <a:cubicBezTo>
                    <a:pt x="1530" y="711"/>
                    <a:pt x="1530" y="711"/>
                    <a:pt x="1530" y="688"/>
                  </a:cubicBezTo>
                  <a:cubicBezTo>
                    <a:pt x="1530" y="597"/>
                    <a:pt x="1507" y="506"/>
                    <a:pt x="1462" y="437"/>
                  </a:cubicBezTo>
                  <a:cubicBezTo>
                    <a:pt x="1439" y="346"/>
                    <a:pt x="1393" y="278"/>
                    <a:pt x="1325" y="209"/>
                  </a:cubicBezTo>
                  <a:cubicBezTo>
                    <a:pt x="1202" y="86"/>
                    <a:pt x="1061" y="0"/>
                    <a:pt x="9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6" name="Google Shape;486;p24"/>
            <p:cNvSpPr/>
            <p:nvPr/>
          </p:nvSpPr>
          <p:spPr>
            <a:xfrm>
              <a:off x="3302975" y="1072850"/>
              <a:ext cx="55950" cy="61775"/>
            </a:xfrm>
            <a:custGeom>
              <a:rect b="b" l="l" r="r" t="t"/>
              <a:pathLst>
                <a:path extrusionOk="0" h="2471" w="2238">
                  <a:moveTo>
                    <a:pt x="959" y="0"/>
                  </a:moveTo>
                  <a:cubicBezTo>
                    <a:pt x="777" y="23"/>
                    <a:pt x="594" y="68"/>
                    <a:pt x="457" y="205"/>
                  </a:cubicBezTo>
                  <a:cubicBezTo>
                    <a:pt x="389" y="297"/>
                    <a:pt x="320" y="388"/>
                    <a:pt x="252" y="479"/>
                  </a:cubicBezTo>
                  <a:cubicBezTo>
                    <a:pt x="183" y="571"/>
                    <a:pt x="138" y="685"/>
                    <a:pt x="92" y="799"/>
                  </a:cubicBezTo>
                  <a:cubicBezTo>
                    <a:pt x="69" y="845"/>
                    <a:pt x="69" y="890"/>
                    <a:pt x="46" y="959"/>
                  </a:cubicBezTo>
                  <a:cubicBezTo>
                    <a:pt x="24" y="1073"/>
                    <a:pt x="1" y="1187"/>
                    <a:pt x="24" y="1324"/>
                  </a:cubicBezTo>
                  <a:cubicBezTo>
                    <a:pt x="46" y="1529"/>
                    <a:pt x="92" y="1758"/>
                    <a:pt x="229" y="1940"/>
                  </a:cubicBezTo>
                  <a:cubicBezTo>
                    <a:pt x="275" y="2009"/>
                    <a:pt x="343" y="2100"/>
                    <a:pt x="434" y="2168"/>
                  </a:cubicBezTo>
                  <a:cubicBezTo>
                    <a:pt x="571" y="2283"/>
                    <a:pt x="663" y="2351"/>
                    <a:pt x="845" y="2419"/>
                  </a:cubicBezTo>
                  <a:cubicBezTo>
                    <a:pt x="948" y="2454"/>
                    <a:pt x="1062" y="2471"/>
                    <a:pt x="1173" y="2471"/>
                  </a:cubicBezTo>
                  <a:cubicBezTo>
                    <a:pt x="1285" y="2471"/>
                    <a:pt x="1393" y="2454"/>
                    <a:pt x="1484" y="2419"/>
                  </a:cubicBezTo>
                  <a:cubicBezTo>
                    <a:pt x="1667" y="2351"/>
                    <a:pt x="1758" y="2305"/>
                    <a:pt x="1895" y="2168"/>
                  </a:cubicBezTo>
                  <a:cubicBezTo>
                    <a:pt x="1987" y="2100"/>
                    <a:pt x="2055" y="2009"/>
                    <a:pt x="2101" y="1917"/>
                  </a:cubicBezTo>
                  <a:cubicBezTo>
                    <a:pt x="2146" y="1826"/>
                    <a:pt x="2192" y="1735"/>
                    <a:pt x="2215" y="1643"/>
                  </a:cubicBezTo>
                  <a:cubicBezTo>
                    <a:pt x="2238" y="1575"/>
                    <a:pt x="2238" y="1461"/>
                    <a:pt x="2238" y="1392"/>
                  </a:cubicBezTo>
                  <a:cubicBezTo>
                    <a:pt x="2238" y="1301"/>
                    <a:pt x="2238" y="1210"/>
                    <a:pt x="2215" y="1141"/>
                  </a:cubicBezTo>
                  <a:cubicBezTo>
                    <a:pt x="2123" y="913"/>
                    <a:pt x="1964" y="685"/>
                    <a:pt x="1758" y="571"/>
                  </a:cubicBezTo>
                  <a:cubicBezTo>
                    <a:pt x="1713" y="548"/>
                    <a:pt x="1667" y="548"/>
                    <a:pt x="1621" y="525"/>
                  </a:cubicBezTo>
                  <a:cubicBezTo>
                    <a:pt x="1598" y="411"/>
                    <a:pt x="1530" y="297"/>
                    <a:pt x="1439" y="205"/>
                  </a:cubicBezTo>
                  <a:cubicBezTo>
                    <a:pt x="1325" y="91"/>
                    <a:pt x="1142" y="0"/>
                    <a:pt x="9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7" name="Google Shape;487;p24"/>
            <p:cNvSpPr/>
            <p:nvPr/>
          </p:nvSpPr>
          <p:spPr>
            <a:xfrm>
              <a:off x="3420525" y="1243525"/>
              <a:ext cx="57675" cy="69800"/>
            </a:xfrm>
            <a:custGeom>
              <a:rect b="b" l="l" r="r" t="t"/>
              <a:pathLst>
                <a:path extrusionOk="0" h="2792" w="2307">
                  <a:moveTo>
                    <a:pt x="1090" y="0"/>
                  </a:moveTo>
                  <a:cubicBezTo>
                    <a:pt x="987" y="0"/>
                    <a:pt x="886" y="23"/>
                    <a:pt x="800" y="66"/>
                  </a:cubicBezTo>
                  <a:cubicBezTo>
                    <a:pt x="708" y="89"/>
                    <a:pt x="640" y="135"/>
                    <a:pt x="571" y="203"/>
                  </a:cubicBezTo>
                  <a:cubicBezTo>
                    <a:pt x="480" y="294"/>
                    <a:pt x="434" y="386"/>
                    <a:pt x="389" y="500"/>
                  </a:cubicBezTo>
                  <a:cubicBezTo>
                    <a:pt x="320" y="683"/>
                    <a:pt x="252" y="865"/>
                    <a:pt x="183" y="1048"/>
                  </a:cubicBezTo>
                  <a:cubicBezTo>
                    <a:pt x="183" y="1093"/>
                    <a:pt x="161" y="1116"/>
                    <a:pt x="161" y="1162"/>
                  </a:cubicBezTo>
                  <a:cubicBezTo>
                    <a:pt x="115" y="1230"/>
                    <a:pt x="69" y="1322"/>
                    <a:pt x="46" y="1413"/>
                  </a:cubicBezTo>
                  <a:cubicBezTo>
                    <a:pt x="24" y="1504"/>
                    <a:pt x="1" y="1618"/>
                    <a:pt x="24" y="1710"/>
                  </a:cubicBezTo>
                  <a:cubicBezTo>
                    <a:pt x="24" y="1915"/>
                    <a:pt x="92" y="2098"/>
                    <a:pt x="206" y="2257"/>
                  </a:cubicBezTo>
                  <a:cubicBezTo>
                    <a:pt x="320" y="2440"/>
                    <a:pt x="434" y="2577"/>
                    <a:pt x="617" y="2668"/>
                  </a:cubicBezTo>
                  <a:cubicBezTo>
                    <a:pt x="788" y="2746"/>
                    <a:pt x="958" y="2792"/>
                    <a:pt x="1136" y="2792"/>
                  </a:cubicBezTo>
                  <a:cubicBezTo>
                    <a:pt x="1220" y="2792"/>
                    <a:pt x="1305" y="2782"/>
                    <a:pt x="1393" y="2760"/>
                  </a:cubicBezTo>
                  <a:cubicBezTo>
                    <a:pt x="1576" y="2714"/>
                    <a:pt x="1758" y="2600"/>
                    <a:pt x="1895" y="2463"/>
                  </a:cubicBezTo>
                  <a:cubicBezTo>
                    <a:pt x="2032" y="2349"/>
                    <a:pt x="2123" y="2189"/>
                    <a:pt x="2192" y="2029"/>
                  </a:cubicBezTo>
                  <a:cubicBezTo>
                    <a:pt x="2260" y="1847"/>
                    <a:pt x="2306" y="1687"/>
                    <a:pt x="2306" y="1504"/>
                  </a:cubicBezTo>
                  <a:cubicBezTo>
                    <a:pt x="2306" y="1276"/>
                    <a:pt x="2238" y="1071"/>
                    <a:pt x="2146" y="865"/>
                  </a:cubicBezTo>
                  <a:cubicBezTo>
                    <a:pt x="2009" y="546"/>
                    <a:pt x="1713" y="294"/>
                    <a:pt x="1416" y="89"/>
                  </a:cubicBezTo>
                  <a:cubicBezTo>
                    <a:pt x="1320" y="29"/>
                    <a:pt x="1204" y="0"/>
                    <a:pt x="10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8" name="Google Shape;488;p24"/>
            <p:cNvSpPr/>
            <p:nvPr/>
          </p:nvSpPr>
          <p:spPr>
            <a:xfrm>
              <a:off x="3569475" y="1294525"/>
              <a:ext cx="75350" cy="59100"/>
            </a:xfrm>
            <a:custGeom>
              <a:rect b="b" l="l" r="r" t="t"/>
              <a:pathLst>
                <a:path extrusionOk="0" h="2364" w="3014">
                  <a:moveTo>
                    <a:pt x="1977" y="1"/>
                  </a:moveTo>
                  <a:cubicBezTo>
                    <a:pt x="1889" y="1"/>
                    <a:pt x="1803" y="12"/>
                    <a:pt x="1735" y="35"/>
                  </a:cubicBezTo>
                  <a:cubicBezTo>
                    <a:pt x="1552" y="103"/>
                    <a:pt x="1415" y="195"/>
                    <a:pt x="1301" y="354"/>
                  </a:cubicBezTo>
                  <a:cubicBezTo>
                    <a:pt x="1301" y="354"/>
                    <a:pt x="1301" y="354"/>
                    <a:pt x="1301" y="377"/>
                  </a:cubicBezTo>
                  <a:cubicBezTo>
                    <a:pt x="1233" y="286"/>
                    <a:pt x="1119" y="217"/>
                    <a:pt x="1004" y="195"/>
                  </a:cubicBezTo>
                  <a:cubicBezTo>
                    <a:pt x="951" y="187"/>
                    <a:pt x="890" y="182"/>
                    <a:pt x="828" y="182"/>
                  </a:cubicBezTo>
                  <a:cubicBezTo>
                    <a:pt x="703" y="182"/>
                    <a:pt x="571" y="202"/>
                    <a:pt x="479" y="263"/>
                  </a:cubicBezTo>
                  <a:cubicBezTo>
                    <a:pt x="343" y="377"/>
                    <a:pt x="251" y="446"/>
                    <a:pt x="137" y="605"/>
                  </a:cubicBezTo>
                  <a:cubicBezTo>
                    <a:pt x="114" y="674"/>
                    <a:pt x="91" y="742"/>
                    <a:pt x="46" y="811"/>
                  </a:cubicBezTo>
                  <a:cubicBezTo>
                    <a:pt x="46" y="834"/>
                    <a:pt x="46" y="879"/>
                    <a:pt x="23" y="902"/>
                  </a:cubicBezTo>
                  <a:cubicBezTo>
                    <a:pt x="0" y="994"/>
                    <a:pt x="0" y="1108"/>
                    <a:pt x="0" y="1222"/>
                  </a:cubicBezTo>
                  <a:cubicBezTo>
                    <a:pt x="23" y="1404"/>
                    <a:pt x="46" y="1518"/>
                    <a:pt x="137" y="1701"/>
                  </a:cubicBezTo>
                  <a:cubicBezTo>
                    <a:pt x="343" y="2135"/>
                    <a:pt x="822" y="2340"/>
                    <a:pt x="1278" y="2363"/>
                  </a:cubicBezTo>
                  <a:cubicBezTo>
                    <a:pt x="1461" y="2363"/>
                    <a:pt x="1666" y="2340"/>
                    <a:pt x="1849" y="2295"/>
                  </a:cubicBezTo>
                  <a:cubicBezTo>
                    <a:pt x="2032" y="2249"/>
                    <a:pt x="2191" y="2180"/>
                    <a:pt x="2351" y="2112"/>
                  </a:cubicBezTo>
                  <a:cubicBezTo>
                    <a:pt x="2557" y="1998"/>
                    <a:pt x="2716" y="1838"/>
                    <a:pt x="2830" y="1655"/>
                  </a:cubicBezTo>
                  <a:cubicBezTo>
                    <a:pt x="2899" y="1564"/>
                    <a:pt x="2945" y="1450"/>
                    <a:pt x="2967" y="1359"/>
                  </a:cubicBezTo>
                  <a:cubicBezTo>
                    <a:pt x="3013" y="1199"/>
                    <a:pt x="3013" y="1085"/>
                    <a:pt x="2990" y="925"/>
                  </a:cubicBezTo>
                  <a:cubicBezTo>
                    <a:pt x="2967" y="674"/>
                    <a:pt x="2853" y="446"/>
                    <a:pt x="2648" y="263"/>
                  </a:cubicBezTo>
                  <a:cubicBezTo>
                    <a:pt x="2534" y="149"/>
                    <a:pt x="2397" y="58"/>
                    <a:pt x="2237" y="35"/>
                  </a:cubicBezTo>
                  <a:cubicBezTo>
                    <a:pt x="2157" y="12"/>
                    <a:pt x="2066" y="1"/>
                    <a:pt x="197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9" name="Google Shape;489;p24"/>
            <p:cNvSpPr/>
            <p:nvPr/>
          </p:nvSpPr>
          <p:spPr>
            <a:xfrm>
              <a:off x="3708125" y="1187100"/>
              <a:ext cx="66225" cy="64950"/>
            </a:xfrm>
            <a:custGeom>
              <a:rect b="b" l="l" r="r" t="t"/>
              <a:pathLst>
                <a:path extrusionOk="0" h="2598" w="2649">
                  <a:moveTo>
                    <a:pt x="1618" y="1"/>
                  </a:moveTo>
                  <a:cubicBezTo>
                    <a:pt x="1570" y="1"/>
                    <a:pt x="1519" y="6"/>
                    <a:pt x="1462" y="18"/>
                  </a:cubicBezTo>
                  <a:cubicBezTo>
                    <a:pt x="1370" y="18"/>
                    <a:pt x="1302" y="41"/>
                    <a:pt x="1210" y="86"/>
                  </a:cubicBezTo>
                  <a:cubicBezTo>
                    <a:pt x="1096" y="178"/>
                    <a:pt x="959" y="315"/>
                    <a:pt x="914" y="452"/>
                  </a:cubicBezTo>
                  <a:cubicBezTo>
                    <a:pt x="843" y="434"/>
                    <a:pt x="769" y="423"/>
                    <a:pt x="695" y="423"/>
                  </a:cubicBezTo>
                  <a:cubicBezTo>
                    <a:pt x="579" y="423"/>
                    <a:pt x="464" y="450"/>
                    <a:pt x="366" y="520"/>
                  </a:cubicBezTo>
                  <a:cubicBezTo>
                    <a:pt x="229" y="611"/>
                    <a:pt x="92" y="748"/>
                    <a:pt x="46" y="931"/>
                  </a:cubicBezTo>
                  <a:cubicBezTo>
                    <a:pt x="1" y="1159"/>
                    <a:pt x="1" y="1387"/>
                    <a:pt x="69" y="1593"/>
                  </a:cubicBezTo>
                  <a:cubicBezTo>
                    <a:pt x="138" y="1798"/>
                    <a:pt x="229" y="1981"/>
                    <a:pt x="389" y="2141"/>
                  </a:cubicBezTo>
                  <a:cubicBezTo>
                    <a:pt x="457" y="2232"/>
                    <a:pt x="548" y="2278"/>
                    <a:pt x="617" y="2346"/>
                  </a:cubicBezTo>
                  <a:cubicBezTo>
                    <a:pt x="663" y="2392"/>
                    <a:pt x="708" y="2415"/>
                    <a:pt x="777" y="2437"/>
                  </a:cubicBezTo>
                  <a:cubicBezTo>
                    <a:pt x="868" y="2483"/>
                    <a:pt x="959" y="2529"/>
                    <a:pt x="1073" y="2551"/>
                  </a:cubicBezTo>
                  <a:cubicBezTo>
                    <a:pt x="1188" y="2574"/>
                    <a:pt x="1302" y="2597"/>
                    <a:pt x="1416" y="2597"/>
                  </a:cubicBezTo>
                  <a:cubicBezTo>
                    <a:pt x="1621" y="2574"/>
                    <a:pt x="1827" y="2529"/>
                    <a:pt x="2009" y="2415"/>
                  </a:cubicBezTo>
                  <a:cubicBezTo>
                    <a:pt x="2192" y="2300"/>
                    <a:pt x="2329" y="2163"/>
                    <a:pt x="2420" y="1981"/>
                  </a:cubicBezTo>
                  <a:cubicBezTo>
                    <a:pt x="2603" y="1661"/>
                    <a:pt x="2648" y="1296"/>
                    <a:pt x="2580" y="954"/>
                  </a:cubicBezTo>
                  <a:cubicBezTo>
                    <a:pt x="2534" y="794"/>
                    <a:pt x="2466" y="634"/>
                    <a:pt x="2375" y="520"/>
                  </a:cubicBezTo>
                  <a:cubicBezTo>
                    <a:pt x="2329" y="429"/>
                    <a:pt x="2260" y="337"/>
                    <a:pt x="2169" y="269"/>
                  </a:cubicBezTo>
                  <a:cubicBezTo>
                    <a:pt x="2123" y="223"/>
                    <a:pt x="2055" y="178"/>
                    <a:pt x="1986" y="132"/>
                  </a:cubicBezTo>
                  <a:cubicBezTo>
                    <a:pt x="1918" y="86"/>
                    <a:pt x="1827" y="64"/>
                    <a:pt x="1758" y="18"/>
                  </a:cubicBezTo>
                  <a:cubicBezTo>
                    <a:pt x="1713" y="6"/>
                    <a:pt x="1667" y="1"/>
                    <a:pt x="16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0" name="Google Shape;490;p24"/>
            <p:cNvSpPr/>
            <p:nvPr/>
          </p:nvSpPr>
          <p:spPr>
            <a:xfrm>
              <a:off x="3825100" y="989275"/>
              <a:ext cx="63375" cy="71075"/>
            </a:xfrm>
            <a:custGeom>
              <a:rect b="b" l="l" r="r" t="t"/>
              <a:pathLst>
                <a:path extrusionOk="0" h="2843" w="2535">
                  <a:moveTo>
                    <a:pt x="1148" y="0"/>
                  </a:moveTo>
                  <a:cubicBezTo>
                    <a:pt x="1023" y="0"/>
                    <a:pt x="891" y="41"/>
                    <a:pt x="800" y="102"/>
                  </a:cubicBezTo>
                  <a:cubicBezTo>
                    <a:pt x="640" y="170"/>
                    <a:pt x="503" y="353"/>
                    <a:pt x="480" y="513"/>
                  </a:cubicBezTo>
                  <a:cubicBezTo>
                    <a:pt x="435" y="672"/>
                    <a:pt x="457" y="809"/>
                    <a:pt x="503" y="946"/>
                  </a:cubicBezTo>
                  <a:cubicBezTo>
                    <a:pt x="366" y="1015"/>
                    <a:pt x="252" y="1129"/>
                    <a:pt x="161" y="1266"/>
                  </a:cubicBezTo>
                  <a:cubicBezTo>
                    <a:pt x="1" y="1563"/>
                    <a:pt x="47" y="1928"/>
                    <a:pt x="183" y="2225"/>
                  </a:cubicBezTo>
                  <a:cubicBezTo>
                    <a:pt x="402" y="2596"/>
                    <a:pt x="809" y="2842"/>
                    <a:pt x="1224" y="2842"/>
                  </a:cubicBezTo>
                  <a:cubicBezTo>
                    <a:pt x="1243" y="2842"/>
                    <a:pt x="1261" y="2842"/>
                    <a:pt x="1279" y="2841"/>
                  </a:cubicBezTo>
                  <a:cubicBezTo>
                    <a:pt x="1507" y="2841"/>
                    <a:pt x="1736" y="2795"/>
                    <a:pt x="1918" y="2658"/>
                  </a:cubicBezTo>
                  <a:cubicBezTo>
                    <a:pt x="2101" y="2521"/>
                    <a:pt x="2261" y="2362"/>
                    <a:pt x="2375" y="2156"/>
                  </a:cubicBezTo>
                  <a:cubicBezTo>
                    <a:pt x="2466" y="1951"/>
                    <a:pt x="2534" y="1745"/>
                    <a:pt x="2534" y="1517"/>
                  </a:cubicBezTo>
                  <a:cubicBezTo>
                    <a:pt x="2534" y="1266"/>
                    <a:pt x="2466" y="1060"/>
                    <a:pt x="2352" y="832"/>
                  </a:cubicBezTo>
                  <a:cubicBezTo>
                    <a:pt x="2146" y="444"/>
                    <a:pt x="1736" y="147"/>
                    <a:pt x="1325" y="33"/>
                  </a:cubicBezTo>
                  <a:cubicBezTo>
                    <a:pt x="1271" y="11"/>
                    <a:pt x="1211" y="0"/>
                    <a:pt x="114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1" name="Google Shape;491;p24"/>
            <p:cNvSpPr/>
            <p:nvPr/>
          </p:nvSpPr>
          <p:spPr>
            <a:xfrm>
              <a:off x="3880450" y="813200"/>
              <a:ext cx="55950" cy="57100"/>
            </a:xfrm>
            <a:custGeom>
              <a:rect b="b" l="l" r="r" t="t"/>
              <a:pathLst>
                <a:path extrusionOk="0" h="2284" w="2238">
                  <a:moveTo>
                    <a:pt x="1051" y="1"/>
                  </a:moveTo>
                  <a:cubicBezTo>
                    <a:pt x="960" y="1"/>
                    <a:pt x="868" y="1"/>
                    <a:pt x="777" y="23"/>
                  </a:cubicBezTo>
                  <a:cubicBezTo>
                    <a:pt x="731" y="23"/>
                    <a:pt x="709" y="46"/>
                    <a:pt x="663" y="46"/>
                  </a:cubicBezTo>
                  <a:cubicBezTo>
                    <a:pt x="594" y="92"/>
                    <a:pt x="480" y="115"/>
                    <a:pt x="412" y="183"/>
                  </a:cubicBezTo>
                  <a:cubicBezTo>
                    <a:pt x="343" y="229"/>
                    <a:pt x="252" y="274"/>
                    <a:pt x="206" y="366"/>
                  </a:cubicBezTo>
                  <a:cubicBezTo>
                    <a:pt x="138" y="411"/>
                    <a:pt x="92" y="503"/>
                    <a:pt x="47" y="571"/>
                  </a:cubicBezTo>
                  <a:cubicBezTo>
                    <a:pt x="24" y="662"/>
                    <a:pt x="1" y="754"/>
                    <a:pt x="1" y="845"/>
                  </a:cubicBezTo>
                  <a:cubicBezTo>
                    <a:pt x="1" y="936"/>
                    <a:pt x="24" y="1028"/>
                    <a:pt x="47" y="1119"/>
                  </a:cubicBezTo>
                  <a:cubicBezTo>
                    <a:pt x="92" y="1210"/>
                    <a:pt x="138" y="1279"/>
                    <a:pt x="206" y="1347"/>
                  </a:cubicBezTo>
                  <a:cubicBezTo>
                    <a:pt x="206" y="1484"/>
                    <a:pt x="229" y="1621"/>
                    <a:pt x="252" y="1758"/>
                  </a:cubicBezTo>
                  <a:cubicBezTo>
                    <a:pt x="275" y="1872"/>
                    <a:pt x="343" y="1986"/>
                    <a:pt x="435" y="2055"/>
                  </a:cubicBezTo>
                  <a:cubicBezTo>
                    <a:pt x="526" y="2146"/>
                    <a:pt x="617" y="2215"/>
                    <a:pt x="731" y="2237"/>
                  </a:cubicBezTo>
                  <a:cubicBezTo>
                    <a:pt x="834" y="2272"/>
                    <a:pt x="931" y="2283"/>
                    <a:pt x="1025" y="2283"/>
                  </a:cubicBezTo>
                  <a:cubicBezTo>
                    <a:pt x="1119" y="2283"/>
                    <a:pt x="1211" y="2272"/>
                    <a:pt x="1302" y="2260"/>
                  </a:cubicBezTo>
                  <a:cubicBezTo>
                    <a:pt x="1393" y="2237"/>
                    <a:pt x="1485" y="2192"/>
                    <a:pt x="1553" y="2146"/>
                  </a:cubicBezTo>
                  <a:cubicBezTo>
                    <a:pt x="1599" y="2123"/>
                    <a:pt x="1644" y="2123"/>
                    <a:pt x="1667" y="2078"/>
                  </a:cubicBezTo>
                  <a:cubicBezTo>
                    <a:pt x="1736" y="2032"/>
                    <a:pt x="1827" y="1986"/>
                    <a:pt x="1873" y="1918"/>
                  </a:cubicBezTo>
                  <a:cubicBezTo>
                    <a:pt x="1941" y="1849"/>
                    <a:pt x="2010" y="1758"/>
                    <a:pt x="2055" y="1690"/>
                  </a:cubicBezTo>
                  <a:cubicBezTo>
                    <a:pt x="2147" y="1507"/>
                    <a:pt x="2192" y="1347"/>
                    <a:pt x="2215" y="1142"/>
                  </a:cubicBezTo>
                  <a:cubicBezTo>
                    <a:pt x="2238" y="959"/>
                    <a:pt x="2169" y="777"/>
                    <a:pt x="2078" y="617"/>
                  </a:cubicBezTo>
                  <a:cubicBezTo>
                    <a:pt x="2078" y="571"/>
                    <a:pt x="2055" y="548"/>
                    <a:pt x="2032" y="525"/>
                  </a:cubicBezTo>
                  <a:cubicBezTo>
                    <a:pt x="1987" y="457"/>
                    <a:pt x="1941" y="366"/>
                    <a:pt x="1873" y="320"/>
                  </a:cubicBezTo>
                  <a:cubicBezTo>
                    <a:pt x="1804" y="274"/>
                    <a:pt x="1736" y="206"/>
                    <a:pt x="1667" y="160"/>
                  </a:cubicBezTo>
                  <a:cubicBezTo>
                    <a:pt x="1599" y="115"/>
                    <a:pt x="1507" y="92"/>
                    <a:pt x="1416" y="46"/>
                  </a:cubicBezTo>
                  <a:cubicBezTo>
                    <a:pt x="1393" y="46"/>
                    <a:pt x="1348" y="46"/>
                    <a:pt x="1325" y="23"/>
                  </a:cubicBezTo>
                  <a:cubicBezTo>
                    <a:pt x="1233" y="23"/>
                    <a:pt x="1142" y="1"/>
                    <a:pt x="10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2" name="Google Shape;492;p24"/>
            <p:cNvSpPr/>
            <p:nvPr/>
          </p:nvSpPr>
          <p:spPr>
            <a:xfrm>
              <a:off x="3822825" y="620900"/>
              <a:ext cx="59950" cy="65075"/>
            </a:xfrm>
            <a:custGeom>
              <a:rect b="b" l="l" r="r" t="t"/>
              <a:pathLst>
                <a:path extrusionOk="0" h="2603" w="2398">
                  <a:moveTo>
                    <a:pt x="708" y="0"/>
                  </a:moveTo>
                  <a:cubicBezTo>
                    <a:pt x="586" y="0"/>
                    <a:pt x="465" y="31"/>
                    <a:pt x="343" y="92"/>
                  </a:cubicBezTo>
                  <a:cubicBezTo>
                    <a:pt x="206" y="183"/>
                    <a:pt x="69" y="343"/>
                    <a:pt x="23" y="503"/>
                  </a:cubicBezTo>
                  <a:cubicBezTo>
                    <a:pt x="1" y="685"/>
                    <a:pt x="1" y="891"/>
                    <a:pt x="92" y="1050"/>
                  </a:cubicBezTo>
                  <a:cubicBezTo>
                    <a:pt x="115" y="1073"/>
                    <a:pt x="138" y="1096"/>
                    <a:pt x="160" y="1119"/>
                  </a:cubicBezTo>
                  <a:cubicBezTo>
                    <a:pt x="138" y="1210"/>
                    <a:pt x="138" y="1279"/>
                    <a:pt x="138" y="1370"/>
                  </a:cubicBezTo>
                  <a:cubicBezTo>
                    <a:pt x="138" y="1484"/>
                    <a:pt x="160" y="1598"/>
                    <a:pt x="183" y="1712"/>
                  </a:cubicBezTo>
                  <a:cubicBezTo>
                    <a:pt x="229" y="1804"/>
                    <a:pt x="252" y="1872"/>
                    <a:pt x="297" y="1963"/>
                  </a:cubicBezTo>
                  <a:cubicBezTo>
                    <a:pt x="297" y="1986"/>
                    <a:pt x="320" y="2009"/>
                    <a:pt x="343" y="2055"/>
                  </a:cubicBezTo>
                  <a:cubicBezTo>
                    <a:pt x="411" y="2146"/>
                    <a:pt x="480" y="2214"/>
                    <a:pt x="548" y="2283"/>
                  </a:cubicBezTo>
                  <a:cubicBezTo>
                    <a:pt x="708" y="2420"/>
                    <a:pt x="799" y="2466"/>
                    <a:pt x="982" y="2534"/>
                  </a:cubicBezTo>
                  <a:cubicBezTo>
                    <a:pt x="1028" y="2557"/>
                    <a:pt x="1051" y="2557"/>
                    <a:pt x="1073" y="2557"/>
                  </a:cubicBezTo>
                  <a:cubicBezTo>
                    <a:pt x="1142" y="2580"/>
                    <a:pt x="1233" y="2602"/>
                    <a:pt x="1324" y="2602"/>
                  </a:cubicBezTo>
                  <a:cubicBezTo>
                    <a:pt x="1507" y="2602"/>
                    <a:pt x="1644" y="2557"/>
                    <a:pt x="1804" y="2466"/>
                  </a:cubicBezTo>
                  <a:cubicBezTo>
                    <a:pt x="1895" y="2443"/>
                    <a:pt x="1986" y="2374"/>
                    <a:pt x="2055" y="2306"/>
                  </a:cubicBezTo>
                  <a:cubicBezTo>
                    <a:pt x="2055" y="2283"/>
                    <a:pt x="2078" y="2283"/>
                    <a:pt x="2101" y="2260"/>
                  </a:cubicBezTo>
                  <a:cubicBezTo>
                    <a:pt x="2146" y="2192"/>
                    <a:pt x="2192" y="2123"/>
                    <a:pt x="2237" y="2077"/>
                  </a:cubicBezTo>
                  <a:cubicBezTo>
                    <a:pt x="2329" y="1895"/>
                    <a:pt x="2374" y="1689"/>
                    <a:pt x="2397" y="1484"/>
                  </a:cubicBezTo>
                  <a:cubicBezTo>
                    <a:pt x="2397" y="1119"/>
                    <a:pt x="2237" y="731"/>
                    <a:pt x="1964" y="503"/>
                  </a:cubicBezTo>
                  <a:cubicBezTo>
                    <a:pt x="1849" y="411"/>
                    <a:pt x="1758" y="343"/>
                    <a:pt x="1667" y="274"/>
                  </a:cubicBezTo>
                  <a:cubicBezTo>
                    <a:pt x="1553" y="229"/>
                    <a:pt x="1439" y="183"/>
                    <a:pt x="1324" y="137"/>
                  </a:cubicBezTo>
                  <a:cubicBezTo>
                    <a:pt x="1187" y="92"/>
                    <a:pt x="1028" y="46"/>
                    <a:pt x="891" y="23"/>
                  </a:cubicBezTo>
                  <a:cubicBezTo>
                    <a:pt x="830" y="8"/>
                    <a:pt x="769" y="0"/>
                    <a:pt x="70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3" name="Google Shape;493;p24"/>
            <p:cNvSpPr/>
            <p:nvPr/>
          </p:nvSpPr>
          <p:spPr>
            <a:xfrm>
              <a:off x="3623675" y="556425"/>
              <a:ext cx="63375" cy="66325"/>
            </a:xfrm>
            <a:custGeom>
              <a:rect b="b" l="l" r="r" t="t"/>
              <a:pathLst>
                <a:path extrusionOk="0" h="2653" w="2535">
                  <a:moveTo>
                    <a:pt x="1119" y="0"/>
                  </a:moveTo>
                  <a:cubicBezTo>
                    <a:pt x="868" y="0"/>
                    <a:pt x="617" y="69"/>
                    <a:pt x="411" y="206"/>
                  </a:cubicBezTo>
                  <a:cubicBezTo>
                    <a:pt x="252" y="297"/>
                    <a:pt x="137" y="434"/>
                    <a:pt x="92" y="616"/>
                  </a:cubicBezTo>
                  <a:cubicBezTo>
                    <a:pt x="46" y="753"/>
                    <a:pt x="69" y="913"/>
                    <a:pt x="115" y="1050"/>
                  </a:cubicBezTo>
                  <a:cubicBezTo>
                    <a:pt x="46" y="1141"/>
                    <a:pt x="1" y="1278"/>
                    <a:pt x="1" y="1415"/>
                  </a:cubicBezTo>
                  <a:cubicBezTo>
                    <a:pt x="1" y="1621"/>
                    <a:pt x="69" y="1872"/>
                    <a:pt x="183" y="2054"/>
                  </a:cubicBezTo>
                  <a:cubicBezTo>
                    <a:pt x="320" y="2237"/>
                    <a:pt x="480" y="2397"/>
                    <a:pt x="685" y="2488"/>
                  </a:cubicBezTo>
                  <a:cubicBezTo>
                    <a:pt x="864" y="2587"/>
                    <a:pt x="1043" y="2652"/>
                    <a:pt x="1252" y="2652"/>
                  </a:cubicBezTo>
                  <a:cubicBezTo>
                    <a:pt x="1283" y="2652"/>
                    <a:pt x="1315" y="2651"/>
                    <a:pt x="1347" y="2648"/>
                  </a:cubicBezTo>
                  <a:cubicBezTo>
                    <a:pt x="1439" y="2648"/>
                    <a:pt x="1553" y="2625"/>
                    <a:pt x="1667" y="2579"/>
                  </a:cubicBezTo>
                  <a:cubicBezTo>
                    <a:pt x="1849" y="2511"/>
                    <a:pt x="1941" y="2465"/>
                    <a:pt x="2100" y="2328"/>
                  </a:cubicBezTo>
                  <a:cubicBezTo>
                    <a:pt x="2260" y="2191"/>
                    <a:pt x="2374" y="1986"/>
                    <a:pt x="2443" y="1781"/>
                  </a:cubicBezTo>
                  <a:cubicBezTo>
                    <a:pt x="2466" y="1735"/>
                    <a:pt x="2489" y="1689"/>
                    <a:pt x="2489" y="1621"/>
                  </a:cubicBezTo>
                  <a:cubicBezTo>
                    <a:pt x="2511" y="1507"/>
                    <a:pt x="2534" y="1392"/>
                    <a:pt x="2534" y="1278"/>
                  </a:cubicBezTo>
                  <a:cubicBezTo>
                    <a:pt x="2511" y="1050"/>
                    <a:pt x="2466" y="822"/>
                    <a:pt x="2329" y="639"/>
                  </a:cubicBezTo>
                  <a:cubicBezTo>
                    <a:pt x="2215" y="457"/>
                    <a:pt x="2055" y="274"/>
                    <a:pt x="1827" y="183"/>
                  </a:cubicBezTo>
                  <a:cubicBezTo>
                    <a:pt x="1621" y="69"/>
                    <a:pt x="1370" y="0"/>
                    <a:pt x="111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4" name="Google Shape;494;p24"/>
            <p:cNvSpPr/>
            <p:nvPr/>
          </p:nvSpPr>
          <p:spPr>
            <a:xfrm>
              <a:off x="3507275" y="709350"/>
              <a:ext cx="53650" cy="54800"/>
            </a:xfrm>
            <a:custGeom>
              <a:rect b="b" l="l" r="r" t="t"/>
              <a:pathLst>
                <a:path extrusionOk="0" h="2192" w="2146">
                  <a:moveTo>
                    <a:pt x="685" y="0"/>
                  </a:moveTo>
                  <a:cubicBezTo>
                    <a:pt x="594" y="0"/>
                    <a:pt x="502" y="23"/>
                    <a:pt x="411" y="69"/>
                  </a:cubicBezTo>
                  <a:cubicBezTo>
                    <a:pt x="343" y="92"/>
                    <a:pt x="251" y="137"/>
                    <a:pt x="206" y="206"/>
                  </a:cubicBezTo>
                  <a:cubicBezTo>
                    <a:pt x="137" y="274"/>
                    <a:pt x="91" y="343"/>
                    <a:pt x="46" y="434"/>
                  </a:cubicBezTo>
                  <a:cubicBezTo>
                    <a:pt x="0" y="525"/>
                    <a:pt x="0" y="617"/>
                    <a:pt x="0" y="708"/>
                  </a:cubicBezTo>
                  <a:cubicBezTo>
                    <a:pt x="0" y="890"/>
                    <a:pt x="69" y="1073"/>
                    <a:pt x="206" y="1187"/>
                  </a:cubicBezTo>
                  <a:cubicBezTo>
                    <a:pt x="206" y="1210"/>
                    <a:pt x="228" y="1210"/>
                    <a:pt x="228" y="1210"/>
                  </a:cubicBezTo>
                  <a:cubicBezTo>
                    <a:pt x="228" y="1301"/>
                    <a:pt x="251" y="1370"/>
                    <a:pt x="251" y="1461"/>
                  </a:cubicBezTo>
                  <a:cubicBezTo>
                    <a:pt x="274" y="1484"/>
                    <a:pt x="274" y="1507"/>
                    <a:pt x="274" y="1507"/>
                  </a:cubicBezTo>
                  <a:cubicBezTo>
                    <a:pt x="297" y="1575"/>
                    <a:pt x="320" y="1667"/>
                    <a:pt x="365" y="1712"/>
                  </a:cubicBezTo>
                  <a:cubicBezTo>
                    <a:pt x="365" y="1735"/>
                    <a:pt x="388" y="1758"/>
                    <a:pt x="388" y="1758"/>
                  </a:cubicBezTo>
                  <a:cubicBezTo>
                    <a:pt x="434" y="1826"/>
                    <a:pt x="480" y="1895"/>
                    <a:pt x="525" y="1940"/>
                  </a:cubicBezTo>
                  <a:cubicBezTo>
                    <a:pt x="639" y="2032"/>
                    <a:pt x="753" y="2100"/>
                    <a:pt x="913" y="2146"/>
                  </a:cubicBezTo>
                  <a:cubicBezTo>
                    <a:pt x="913" y="2169"/>
                    <a:pt x="936" y="2169"/>
                    <a:pt x="959" y="2169"/>
                  </a:cubicBezTo>
                  <a:cubicBezTo>
                    <a:pt x="1027" y="2192"/>
                    <a:pt x="1119" y="2192"/>
                    <a:pt x="1187" y="2192"/>
                  </a:cubicBezTo>
                  <a:cubicBezTo>
                    <a:pt x="1256" y="2192"/>
                    <a:pt x="1347" y="2169"/>
                    <a:pt x="1393" y="2169"/>
                  </a:cubicBezTo>
                  <a:lnTo>
                    <a:pt x="1415" y="2169"/>
                  </a:lnTo>
                  <a:cubicBezTo>
                    <a:pt x="1461" y="2146"/>
                    <a:pt x="1507" y="2123"/>
                    <a:pt x="1529" y="2123"/>
                  </a:cubicBezTo>
                  <a:cubicBezTo>
                    <a:pt x="1552" y="2100"/>
                    <a:pt x="1598" y="2100"/>
                    <a:pt x="1644" y="2077"/>
                  </a:cubicBezTo>
                  <a:cubicBezTo>
                    <a:pt x="1644" y="2077"/>
                    <a:pt x="1644" y="2055"/>
                    <a:pt x="1666" y="2055"/>
                  </a:cubicBezTo>
                  <a:cubicBezTo>
                    <a:pt x="1712" y="2032"/>
                    <a:pt x="1758" y="1986"/>
                    <a:pt x="1803" y="1940"/>
                  </a:cubicBezTo>
                  <a:cubicBezTo>
                    <a:pt x="1826" y="1918"/>
                    <a:pt x="1826" y="1918"/>
                    <a:pt x="1849" y="1895"/>
                  </a:cubicBezTo>
                  <a:cubicBezTo>
                    <a:pt x="1963" y="1758"/>
                    <a:pt x="2009" y="1689"/>
                    <a:pt x="2077" y="1507"/>
                  </a:cubicBezTo>
                  <a:cubicBezTo>
                    <a:pt x="2123" y="1415"/>
                    <a:pt x="2123" y="1301"/>
                    <a:pt x="2123" y="1210"/>
                  </a:cubicBezTo>
                  <a:cubicBezTo>
                    <a:pt x="2146" y="1119"/>
                    <a:pt x="2123" y="1005"/>
                    <a:pt x="2100" y="913"/>
                  </a:cubicBezTo>
                  <a:cubicBezTo>
                    <a:pt x="2100" y="890"/>
                    <a:pt x="2100" y="890"/>
                    <a:pt x="2100" y="868"/>
                  </a:cubicBezTo>
                  <a:cubicBezTo>
                    <a:pt x="2077" y="799"/>
                    <a:pt x="2032" y="708"/>
                    <a:pt x="2009" y="639"/>
                  </a:cubicBezTo>
                  <a:cubicBezTo>
                    <a:pt x="1986" y="594"/>
                    <a:pt x="1940" y="571"/>
                    <a:pt x="1918" y="525"/>
                  </a:cubicBezTo>
                  <a:cubicBezTo>
                    <a:pt x="1895" y="480"/>
                    <a:pt x="1849" y="434"/>
                    <a:pt x="1826" y="411"/>
                  </a:cubicBezTo>
                  <a:cubicBezTo>
                    <a:pt x="1758" y="343"/>
                    <a:pt x="1689" y="297"/>
                    <a:pt x="1621" y="251"/>
                  </a:cubicBezTo>
                  <a:cubicBezTo>
                    <a:pt x="1598" y="229"/>
                    <a:pt x="1575" y="229"/>
                    <a:pt x="1552" y="206"/>
                  </a:cubicBezTo>
                  <a:cubicBezTo>
                    <a:pt x="1529" y="206"/>
                    <a:pt x="1529" y="183"/>
                    <a:pt x="1507" y="183"/>
                  </a:cubicBezTo>
                  <a:cubicBezTo>
                    <a:pt x="1484" y="160"/>
                    <a:pt x="1461" y="114"/>
                    <a:pt x="1415" y="92"/>
                  </a:cubicBezTo>
                  <a:cubicBezTo>
                    <a:pt x="1300" y="42"/>
                    <a:pt x="1173" y="5"/>
                    <a:pt x="1051" y="5"/>
                  </a:cubicBezTo>
                  <a:cubicBezTo>
                    <a:pt x="1004" y="5"/>
                    <a:pt x="958" y="10"/>
                    <a:pt x="913" y="23"/>
                  </a:cubicBezTo>
                  <a:lnTo>
                    <a:pt x="868" y="23"/>
                  </a:lnTo>
                  <a:cubicBezTo>
                    <a:pt x="822" y="0"/>
                    <a:pt x="753" y="0"/>
                    <a:pt x="6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5" name="Google Shape;495;p24"/>
            <p:cNvSpPr/>
            <p:nvPr/>
          </p:nvSpPr>
          <p:spPr>
            <a:xfrm>
              <a:off x="3382875" y="814350"/>
              <a:ext cx="54800" cy="53900"/>
            </a:xfrm>
            <a:custGeom>
              <a:rect b="b" l="l" r="r" t="t"/>
              <a:pathLst>
                <a:path extrusionOk="0" h="2156" w="2192">
                  <a:moveTo>
                    <a:pt x="1119" y="0"/>
                  </a:moveTo>
                  <a:cubicBezTo>
                    <a:pt x="1050" y="23"/>
                    <a:pt x="959" y="23"/>
                    <a:pt x="868" y="46"/>
                  </a:cubicBezTo>
                  <a:cubicBezTo>
                    <a:pt x="845" y="46"/>
                    <a:pt x="845" y="46"/>
                    <a:pt x="822" y="69"/>
                  </a:cubicBezTo>
                  <a:cubicBezTo>
                    <a:pt x="799" y="69"/>
                    <a:pt x="776" y="91"/>
                    <a:pt x="754" y="91"/>
                  </a:cubicBezTo>
                  <a:cubicBezTo>
                    <a:pt x="639" y="91"/>
                    <a:pt x="548" y="114"/>
                    <a:pt x="434" y="183"/>
                  </a:cubicBezTo>
                  <a:cubicBezTo>
                    <a:pt x="388" y="206"/>
                    <a:pt x="343" y="251"/>
                    <a:pt x="297" y="297"/>
                  </a:cubicBezTo>
                  <a:cubicBezTo>
                    <a:pt x="229" y="365"/>
                    <a:pt x="160" y="479"/>
                    <a:pt x="114" y="594"/>
                  </a:cubicBezTo>
                  <a:cubicBezTo>
                    <a:pt x="114" y="616"/>
                    <a:pt x="114" y="639"/>
                    <a:pt x="92" y="685"/>
                  </a:cubicBezTo>
                  <a:cubicBezTo>
                    <a:pt x="92" y="685"/>
                    <a:pt x="92" y="708"/>
                    <a:pt x="92" y="731"/>
                  </a:cubicBezTo>
                  <a:cubicBezTo>
                    <a:pt x="92" y="753"/>
                    <a:pt x="69" y="776"/>
                    <a:pt x="69" y="799"/>
                  </a:cubicBezTo>
                  <a:cubicBezTo>
                    <a:pt x="69" y="799"/>
                    <a:pt x="46" y="799"/>
                    <a:pt x="46" y="822"/>
                  </a:cubicBezTo>
                  <a:cubicBezTo>
                    <a:pt x="0" y="1004"/>
                    <a:pt x="23" y="1141"/>
                    <a:pt x="46" y="1324"/>
                  </a:cubicBezTo>
                  <a:cubicBezTo>
                    <a:pt x="69" y="1415"/>
                    <a:pt x="114" y="1484"/>
                    <a:pt x="183" y="1552"/>
                  </a:cubicBezTo>
                  <a:cubicBezTo>
                    <a:pt x="183" y="1575"/>
                    <a:pt x="206" y="1575"/>
                    <a:pt x="206" y="1598"/>
                  </a:cubicBezTo>
                  <a:cubicBezTo>
                    <a:pt x="206" y="1598"/>
                    <a:pt x="206" y="1598"/>
                    <a:pt x="229" y="1621"/>
                  </a:cubicBezTo>
                  <a:cubicBezTo>
                    <a:pt x="229" y="1644"/>
                    <a:pt x="251" y="1666"/>
                    <a:pt x="274" y="1689"/>
                  </a:cubicBezTo>
                  <a:cubicBezTo>
                    <a:pt x="320" y="1758"/>
                    <a:pt x="365" y="1826"/>
                    <a:pt x="434" y="1895"/>
                  </a:cubicBezTo>
                  <a:cubicBezTo>
                    <a:pt x="434" y="1895"/>
                    <a:pt x="457" y="1917"/>
                    <a:pt x="457" y="1917"/>
                  </a:cubicBezTo>
                  <a:cubicBezTo>
                    <a:pt x="571" y="2009"/>
                    <a:pt x="571" y="2032"/>
                    <a:pt x="685" y="2077"/>
                  </a:cubicBezTo>
                  <a:cubicBezTo>
                    <a:pt x="708" y="2077"/>
                    <a:pt x="754" y="2100"/>
                    <a:pt x="776" y="2100"/>
                  </a:cubicBezTo>
                  <a:cubicBezTo>
                    <a:pt x="868" y="2146"/>
                    <a:pt x="959" y="2146"/>
                    <a:pt x="1027" y="2146"/>
                  </a:cubicBezTo>
                  <a:cubicBezTo>
                    <a:pt x="1061" y="2152"/>
                    <a:pt x="1092" y="2155"/>
                    <a:pt x="1123" y="2155"/>
                  </a:cubicBezTo>
                  <a:cubicBezTo>
                    <a:pt x="1197" y="2155"/>
                    <a:pt x="1266" y="2139"/>
                    <a:pt x="1347" y="2123"/>
                  </a:cubicBezTo>
                  <a:cubicBezTo>
                    <a:pt x="1415" y="2100"/>
                    <a:pt x="1484" y="2054"/>
                    <a:pt x="1552" y="2032"/>
                  </a:cubicBezTo>
                  <a:cubicBezTo>
                    <a:pt x="1575" y="2009"/>
                    <a:pt x="1598" y="2009"/>
                    <a:pt x="1621" y="1986"/>
                  </a:cubicBezTo>
                  <a:cubicBezTo>
                    <a:pt x="1689" y="1940"/>
                    <a:pt x="1758" y="1895"/>
                    <a:pt x="1803" y="1849"/>
                  </a:cubicBezTo>
                  <a:cubicBezTo>
                    <a:pt x="1826" y="1826"/>
                    <a:pt x="1849" y="1803"/>
                    <a:pt x="1872" y="1803"/>
                  </a:cubicBezTo>
                  <a:cubicBezTo>
                    <a:pt x="1918" y="1712"/>
                    <a:pt x="2009" y="1644"/>
                    <a:pt x="2055" y="1552"/>
                  </a:cubicBezTo>
                  <a:cubicBezTo>
                    <a:pt x="2077" y="1461"/>
                    <a:pt x="2123" y="1392"/>
                    <a:pt x="2146" y="1324"/>
                  </a:cubicBezTo>
                  <a:cubicBezTo>
                    <a:pt x="2146" y="1301"/>
                    <a:pt x="2146" y="1278"/>
                    <a:pt x="2146" y="1256"/>
                  </a:cubicBezTo>
                  <a:cubicBezTo>
                    <a:pt x="2169" y="1187"/>
                    <a:pt x="2191" y="1096"/>
                    <a:pt x="2191" y="1004"/>
                  </a:cubicBezTo>
                  <a:cubicBezTo>
                    <a:pt x="2191" y="1004"/>
                    <a:pt x="2191" y="982"/>
                    <a:pt x="2191" y="982"/>
                  </a:cubicBezTo>
                  <a:cubicBezTo>
                    <a:pt x="2169" y="913"/>
                    <a:pt x="2169" y="845"/>
                    <a:pt x="2146" y="776"/>
                  </a:cubicBezTo>
                  <a:cubicBezTo>
                    <a:pt x="2146" y="685"/>
                    <a:pt x="2100" y="594"/>
                    <a:pt x="2055" y="548"/>
                  </a:cubicBezTo>
                  <a:cubicBezTo>
                    <a:pt x="2055" y="525"/>
                    <a:pt x="2055" y="502"/>
                    <a:pt x="2032" y="479"/>
                  </a:cubicBezTo>
                  <a:cubicBezTo>
                    <a:pt x="1986" y="434"/>
                    <a:pt x="1940" y="365"/>
                    <a:pt x="1918" y="320"/>
                  </a:cubicBezTo>
                  <a:cubicBezTo>
                    <a:pt x="1895" y="320"/>
                    <a:pt x="1895" y="297"/>
                    <a:pt x="1895" y="297"/>
                  </a:cubicBezTo>
                  <a:cubicBezTo>
                    <a:pt x="1872" y="297"/>
                    <a:pt x="1872" y="274"/>
                    <a:pt x="1849" y="274"/>
                  </a:cubicBezTo>
                  <a:cubicBezTo>
                    <a:pt x="1803" y="228"/>
                    <a:pt x="1758" y="183"/>
                    <a:pt x="1689" y="160"/>
                  </a:cubicBezTo>
                  <a:cubicBezTo>
                    <a:pt x="1621" y="114"/>
                    <a:pt x="1552" y="91"/>
                    <a:pt x="1484" y="46"/>
                  </a:cubicBezTo>
                  <a:lnTo>
                    <a:pt x="1415" y="46"/>
                  </a:lnTo>
                  <a:cubicBezTo>
                    <a:pt x="1324" y="23"/>
                    <a:pt x="1210" y="0"/>
                    <a:pt x="111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6" name="Google Shape;496;p24"/>
            <p:cNvSpPr/>
            <p:nvPr/>
          </p:nvSpPr>
          <p:spPr>
            <a:xfrm>
              <a:off x="3384000" y="968850"/>
              <a:ext cx="55375" cy="58350"/>
            </a:xfrm>
            <a:custGeom>
              <a:rect b="b" l="l" r="r" t="t"/>
              <a:pathLst>
                <a:path extrusionOk="0" h="2334" w="2215">
                  <a:moveTo>
                    <a:pt x="946" y="0"/>
                  </a:moveTo>
                  <a:cubicBezTo>
                    <a:pt x="830" y="0"/>
                    <a:pt x="715" y="27"/>
                    <a:pt x="617" y="97"/>
                  </a:cubicBezTo>
                  <a:cubicBezTo>
                    <a:pt x="526" y="166"/>
                    <a:pt x="435" y="234"/>
                    <a:pt x="366" y="303"/>
                  </a:cubicBezTo>
                  <a:cubicBezTo>
                    <a:pt x="275" y="394"/>
                    <a:pt x="206" y="485"/>
                    <a:pt x="161" y="599"/>
                  </a:cubicBezTo>
                  <a:cubicBezTo>
                    <a:pt x="115" y="713"/>
                    <a:pt x="47" y="805"/>
                    <a:pt x="47" y="919"/>
                  </a:cubicBezTo>
                  <a:cubicBezTo>
                    <a:pt x="24" y="1010"/>
                    <a:pt x="1" y="1101"/>
                    <a:pt x="1" y="1193"/>
                  </a:cubicBezTo>
                  <a:cubicBezTo>
                    <a:pt x="1" y="1284"/>
                    <a:pt x="24" y="1375"/>
                    <a:pt x="47" y="1444"/>
                  </a:cubicBezTo>
                  <a:cubicBezTo>
                    <a:pt x="47" y="1489"/>
                    <a:pt x="47" y="1512"/>
                    <a:pt x="69" y="1535"/>
                  </a:cubicBezTo>
                  <a:cubicBezTo>
                    <a:pt x="92" y="1604"/>
                    <a:pt x="115" y="1695"/>
                    <a:pt x="161" y="1763"/>
                  </a:cubicBezTo>
                  <a:cubicBezTo>
                    <a:pt x="206" y="1832"/>
                    <a:pt x="275" y="1900"/>
                    <a:pt x="320" y="1969"/>
                  </a:cubicBezTo>
                  <a:cubicBezTo>
                    <a:pt x="343" y="1992"/>
                    <a:pt x="343" y="1992"/>
                    <a:pt x="366" y="2014"/>
                  </a:cubicBezTo>
                  <a:cubicBezTo>
                    <a:pt x="435" y="2083"/>
                    <a:pt x="503" y="2129"/>
                    <a:pt x="572" y="2174"/>
                  </a:cubicBezTo>
                  <a:cubicBezTo>
                    <a:pt x="640" y="2220"/>
                    <a:pt x="731" y="2243"/>
                    <a:pt x="800" y="2266"/>
                  </a:cubicBezTo>
                  <a:cubicBezTo>
                    <a:pt x="914" y="2311"/>
                    <a:pt x="1028" y="2334"/>
                    <a:pt x="1142" y="2334"/>
                  </a:cubicBezTo>
                  <a:lnTo>
                    <a:pt x="1211" y="2334"/>
                  </a:lnTo>
                  <a:cubicBezTo>
                    <a:pt x="1302" y="2334"/>
                    <a:pt x="1393" y="2311"/>
                    <a:pt x="1462" y="2288"/>
                  </a:cubicBezTo>
                  <a:cubicBezTo>
                    <a:pt x="1644" y="2243"/>
                    <a:pt x="1758" y="2174"/>
                    <a:pt x="1895" y="2037"/>
                  </a:cubicBezTo>
                  <a:cubicBezTo>
                    <a:pt x="1918" y="2014"/>
                    <a:pt x="1964" y="1969"/>
                    <a:pt x="1987" y="1923"/>
                  </a:cubicBezTo>
                  <a:cubicBezTo>
                    <a:pt x="2010" y="1900"/>
                    <a:pt x="2055" y="1855"/>
                    <a:pt x="2078" y="1809"/>
                  </a:cubicBezTo>
                  <a:cubicBezTo>
                    <a:pt x="2124" y="1718"/>
                    <a:pt x="2169" y="1604"/>
                    <a:pt x="2192" y="1512"/>
                  </a:cubicBezTo>
                  <a:cubicBezTo>
                    <a:pt x="2215" y="1307"/>
                    <a:pt x="2215" y="1216"/>
                    <a:pt x="2192" y="1010"/>
                  </a:cubicBezTo>
                  <a:cubicBezTo>
                    <a:pt x="2169" y="987"/>
                    <a:pt x="2169" y="964"/>
                    <a:pt x="2169" y="942"/>
                  </a:cubicBezTo>
                  <a:cubicBezTo>
                    <a:pt x="2146" y="873"/>
                    <a:pt x="2101" y="805"/>
                    <a:pt x="2078" y="736"/>
                  </a:cubicBezTo>
                  <a:cubicBezTo>
                    <a:pt x="2055" y="713"/>
                    <a:pt x="2055" y="713"/>
                    <a:pt x="2055" y="691"/>
                  </a:cubicBezTo>
                  <a:cubicBezTo>
                    <a:pt x="2010" y="645"/>
                    <a:pt x="1964" y="576"/>
                    <a:pt x="1918" y="531"/>
                  </a:cubicBezTo>
                  <a:cubicBezTo>
                    <a:pt x="1918" y="531"/>
                    <a:pt x="1918" y="531"/>
                    <a:pt x="1895" y="508"/>
                  </a:cubicBezTo>
                  <a:cubicBezTo>
                    <a:pt x="1850" y="462"/>
                    <a:pt x="1781" y="417"/>
                    <a:pt x="1736" y="394"/>
                  </a:cubicBezTo>
                  <a:cubicBezTo>
                    <a:pt x="1736" y="371"/>
                    <a:pt x="1713" y="371"/>
                    <a:pt x="1713" y="371"/>
                  </a:cubicBezTo>
                  <a:cubicBezTo>
                    <a:pt x="1667" y="348"/>
                    <a:pt x="1599" y="325"/>
                    <a:pt x="1553" y="303"/>
                  </a:cubicBezTo>
                  <a:cubicBezTo>
                    <a:pt x="1439" y="166"/>
                    <a:pt x="1325" y="51"/>
                    <a:pt x="1165" y="29"/>
                  </a:cubicBezTo>
                  <a:cubicBezTo>
                    <a:pt x="1094" y="11"/>
                    <a:pt x="1020" y="0"/>
                    <a:pt x="9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7" name="Google Shape;497;p24"/>
            <p:cNvSpPr/>
            <p:nvPr/>
          </p:nvSpPr>
          <p:spPr>
            <a:xfrm>
              <a:off x="3496425" y="1096150"/>
              <a:ext cx="64500" cy="61400"/>
            </a:xfrm>
            <a:custGeom>
              <a:rect b="b" l="l" r="r" t="t"/>
              <a:pathLst>
                <a:path extrusionOk="0" h="2456" w="2580">
                  <a:moveTo>
                    <a:pt x="976" y="0"/>
                  </a:moveTo>
                  <a:cubicBezTo>
                    <a:pt x="956" y="0"/>
                    <a:pt x="935" y="1"/>
                    <a:pt x="914" y="4"/>
                  </a:cubicBezTo>
                  <a:cubicBezTo>
                    <a:pt x="868" y="4"/>
                    <a:pt x="799" y="4"/>
                    <a:pt x="731" y="27"/>
                  </a:cubicBezTo>
                  <a:cubicBezTo>
                    <a:pt x="617" y="49"/>
                    <a:pt x="525" y="118"/>
                    <a:pt x="434" y="186"/>
                  </a:cubicBezTo>
                  <a:cubicBezTo>
                    <a:pt x="411" y="209"/>
                    <a:pt x="389" y="232"/>
                    <a:pt x="366" y="278"/>
                  </a:cubicBezTo>
                  <a:cubicBezTo>
                    <a:pt x="320" y="323"/>
                    <a:pt x="252" y="392"/>
                    <a:pt x="206" y="483"/>
                  </a:cubicBezTo>
                  <a:cubicBezTo>
                    <a:pt x="137" y="574"/>
                    <a:pt x="92" y="689"/>
                    <a:pt x="69" y="803"/>
                  </a:cubicBezTo>
                  <a:cubicBezTo>
                    <a:pt x="1" y="1031"/>
                    <a:pt x="1" y="1305"/>
                    <a:pt x="69" y="1533"/>
                  </a:cubicBezTo>
                  <a:cubicBezTo>
                    <a:pt x="115" y="1624"/>
                    <a:pt x="137" y="1693"/>
                    <a:pt x="183" y="1784"/>
                  </a:cubicBezTo>
                  <a:cubicBezTo>
                    <a:pt x="183" y="1807"/>
                    <a:pt x="206" y="1830"/>
                    <a:pt x="229" y="1853"/>
                  </a:cubicBezTo>
                  <a:cubicBezTo>
                    <a:pt x="274" y="1921"/>
                    <a:pt x="320" y="2012"/>
                    <a:pt x="389" y="2058"/>
                  </a:cubicBezTo>
                  <a:cubicBezTo>
                    <a:pt x="457" y="2127"/>
                    <a:pt x="525" y="2172"/>
                    <a:pt x="594" y="2218"/>
                  </a:cubicBezTo>
                  <a:cubicBezTo>
                    <a:pt x="799" y="2378"/>
                    <a:pt x="1028" y="2423"/>
                    <a:pt x="1279" y="2446"/>
                  </a:cubicBezTo>
                  <a:cubicBezTo>
                    <a:pt x="1312" y="2453"/>
                    <a:pt x="1348" y="2456"/>
                    <a:pt x="1384" y="2456"/>
                  </a:cubicBezTo>
                  <a:cubicBezTo>
                    <a:pt x="1471" y="2456"/>
                    <a:pt x="1563" y="2439"/>
                    <a:pt x="1644" y="2423"/>
                  </a:cubicBezTo>
                  <a:cubicBezTo>
                    <a:pt x="1667" y="2400"/>
                    <a:pt x="1690" y="2400"/>
                    <a:pt x="1735" y="2400"/>
                  </a:cubicBezTo>
                  <a:cubicBezTo>
                    <a:pt x="1804" y="2355"/>
                    <a:pt x="1895" y="2332"/>
                    <a:pt x="1963" y="2286"/>
                  </a:cubicBezTo>
                  <a:cubicBezTo>
                    <a:pt x="2032" y="2264"/>
                    <a:pt x="2055" y="2218"/>
                    <a:pt x="2123" y="2195"/>
                  </a:cubicBezTo>
                  <a:cubicBezTo>
                    <a:pt x="2169" y="2149"/>
                    <a:pt x="2215" y="2127"/>
                    <a:pt x="2237" y="2081"/>
                  </a:cubicBezTo>
                  <a:cubicBezTo>
                    <a:pt x="2306" y="2012"/>
                    <a:pt x="2352" y="1944"/>
                    <a:pt x="2397" y="1876"/>
                  </a:cubicBezTo>
                  <a:cubicBezTo>
                    <a:pt x="2443" y="1784"/>
                    <a:pt x="2488" y="1716"/>
                    <a:pt x="2511" y="1624"/>
                  </a:cubicBezTo>
                  <a:cubicBezTo>
                    <a:pt x="2511" y="1602"/>
                    <a:pt x="2534" y="1579"/>
                    <a:pt x="2534" y="1533"/>
                  </a:cubicBezTo>
                  <a:cubicBezTo>
                    <a:pt x="2557" y="1465"/>
                    <a:pt x="2580" y="1373"/>
                    <a:pt x="2580" y="1282"/>
                  </a:cubicBezTo>
                  <a:cubicBezTo>
                    <a:pt x="2580" y="1099"/>
                    <a:pt x="2534" y="940"/>
                    <a:pt x="2443" y="780"/>
                  </a:cubicBezTo>
                  <a:cubicBezTo>
                    <a:pt x="2374" y="643"/>
                    <a:pt x="2260" y="506"/>
                    <a:pt x="2123" y="415"/>
                  </a:cubicBezTo>
                  <a:cubicBezTo>
                    <a:pt x="2100" y="415"/>
                    <a:pt x="2100" y="415"/>
                    <a:pt x="2078" y="392"/>
                  </a:cubicBezTo>
                  <a:cubicBezTo>
                    <a:pt x="2032" y="369"/>
                    <a:pt x="1963" y="346"/>
                    <a:pt x="1895" y="323"/>
                  </a:cubicBezTo>
                  <a:lnTo>
                    <a:pt x="1872" y="323"/>
                  </a:lnTo>
                  <a:cubicBezTo>
                    <a:pt x="1804" y="301"/>
                    <a:pt x="1712" y="301"/>
                    <a:pt x="1644" y="301"/>
                  </a:cubicBezTo>
                  <a:cubicBezTo>
                    <a:pt x="1598" y="301"/>
                    <a:pt x="1553" y="301"/>
                    <a:pt x="1507" y="323"/>
                  </a:cubicBezTo>
                  <a:cubicBezTo>
                    <a:pt x="1484" y="278"/>
                    <a:pt x="1461" y="232"/>
                    <a:pt x="1416" y="186"/>
                  </a:cubicBezTo>
                  <a:cubicBezTo>
                    <a:pt x="1293" y="84"/>
                    <a:pt x="1152" y="0"/>
                    <a:pt x="9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8" name="Google Shape;498;p24"/>
            <p:cNvSpPr/>
            <p:nvPr/>
          </p:nvSpPr>
          <p:spPr>
            <a:xfrm>
              <a:off x="3649350" y="1068850"/>
              <a:ext cx="67375" cy="59375"/>
            </a:xfrm>
            <a:custGeom>
              <a:rect b="b" l="l" r="r" t="t"/>
              <a:pathLst>
                <a:path extrusionOk="0" h="2375" w="2695">
                  <a:moveTo>
                    <a:pt x="1530" y="0"/>
                  </a:moveTo>
                  <a:cubicBezTo>
                    <a:pt x="1439" y="0"/>
                    <a:pt x="1347" y="0"/>
                    <a:pt x="1279" y="46"/>
                  </a:cubicBezTo>
                  <a:cubicBezTo>
                    <a:pt x="1119" y="92"/>
                    <a:pt x="982" y="160"/>
                    <a:pt x="868" y="274"/>
                  </a:cubicBezTo>
                  <a:cubicBezTo>
                    <a:pt x="845" y="274"/>
                    <a:pt x="845" y="297"/>
                    <a:pt x="845" y="297"/>
                  </a:cubicBezTo>
                  <a:lnTo>
                    <a:pt x="708" y="297"/>
                  </a:lnTo>
                  <a:cubicBezTo>
                    <a:pt x="526" y="297"/>
                    <a:pt x="343" y="365"/>
                    <a:pt x="229" y="502"/>
                  </a:cubicBezTo>
                  <a:lnTo>
                    <a:pt x="115" y="639"/>
                  </a:lnTo>
                  <a:cubicBezTo>
                    <a:pt x="46" y="753"/>
                    <a:pt x="24" y="868"/>
                    <a:pt x="24" y="982"/>
                  </a:cubicBezTo>
                  <a:cubicBezTo>
                    <a:pt x="1" y="1050"/>
                    <a:pt x="1" y="1096"/>
                    <a:pt x="24" y="1141"/>
                  </a:cubicBezTo>
                  <a:cubicBezTo>
                    <a:pt x="24" y="1278"/>
                    <a:pt x="46" y="1370"/>
                    <a:pt x="92" y="1484"/>
                  </a:cubicBezTo>
                  <a:cubicBezTo>
                    <a:pt x="160" y="1689"/>
                    <a:pt x="275" y="1872"/>
                    <a:pt x="434" y="2032"/>
                  </a:cubicBezTo>
                  <a:cubicBezTo>
                    <a:pt x="594" y="2169"/>
                    <a:pt x="800" y="2306"/>
                    <a:pt x="1005" y="2351"/>
                  </a:cubicBezTo>
                  <a:cubicBezTo>
                    <a:pt x="1119" y="2363"/>
                    <a:pt x="1233" y="2374"/>
                    <a:pt x="1345" y="2374"/>
                  </a:cubicBezTo>
                  <a:cubicBezTo>
                    <a:pt x="1456" y="2374"/>
                    <a:pt x="1564" y="2363"/>
                    <a:pt x="1667" y="2328"/>
                  </a:cubicBezTo>
                  <a:cubicBezTo>
                    <a:pt x="2101" y="2191"/>
                    <a:pt x="2420" y="1872"/>
                    <a:pt x="2557" y="1438"/>
                  </a:cubicBezTo>
                  <a:cubicBezTo>
                    <a:pt x="2694" y="959"/>
                    <a:pt x="2511" y="388"/>
                    <a:pt x="2078" y="137"/>
                  </a:cubicBezTo>
                  <a:cubicBezTo>
                    <a:pt x="1918" y="46"/>
                    <a:pt x="1781" y="23"/>
                    <a:pt x="15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9" name="Google Shape;499;p24"/>
            <p:cNvSpPr/>
            <p:nvPr/>
          </p:nvSpPr>
          <p:spPr>
            <a:xfrm>
              <a:off x="3726400" y="889675"/>
              <a:ext cx="62775" cy="62325"/>
            </a:xfrm>
            <a:custGeom>
              <a:rect b="b" l="l" r="r" t="t"/>
              <a:pathLst>
                <a:path extrusionOk="0" h="2493" w="2511">
                  <a:moveTo>
                    <a:pt x="1073" y="0"/>
                  </a:moveTo>
                  <a:cubicBezTo>
                    <a:pt x="1004" y="23"/>
                    <a:pt x="959" y="23"/>
                    <a:pt x="890" y="46"/>
                  </a:cubicBezTo>
                  <a:cubicBezTo>
                    <a:pt x="799" y="69"/>
                    <a:pt x="685" y="114"/>
                    <a:pt x="594" y="183"/>
                  </a:cubicBezTo>
                  <a:cubicBezTo>
                    <a:pt x="434" y="274"/>
                    <a:pt x="320" y="411"/>
                    <a:pt x="274" y="594"/>
                  </a:cubicBezTo>
                  <a:cubicBezTo>
                    <a:pt x="251" y="639"/>
                    <a:pt x="251" y="685"/>
                    <a:pt x="251" y="731"/>
                  </a:cubicBezTo>
                  <a:cubicBezTo>
                    <a:pt x="228" y="753"/>
                    <a:pt x="228" y="753"/>
                    <a:pt x="206" y="776"/>
                  </a:cubicBezTo>
                  <a:cubicBezTo>
                    <a:pt x="91" y="913"/>
                    <a:pt x="0" y="1073"/>
                    <a:pt x="0" y="1255"/>
                  </a:cubicBezTo>
                  <a:cubicBezTo>
                    <a:pt x="23" y="1484"/>
                    <a:pt x="69" y="1712"/>
                    <a:pt x="206" y="1895"/>
                  </a:cubicBezTo>
                  <a:cubicBezTo>
                    <a:pt x="320" y="2077"/>
                    <a:pt x="479" y="2237"/>
                    <a:pt x="662" y="2351"/>
                  </a:cubicBezTo>
                  <a:cubicBezTo>
                    <a:pt x="840" y="2430"/>
                    <a:pt x="1019" y="2492"/>
                    <a:pt x="1212" y="2492"/>
                  </a:cubicBezTo>
                  <a:cubicBezTo>
                    <a:pt x="1242" y="2492"/>
                    <a:pt x="1271" y="2491"/>
                    <a:pt x="1301" y="2488"/>
                  </a:cubicBezTo>
                  <a:cubicBezTo>
                    <a:pt x="1507" y="2488"/>
                    <a:pt x="1735" y="2442"/>
                    <a:pt x="1917" y="2305"/>
                  </a:cubicBezTo>
                  <a:cubicBezTo>
                    <a:pt x="2100" y="2191"/>
                    <a:pt x="2260" y="2032"/>
                    <a:pt x="2351" y="1849"/>
                  </a:cubicBezTo>
                  <a:cubicBezTo>
                    <a:pt x="2442" y="1644"/>
                    <a:pt x="2511" y="1438"/>
                    <a:pt x="2511" y="1233"/>
                  </a:cubicBezTo>
                  <a:cubicBezTo>
                    <a:pt x="2511" y="1004"/>
                    <a:pt x="2465" y="776"/>
                    <a:pt x="2351" y="594"/>
                  </a:cubicBezTo>
                  <a:cubicBezTo>
                    <a:pt x="2283" y="525"/>
                    <a:pt x="2237" y="434"/>
                    <a:pt x="2146" y="365"/>
                  </a:cubicBezTo>
                  <a:cubicBezTo>
                    <a:pt x="2077" y="274"/>
                    <a:pt x="1986" y="206"/>
                    <a:pt x="1895" y="160"/>
                  </a:cubicBezTo>
                  <a:cubicBezTo>
                    <a:pt x="1689" y="46"/>
                    <a:pt x="1461" y="0"/>
                    <a:pt x="125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0" name="Google Shape;500;p24"/>
            <p:cNvSpPr/>
            <p:nvPr/>
          </p:nvSpPr>
          <p:spPr>
            <a:xfrm>
              <a:off x="3695000" y="733650"/>
              <a:ext cx="61650" cy="58450"/>
            </a:xfrm>
            <a:custGeom>
              <a:rect b="b" l="l" r="r" t="t"/>
              <a:pathLst>
                <a:path extrusionOk="0" h="2338" w="2466">
                  <a:moveTo>
                    <a:pt x="1212" y="0"/>
                  </a:moveTo>
                  <a:cubicBezTo>
                    <a:pt x="1175" y="0"/>
                    <a:pt x="1136" y="3"/>
                    <a:pt x="1096" y="10"/>
                  </a:cubicBezTo>
                  <a:cubicBezTo>
                    <a:pt x="914" y="10"/>
                    <a:pt x="708" y="33"/>
                    <a:pt x="526" y="124"/>
                  </a:cubicBezTo>
                  <a:cubicBezTo>
                    <a:pt x="434" y="124"/>
                    <a:pt x="343" y="170"/>
                    <a:pt x="275" y="238"/>
                  </a:cubicBezTo>
                  <a:cubicBezTo>
                    <a:pt x="206" y="284"/>
                    <a:pt x="138" y="352"/>
                    <a:pt x="92" y="443"/>
                  </a:cubicBezTo>
                  <a:cubicBezTo>
                    <a:pt x="46" y="512"/>
                    <a:pt x="24" y="603"/>
                    <a:pt x="24" y="695"/>
                  </a:cubicBezTo>
                  <a:cubicBezTo>
                    <a:pt x="1" y="786"/>
                    <a:pt x="1" y="877"/>
                    <a:pt x="24" y="968"/>
                  </a:cubicBezTo>
                  <a:cubicBezTo>
                    <a:pt x="92" y="1128"/>
                    <a:pt x="183" y="1311"/>
                    <a:pt x="343" y="1379"/>
                  </a:cubicBezTo>
                  <a:cubicBezTo>
                    <a:pt x="389" y="1402"/>
                    <a:pt x="412" y="1402"/>
                    <a:pt x="434" y="1425"/>
                  </a:cubicBezTo>
                  <a:cubicBezTo>
                    <a:pt x="434" y="1471"/>
                    <a:pt x="457" y="1516"/>
                    <a:pt x="480" y="1562"/>
                  </a:cubicBezTo>
                  <a:cubicBezTo>
                    <a:pt x="503" y="1630"/>
                    <a:pt x="526" y="1699"/>
                    <a:pt x="549" y="1767"/>
                  </a:cubicBezTo>
                  <a:cubicBezTo>
                    <a:pt x="571" y="1790"/>
                    <a:pt x="571" y="1813"/>
                    <a:pt x="594" y="1813"/>
                  </a:cubicBezTo>
                  <a:cubicBezTo>
                    <a:pt x="640" y="1904"/>
                    <a:pt x="708" y="1996"/>
                    <a:pt x="777" y="2041"/>
                  </a:cubicBezTo>
                  <a:cubicBezTo>
                    <a:pt x="845" y="2087"/>
                    <a:pt x="891" y="2155"/>
                    <a:pt x="959" y="2178"/>
                  </a:cubicBezTo>
                  <a:cubicBezTo>
                    <a:pt x="1005" y="2201"/>
                    <a:pt x="1051" y="2224"/>
                    <a:pt x="1096" y="2247"/>
                  </a:cubicBezTo>
                  <a:cubicBezTo>
                    <a:pt x="1142" y="2269"/>
                    <a:pt x="1188" y="2292"/>
                    <a:pt x="1233" y="2292"/>
                  </a:cubicBezTo>
                  <a:cubicBezTo>
                    <a:pt x="1256" y="2315"/>
                    <a:pt x="1302" y="2315"/>
                    <a:pt x="1347" y="2315"/>
                  </a:cubicBezTo>
                  <a:cubicBezTo>
                    <a:pt x="1370" y="2315"/>
                    <a:pt x="1416" y="2338"/>
                    <a:pt x="1462" y="2338"/>
                  </a:cubicBezTo>
                  <a:lnTo>
                    <a:pt x="1484" y="2338"/>
                  </a:lnTo>
                  <a:cubicBezTo>
                    <a:pt x="1553" y="2315"/>
                    <a:pt x="1621" y="2315"/>
                    <a:pt x="1690" y="2292"/>
                  </a:cubicBezTo>
                  <a:cubicBezTo>
                    <a:pt x="1781" y="2292"/>
                    <a:pt x="1850" y="2247"/>
                    <a:pt x="1918" y="2224"/>
                  </a:cubicBezTo>
                  <a:cubicBezTo>
                    <a:pt x="1941" y="2201"/>
                    <a:pt x="1964" y="2201"/>
                    <a:pt x="1964" y="2178"/>
                  </a:cubicBezTo>
                  <a:cubicBezTo>
                    <a:pt x="2032" y="2133"/>
                    <a:pt x="2101" y="2087"/>
                    <a:pt x="2146" y="2041"/>
                  </a:cubicBezTo>
                  <a:cubicBezTo>
                    <a:pt x="2215" y="1973"/>
                    <a:pt x="2283" y="1881"/>
                    <a:pt x="2329" y="1790"/>
                  </a:cubicBezTo>
                  <a:cubicBezTo>
                    <a:pt x="2375" y="1699"/>
                    <a:pt x="2420" y="1608"/>
                    <a:pt x="2443" y="1516"/>
                  </a:cubicBezTo>
                  <a:cubicBezTo>
                    <a:pt x="2443" y="1402"/>
                    <a:pt x="2466" y="1311"/>
                    <a:pt x="2466" y="1197"/>
                  </a:cubicBezTo>
                  <a:cubicBezTo>
                    <a:pt x="2466" y="1105"/>
                    <a:pt x="2443" y="991"/>
                    <a:pt x="2420" y="877"/>
                  </a:cubicBezTo>
                  <a:cubicBezTo>
                    <a:pt x="2397" y="809"/>
                    <a:pt x="2352" y="740"/>
                    <a:pt x="2329" y="672"/>
                  </a:cubicBezTo>
                  <a:cubicBezTo>
                    <a:pt x="2306" y="649"/>
                    <a:pt x="2306" y="626"/>
                    <a:pt x="2283" y="603"/>
                  </a:cubicBezTo>
                  <a:cubicBezTo>
                    <a:pt x="2238" y="535"/>
                    <a:pt x="2192" y="466"/>
                    <a:pt x="2146" y="421"/>
                  </a:cubicBezTo>
                  <a:cubicBezTo>
                    <a:pt x="2123" y="398"/>
                    <a:pt x="2123" y="375"/>
                    <a:pt x="2101" y="352"/>
                  </a:cubicBezTo>
                  <a:cubicBezTo>
                    <a:pt x="2009" y="284"/>
                    <a:pt x="1918" y="215"/>
                    <a:pt x="1827" y="170"/>
                  </a:cubicBezTo>
                  <a:cubicBezTo>
                    <a:pt x="1713" y="124"/>
                    <a:pt x="1598" y="55"/>
                    <a:pt x="1484" y="33"/>
                  </a:cubicBezTo>
                  <a:cubicBezTo>
                    <a:pt x="1388" y="16"/>
                    <a:pt x="1302" y="0"/>
                    <a:pt x="12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1" name="Google Shape;501;p24"/>
            <p:cNvSpPr/>
            <p:nvPr/>
          </p:nvSpPr>
          <p:spPr>
            <a:xfrm>
              <a:off x="3575750" y="855325"/>
              <a:ext cx="57650" cy="66900"/>
            </a:xfrm>
            <a:custGeom>
              <a:rect b="b" l="l" r="r" t="t"/>
              <a:pathLst>
                <a:path extrusionOk="0" h="2676" w="2306">
                  <a:moveTo>
                    <a:pt x="1223" y="0"/>
                  </a:moveTo>
                  <a:cubicBezTo>
                    <a:pt x="1196" y="0"/>
                    <a:pt x="1169" y="2"/>
                    <a:pt x="1141" y="5"/>
                  </a:cubicBezTo>
                  <a:cubicBezTo>
                    <a:pt x="982" y="27"/>
                    <a:pt x="868" y="50"/>
                    <a:pt x="708" y="119"/>
                  </a:cubicBezTo>
                  <a:cubicBezTo>
                    <a:pt x="617" y="164"/>
                    <a:pt x="548" y="233"/>
                    <a:pt x="480" y="278"/>
                  </a:cubicBezTo>
                  <a:cubicBezTo>
                    <a:pt x="343" y="415"/>
                    <a:pt x="274" y="598"/>
                    <a:pt x="274" y="781"/>
                  </a:cubicBezTo>
                  <a:cubicBezTo>
                    <a:pt x="274" y="963"/>
                    <a:pt x="343" y="1146"/>
                    <a:pt x="480" y="1283"/>
                  </a:cubicBezTo>
                  <a:cubicBezTo>
                    <a:pt x="502" y="1283"/>
                    <a:pt x="502" y="1306"/>
                    <a:pt x="525" y="1306"/>
                  </a:cubicBezTo>
                  <a:cubicBezTo>
                    <a:pt x="388" y="1328"/>
                    <a:pt x="297" y="1397"/>
                    <a:pt x="206" y="1488"/>
                  </a:cubicBezTo>
                  <a:cubicBezTo>
                    <a:pt x="69" y="1602"/>
                    <a:pt x="0" y="1808"/>
                    <a:pt x="0" y="1968"/>
                  </a:cubicBezTo>
                  <a:cubicBezTo>
                    <a:pt x="0" y="2150"/>
                    <a:pt x="69" y="2333"/>
                    <a:pt x="206" y="2470"/>
                  </a:cubicBezTo>
                  <a:cubicBezTo>
                    <a:pt x="343" y="2584"/>
                    <a:pt x="502" y="2675"/>
                    <a:pt x="685" y="2675"/>
                  </a:cubicBezTo>
                  <a:cubicBezTo>
                    <a:pt x="1256" y="2675"/>
                    <a:pt x="1803" y="2356"/>
                    <a:pt x="2077" y="1876"/>
                  </a:cubicBezTo>
                  <a:cubicBezTo>
                    <a:pt x="2123" y="1831"/>
                    <a:pt x="2146" y="1762"/>
                    <a:pt x="2169" y="1694"/>
                  </a:cubicBezTo>
                  <a:cubicBezTo>
                    <a:pt x="2214" y="1625"/>
                    <a:pt x="2237" y="1557"/>
                    <a:pt x="2260" y="1488"/>
                  </a:cubicBezTo>
                  <a:cubicBezTo>
                    <a:pt x="2283" y="1306"/>
                    <a:pt x="2306" y="1146"/>
                    <a:pt x="2283" y="963"/>
                  </a:cubicBezTo>
                  <a:cubicBezTo>
                    <a:pt x="2260" y="803"/>
                    <a:pt x="2214" y="644"/>
                    <a:pt x="2100" y="507"/>
                  </a:cubicBezTo>
                  <a:cubicBezTo>
                    <a:pt x="2009" y="347"/>
                    <a:pt x="1872" y="210"/>
                    <a:pt x="1712" y="119"/>
                  </a:cubicBezTo>
                  <a:cubicBezTo>
                    <a:pt x="1554" y="59"/>
                    <a:pt x="1396" y="0"/>
                    <a:pt x="12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2" name="Google Shape;502;p24"/>
            <p:cNvSpPr/>
            <p:nvPr/>
          </p:nvSpPr>
          <p:spPr>
            <a:xfrm>
              <a:off x="3497000" y="967025"/>
              <a:ext cx="53650" cy="54900"/>
            </a:xfrm>
            <a:custGeom>
              <a:rect b="b" l="l" r="r" t="t"/>
              <a:pathLst>
                <a:path extrusionOk="0" h="2196" w="2146">
                  <a:moveTo>
                    <a:pt x="1223" y="1"/>
                  </a:moveTo>
                  <a:cubicBezTo>
                    <a:pt x="1151" y="1"/>
                    <a:pt x="1078" y="11"/>
                    <a:pt x="1005" y="33"/>
                  </a:cubicBezTo>
                  <a:cubicBezTo>
                    <a:pt x="936" y="56"/>
                    <a:pt x="891" y="79"/>
                    <a:pt x="822" y="124"/>
                  </a:cubicBezTo>
                  <a:cubicBezTo>
                    <a:pt x="799" y="124"/>
                    <a:pt x="754" y="102"/>
                    <a:pt x="731" y="102"/>
                  </a:cubicBezTo>
                  <a:cubicBezTo>
                    <a:pt x="594" y="102"/>
                    <a:pt x="480" y="147"/>
                    <a:pt x="388" y="193"/>
                  </a:cubicBezTo>
                  <a:cubicBezTo>
                    <a:pt x="229" y="307"/>
                    <a:pt x="114" y="444"/>
                    <a:pt x="69" y="627"/>
                  </a:cubicBezTo>
                  <a:cubicBezTo>
                    <a:pt x="46" y="649"/>
                    <a:pt x="46" y="672"/>
                    <a:pt x="46" y="718"/>
                  </a:cubicBezTo>
                  <a:cubicBezTo>
                    <a:pt x="23" y="809"/>
                    <a:pt x="0" y="901"/>
                    <a:pt x="0" y="992"/>
                  </a:cubicBezTo>
                  <a:cubicBezTo>
                    <a:pt x="0" y="1015"/>
                    <a:pt x="0" y="1060"/>
                    <a:pt x="0" y="1083"/>
                  </a:cubicBezTo>
                  <a:cubicBezTo>
                    <a:pt x="23" y="1174"/>
                    <a:pt x="23" y="1266"/>
                    <a:pt x="46" y="1357"/>
                  </a:cubicBezTo>
                  <a:cubicBezTo>
                    <a:pt x="46" y="1380"/>
                    <a:pt x="69" y="1425"/>
                    <a:pt x="69" y="1448"/>
                  </a:cubicBezTo>
                  <a:cubicBezTo>
                    <a:pt x="114" y="1540"/>
                    <a:pt x="137" y="1608"/>
                    <a:pt x="183" y="1699"/>
                  </a:cubicBezTo>
                  <a:cubicBezTo>
                    <a:pt x="183" y="1722"/>
                    <a:pt x="206" y="1745"/>
                    <a:pt x="229" y="1791"/>
                  </a:cubicBezTo>
                  <a:cubicBezTo>
                    <a:pt x="274" y="1859"/>
                    <a:pt x="343" y="1928"/>
                    <a:pt x="388" y="1996"/>
                  </a:cubicBezTo>
                  <a:cubicBezTo>
                    <a:pt x="480" y="2087"/>
                    <a:pt x="594" y="2133"/>
                    <a:pt x="708" y="2179"/>
                  </a:cubicBezTo>
                  <a:cubicBezTo>
                    <a:pt x="765" y="2190"/>
                    <a:pt x="828" y="2196"/>
                    <a:pt x="891" y="2196"/>
                  </a:cubicBezTo>
                  <a:cubicBezTo>
                    <a:pt x="953" y="2196"/>
                    <a:pt x="1016" y="2190"/>
                    <a:pt x="1073" y="2179"/>
                  </a:cubicBezTo>
                  <a:cubicBezTo>
                    <a:pt x="1210" y="2133"/>
                    <a:pt x="1324" y="2087"/>
                    <a:pt x="1461" y="2019"/>
                  </a:cubicBezTo>
                  <a:cubicBezTo>
                    <a:pt x="1575" y="1973"/>
                    <a:pt x="1689" y="1882"/>
                    <a:pt x="1781" y="1791"/>
                  </a:cubicBezTo>
                  <a:cubicBezTo>
                    <a:pt x="1804" y="1768"/>
                    <a:pt x="1826" y="1745"/>
                    <a:pt x="1849" y="1722"/>
                  </a:cubicBezTo>
                  <a:cubicBezTo>
                    <a:pt x="1918" y="1654"/>
                    <a:pt x="1986" y="1585"/>
                    <a:pt x="2009" y="1517"/>
                  </a:cubicBezTo>
                  <a:cubicBezTo>
                    <a:pt x="2100" y="1334"/>
                    <a:pt x="2146" y="1174"/>
                    <a:pt x="2146" y="992"/>
                  </a:cubicBezTo>
                  <a:cubicBezTo>
                    <a:pt x="2146" y="649"/>
                    <a:pt x="1986" y="284"/>
                    <a:pt x="1667" y="124"/>
                  </a:cubicBezTo>
                  <a:cubicBezTo>
                    <a:pt x="1527" y="47"/>
                    <a:pt x="1377" y="1"/>
                    <a:pt x="12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3" name="Google Shape;503;p24"/>
            <p:cNvSpPr/>
            <p:nvPr/>
          </p:nvSpPr>
          <p:spPr>
            <a:xfrm>
              <a:off x="3631100" y="953900"/>
              <a:ext cx="51375" cy="59050"/>
            </a:xfrm>
            <a:custGeom>
              <a:rect b="b" l="l" r="r" t="t"/>
              <a:pathLst>
                <a:path extrusionOk="0" h="2362" w="2055">
                  <a:moveTo>
                    <a:pt x="742" y="1"/>
                  </a:moveTo>
                  <a:cubicBezTo>
                    <a:pt x="677" y="1"/>
                    <a:pt x="613" y="17"/>
                    <a:pt x="548" y="33"/>
                  </a:cubicBezTo>
                  <a:cubicBezTo>
                    <a:pt x="457" y="56"/>
                    <a:pt x="388" y="102"/>
                    <a:pt x="320" y="147"/>
                  </a:cubicBezTo>
                  <a:cubicBezTo>
                    <a:pt x="251" y="193"/>
                    <a:pt x="183" y="261"/>
                    <a:pt x="137" y="353"/>
                  </a:cubicBezTo>
                  <a:cubicBezTo>
                    <a:pt x="46" y="513"/>
                    <a:pt x="0" y="695"/>
                    <a:pt x="69" y="878"/>
                  </a:cubicBezTo>
                  <a:cubicBezTo>
                    <a:pt x="92" y="946"/>
                    <a:pt x="114" y="992"/>
                    <a:pt x="137" y="1060"/>
                  </a:cubicBezTo>
                  <a:cubicBezTo>
                    <a:pt x="137" y="1060"/>
                    <a:pt x="137" y="1083"/>
                    <a:pt x="114" y="1083"/>
                  </a:cubicBezTo>
                  <a:cubicBezTo>
                    <a:pt x="114" y="1106"/>
                    <a:pt x="114" y="1129"/>
                    <a:pt x="114" y="1152"/>
                  </a:cubicBezTo>
                  <a:cubicBezTo>
                    <a:pt x="92" y="1220"/>
                    <a:pt x="69" y="1311"/>
                    <a:pt x="69" y="1380"/>
                  </a:cubicBezTo>
                  <a:cubicBezTo>
                    <a:pt x="69" y="1654"/>
                    <a:pt x="183" y="1882"/>
                    <a:pt x="343" y="2065"/>
                  </a:cubicBezTo>
                  <a:cubicBezTo>
                    <a:pt x="411" y="2133"/>
                    <a:pt x="502" y="2202"/>
                    <a:pt x="571" y="2247"/>
                  </a:cubicBezTo>
                  <a:cubicBezTo>
                    <a:pt x="708" y="2316"/>
                    <a:pt x="822" y="2361"/>
                    <a:pt x="959" y="2361"/>
                  </a:cubicBezTo>
                  <a:cubicBezTo>
                    <a:pt x="1073" y="2361"/>
                    <a:pt x="1164" y="2339"/>
                    <a:pt x="1233" y="2293"/>
                  </a:cubicBezTo>
                  <a:cubicBezTo>
                    <a:pt x="1324" y="2270"/>
                    <a:pt x="1393" y="2224"/>
                    <a:pt x="1461" y="2156"/>
                  </a:cubicBezTo>
                  <a:lnTo>
                    <a:pt x="1507" y="2110"/>
                  </a:lnTo>
                  <a:cubicBezTo>
                    <a:pt x="1621" y="2019"/>
                    <a:pt x="1735" y="1928"/>
                    <a:pt x="1849" y="1814"/>
                  </a:cubicBezTo>
                  <a:cubicBezTo>
                    <a:pt x="1940" y="1722"/>
                    <a:pt x="1986" y="1631"/>
                    <a:pt x="2032" y="1517"/>
                  </a:cubicBezTo>
                  <a:cubicBezTo>
                    <a:pt x="2055" y="1380"/>
                    <a:pt x="2055" y="1266"/>
                    <a:pt x="2032" y="1152"/>
                  </a:cubicBezTo>
                  <a:cubicBezTo>
                    <a:pt x="1986" y="1015"/>
                    <a:pt x="1940" y="901"/>
                    <a:pt x="1849" y="786"/>
                  </a:cubicBezTo>
                  <a:cubicBezTo>
                    <a:pt x="1781" y="672"/>
                    <a:pt x="1689" y="558"/>
                    <a:pt x="1598" y="467"/>
                  </a:cubicBezTo>
                  <a:cubicBezTo>
                    <a:pt x="1507" y="376"/>
                    <a:pt x="1415" y="284"/>
                    <a:pt x="1301" y="216"/>
                  </a:cubicBezTo>
                  <a:cubicBezTo>
                    <a:pt x="1233" y="170"/>
                    <a:pt x="1164" y="124"/>
                    <a:pt x="1096" y="102"/>
                  </a:cubicBezTo>
                  <a:cubicBezTo>
                    <a:pt x="1005" y="56"/>
                    <a:pt x="913" y="10"/>
                    <a:pt x="822" y="10"/>
                  </a:cubicBezTo>
                  <a:cubicBezTo>
                    <a:pt x="795" y="4"/>
                    <a:pt x="769" y="1"/>
                    <a:pt x="7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4" name="Google Shape;504;p24"/>
            <p:cNvSpPr/>
            <p:nvPr/>
          </p:nvSpPr>
          <p:spPr>
            <a:xfrm>
              <a:off x="3469025" y="509050"/>
              <a:ext cx="57100" cy="68500"/>
            </a:xfrm>
            <a:custGeom>
              <a:rect b="b" l="l" r="r" t="t"/>
              <a:pathLst>
                <a:path extrusionOk="0" h="2740" w="2284">
                  <a:moveTo>
                    <a:pt x="719" y="1"/>
                  </a:moveTo>
                  <a:cubicBezTo>
                    <a:pt x="599" y="1"/>
                    <a:pt x="473" y="31"/>
                    <a:pt x="366" y="92"/>
                  </a:cubicBezTo>
                  <a:cubicBezTo>
                    <a:pt x="229" y="183"/>
                    <a:pt x="92" y="343"/>
                    <a:pt x="47" y="503"/>
                  </a:cubicBezTo>
                  <a:cubicBezTo>
                    <a:pt x="1" y="685"/>
                    <a:pt x="24" y="891"/>
                    <a:pt x="115" y="1051"/>
                  </a:cubicBezTo>
                  <a:cubicBezTo>
                    <a:pt x="161" y="1096"/>
                    <a:pt x="206" y="1142"/>
                    <a:pt x="252" y="1188"/>
                  </a:cubicBezTo>
                  <a:cubicBezTo>
                    <a:pt x="183" y="1256"/>
                    <a:pt x="161" y="1325"/>
                    <a:pt x="138" y="1416"/>
                  </a:cubicBezTo>
                  <a:cubicBezTo>
                    <a:pt x="115" y="1461"/>
                    <a:pt x="115" y="1507"/>
                    <a:pt x="92" y="1553"/>
                  </a:cubicBezTo>
                  <a:cubicBezTo>
                    <a:pt x="92" y="1598"/>
                    <a:pt x="92" y="1644"/>
                    <a:pt x="92" y="1690"/>
                  </a:cubicBezTo>
                  <a:cubicBezTo>
                    <a:pt x="92" y="1827"/>
                    <a:pt x="115" y="1941"/>
                    <a:pt x="161" y="2078"/>
                  </a:cubicBezTo>
                  <a:cubicBezTo>
                    <a:pt x="252" y="2283"/>
                    <a:pt x="412" y="2443"/>
                    <a:pt x="594" y="2557"/>
                  </a:cubicBezTo>
                  <a:cubicBezTo>
                    <a:pt x="777" y="2671"/>
                    <a:pt x="960" y="2717"/>
                    <a:pt x="1165" y="2740"/>
                  </a:cubicBezTo>
                  <a:cubicBezTo>
                    <a:pt x="1256" y="2740"/>
                    <a:pt x="1370" y="2717"/>
                    <a:pt x="1462" y="2694"/>
                  </a:cubicBezTo>
                  <a:cubicBezTo>
                    <a:pt x="1507" y="2694"/>
                    <a:pt x="1553" y="2671"/>
                    <a:pt x="1599" y="2648"/>
                  </a:cubicBezTo>
                  <a:cubicBezTo>
                    <a:pt x="1644" y="2626"/>
                    <a:pt x="1690" y="2603"/>
                    <a:pt x="1736" y="2580"/>
                  </a:cubicBezTo>
                  <a:cubicBezTo>
                    <a:pt x="1895" y="2466"/>
                    <a:pt x="2055" y="2329"/>
                    <a:pt x="2146" y="2123"/>
                  </a:cubicBezTo>
                  <a:cubicBezTo>
                    <a:pt x="2215" y="1941"/>
                    <a:pt x="2283" y="1758"/>
                    <a:pt x="2283" y="1553"/>
                  </a:cubicBezTo>
                  <a:cubicBezTo>
                    <a:pt x="2283" y="1165"/>
                    <a:pt x="2124" y="800"/>
                    <a:pt x="1850" y="548"/>
                  </a:cubicBezTo>
                  <a:cubicBezTo>
                    <a:pt x="1599" y="297"/>
                    <a:pt x="1256" y="138"/>
                    <a:pt x="891" y="23"/>
                  </a:cubicBezTo>
                  <a:cubicBezTo>
                    <a:pt x="838" y="8"/>
                    <a:pt x="779" y="1"/>
                    <a:pt x="7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5" name="Google Shape;505;p24"/>
            <p:cNvSpPr/>
            <p:nvPr/>
          </p:nvSpPr>
          <p:spPr>
            <a:xfrm>
              <a:off x="3213950" y="588725"/>
              <a:ext cx="58800" cy="61400"/>
            </a:xfrm>
            <a:custGeom>
              <a:rect b="b" l="l" r="r" t="t"/>
              <a:pathLst>
                <a:path extrusionOk="0" h="2456" w="2352">
                  <a:moveTo>
                    <a:pt x="910" y="0"/>
                  </a:moveTo>
                  <a:cubicBezTo>
                    <a:pt x="844" y="0"/>
                    <a:pt x="782" y="21"/>
                    <a:pt x="731" y="55"/>
                  </a:cubicBezTo>
                  <a:cubicBezTo>
                    <a:pt x="640" y="78"/>
                    <a:pt x="572" y="146"/>
                    <a:pt x="503" y="215"/>
                  </a:cubicBezTo>
                  <a:cubicBezTo>
                    <a:pt x="412" y="283"/>
                    <a:pt x="343" y="420"/>
                    <a:pt x="321" y="534"/>
                  </a:cubicBezTo>
                  <a:cubicBezTo>
                    <a:pt x="321" y="534"/>
                    <a:pt x="298" y="557"/>
                    <a:pt x="298" y="557"/>
                  </a:cubicBezTo>
                  <a:cubicBezTo>
                    <a:pt x="184" y="694"/>
                    <a:pt x="138" y="762"/>
                    <a:pt x="69" y="945"/>
                  </a:cubicBezTo>
                  <a:cubicBezTo>
                    <a:pt x="24" y="1036"/>
                    <a:pt x="24" y="1150"/>
                    <a:pt x="24" y="1242"/>
                  </a:cubicBezTo>
                  <a:cubicBezTo>
                    <a:pt x="1" y="1447"/>
                    <a:pt x="69" y="1653"/>
                    <a:pt x="138" y="1812"/>
                  </a:cubicBezTo>
                  <a:cubicBezTo>
                    <a:pt x="206" y="1949"/>
                    <a:pt x="298" y="2063"/>
                    <a:pt x="412" y="2155"/>
                  </a:cubicBezTo>
                  <a:cubicBezTo>
                    <a:pt x="526" y="2246"/>
                    <a:pt x="594" y="2292"/>
                    <a:pt x="709" y="2360"/>
                  </a:cubicBezTo>
                  <a:cubicBezTo>
                    <a:pt x="846" y="2406"/>
                    <a:pt x="937" y="2429"/>
                    <a:pt x="1097" y="2451"/>
                  </a:cubicBezTo>
                  <a:cubicBezTo>
                    <a:pt x="1118" y="2454"/>
                    <a:pt x="1140" y="2455"/>
                    <a:pt x="1163" y="2455"/>
                  </a:cubicBezTo>
                  <a:cubicBezTo>
                    <a:pt x="1354" y="2455"/>
                    <a:pt x="1570" y="2373"/>
                    <a:pt x="1713" y="2292"/>
                  </a:cubicBezTo>
                  <a:cubicBezTo>
                    <a:pt x="1895" y="2178"/>
                    <a:pt x="2055" y="2018"/>
                    <a:pt x="2169" y="1835"/>
                  </a:cubicBezTo>
                  <a:cubicBezTo>
                    <a:pt x="2284" y="1653"/>
                    <a:pt x="2352" y="1424"/>
                    <a:pt x="2329" y="1219"/>
                  </a:cubicBezTo>
                  <a:cubicBezTo>
                    <a:pt x="2306" y="991"/>
                    <a:pt x="2261" y="785"/>
                    <a:pt x="2147" y="603"/>
                  </a:cubicBezTo>
                  <a:cubicBezTo>
                    <a:pt x="2010" y="420"/>
                    <a:pt x="1850" y="260"/>
                    <a:pt x="1644" y="146"/>
                  </a:cubicBezTo>
                  <a:cubicBezTo>
                    <a:pt x="1466" y="67"/>
                    <a:pt x="1288" y="5"/>
                    <a:pt x="1079" y="5"/>
                  </a:cubicBezTo>
                  <a:cubicBezTo>
                    <a:pt x="1048" y="5"/>
                    <a:pt x="1015" y="6"/>
                    <a:pt x="982" y="9"/>
                  </a:cubicBezTo>
                  <a:cubicBezTo>
                    <a:pt x="958" y="3"/>
                    <a:pt x="934" y="0"/>
                    <a:pt x="9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6" name="Google Shape;506;p24"/>
            <p:cNvSpPr/>
            <p:nvPr/>
          </p:nvSpPr>
          <p:spPr>
            <a:xfrm>
              <a:off x="3102700" y="860475"/>
              <a:ext cx="46800" cy="59475"/>
            </a:xfrm>
            <a:custGeom>
              <a:rect b="b" l="l" r="r" t="t"/>
              <a:pathLst>
                <a:path extrusionOk="0" h="2379" w="1872">
                  <a:moveTo>
                    <a:pt x="946" y="1"/>
                  </a:moveTo>
                  <a:cubicBezTo>
                    <a:pt x="928" y="1"/>
                    <a:pt x="909" y="2"/>
                    <a:pt x="890" y="4"/>
                  </a:cubicBezTo>
                  <a:cubicBezTo>
                    <a:pt x="685" y="4"/>
                    <a:pt x="525" y="72"/>
                    <a:pt x="388" y="209"/>
                  </a:cubicBezTo>
                  <a:cubicBezTo>
                    <a:pt x="228" y="346"/>
                    <a:pt x="160" y="529"/>
                    <a:pt x="69" y="712"/>
                  </a:cubicBezTo>
                  <a:cubicBezTo>
                    <a:pt x="23" y="849"/>
                    <a:pt x="0" y="1008"/>
                    <a:pt x="0" y="1145"/>
                  </a:cubicBezTo>
                  <a:cubicBezTo>
                    <a:pt x="0" y="1510"/>
                    <a:pt x="137" y="1830"/>
                    <a:pt x="365" y="2104"/>
                  </a:cubicBezTo>
                  <a:cubicBezTo>
                    <a:pt x="434" y="2172"/>
                    <a:pt x="525" y="2241"/>
                    <a:pt x="593" y="2287"/>
                  </a:cubicBezTo>
                  <a:cubicBezTo>
                    <a:pt x="709" y="2349"/>
                    <a:pt x="833" y="2379"/>
                    <a:pt x="957" y="2379"/>
                  </a:cubicBezTo>
                  <a:cubicBezTo>
                    <a:pt x="1102" y="2379"/>
                    <a:pt x="1246" y="2338"/>
                    <a:pt x="1370" y="2264"/>
                  </a:cubicBezTo>
                  <a:cubicBezTo>
                    <a:pt x="1529" y="2172"/>
                    <a:pt x="1666" y="2035"/>
                    <a:pt x="1735" y="1876"/>
                  </a:cubicBezTo>
                  <a:cubicBezTo>
                    <a:pt x="1826" y="1693"/>
                    <a:pt x="1872" y="1556"/>
                    <a:pt x="1872" y="1351"/>
                  </a:cubicBezTo>
                  <a:cubicBezTo>
                    <a:pt x="1872" y="1214"/>
                    <a:pt x="1849" y="1077"/>
                    <a:pt x="1803" y="963"/>
                  </a:cubicBezTo>
                  <a:cubicBezTo>
                    <a:pt x="1780" y="871"/>
                    <a:pt x="1758" y="780"/>
                    <a:pt x="1689" y="712"/>
                  </a:cubicBezTo>
                  <a:cubicBezTo>
                    <a:pt x="1643" y="643"/>
                    <a:pt x="1598" y="575"/>
                    <a:pt x="1552" y="529"/>
                  </a:cubicBezTo>
                  <a:cubicBezTo>
                    <a:pt x="1529" y="415"/>
                    <a:pt x="1461" y="278"/>
                    <a:pt x="1370" y="209"/>
                  </a:cubicBezTo>
                  <a:cubicBezTo>
                    <a:pt x="1247" y="87"/>
                    <a:pt x="1106" y="1"/>
                    <a:pt x="9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7" name="Google Shape;507;p24"/>
            <p:cNvSpPr/>
            <p:nvPr/>
          </p:nvSpPr>
          <p:spPr>
            <a:xfrm>
              <a:off x="3158600" y="1081400"/>
              <a:ext cx="54250" cy="54100"/>
            </a:xfrm>
            <a:custGeom>
              <a:rect b="b" l="l" r="r" t="t"/>
              <a:pathLst>
                <a:path extrusionOk="0" h="2164" w="2170">
                  <a:moveTo>
                    <a:pt x="948" y="0"/>
                  </a:moveTo>
                  <a:cubicBezTo>
                    <a:pt x="857" y="0"/>
                    <a:pt x="766" y="12"/>
                    <a:pt x="663" y="46"/>
                  </a:cubicBezTo>
                  <a:cubicBezTo>
                    <a:pt x="572" y="69"/>
                    <a:pt x="503" y="115"/>
                    <a:pt x="435" y="160"/>
                  </a:cubicBezTo>
                  <a:cubicBezTo>
                    <a:pt x="343" y="206"/>
                    <a:pt x="298" y="274"/>
                    <a:pt x="252" y="366"/>
                  </a:cubicBezTo>
                  <a:cubicBezTo>
                    <a:pt x="229" y="411"/>
                    <a:pt x="206" y="480"/>
                    <a:pt x="184" y="525"/>
                  </a:cubicBezTo>
                  <a:cubicBezTo>
                    <a:pt x="161" y="571"/>
                    <a:pt x="138" y="594"/>
                    <a:pt x="115" y="639"/>
                  </a:cubicBezTo>
                  <a:lnTo>
                    <a:pt x="47" y="799"/>
                  </a:lnTo>
                  <a:cubicBezTo>
                    <a:pt x="1" y="913"/>
                    <a:pt x="1" y="1050"/>
                    <a:pt x="47" y="1164"/>
                  </a:cubicBezTo>
                  <a:cubicBezTo>
                    <a:pt x="47" y="1210"/>
                    <a:pt x="47" y="1256"/>
                    <a:pt x="69" y="1279"/>
                  </a:cubicBezTo>
                  <a:cubicBezTo>
                    <a:pt x="92" y="1370"/>
                    <a:pt x="138" y="1461"/>
                    <a:pt x="184" y="1552"/>
                  </a:cubicBezTo>
                  <a:cubicBezTo>
                    <a:pt x="206" y="1575"/>
                    <a:pt x="206" y="1598"/>
                    <a:pt x="229" y="1644"/>
                  </a:cubicBezTo>
                  <a:cubicBezTo>
                    <a:pt x="298" y="1712"/>
                    <a:pt x="343" y="1804"/>
                    <a:pt x="412" y="1872"/>
                  </a:cubicBezTo>
                  <a:cubicBezTo>
                    <a:pt x="435" y="1895"/>
                    <a:pt x="457" y="1918"/>
                    <a:pt x="503" y="1941"/>
                  </a:cubicBezTo>
                  <a:cubicBezTo>
                    <a:pt x="594" y="2032"/>
                    <a:pt x="686" y="2100"/>
                    <a:pt x="823" y="2146"/>
                  </a:cubicBezTo>
                  <a:lnTo>
                    <a:pt x="914" y="2146"/>
                  </a:lnTo>
                  <a:cubicBezTo>
                    <a:pt x="960" y="2157"/>
                    <a:pt x="1005" y="2163"/>
                    <a:pt x="1054" y="2163"/>
                  </a:cubicBezTo>
                  <a:cubicBezTo>
                    <a:pt x="1102" y="2163"/>
                    <a:pt x="1154" y="2157"/>
                    <a:pt x="1211" y="2146"/>
                  </a:cubicBezTo>
                  <a:cubicBezTo>
                    <a:pt x="1211" y="2146"/>
                    <a:pt x="1211" y="2123"/>
                    <a:pt x="1233" y="2123"/>
                  </a:cubicBezTo>
                  <a:cubicBezTo>
                    <a:pt x="1325" y="2100"/>
                    <a:pt x="1416" y="2055"/>
                    <a:pt x="1485" y="2032"/>
                  </a:cubicBezTo>
                  <a:cubicBezTo>
                    <a:pt x="1530" y="2009"/>
                    <a:pt x="1553" y="1986"/>
                    <a:pt x="1599" y="1963"/>
                  </a:cubicBezTo>
                  <a:cubicBezTo>
                    <a:pt x="1667" y="1918"/>
                    <a:pt x="1736" y="1849"/>
                    <a:pt x="1804" y="1804"/>
                  </a:cubicBezTo>
                  <a:cubicBezTo>
                    <a:pt x="1850" y="1758"/>
                    <a:pt x="1895" y="1689"/>
                    <a:pt x="1941" y="1644"/>
                  </a:cubicBezTo>
                  <a:cubicBezTo>
                    <a:pt x="1964" y="1598"/>
                    <a:pt x="2010" y="1552"/>
                    <a:pt x="2032" y="1484"/>
                  </a:cubicBezTo>
                  <a:cubicBezTo>
                    <a:pt x="2078" y="1438"/>
                    <a:pt x="2124" y="1347"/>
                    <a:pt x="2124" y="1279"/>
                  </a:cubicBezTo>
                  <a:cubicBezTo>
                    <a:pt x="2146" y="1256"/>
                    <a:pt x="2146" y="1233"/>
                    <a:pt x="2146" y="1187"/>
                  </a:cubicBezTo>
                  <a:cubicBezTo>
                    <a:pt x="2169" y="1096"/>
                    <a:pt x="2169" y="1005"/>
                    <a:pt x="2124" y="913"/>
                  </a:cubicBezTo>
                  <a:cubicBezTo>
                    <a:pt x="2124" y="913"/>
                    <a:pt x="2124" y="891"/>
                    <a:pt x="2124" y="891"/>
                  </a:cubicBezTo>
                  <a:cubicBezTo>
                    <a:pt x="2055" y="594"/>
                    <a:pt x="1850" y="343"/>
                    <a:pt x="1599" y="183"/>
                  </a:cubicBezTo>
                  <a:cubicBezTo>
                    <a:pt x="1530" y="137"/>
                    <a:pt x="1416" y="92"/>
                    <a:pt x="1348" y="69"/>
                  </a:cubicBezTo>
                  <a:cubicBezTo>
                    <a:pt x="1302" y="46"/>
                    <a:pt x="1279" y="46"/>
                    <a:pt x="1233" y="23"/>
                  </a:cubicBezTo>
                  <a:cubicBezTo>
                    <a:pt x="1131" y="12"/>
                    <a:pt x="1039" y="0"/>
                    <a:pt x="94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8" name="Google Shape;508;p24"/>
            <p:cNvSpPr/>
            <p:nvPr/>
          </p:nvSpPr>
          <p:spPr>
            <a:xfrm>
              <a:off x="3247050" y="1265700"/>
              <a:ext cx="62800" cy="60750"/>
            </a:xfrm>
            <a:custGeom>
              <a:rect b="b" l="l" r="r" t="t"/>
              <a:pathLst>
                <a:path extrusionOk="0" h="2430" w="2512">
                  <a:moveTo>
                    <a:pt x="1621" y="1"/>
                  </a:moveTo>
                  <a:cubicBezTo>
                    <a:pt x="1439" y="1"/>
                    <a:pt x="1233" y="69"/>
                    <a:pt x="1119" y="206"/>
                  </a:cubicBezTo>
                  <a:cubicBezTo>
                    <a:pt x="1119" y="206"/>
                    <a:pt x="1119" y="229"/>
                    <a:pt x="1096" y="229"/>
                  </a:cubicBezTo>
                  <a:cubicBezTo>
                    <a:pt x="990" y="168"/>
                    <a:pt x="873" y="138"/>
                    <a:pt x="760" y="138"/>
                  </a:cubicBezTo>
                  <a:cubicBezTo>
                    <a:pt x="703" y="138"/>
                    <a:pt x="648" y="145"/>
                    <a:pt x="594" y="161"/>
                  </a:cubicBezTo>
                  <a:cubicBezTo>
                    <a:pt x="412" y="229"/>
                    <a:pt x="275" y="320"/>
                    <a:pt x="161" y="480"/>
                  </a:cubicBezTo>
                  <a:cubicBezTo>
                    <a:pt x="69" y="663"/>
                    <a:pt x="1" y="868"/>
                    <a:pt x="1" y="1097"/>
                  </a:cubicBezTo>
                  <a:cubicBezTo>
                    <a:pt x="1" y="1302"/>
                    <a:pt x="69" y="1507"/>
                    <a:pt x="138" y="1690"/>
                  </a:cubicBezTo>
                  <a:cubicBezTo>
                    <a:pt x="206" y="1827"/>
                    <a:pt x="298" y="1964"/>
                    <a:pt x="412" y="2078"/>
                  </a:cubicBezTo>
                  <a:cubicBezTo>
                    <a:pt x="571" y="2215"/>
                    <a:pt x="731" y="2306"/>
                    <a:pt x="937" y="2375"/>
                  </a:cubicBezTo>
                  <a:cubicBezTo>
                    <a:pt x="1050" y="2412"/>
                    <a:pt x="1170" y="2429"/>
                    <a:pt x="1289" y="2429"/>
                  </a:cubicBezTo>
                  <a:cubicBezTo>
                    <a:pt x="1387" y="2429"/>
                    <a:pt x="1483" y="2418"/>
                    <a:pt x="1576" y="2398"/>
                  </a:cubicBezTo>
                  <a:cubicBezTo>
                    <a:pt x="1758" y="2352"/>
                    <a:pt x="1941" y="2238"/>
                    <a:pt x="2078" y="2101"/>
                  </a:cubicBezTo>
                  <a:cubicBezTo>
                    <a:pt x="2146" y="2055"/>
                    <a:pt x="2215" y="1964"/>
                    <a:pt x="2261" y="1895"/>
                  </a:cubicBezTo>
                  <a:cubicBezTo>
                    <a:pt x="2306" y="1850"/>
                    <a:pt x="2329" y="1804"/>
                    <a:pt x="2352" y="1781"/>
                  </a:cubicBezTo>
                  <a:cubicBezTo>
                    <a:pt x="2375" y="1690"/>
                    <a:pt x="2420" y="1599"/>
                    <a:pt x="2443" y="1507"/>
                  </a:cubicBezTo>
                  <a:cubicBezTo>
                    <a:pt x="2489" y="1393"/>
                    <a:pt x="2489" y="1302"/>
                    <a:pt x="2512" y="1188"/>
                  </a:cubicBezTo>
                  <a:cubicBezTo>
                    <a:pt x="2512" y="1142"/>
                    <a:pt x="2512" y="1097"/>
                    <a:pt x="2512" y="1028"/>
                  </a:cubicBezTo>
                  <a:cubicBezTo>
                    <a:pt x="2489" y="937"/>
                    <a:pt x="2489" y="823"/>
                    <a:pt x="2443" y="731"/>
                  </a:cubicBezTo>
                  <a:cubicBezTo>
                    <a:pt x="2375" y="526"/>
                    <a:pt x="2283" y="343"/>
                    <a:pt x="2101" y="206"/>
                  </a:cubicBezTo>
                  <a:cubicBezTo>
                    <a:pt x="2055" y="138"/>
                    <a:pt x="1964" y="92"/>
                    <a:pt x="1895" y="47"/>
                  </a:cubicBezTo>
                  <a:cubicBezTo>
                    <a:pt x="1804" y="24"/>
                    <a:pt x="1713" y="1"/>
                    <a:pt x="16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9" name="Google Shape;509;p24"/>
            <p:cNvSpPr/>
            <p:nvPr/>
          </p:nvSpPr>
          <p:spPr>
            <a:xfrm>
              <a:off x="3497000" y="1418075"/>
              <a:ext cx="67925" cy="67250"/>
            </a:xfrm>
            <a:custGeom>
              <a:rect b="b" l="l" r="r" t="t"/>
              <a:pathLst>
                <a:path extrusionOk="0" h="2690" w="2717">
                  <a:moveTo>
                    <a:pt x="1210" y="0"/>
                  </a:moveTo>
                  <a:cubicBezTo>
                    <a:pt x="1149" y="0"/>
                    <a:pt x="1088" y="8"/>
                    <a:pt x="1027" y="23"/>
                  </a:cubicBezTo>
                  <a:cubicBezTo>
                    <a:pt x="913" y="46"/>
                    <a:pt x="776" y="92"/>
                    <a:pt x="662" y="183"/>
                  </a:cubicBezTo>
                  <a:cubicBezTo>
                    <a:pt x="571" y="251"/>
                    <a:pt x="457" y="320"/>
                    <a:pt x="366" y="411"/>
                  </a:cubicBezTo>
                  <a:cubicBezTo>
                    <a:pt x="297" y="525"/>
                    <a:pt x="206" y="617"/>
                    <a:pt x="160" y="731"/>
                  </a:cubicBezTo>
                  <a:cubicBezTo>
                    <a:pt x="114" y="822"/>
                    <a:pt x="69" y="913"/>
                    <a:pt x="46" y="1005"/>
                  </a:cubicBezTo>
                  <a:cubicBezTo>
                    <a:pt x="23" y="1096"/>
                    <a:pt x="23" y="1187"/>
                    <a:pt x="0" y="1278"/>
                  </a:cubicBezTo>
                  <a:cubicBezTo>
                    <a:pt x="0" y="1415"/>
                    <a:pt x="0" y="1552"/>
                    <a:pt x="46" y="1667"/>
                  </a:cubicBezTo>
                  <a:cubicBezTo>
                    <a:pt x="69" y="1803"/>
                    <a:pt x="114" y="1918"/>
                    <a:pt x="183" y="2032"/>
                  </a:cubicBezTo>
                  <a:cubicBezTo>
                    <a:pt x="229" y="2123"/>
                    <a:pt x="274" y="2192"/>
                    <a:pt x="343" y="2260"/>
                  </a:cubicBezTo>
                  <a:cubicBezTo>
                    <a:pt x="366" y="2283"/>
                    <a:pt x="388" y="2306"/>
                    <a:pt x="411" y="2328"/>
                  </a:cubicBezTo>
                  <a:cubicBezTo>
                    <a:pt x="480" y="2397"/>
                    <a:pt x="571" y="2443"/>
                    <a:pt x="639" y="2488"/>
                  </a:cubicBezTo>
                  <a:cubicBezTo>
                    <a:pt x="708" y="2534"/>
                    <a:pt x="799" y="2580"/>
                    <a:pt x="891" y="2602"/>
                  </a:cubicBezTo>
                  <a:cubicBezTo>
                    <a:pt x="1039" y="2670"/>
                    <a:pt x="1196" y="2689"/>
                    <a:pt x="1351" y="2689"/>
                  </a:cubicBezTo>
                  <a:cubicBezTo>
                    <a:pt x="1458" y="2689"/>
                    <a:pt x="1564" y="2680"/>
                    <a:pt x="1667" y="2671"/>
                  </a:cubicBezTo>
                  <a:cubicBezTo>
                    <a:pt x="1804" y="2648"/>
                    <a:pt x="1918" y="2580"/>
                    <a:pt x="2032" y="2534"/>
                  </a:cubicBezTo>
                  <a:cubicBezTo>
                    <a:pt x="2055" y="2511"/>
                    <a:pt x="2077" y="2488"/>
                    <a:pt x="2123" y="2465"/>
                  </a:cubicBezTo>
                  <a:cubicBezTo>
                    <a:pt x="2192" y="2420"/>
                    <a:pt x="2260" y="2374"/>
                    <a:pt x="2329" y="2306"/>
                  </a:cubicBezTo>
                  <a:cubicBezTo>
                    <a:pt x="2557" y="2055"/>
                    <a:pt x="2694" y="1735"/>
                    <a:pt x="2694" y="1393"/>
                  </a:cubicBezTo>
                  <a:cubicBezTo>
                    <a:pt x="2717" y="1278"/>
                    <a:pt x="2694" y="1119"/>
                    <a:pt x="2648" y="1005"/>
                  </a:cubicBezTo>
                  <a:cubicBezTo>
                    <a:pt x="2580" y="822"/>
                    <a:pt x="2488" y="639"/>
                    <a:pt x="2329" y="525"/>
                  </a:cubicBezTo>
                  <a:cubicBezTo>
                    <a:pt x="2192" y="388"/>
                    <a:pt x="2032" y="274"/>
                    <a:pt x="1849" y="251"/>
                  </a:cubicBezTo>
                  <a:cubicBezTo>
                    <a:pt x="1804" y="229"/>
                    <a:pt x="1781" y="229"/>
                    <a:pt x="1735" y="229"/>
                  </a:cubicBezTo>
                  <a:cubicBezTo>
                    <a:pt x="1689" y="183"/>
                    <a:pt x="1644" y="114"/>
                    <a:pt x="1575" y="92"/>
                  </a:cubicBezTo>
                  <a:cubicBezTo>
                    <a:pt x="1454" y="31"/>
                    <a:pt x="1332" y="0"/>
                    <a:pt x="12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0" name="Google Shape;510;p24"/>
            <p:cNvSpPr/>
            <p:nvPr/>
          </p:nvSpPr>
          <p:spPr>
            <a:xfrm>
              <a:off x="3757200" y="1347875"/>
              <a:ext cx="54800" cy="59950"/>
            </a:xfrm>
            <a:custGeom>
              <a:rect b="b" l="l" r="r" t="t"/>
              <a:pathLst>
                <a:path extrusionOk="0" h="2398" w="2192">
                  <a:moveTo>
                    <a:pt x="685" y="1"/>
                  </a:moveTo>
                  <a:cubicBezTo>
                    <a:pt x="503" y="1"/>
                    <a:pt x="343" y="69"/>
                    <a:pt x="206" y="206"/>
                  </a:cubicBezTo>
                  <a:cubicBezTo>
                    <a:pt x="138" y="275"/>
                    <a:pt x="92" y="343"/>
                    <a:pt x="69" y="434"/>
                  </a:cubicBezTo>
                  <a:cubicBezTo>
                    <a:pt x="23" y="503"/>
                    <a:pt x="1" y="594"/>
                    <a:pt x="1" y="708"/>
                  </a:cubicBezTo>
                  <a:cubicBezTo>
                    <a:pt x="1" y="822"/>
                    <a:pt x="46" y="937"/>
                    <a:pt x="92" y="1051"/>
                  </a:cubicBezTo>
                  <a:cubicBezTo>
                    <a:pt x="92" y="1096"/>
                    <a:pt x="69" y="1165"/>
                    <a:pt x="69" y="1233"/>
                  </a:cubicBezTo>
                  <a:cubicBezTo>
                    <a:pt x="46" y="1279"/>
                    <a:pt x="46" y="1325"/>
                    <a:pt x="69" y="1393"/>
                  </a:cubicBezTo>
                  <a:cubicBezTo>
                    <a:pt x="69" y="1484"/>
                    <a:pt x="69" y="1599"/>
                    <a:pt x="115" y="1690"/>
                  </a:cubicBezTo>
                  <a:cubicBezTo>
                    <a:pt x="183" y="1850"/>
                    <a:pt x="229" y="1964"/>
                    <a:pt x="366" y="2101"/>
                  </a:cubicBezTo>
                  <a:cubicBezTo>
                    <a:pt x="548" y="2283"/>
                    <a:pt x="800" y="2397"/>
                    <a:pt x="1073" y="2397"/>
                  </a:cubicBezTo>
                  <a:cubicBezTo>
                    <a:pt x="1279" y="2397"/>
                    <a:pt x="1484" y="2329"/>
                    <a:pt x="1644" y="2215"/>
                  </a:cubicBezTo>
                  <a:cubicBezTo>
                    <a:pt x="1735" y="2146"/>
                    <a:pt x="1804" y="2101"/>
                    <a:pt x="1872" y="2009"/>
                  </a:cubicBezTo>
                  <a:cubicBezTo>
                    <a:pt x="1918" y="1964"/>
                    <a:pt x="1986" y="1895"/>
                    <a:pt x="2009" y="1827"/>
                  </a:cubicBezTo>
                  <a:cubicBezTo>
                    <a:pt x="2055" y="1758"/>
                    <a:pt x="2101" y="1667"/>
                    <a:pt x="2123" y="1599"/>
                  </a:cubicBezTo>
                  <a:cubicBezTo>
                    <a:pt x="2192" y="1416"/>
                    <a:pt x="2192" y="1165"/>
                    <a:pt x="2146" y="982"/>
                  </a:cubicBezTo>
                  <a:cubicBezTo>
                    <a:pt x="2101" y="777"/>
                    <a:pt x="1964" y="571"/>
                    <a:pt x="1827" y="412"/>
                  </a:cubicBezTo>
                  <a:cubicBezTo>
                    <a:pt x="1644" y="252"/>
                    <a:pt x="1461" y="161"/>
                    <a:pt x="1233" y="69"/>
                  </a:cubicBezTo>
                  <a:cubicBezTo>
                    <a:pt x="1165" y="69"/>
                    <a:pt x="1119" y="46"/>
                    <a:pt x="1051" y="46"/>
                  </a:cubicBezTo>
                  <a:cubicBezTo>
                    <a:pt x="937" y="24"/>
                    <a:pt x="822" y="1"/>
                    <a:pt x="6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1" name="Google Shape;511;p24"/>
            <p:cNvSpPr/>
            <p:nvPr/>
          </p:nvSpPr>
          <p:spPr>
            <a:xfrm>
              <a:off x="3916400" y="1165275"/>
              <a:ext cx="62225" cy="60175"/>
            </a:xfrm>
            <a:custGeom>
              <a:rect b="b" l="l" r="r" t="t"/>
              <a:pathLst>
                <a:path extrusionOk="0" h="2407" w="2489">
                  <a:moveTo>
                    <a:pt x="1302" y="1"/>
                  </a:moveTo>
                  <a:cubicBezTo>
                    <a:pt x="1119" y="24"/>
                    <a:pt x="960" y="92"/>
                    <a:pt x="823" y="206"/>
                  </a:cubicBezTo>
                  <a:cubicBezTo>
                    <a:pt x="731" y="297"/>
                    <a:pt x="663" y="389"/>
                    <a:pt x="594" y="457"/>
                  </a:cubicBezTo>
                  <a:cubicBezTo>
                    <a:pt x="503" y="503"/>
                    <a:pt x="435" y="571"/>
                    <a:pt x="343" y="617"/>
                  </a:cubicBezTo>
                  <a:cubicBezTo>
                    <a:pt x="252" y="663"/>
                    <a:pt x="206" y="731"/>
                    <a:pt x="138" y="800"/>
                  </a:cubicBezTo>
                  <a:cubicBezTo>
                    <a:pt x="92" y="868"/>
                    <a:pt x="47" y="959"/>
                    <a:pt x="24" y="1051"/>
                  </a:cubicBezTo>
                  <a:cubicBezTo>
                    <a:pt x="1" y="1142"/>
                    <a:pt x="1" y="1233"/>
                    <a:pt x="1" y="1325"/>
                  </a:cubicBezTo>
                  <a:cubicBezTo>
                    <a:pt x="24" y="1416"/>
                    <a:pt x="47" y="1507"/>
                    <a:pt x="92" y="1576"/>
                  </a:cubicBezTo>
                  <a:cubicBezTo>
                    <a:pt x="184" y="1735"/>
                    <a:pt x="343" y="1850"/>
                    <a:pt x="503" y="1895"/>
                  </a:cubicBezTo>
                  <a:lnTo>
                    <a:pt x="526" y="1895"/>
                  </a:lnTo>
                  <a:cubicBezTo>
                    <a:pt x="572" y="1964"/>
                    <a:pt x="617" y="2032"/>
                    <a:pt x="686" y="2101"/>
                  </a:cubicBezTo>
                  <a:cubicBezTo>
                    <a:pt x="823" y="2238"/>
                    <a:pt x="1005" y="2352"/>
                    <a:pt x="1211" y="2375"/>
                  </a:cubicBezTo>
                  <a:cubicBezTo>
                    <a:pt x="1275" y="2391"/>
                    <a:pt x="1351" y="2407"/>
                    <a:pt x="1431" y="2407"/>
                  </a:cubicBezTo>
                  <a:cubicBezTo>
                    <a:pt x="1463" y="2407"/>
                    <a:pt x="1497" y="2404"/>
                    <a:pt x="1530" y="2397"/>
                  </a:cubicBezTo>
                  <a:cubicBezTo>
                    <a:pt x="1690" y="2397"/>
                    <a:pt x="1827" y="2375"/>
                    <a:pt x="1987" y="2283"/>
                  </a:cubicBezTo>
                  <a:cubicBezTo>
                    <a:pt x="2215" y="2146"/>
                    <a:pt x="2398" y="1895"/>
                    <a:pt x="2443" y="1644"/>
                  </a:cubicBezTo>
                  <a:cubicBezTo>
                    <a:pt x="2466" y="1462"/>
                    <a:pt x="2489" y="1347"/>
                    <a:pt x="2443" y="1165"/>
                  </a:cubicBezTo>
                  <a:cubicBezTo>
                    <a:pt x="2420" y="1051"/>
                    <a:pt x="2375" y="959"/>
                    <a:pt x="2306" y="868"/>
                  </a:cubicBezTo>
                  <a:cubicBezTo>
                    <a:pt x="2238" y="731"/>
                    <a:pt x="2101" y="571"/>
                    <a:pt x="1964" y="480"/>
                  </a:cubicBezTo>
                  <a:cubicBezTo>
                    <a:pt x="1918" y="389"/>
                    <a:pt x="1873" y="275"/>
                    <a:pt x="1804" y="206"/>
                  </a:cubicBezTo>
                  <a:cubicBezTo>
                    <a:pt x="1667" y="92"/>
                    <a:pt x="1485" y="1"/>
                    <a:pt x="13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2" name="Google Shape;512;p24"/>
            <p:cNvSpPr/>
            <p:nvPr/>
          </p:nvSpPr>
          <p:spPr>
            <a:xfrm>
              <a:off x="4020275" y="943225"/>
              <a:ext cx="58800" cy="69150"/>
            </a:xfrm>
            <a:custGeom>
              <a:rect b="b" l="l" r="r" t="t"/>
              <a:pathLst>
                <a:path extrusionOk="0" h="2766" w="2352">
                  <a:moveTo>
                    <a:pt x="1048" y="1"/>
                  </a:moveTo>
                  <a:cubicBezTo>
                    <a:pt x="878" y="1"/>
                    <a:pt x="698" y="105"/>
                    <a:pt x="594" y="209"/>
                  </a:cubicBezTo>
                  <a:cubicBezTo>
                    <a:pt x="479" y="323"/>
                    <a:pt x="388" y="529"/>
                    <a:pt x="388" y="711"/>
                  </a:cubicBezTo>
                  <a:cubicBezTo>
                    <a:pt x="343" y="757"/>
                    <a:pt x="297" y="803"/>
                    <a:pt x="251" y="871"/>
                  </a:cubicBezTo>
                  <a:cubicBezTo>
                    <a:pt x="91" y="1076"/>
                    <a:pt x="23" y="1328"/>
                    <a:pt x="0" y="1579"/>
                  </a:cubicBezTo>
                  <a:cubicBezTo>
                    <a:pt x="0" y="1807"/>
                    <a:pt x="69" y="2104"/>
                    <a:pt x="206" y="2286"/>
                  </a:cubicBezTo>
                  <a:cubicBezTo>
                    <a:pt x="297" y="2423"/>
                    <a:pt x="411" y="2537"/>
                    <a:pt x="571" y="2629"/>
                  </a:cubicBezTo>
                  <a:cubicBezTo>
                    <a:pt x="639" y="2674"/>
                    <a:pt x="731" y="2720"/>
                    <a:pt x="822" y="2743"/>
                  </a:cubicBezTo>
                  <a:cubicBezTo>
                    <a:pt x="913" y="2743"/>
                    <a:pt x="1027" y="2766"/>
                    <a:pt x="1119" y="2766"/>
                  </a:cubicBezTo>
                  <a:cubicBezTo>
                    <a:pt x="1438" y="2743"/>
                    <a:pt x="1735" y="2629"/>
                    <a:pt x="1963" y="2400"/>
                  </a:cubicBezTo>
                  <a:cubicBezTo>
                    <a:pt x="2100" y="2263"/>
                    <a:pt x="2214" y="2081"/>
                    <a:pt x="2283" y="1875"/>
                  </a:cubicBezTo>
                  <a:cubicBezTo>
                    <a:pt x="2328" y="1716"/>
                    <a:pt x="2351" y="1533"/>
                    <a:pt x="2328" y="1373"/>
                  </a:cubicBezTo>
                  <a:cubicBezTo>
                    <a:pt x="2328" y="1145"/>
                    <a:pt x="2260" y="962"/>
                    <a:pt x="2169" y="757"/>
                  </a:cubicBezTo>
                  <a:cubicBezTo>
                    <a:pt x="2100" y="597"/>
                    <a:pt x="1986" y="437"/>
                    <a:pt x="1872" y="346"/>
                  </a:cubicBezTo>
                  <a:cubicBezTo>
                    <a:pt x="1781" y="255"/>
                    <a:pt x="1689" y="186"/>
                    <a:pt x="1598" y="141"/>
                  </a:cubicBezTo>
                  <a:cubicBezTo>
                    <a:pt x="1392" y="49"/>
                    <a:pt x="1301" y="26"/>
                    <a:pt x="1096" y="4"/>
                  </a:cubicBezTo>
                  <a:cubicBezTo>
                    <a:pt x="1080" y="2"/>
                    <a:pt x="1064" y="1"/>
                    <a:pt x="10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3" name="Google Shape;513;p24"/>
            <p:cNvSpPr/>
            <p:nvPr/>
          </p:nvSpPr>
          <p:spPr>
            <a:xfrm>
              <a:off x="4040250" y="672825"/>
              <a:ext cx="61650" cy="61650"/>
            </a:xfrm>
            <a:custGeom>
              <a:rect b="b" l="l" r="r" t="t"/>
              <a:pathLst>
                <a:path extrusionOk="0" h="2466" w="2466">
                  <a:moveTo>
                    <a:pt x="1141" y="0"/>
                  </a:moveTo>
                  <a:cubicBezTo>
                    <a:pt x="1050" y="0"/>
                    <a:pt x="959" y="0"/>
                    <a:pt x="890" y="46"/>
                  </a:cubicBezTo>
                  <a:cubicBezTo>
                    <a:pt x="867" y="69"/>
                    <a:pt x="867" y="69"/>
                    <a:pt x="845" y="69"/>
                  </a:cubicBezTo>
                  <a:cubicBezTo>
                    <a:pt x="753" y="92"/>
                    <a:pt x="685" y="115"/>
                    <a:pt x="593" y="160"/>
                  </a:cubicBezTo>
                  <a:cubicBezTo>
                    <a:pt x="525" y="206"/>
                    <a:pt x="457" y="252"/>
                    <a:pt x="388" y="297"/>
                  </a:cubicBezTo>
                  <a:cubicBezTo>
                    <a:pt x="388" y="320"/>
                    <a:pt x="365" y="343"/>
                    <a:pt x="342" y="366"/>
                  </a:cubicBezTo>
                  <a:cubicBezTo>
                    <a:pt x="274" y="434"/>
                    <a:pt x="205" y="525"/>
                    <a:pt x="160" y="617"/>
                  </a:cubicBezTo>
                  <a:cubicBezTo>
                    <a:pt x="114" y="708"/>
                    <a:pt x="46" y="822"/>
                    <a:pt x="23" y="936"/>
                  </a:cubicBezTo>
                  <a:cubicBezTo>
                    <a:pt x="0" y="1028"/>
                    <a:pt x="0" y="1142"/>
                    <a:pt x="0" y="1256"/>
                  </a:cubicBezTo>
                  <a:cubicBezTo>
                    <a:pt x="0" y="1347"/>
                    <a:pt x="23" y="1438"/>
                    <a:pt x="23" y="1507"/>
                  </a:cubicBezTo>
                  <a:cubicBezTo>
                    <a:pt x="23" y="1530"/>
                    <a:pt x="46" y="1575"/>
                    <a:pt x="46" y="1598"/>
                  </a:cubicBezTo>
                  <a:cubicBezTo>
                    <a:pt x="68" y="1667"/>
                    <a:pt x="114" y="1735"/>
                    <a:pt x="137" y="1827"/>
                  </a:cubicBezTo>
                  <a:cubicBezTo>
                    <a:pt x="137" y="1849"/>
                    <a:pt x="160" y="1872"/>
                    <a:pt x="183" y="1895"/>
                  </a:cubicBezTo>
                  <a:cubicBezTo>
                    <a:pt x="228" y="1963"/>
                    <a:pt x="274" y="2032"/>
                    <a:pt x="320" y="2078"/>
                  </a:cubicBezTo>
                  <a:cubicBezTo>
                    <a:pt x="342" y="2100"/>
                    <a:pt x="365" y="2123"/>
                    <a:pt x="388" y="2146"/>
                  </a:cubicBezTo>
                  <a:cubicBezTo>
                    <a:pt x="434" y="2192"/>
                    <a:pt x="502" y="2260"/>
                    <a:pt x="571" y="2283"/>
                  </a:cubicBezTo>
                  <a:cubicBezTo>
                    <a:pt x="639" y="2329"/>
                    <a:pt x="730" y="2374"/>
                    <a:pt x="799" y="2397"/>
                  </a:cubicBezTo>
                  <a:cubicBezTo>
                    <a:pt x="913" y="2443"/>
                    <a:pt x="1027" y="2443"/>
                    <a:pt x="1141" y="2466"/>
                  </a:cubicBezTo>
                  <a:cubicBezTo>
                    <a:pt x="1233" y="2466"/>
                    <a:pt x="1370" y="2443"/>
                    <a:pt x="1461" y="2420"/>
                  </a:cubicBezTo>
                  <a:cubicBezTo>
                    <a:pt x="1575" y="2397"/>
                    <a:pt x="1666" y="2351"/>
                    <a:pt x="1780" y="2306"/>
                  </a:cubicBezTo>
                  <a:cubicBezTo>
                    <a:pt x="1826" y="2283"/>
                    <a:pt x="1872" y="2260"/>
                    <a:pt x="1917" y="2237"/>
                  </a:cubicBezTo>
                  <a:cubicBezTo>
                    <a:pt x="1986" y="2192"/>
                    <a:pt x="2054" y="2146"/>
                    <a:pt x="2100" y="2078"/>
                  </a:cubicBezTo>
                  <a:cubicBezTo>
                    <a:pt x="2168" y="2032"/>
                    <a:pt x="2214" y="1963"/>
                    <a:pt x="2260" y="1895"/>
                  </a:cubicBezTo>
                  <a:cubicBezTo>
                    <a:pt x="2328" y="1804"/>
                    <a:pt x="2374" y="1690"/>
                    <a:pt x="2397" y="1598"/>
                  </a:cubicBezTo>
                  <a:cubicBezTo>
                    <a:pt x="2442" y="1484"/>
                    <a:pt x="2465" y="1370"/>
                    <a:pt x="2465" y="1256"/>
                  </a:cubicBezTo>
                  <a:cubicBezTo>
                    <a:pt x="2465" y="1165"/>
                    <a:pt x="2442" y="1073"/>
                    <a:pt x="2420" y="982"/>
                  </a:cubicBezTo>
                  <a:cubicBezTo>
                    <a:pt x="2420" y="959"/>
                    <a:pt x="2420" y="936"/>
                    <a:pt x="2397" y="891"/>
                  </a:cubicBezTo>
                  <a:cubicBezTo>
                    <a:pt x="2351" y="777"/>
                    <a:pt x="2305" y="662"/>
                    <a:pt x="2237" y="571"/>
                  </a:cubicBezTo>
                  <a:cubicBezTo>
                    <a:pt x="2191" y="503"/>
                    <a:pt x="2146" y="411"/>
                    <a:pt x="2077" y="366"/>
                  </a:cubicBezTo>
                  <a:cubicBezTo>
                    <a:pt x="2009" y="297"/>
                    <a:pt x="1940" y="252"/>
                    <a:pt x="1872" y="183"/>
                  </a:cubicBezTo>
                  <a:cubicBezTo>
                    <a:pt x="1849" y="183"/>
                    <a:pt x="1803" y="160"/>
                    <a:pt x="1780" y="137"/>
                  </a:cubicBezTo>
                  <a:cubicBezTo>
                    <a:pt x="1689" y="92"/>
                    <a:pt x="1621" y="69"/>
                    <a:pt x="1529" y="46"/>
                  </a:cubicBezTo>
                  <a:cubicBezTo>
                    <a:pt x="1438" y="0"/>
                    <a:pt x="1347" y="0"/>
                    <a:pt x="125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4" name="Google Shape;514;p24"/>
            <p:cNvSpPr/>
            <p:nvPr/>
          </p:nvSpPr>
          <p:spPr>
            <a:xfrm>
              <a:off x="3830250" y="494350"/>
              <a:ext cx="60500" cy="62100"/>
            </a:xfrm>
            <a:custGeom>
              <a:rect b="b" l="l" r="r" t="t"/>
              <a:pathLst>
                <a:path extrusionOk="0" h="2484" w="2420">
                  <a:moveTo>
                    <a:pt x="1106" y="0"/>
                  </a:moveTo>
                  <a:cubicBezTo>
                    <a:pt x="1057" y="0"/>
                    <a:pt x="1008" y="6"/>
                    <a:pt x="959" y="18"/>
                  </a:cubicBezTo>
                  <a:cubicBezTo>
                    <a:pt x="731" y="86"/>
                    <a:pt x="525" y="223"/>
                    <a:pt x="366" y="383"/>
                  </a:cubicBezTo>
                  <a:cubicBezTo>
                    <a:pt x="297" y="475"/>
                    <a:pt x="229" y="566"/>
                    <a:pt x="160" y="657"/>
                  </a:cubicBezTo>
                  <a:cubicBezTo>
                    <a:pt x="137" y="748"/>
                    <a:pt x="92" y="817"/>
                    <a:pt x="69" y="908"/>
                  </a:cubicBezTo>
                  <a:cubicBezTo>
                    <a:pt x="46" y="931"/>
                    <a:pt x="46" y="954"/>
                    <a:pt x="46" y="999"/>
                  </a:cubicBezTo>
                  <a:cubicBezTo>
                    <a:pt x="23" y="1114"/>
                    <a:pt x="0" y="1228"/>
                    <a:pt x="0" y="1342"/>
                  </a:cubicBezTo>
                  <a:cubicBezTo>
                    <a:pt x="0" y="1456"/>
                    <a:pt x="23" y="1570"/>
                    <a:pt x="69" y="1684"/>
                  </a:cubicBezTo>
                  <a:cubicBezTo>
                    <a:pt x="92" y="1753"/>
                    <a:pt x="114" y="1844"/>
                    <a:pt x="160" y="1913"/>
                  </a:cubicBezTo>
                  <a:cubicBezTo>
                    <a:pt x="206" y="1981"/>
                    <a:pt x="274" y="2049"/>
                    <a:pt x="320" y="2118"/>
                  </a:cubicBezTo>
                  <a:cubicBezTo>
                    <a:pt x="343" y="2141"/>
                    <a:pt x="366" y="2164"/>
                    <a:pt x="366" y="2164"/>
                  </a:cubicBezTo>
                  <a:cubicBezTo>
                    <a:pt x="434" y="2232"/>
                    <a:pt x="502" y="2278"/>
                    <a:pt x="571" y="2323"/>
                  </a:cubicBezTo>
                  <a:cubicBezTo>
                    <a:pt x="662" y="2369"/>
                    <a:pt x="776" y="2415"/>
                    <a:pt x="890" y="2437"/>
                  </a:cubicBezTo>
                  <a:cubicBezTo>
                    <a:pt x="959" y="2460"/>
                    <a:pt x="1050" y="2483"/>
                    <a:pt x="1142" y="2483"/>
                  </a:cubicBezTo>
                  <a:lnTo>
                    <a:pt x="1210" y="2483"/>
                  </a:lnTo>
                  <a:cubicBezTo>
                    <a:pt x="1438" y="2483"/>
                    <a:pt x="1667" y="2437"/>
                    <a:pt x="1849" y="2301"/>
                  </a:cubicBezTo>
                  <a:cubicBezTo>
                    <a:pt x="1918" y="2278"/>
                    <a:pt x="1986" y="2209"/>
                    <a:pt x="2032" y="2164"/>
                  </a:cubicBezTo>
                  <a:cubicBezTo>
                    <a:pt x="2077" y="2118"/>
                    <a:pt x="2123" y="2072"/>
                    <a:pt x="2146" y="2027"/>
                  </a:cubicBezTo>
                  <a:cubicBezTo>
                    <a:pt x="2192" y="2004"/>
                    <a:pt x="2214" y="1958"/>
                    <a:pt x="2237" y="1913"/>
                  </a:cubicBezTo>
                  <a:cubicBezTo>
                    <a:pt x="2260" y="1844"/>
                    <a:pt x="2306" y="1776"/>
                    <a:pt x="2328" y="1707"/>
                  </a:cubicBezTo>
                  <a:cubicBezTo>
                    <a:pt x="2328" y="1707"/>
                    <a:pt x="2328" y="1684"/>
                    <a:pt x="2328" y="1661"/>
                  </a:cubicBezTo>
                  <a:cubicBezTo>
                    <a:pt x="2420" y="1388"/>
                    <a:pt x="2351" y="1091"/>
                    <a:pt x="2214" y="840"/>
                  </a:cubicBezTo>
                  <a:cubicBezTo>
                    <a:pt x="2192" y="794"/>
                    <a:pt x="2169" y="748"/>
                    <a:pt x="2123" y="703"/>
                  </a:cubicBezTo>
                  <a:cubicBezTo>
                    <a:pt x="2077" y="657"/>
                    <a:pt x="2055" y="611"/>
                    <a:pt x="2009" y="566"/>
                  </a:cubicBezTo>
                  <a:cubicBezTo>
                    <a:pt x="1940" y="497"/>
                    <a:pt x="1849" y="429"/>
                    <a:pt x="1758" y="383"/>
                  </a:cubicBezTo>
                  <a:cubicBezTo>
                    <a:pt x="1712" y="269"/>
                    <a:pt x="1621" y="155"/>
                    <a:pt x="1507" y="109"/>
                  </a:cubicBezTo>
                  <a:cubicBezTo>
                    <a:pt x="1373" y="42"/>
                    <a:pt x="1239" y="0"/>
                    <a:pt x="11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15" name="Google Shape;515;p24"/>
          <p:cNvSpPr/>
          <p:nvPr/>
        </p:nvSpPr>
        <p:spPr>
          <a:xfrm rot="1584986">
            <a:off x="8001004" y="-41975"/>
            <a:ext cx="1223197" cy="348156"/>
          </a:xfrm>
          <a:custGeom>
            <a:rect b="b" l="l" r="r" t="t"/>
            <a:pathLst>
              <a:path extrusionOk="0" h="13926" w="48927">
                <a:moveTo>
                  <a:pt x="11396" y="756"/>
                </a:moveTo>
                <a:cubicBezTo>
                  <a:pt x="12294" y="756"/>
                  <a:pt x="11286" y="2679"/>
                  <a:pt x="11059" y="3132"/>
                </a:cubicBezTo>
                <a:cubicBezTo>
                  <a:pt x="10534" y="4114"/>
                  <a:pt x="9918" y="5073"/>
                  <a:pt x="9210" y="5963"/>
                </a:cubicBezTo>
                <a:cubicBezTo>
                  <a:pt x="8320" y="7058"/>
                  <a:pt x="7293" y="8085"/>
                  <a:pt x="6152" y="8930"/>
                </a:cubicBezTo>
                <a:cubicBezTo>
                  <a:pt x="6152" y="8679"/>
                  <a:pt x="6175" y="8405"/>
                  <a:pt x="6220" y="8154"/>
                </a:cubicBezTo>
                <a:cubicBezTo>
                  <a:pt x="6334" y="7150"/>
                  <a:pt x="6608" y="6145"/>
                  <a:pt x="6996" y="5209"/>
                </a:cubicBezTo>
                <a:cubicBezTo>
                  <a:pt x="7727" y="3429"/>
                  <a:pt x="9119" y="1466"/>
                  <a:pt x="11036" y="827"/>
                </a:cubicBezTo>
                <a:cubicBezTo>
                  <a:pt x="11181" y="778"/>
                  <a:pt x="11299" y="756"/>
                  <a:pt x="11396" y="756"/>
                </a:cubicBezTo>
                <a:close/>
                <a:moveTo>
                  <a:pt x="20369" y="1722"/>
                </a:moveTo>
                <a:cubicBezTo>
                  <a:pt x="20636" y="1722"/>
                  <a:pt x="20825" y="1863"/>
                  <a:pt x="20851" y="2242"/>
                </a:cubicBezTo>
                <a:cubicBezTo>
                  <a:pt x="20897" y="2676"/>
                  <a:pt x="20669" y="3132"/>
                  <a:pt x="20463" y="3498"/>
                </a:cubicBezTo>
                <a:cubicBezTo>
                  <a:pt x="20189" y="3977"/>
                  <a:pt x="19893" y="4456"/>
                  <a:pt x="19573" y="4913"/>
                </a:cubicBezTo>
                <a:cubicBezTo>
                  <a:pt x="18980" y="5780"/>
                  <a:pt x="18272" y="6602"/>
                  <a:pt x="17519" y="7355"/>
                </a:cubicBezTo>
                <a:cubicBezTo>
                  <a:pt x="16697" y="8177"/>
                  <a:pt x="15807" y="8907"/>
                  <a:pt x="14848" y="9569"/>
                </a:cubicBezTo>
                <a:cubicBezTo>
                  <a:pt x="14848" y="9021"/>
                  <a:pt x="14940" y="8496"/>
                  <a:pt x="15054" y="7994"/>
                </a:cubicBezTo>
                <a:cubicBezTo>
                  <a:pt x="15282" y="7013"/>
                  <a:pt x="15670" y="6054"/>
                  <a:pt x="16195" y="5187"/>
                </a:cubicBezTo>
                <a:cubicBezTo>
                  <a:pt x="16743" y="4296"/>
                  <a:pt x="17450" y="3520"/>
                  <a:pt x="18249" y="2858"/>
                </a:cubicBezTo>
                <a:cubicBezTo>
                  <a:pt x="18559" y="2598"/>
                  <a:pt x="19705" y="1722"/>
                  <a:pt x="20369" y="1722"/>
                </a:cubicBezTo>
                <a:close/>
                <a:moveTo>
                  <a:pt x="28109" y="3492"/>
                </a:moveTo>
                <a:cubicBezTo>
                  <a:pt x="28377" y="3492"/>
                  <a:pt x="28558" y="3695"/>
                  <a:pt x="28543" y="4114"/>
                </a:cubicBezTo>
                <a:cubicBezTo>
                  <a:pt x="28498" y="4616"/>
                  <a:pt x="28224" y="5095"/>
                  <a:pt x="27996" y="5552"/>
                </a:cubicBezTo>
                <a:cubicBezTo>
                  <a:pt x="27493" y="6511"/>
                  <a:pt x="26923" y="7401"/>
                  <a:pt x="26238" y="8222"/>
                </a:cubicBezTo>
                <a:cubicBezTo>
                  <a:pt x="25690" y="8907"/>
                  <a:pt x="25074" y="9523"/>
                  <a:pt x="24435" y="10117"/>
                </a:cubicBezTo>
                <a:cubicBezTo>
                  <a:pt x="24389" y="9843"/>
                  <a:pt x="24389" y="9592"/>
                  <a:pt x="24389" y="9318"/>
                </a:cubicBezTo>
                <a:cubicBezTo>
                  <a:pt x="24435" y="8200"/>
                  <a:pt x="24869" y="7081"/>
                  <a:pt x="25439" y="6100"/>
                </a:cubicBezTo>
                <a:cubicBezTo>
                  <a:pt x="25964" y="5209"/>
                  <a:pt x="26717" y="4205"/>
                  <a:pt x="27630" y="3657"/>
                </a:cubicBezTo>
                <a:cubicBezTo>
                  <a:pt x="27803" y="3547"/>
                  <a:pt x="27968" y="3492"/>
                  <a:pt x="28109" y="3492"/>
                </a:cubicBezTo>
                <a:close/>
                <a:moveTo>
                  <a:pt x="36360" y="3657"/>
                </a:moveTo>
                <a:cubicBezTo>
                  <a:pt x="36925" y="3657"/>
                  <a:pt x="37034" y="4237"/>
                  <a:pt x="36989" y="4685"/>
                </a:cubicBezTo>
                <a:cubicBezTo>
                  <a:pt x="36875" y="5666"/>
                  <a:pt x="36304" y="6670"/>
                  <a:pt x="35779" y="7492"/>
                </a:cubicBezTo>
                <a:cubicBezTo>
                  <a:pt x="35231" y="8359"/>
                  <a:pt x="34592" y="9113"/>
                  <a:pt x="33839" y="9820"/>
                </a:cubicBezTo>
                <a:cubicBezTo>
                  <a:pt x="33679" y="9957"/>
                  <a:pt x="33519" y="10094"/>
                  <a:pt x="33337" y="10254"/>
                </a:cubicBezTo>
                <a:cubicBezTo>
                  <a:pt x="33108" y="9341"/>
                  <a:pt x="33154" y="8337"/>
                  <a:pt x="33382" y="7446"/>
                </a:cubicBezTo>
                <a:cubicBezTo>
                  <a:pt x="33656" y="6351"/>
                  <a:pt x="34204" y="5301"/>
                  <a:pt x="35003" y="4479"/>
                </a:cubicBezTo>
                <a:cubicBezTo>
                  <a:pt x="35345" y="4137"/>
                  <a:pt x="35802" y="3657"/>
                  <a:pt x="36327" y="3657"/>
                </a:cubicBezTo>
                <a:cubicBezTo>
                  <a:pt x="36338" y="3657"/>
                  <a:pt x="36349" y="3657"/>
                  <a:pt x="36360" y="3657"/>
                </a:cubicBezTo>
                <a:close/>
                <a:moveTo>
                  <a:pt x="11386" y="0"/>
                </a:moveTo>
                <a:cubicBezTo>
                  <a:pt x="11346" y="0"/>
                  <a:pt x="11305" y="2"/>
                  <a:pt x="11265" y="5"/>
                </a:cubicBezTo>
                <a:cubicBezTo>
                  <a:pt x="10169" y="97"/>
                  <a:pt x="9028" y="1055"/>
                  <a:pt x="8297" y="1809"/>
                </a:cubicBezTo>
                <a:cubicBezTo>
                  <a:pt x="6608" y="3543"/>
                  <a:pt x="5695" y="5940"/>
                  <a:pt x="5444" y="8314"/>
                </a:cubicBezTo>
                <a:cubicBezTo>
                  <a:pt x="5399" y="8679"/>
                  <a:pt x="5376" y="9067"/>
                  <a:pt x="5399" y="9455"/>
                </a:cubicBezTo>
                <a:cubicBezTo>
                  <a:pt x="4988" y="9729"/>
                  <a:pt x="4554" y="9980"/>
                  <a:pt x="4120" y="10185"/>
                </a:cubicBezTo>
                <a:cubicBezTo>
                  <a:pt x="3339" y="10585"/>
                  <a:pt x="2484" y="10850"/>
                  <a:pt x="1618" y="10850"/>
                </a:cubicBezTo>
                <a:cubicBezTo>
                  <a:pt x="1296" y="10850"/>
                  <a:pt x="973" y="10814"/>
                  <a:pt x="651" y="10733"/>
                </a:cubicBezTo>
                <a:cubicBezTo>
                  <a:pt x="616" y="10725"/>
                  <a:pt x="583" y="10721"/>
                  <a:pt x="552" y="10721"/>
                </a:cubicBezTo>
                <a:cubicBezTo>
                  <a:pt x="146" y="10721"/>
                  <a:pt x="1" y="11358"/>
                  <a:pt x="445" y="11464"/>
                </a:cubicBezTo>
                <a:cubicBezTo>
                  <a:pt x="848" y="11567"/>
                  <a:pt x="1247" y="11614"/>
                  <a:pt x="1643" y="11614"/>
                </a:cubicBezTo>
                <a:cubicBezTo>
                  <a:pt x="3000" y="11614"/>
                  <a:pt x="4311" y="11059"/>
                  <a:pt x="5513" y="10300"/>
                </a:cubicBezTo>
                <a:cubicBezTo>
                  <a:pt x="5604" y="10779"/>
                  <a:pt x="5787" y="11235"/>
                  <a:pt x="6060" y="11623"/>
                </a:cubicBezTo>
                <a:cubicBezTo>
                  <a:pt x="6680" y="12456"/>
                  <a:pt x="7646" y="12796"/>
                  <a:pt x="8649" y="12796"/>
                </a:cubicBezTo>
                <a:cubicBezTo>
                  <a:pt x="8828" y="12796"/>
                  <a:pt x="9008" y="12785"/>
                  <a:pt x="9188" y="12765"/>
                </a:cubicBezTo>
                <a:cubicBezTo>
                  <a:pt x="10397" y="12628"/>
                  <a:pt x="11584" y="12171"/>
                  <a:pt x="12680" y="11646"/>
                </a:cubicBezTo>
                <a:cubicBezTo>
                  <a:pt x="13205" y="11418"/>
                  <a:pt x="13707" y="11144"/>
                  <a:pt x="14186" y="10870"/>
                </a:cubicBezTo>
                <a:cubicBezTo>
                  <a:pt x="14278" y="11349"/>
                  <a:pt x="14460" y="11783"/>
                  <a:pt x="14711" y="12194"/>
                </a:cubicBezTo>
                <a:cubicBezTo>
                  <a:pt x="15373" y="13175"/>
                  <a:pt x="16492" y="13746"/>
                  <a:pt x="17633" y="13883"/>
                </a:cubicBezTo>
                <a:cubicBezTo>
                  <a:pt x="17852" y="13912"/>
                  <a:pt x="18071" y="13925"/>
                  <a:pt x="18290" y="13925"/>
                </a:cubicBezTo>
                <a:cubicBezTo>
                  <a:pt x="20353" y="13925"/>
                  <a:pt x="22394" y="12720"/>
                  <a:pt x="24024" y="11441"/>
                </a:cubicBezTo>
                <a:cubicBezTo>
                  <a:pt x="24184" y="11738"/>
                  <a:pt x="24389" y="12034"/>
                  <a:pt x="24663" y="12285"/>
                </a:cubicBezTo>
                <a:cubicBezTo>
                  <a:pt x="25460" y="13071"/>
                  <a:pt x="26493" y="13363"/>
                  <a:pt x="27566" y="13363"/>
                </a:cubicBezTo>
                <a:cubicBezTo>
                  <a:pt x="28800" y="13363"/>
                  <a:pt x="30085" y="12977"/>
                  <a:pt x="31123" y="12514"/>
                </a:cubicBezTo>
                <a:cubicBezTo>
                  <a:pt x="31785" y="12217"/>
                  <a:pt x="32424" y="11852"/>
                  <a:pt x="33017" y="11441"/>
                </a:cubicBezTo>
                <a:cubicBezTo>
                  <a:pt x="33291" y="11897"/>
                  <a:pt x="33656" y="12308"/>
                  <a:pt x="34136" y="12628"/>
                </a:cubicBezTo>
                <a:cubicBezTo>
                  <a:pt x="34966" y="13163"/>
                  <a:pt x="35990" y="13340"/>
                  <a:pt x="36979" y="13340"/>
                </a:cubicBezTo>
                <a:cubicBezTo>
                  <a:pt x="37214" y="13340"/>
                  <a:pt x="37446" y="13330"/>
                  <a:pt x="37674" y="13312"/>
                </a:cubicBezTo>
                <a:cubicBezTo>
                  <a:pt x="40413" y="13084"/>
                  <a:pt x="42946" y="11852"/>
                  <a:pt x="45206" y="10368"/>
                </a:cubicBezTo>
                <a:cubicBezTo>
                  <a:pt x="46370" y="9592"/>
                  <a:pt x="47488" y="8747"/>
                  <a:pt x="48607" y="7903"/>
                </a:cubicBezTo>
                <a:cubicBezTo>
                  <a:pt x="48926" y="7677"/>
                  <a:pt x="48720" y="7189"/>
                  <a:pt x="48420" y="7189"/>
                </a:cubicBezTo>
                <a:cubicBezTo>
                  <a:pt x="48356" y="7189"/>
                  <a:pt x="48287" y="7211"/>
                  <a:pt x="48219" y="7264"/>
                </a:cubicBezTo>
                <a:cubicBezTo>
                  <a:pt x="46393" y="8656"/>
                  <a:pt x="44544" y="10048"/>
                  <a:pt x="42490" y="11076"/>
                </a:cubicBezTo>
                <a:cubicBezTo>
                  <a:pt x="40877" y="11911"/>
                  <a:pt x="38964" y="12604"/>
                  <a:pt x="37105" y="12604"/>
                </a:cubicBezTo>
                <a:cubicBezTo>
                  <a:pt x="36728" y="12604"/>
                  <a:pt x="36354" y="12575"/>
                  <a:pt x="35984" y="12514"/>
                </a:cubicBezTo>
                <a:cubicBezTo>
                  <a:pt x="34980" y="12331"/>
                  <a:pt x="34113" y="11852"/>
                  <a:pt x="33633" y="10984"/>
                </a:cubicBezTo>
                <a:cubicBezTo>
                  <a:pt x="34798" y="10071"/>
                  <a:pt x="35779" y="8953"/>
                  <a:pt x="36555" y="7697"/>
                </a:cubicBezTo>
                <a:cubicBezTo>
                  <a:pt x="37126" y="6762"/>
                  <a:pt x="37765" y="5575"/>
                  <a:pt x="37765" y="4456"/>
                </a:cubicBezTo>
                <a:cubicBezTo>
                  <a:pt x="37747" y="3536"/>
                  <a:pt x="37144" y="2901"/>
                  <a:pt x="36351" y="2901"/>
                </a:cubicBezTo>
                <a:cubicBezTo>
                  <a:pt x="36141" y="2901"/>
                  <a:pt x="35917" y="2945"/>
                  <a:pt x="35688" y="3041"/>
                </a:cubicBezTo>
                <a:cubicBezTo>
                  <a:pt x="34546" y="3498"/>
                  <a:pt x="33679" y="4753"/>
                  <a:pt x="33177" y="5826"/>
                </a:cubicBezTo>
                <a:cubicBezTo>
                  <a:pt x="32606" y="6967"/>
                  <a:pt x="32332" y="8291"/>
                  <a:pt x="32469" y="9569"/>
                </a:cubicBezTo>
                <a:cubicBezTo>
                  <a:pt x="32492" y="9980"/>
                  <a:pt x="32583" y="10368"/>
                  <a:pt x="32720" y="10733"/>
                </a:cubicBezTo>
                <a:cubicBezTo>
                  <a:pt x="31442" y="11646"/>
                  <a:pt x="29959" y="12331"/>
                  <a:pt x="28406" y="12536"/>
                </a:cubicBezTo>
                <a:cubicBezTo>
                  <a:pt x="28144" y="12575"/>
                  <a:pt x="27870" y="12597"/>
                  <a:pt x="27594" y="12597"/>
                </a:cubicBezTo>
                <a:cubicBezTo>
                  <a:pt x="26888" y="12597"/>
                  <a:pt x="26167" y="12451"/>
                  <a:pt x="25576" y="12057"/>
                </a:cubicBezTo>
                <a:cubicBezTo>
                  <a:pt x="25142" y="11760"/>
                  <a:pt x="24846" y="11372"/>
                  <a:pt x="24663" y="10916"/>
                </a:cubicBezTo>
                <a:cubicBezTo>
                  <a:pt x="24709" y="10870"/>
                  <a:pt x="24777" y="10802"/>
                  <a:pt x="24846" y="10756"/>
                </a:cubicBezTo>
                <a:cubicBezTo>
                  <a:pt x="25827" y="9911"/>
                  <a:pt x="26672" y="8953"/>
                  <a:pt x="27425" y="7903"/>
                </a:cubicBezTo>
                <a:cubicBezTo>
                  <a:pt x="28133" y="6944"/>
                  <a:pt x="28931" y="5780"/>
                  <a:pt x="29228" y="4616"/>
                </a:cubicBezTo>
                <a:cubicBezTo>
                  <a:pt x="29432" y="3758"/>
                  <a:pt x="29088" y="2699"/>
                  <a:pt x="28146" y="2699"/>
                </a:cubicBezTo>
                <a:cubicBezTo>
                  <a:pt x="28036" y="2699"/>
                  <a:pt x="27917" y="2713"/>
                  <a:pt x="27790" y="2744"/>
                </a:cubicBezTo>
                <a:cubicBezTo>
                  <a:pt x="27197" y="2904"/>
                  <a:pt x="26717" y="3361"/>
                  <a:pt x="26307" y="3771"/>
                </a:cubicBezTo>
                <a:cubicBezTo>
                  <a:pt x="25850" y="4228"/>
                  <a:pt x="25439" y="4730"/>
                  <a:pt x="25074" y="5255"/>
                </a:cubicBezTo>
                <a:cubicBezTo>
                  <a:pt x="24115" y="6716"/>
                  <a:pt x="23271" y="8884"/>
                  <a:pt x="23750" y="10688"/>
                </a:cubicBezTo>
                <a:cubicBezTo>
                  <a:pt x="22951" y="11304"/>
                  <a:pt x="22107" y="11874"/>
                  <a:pt x="21194" y="12331"/>
                </a:cubicBezTo>
                <a:cubicBezTo>
                  <a:pt x="20316" y="12775"/>
                  <a:pt x="19170" y="13127"/>
                  <a:pt x="18089" y="13127"/>
                </a:cubicBezTo>
                <a:cubicBezTo>
                  <a:pt x="16894" y="13127"/>
                  <a:pt x="15778" y="12697"/>
                  <a:pt x="15191" y="11486"/>
                </a:cubicBezTo>
                <a:cubicBezTo>
                  <a:pt x="15031" y="11167"/>
                  <a:pt x="14940" y="10802"/>
                  <a:pt x="14894" y="10436"/>
                </a:cubicBezTo>
                <a:cubicBezTo>
                  <a:pt x="15259" y="10208"/>
                  <a:pt x="15647" y="9934"/>
                  <a:pt x="16012" y="9683"/>
                </a:cubicBezTo>
                <a:cubicBezTo>
                  <a:pt x="18021" y="8154"/>
                  <a:pt x="19756" y="6259"/>
                  <a:pt x="21011" y="4068"/>
                </a:cubicBezTo>
                <a:cubicBezTo>
                  <a:pt x="21468" y="3269"/>
                  <a:pt x="22061" y="1923"/>
                  <a:pt x="21125" y="1215"/>
                </a:cubicBezTo>
                <a:cubicBezTo>
                  <a:pt x="20879" y="1025"/>
                  <a:pt x="20608" y="947"/>
                  <a:pt x="20328" y="947"/>
                </a:cubicBezTo>
                <a:cubicBezTo>
                  <a:pt x="19464" y="947"/>
                  <a:pt x="18510" y="1686"/>
                  <a:pt x="17907" y="2151"/>
                </a:cubicBezTo>
                <a:cubicBezTo>
                  <a:pt x="15967" y="3657"/>
                  <a:pt x="14597" y="5917"/>
                  <a:pt x="14209" y="8359"/>
                </a:cubicBezTo>
                <a:cubicBezTo>
                  <a:pt x="14118" y="8907"/>
                  <a:pt x="14072" y="9478"/>
                  <a:pt x="14095" y="10048"/>
                </a:cubicBezTo>
                <a:cubicBezTo>
                  <a:pt x="13547" y="10368"/>
                  <a:pt x="12954" y="10688"/>
                  <a:pt x="12360" y="10961"/>
                </a:cubicBezTo>
                <a:cubicBezTo>
                  <a:pt x="11399" y="11407"/>
                  <a:pt x="9909" y="12075"/>
                  <a:pt x="8620" y="12075"/>
                </a:cubicBezTo>
                <a:cubicBezTo>
                  <a:pt x="7798" y="12075"/>
                  <a:pt x="7057" y="11803"/>
                  <a:pt x="6585" y="11030"/>
                </a:cubicBezTo>
                <a:cubicBezTo>
                  <a:pt x="6380" y="10665"/>
                  <a:pt x="6243" y="10254"/>
                  <a:pt x="6197" y="9843"/>
                </a:cubicBezTo>
                <a:cubicBezTo>
                  <a:pt x="6745" y="9455"/>
                  <a:pt x="7247" y="9021"/>
                  <a:pt x="7727" y="8610"/>
                </a:cubicBezTo>
                <a:cubicBezTo>
                  <a:pt x="9690" y="6876"/>
                  <a:pt x="11310" y="4662"/>
                  <a:pt x="12315" y="2242"/>
                </a:cubicBezTo>
                <a:cubicBezTo>
                  <a:pt x="12497" y="1763"/>
                  <a:pt x="12657" y="1215"/>
                  <a:pt x="12474" y="713"/>
                </a:cubicBezTo>
                <a:cubicBezTo>
                  <a:pt x="12306" y="250"/>
                  <a:pt x="11865" y="0"/>
                  <a:pt x="1138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516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25"/>
          <p:cNvSpPr/>
          <p:nvPr/>
        </p:nvSpPr>
        <p:spPr>
          <a:xfrm>
            <a:off x="4397825" y="1151050"/>
            <a:ext cx="4062000" cy="8925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8" name="Google Shape;518;p25"/>
          <p:cNvSpPr txBox="1"/>
          <p:nvPr>
            <p:ph idx="1" type="body"/>
          </p:nvPr>
        </p:nvSpPr>
        <p:spPr>
          <a:xfrm>
            <a:off x="4477925" y="1219750"/>
            <a:ext cx="3890400" cy="75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900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</a:lstStyle>
          <a:p/>
        </p:txBody>
      </p:sp>
      <p:sp>
        <p:nvSpPr>
          <p:cNvPr id="519" name="Google Shape;519;p25"/>
          <p:cNvSpPr/>
          <p:nvPr/>
        </p:nvSpPr>
        <p:spPr>
          <a:xfrm rot="10800000">
            <a:off x="3969653" y="3272627"/>
            <a:ext cx="5174347" cy="1870873"/>
          </a:xfrm>
          <a:custGeom>
            <a:rect b="b" l="l" r="r" t="t"/>
            <a:pathLst>
              <a:path extrusionOk="0" h="128848" w="356360">
                <a:moveTo>
                  <a:pt x="356360" y="1"/>
                </a:moveTo>
                <a:cubicBezTo>
                  <a:pt x="356360" y="1"/>
                  <a:pt x="341983" y="60853"/>
                  <a:pt x="279763" y="70336"/>
                </a:cubicBezTo>
                <a:cubicBezTo>
                  <a:pt x="197178" y="82859"/>
                  <a:pt x="188211" y="39667"/>
                  <a:pt x="120459" y="39393"/>
                </a:cubicBezTo>
                <a:cubicBezTo>
                  <a:pt x="38451" y="39059"/>
                  <a:pt x="1" y="128848"/>
                  <a:pt x="1" y="128848"/>
                </a:cubicBezTo>
                <a:lnTo>
                  <a:pt x="1" y="609"/>
                </a:lnTo>
                <a:close/>
              </a:path>
            </a:pathLst>
          </a:custGeom>
          <a:solidFill>
            <a:srgbClr val="E5DED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0" name="Google Shape;520;p25"/>
          <p:cNvSpPr/>
          <p:nvPr/>
        </p:nvSpPr>
        <p:spPr>
          <a:xfrm>
            <a:off x="-26375" y="0"/>
            <a:ext cx="3260832" cy="703342"/>
          </a:xfrm>
          <a:custGeom>
            <a:rect b="b" l="l" r="r" t="t"/>
            <a:pathLst>
              <a:path extrusionOk="0" h="54895" w="254504">
                <a:moveTo>
                  <a:pt x="254503" y="0"/>
                </a:moveTo>
                <a:cubicBezTo>
                  <a:pt x="254503" y="0"/>
                  <a:pt x="244837" y="54895"/>
                  <a:pt x="153954" y="52159"/>
                </a:cubicBezTo>
                <a:cubicBezTo>
                  <a:pt x="75898" y="49788"/>
                  <a:pt x="63922" y="14529"/>
                  <a:pt x="821" y="32280"/>
                </a:cubicBezTo>
                <a:lnTo>
                  <a:pt x="0" y="517"/>
                </a:lnTo>
                <a:close/>
              </a:path>
            </a:pathLst>
          </a:custGeom>
          <a:solidFill>
            <a:srgbClr val="E5DED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21" name="Google Shape;521;p25"/>
          <p:cNvGrpSpPr/>
          <p:nvPr/>
        </p:nvGrpSpPr>
        <p:grpSpPr>
          <a:xfrm>
            <a:off x="-112856" y="-188270"/>
            <a:ext cx="679575" cy="655229"/>
            <a:chOff x="493750" y="169525"/>
            <a:chExt cx="1067675" cy="1029425"/>
          </a:xfrm>
        </p:grpSpPr>
        <p:sp>
          <p:nvSpPr>
            <p:cNvPr id="522" name="Google Shape;522;p25"/>
            <p:cNvSpPr/>
            <p:nvPr/>
          </p:nvSpPr>
          <p:spPr>
            <a:xfrm>
              <a:off x="493750" y="169525"/>
              <a:ext cx="1067675" cy="1029425"/>
            </a:xfrm>
            <a:custGeom>
              <a:rect b="b" l="l" r="r" t="t"/>
              <a:pathLst>
                <a:path extrusionOk="0" h="41177" w="42707">
                  <a:moveTo>
                    <a:pt x="18282" y="767"/>
                  </a:moveTo>
                  <a:cubicBezTo>
                    <a:pt x="21189" y="767"/>
                    <a:pt x="24106" y="1361"/>
                    <a:pt x="26843" y="2283"/>
                  </a:cubicBezTo>
                  <a:cubicBezTo>
                    <a:pt x="30952" y="3698"/>
                    <a:pt x="35083" y="5821"/>
                    <a:pt x="37594" y="9496"/>
                  </a:cubicBezTo>
                  <a:cubicBezTo>
                    <a:pt x="38827" y="11322"/>
                    <a:pt x="39694" y="13376"/>
                    <a:pt x="40356" y="15476"/>
                  </a:cubicBezTo>
                  <a:cubicBezTo>
                    <a:pt x="40995" y="17553"/>
                    <a:pt x="41429" y="19699"/>
                    <a:pt x="41520" y="21890"/>
                  </a:cubicBezTo>
                  <a:cubicBezTo>
                    <a:pt x="41703" y="26113"/>
                    <a:pt x="40538" y="30267"/>
                    <a:pt x="37708" y="33462"/>
                  </a:cubicBezTo>
                  <a:cubicBezTo>
                    <a:pt x="35038" y="36475"/>
                    <a:pt x="31363" y="38484"/>
                    <a:pt x="27528" y="39580"/>
                  </a:cubicBezTo>
                  <a:cubicBezTo>
                    <a:pt x="25636" y="40113"/>
                    <a:pt x="23699" y="40394"/>
                    <a:pt x="21768" y="40394"/>
                  </a:cubicBezTo>
                  <a:cubicBezTo>
                    <a:pt x="19322" y="40394"/>
                    <a:pt x="16885" y="39943"/>
                    <a:pt x="14563" y="38986"/>
                  </a:cubicBezTo>
                  <a:cubicBezTo>
                    <a:pt x="10706" y="37388"/>
                    <a:pt x="7419" y="34558"/>
                    <a:pt x="5182" y="31043"/>
                  </a:cubicBezTo>
                  <a:cubicBezTo>
                    <a:pt x="822" y="24150"/>
                    <a:pt x="229" y="14700"/>
                    <a:pt x="4611" y="7693"/>
                  </a:cubicBezTo>
                  <a:cubicBezTo>
                    <a:pt x="5159" y="6825"/>
                    <a:pt x="5776" y="6004"/>
                    <a:pt x="6460" y="5250"/>
                  </a:cubicBezTo>
                  <a:cubicBezTo>
                    <a:pt x="6483" y="5228"/>
                    <a:pt x="6483" y="5228"/>
                    <a:pt x="6506" y="5205"/>
                  </a:cubicBezTo>
                  <a:cubicBezTo>
                    <a:pt x="8423" y="3356"/>
                    <a:pt x="10866" y="2078"/>
                    <a:pt x="13445" y="1370"/>
                  </a:cubicBezTo>
                  <a:cubicBezTo>
                    <a:pt x="15033" y="953"/>
                    <a:pt x="16656" y="767"/>
                    <a:pt x="18282" y="767"/>
                  </a:cubicBezTo>
                  <a:close/>
                  <a:moveTo>
                    <a:pt x="18302" y="1"/>
                  </a:moveTo>
                  <a:cubicBezTo>
                    <a:pt x="17565" y="1"/>
                    <a:pt x="16828" y="38"/>
                    <a:pt x="16093" y="115"/>
                  </a:cubicBezTo>
                  <a:cubicBezTo>
                    <a:pt x="12075" y="548"/>
                    <a:pt x="8149" y="2260"/>
                    <a:pt x="5388" y="5250"/>
                  </a:cubicBezTo>
                  <a:cubicBezTo>
                    <a:pt x="4703" y="5958"/>
                    <a:pt x="4132" y="6757"/>
                    <a:pt x="3630" y="7601"/>
                  </a:cubicBezTo>
                  <a:cubicBezTo>
                    <a:pt x="3561" y="7716"/>
                    <a:pt x="3561" y="7830"/>
                    <a:pt x="3607" y="7921"/>
                  </a:cubicBezTo>
                  <a:cubicBezTo>
                    <a:pt x="1" y="14198"/>
                    <a:pt x="69" y="22301"/>
                    <a:pt x="3105" y="28829"/>
                  </a:cubicBezTo>
                  <a:cubicBezTo>
                    <a:pt x="4931" y="32732"/>
                    <a:pt x="7830" y="36087"/>
                    <a:pt x="11528" y="38301"/>
                  </a:cubicBezTo>
                  <a:cubicBezTo>
                    <a:pt x="14666" y="40177"/>
                    <a:pt x="18228" y="41176"/>
                    <a:pt x="21844" y="41176"/>
                  </a:cubicBezTo>
                  <a:cubicBezTo>
                    <a:pt x="22672" y="41176"/>
                    <a:pt x="23503" y="41124"/>
                    <a:pt x="24333" y="41018"/>
                  </a:cubicBezTo>
                  <a:cubicBezTo>
                    <a:pt x="28646" y="40447"/>
                    <a:pt x="32915" y="38689"/>
                    <a:pt x="36270" y="35905"/>
                  </a:cubicBezTo>
                  <a:cubicBezTo>
                    <a:pt x="39580" y="33166"/>
                    <a:pt x="41657" y="29400"/>
                    <a:pt x="42159" y="25131"/>
                  </a:cubicBezTo>
                  <a:cubicBezTo>
                    <a:pt x="42707" y="20635"/>
                    <a:pt x="41657" y="15910"/>
                    <a:pt x="39762" y="11824"/>
                  </a:cubicBezTo>
                  <a:cubicBezTo>
                    <a:pt x="38804" y="9747"/>
                    <a:pt x="37526" y="7853"/>
                    <a:pt x="35814" y="6323"/>
                  </a:cubicBezTo>
                  <a:cubicBezTo>
                    <a:pt x="34147" y="4817"/>
                    <a:pt x="32162" y="3675"/>
                    <a:pt x="30130" y="2762"/>
                  </a:cubicBezTo>
                  <a:cubicBezTo>
                    <a:pt x="26420" y="1120"/>
                    <a:pt x="22366" y="1"/>
                    <a:pt x="183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3" name="Google Shape;523;p25"/>
            <p:cNvSpPr/>
            <p:nvPr/>
          </p:nvSpPr>
          <p:spPr>
            <a:xfrm>
              <a:off x="574225" y="244725"/>
              <a:ext cx="900475" cy="847975"/>
            </a:xfrm>
            <a:custGeom>
              <a:rect b="b" l="l" r="r" t="t"/>
              <a:pathLst>
                <a:path extrusionOk="0" h="33919" w="36019">
                  <a:moveTo>
                    <a:pt x="15710" y="733"/>
                  </a:moveTo>
                  <a:cubicBezTo>
                    <a:pt x="18293" y="733"/>
                    <a:pt x="20906" y="1153"/>
                    <a:pt x="23328" y="1923"/>
                  </a:cubicBezTo>
                  <a:cubicBezTo>
                    <a:pt x="26546" y="2927"/>
                    <a:pt x="29536" y="4708"/>
                    <a:pt x="31659" y="7355"/>
                  </a:cubicBezTo>
                  <a:cubicBezTo>
                    <a:pt x="33873" y="10140"/>
                    <a:pt x="34991" y="13746"/>
                    <a:pt x="34946" y="17284"/>
                  </a:cubicBezTo>
                  <a:cubicBezTo>
                    <a:pt x="34832" y="23926"/>
                    <a:pt x="30677" y="30158"/>
                    <a:pt x="24309" y="32280"/>
                  </a:cubicBezTo>
                  <a:cubicBezTo>
                    <a:pt x="22588" y="32870"/>
                    <a:pt x="20779" y="33162"/>
                    <a:pt x="18967" y="33162"/>
                  </a:cubicBezTo>
                  <a:cubicBezTo>
                    <a:pt x="17343" y="33162"/>
                    <a:pt x="15717" y="32927"/>
                    <a:pt x="14152" y="32463"/>
                  </a:cubicBezTo>
                  <a:cubicBezTo>
                    <a:pt x="11048" y="31527"/>
                    <a:pt x="8263" y="29610"/>
                    <a:pt x="6140" y="27168"/>
                  </a:cubicBezTo>
                  <a:cubicBezTo>
                    <a:pt x="1461" y="21758"/>
                    <a:pt x="502" y="14066"/>
                    <a:pt x="3127" y="7492"/>
                  </a:cubicBezTo>
                  <a:cubicBezTo>
                    <a:pt x="3401" y="6807"/>
                    <a:pt x="3721" y="6146"/>
                    <a:pt x="4063" y="5506"/>
                  </a:cubicBezTo>
                  <a:cubicBezTo>
                    <a:pt x="6072" y="2882"/>
                    <a:pt x="9244" y="1444"/>
                    <a:pt x="12463" y="964"/>
                  </a:cubicBezTo>
                  <a:cubicBezTo>
                    <a:pt x="13529" y="808"/>
                    <a:pt x="14617" y="733"/>
                    <a:pt x="15710" y="733"/>
                  </a:cubicBezTo>
                  <a:close/>
                  <a:moveTo>
                    <a:pt x="15635" y="0"/>
                  </a:moveTo>
                  <a:cubicBezTo>
                    <a:pt x="15453" y="0"/>
                    <a:pt x="15270" y="2"/>
                    <a:pt x="15088" y="6"/>
                  </a:cubicBezTo>
                  <a:cubicBezTo>
                    <a:pt x="11276" y="74"/>
                    <a:pt x="7373" y="1101"/>
                    <a:pt x="4565" y="3795"/>
                  </a:cubicBezTo>
                  <a:cubicBezTo>
                    <a:pt x="4360" y="4000"/>
                    <a:pt x="4154" y="4205"/>
                    <a:pt x="3972" y="4411"/>
                  </a:cubicBezTo>
                  <a:cubicBezTo>
                    <a:pt x="3858" y="4434"/>
                    <a:pt x="3766" y="4479"/>
                    <a:pt x="3698" y="4593"/>
                  </a:cubicBezTo>
                  <a:cubicBezTo>
                    <a:pt x="3607" y="4753"/>
                    <a:pt x="3515" y="4913"/>
                    <a:pt x="3424" y="5073"/>
                  </a:cubicBezTo>
                  <a:cubicBezTo>
                    <a:pt x="3241" y="5324"/>
                    <a:pt x="3082" y="5552"/>
                    <a:pt x="2922" y="5803"/>
                  </a:cubicBezTo>
                  <a:cubicBezTo>
                    <a:pt x="2853" y="5917"/>
                    <a:pt x="2853" y="6054"/>
                    <a:pt x="2899" y="6146"/>
                  </a:cubicBezTo>
                  <a:cubicBezTo>
                    <a:pt x="0" y="12422"/>
                    <a:pt x="228" y="20023"/>
                    <a:pt x="4154" y="25821"/>
                  </a:cubicBezTo>
                  <a:cubicBezTo>
                    <a:pt x="6049" y="28628"/>
                    <a:pt x="8674" y="30957"/>
                    <a:pt x="11755" y="32372"/>
                  </a:cubicBezTo>
                  <a:cubicBezTo>
                    <a:pt x="14029" y="33405"/>
                    <a:pt x="16491" y="33918"/>
                    <a:pt x="18964" y="33918"/>
                  </a:cubicBezTo>
                  <a:cubicBezTo>
                    <a:pt x="20041" y="33918"/>
                    <a:pt x="21120" y="33821"/>
                    <a:pt x="22186" y="33627"/>
                  </a:cubicBezTo>
                  <a:cubicBezTo>
                    <a:pt x="25656" y="32988"/>
                    <a:pt x="28920" y="31253"/>
                    <a:pt x="31271" y="28628"/>
                  </a:cubicBezTo>
                  <a:cubicBezTo>
                    <a:pt x="33553" y="26095"/>
                    <a:pt x="35037" y="22854"/>
                    <a:pt x="35516" y="19498"/>
                  </a:cubicBezTo>
                  <a:cubicBezTo>
                    <a:pt x="36018" y="15960"/>
                    <a:pt x="35425" y="12331"/>
                    <a:pt x="33736" y="9158"/>
                  </a:cubicBezTo>
                  <a:cubicBezTo>
                    <a:pt x="32024" y="5940"/>
                    <a:pt x="29171" y="3521"/>
                    <a:pt x="25838" y="2060"/>
                  </a:cubicBezTo>
                  <a:cubicBezTo>
                    <a:pt x="22650" y="628"/>
                    <a:pt x="19131" y="0"/>
                    <a:pt x="1563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4" name="Google Shape;524;p25"/>
            <p:cNvSpPr/>
            <p:nvPr/>
          </p:nvSpPr>
          <p:spPr>
            <a:xfrm>
              <a:off x="732850" y="343575"/>
              <a:ext cx="575225" cy="578625"/>
            </a:xfrm>
            <a:custGeom>
              <a:rect b="b" l="l" r="r" t="t"/>
              <a:pathLst>
                <a:path extrusionOk="0" h="23145" w="23009">
                  <a:moveTo>
                    <a:pt x="8298" y="783"/>
                  </a:moveTo>
                  <a:cubicBezTo>
                    <a:pt x="9182" y="783"/>
                    <a:pt x="10067" y="880"/>
                    <a:pt x="10888" y="1005"/>
                  </a:cubicBezTo>
                  <a:cubicBezTo>
                    <a:pt x="15453" y="1735"/>
                    <a:pt x="19813" y="4406"/>
                    <a:pt x="21388" y="8925"/>
                  </a:cubicBezTo>
                  <a:cubicBezTo>
                    <a:pt x="22141" y="11025"/>
                    <a:pt x="22164" y="13307"/>
                    <a:pt x="21365" y="15385"/>
                  </a:cubicBezTo>
                  <a:cubicBezTo>
                    <a:pt x="20475" y="17621"/>
                    <a:pt x="18763" y="19539"/>
                    <a:pt x="16731" y="20794"/>
                  </a:cubicBezTo>
                  <a:cubicBezTo>
                    <a:pt x="15082" y="21813"/>
                    <a:pt x="13192" y="22396"/>
                    <a:pt x="11281" y="22396"/>
                  </a:cubicBezTo>
                  <a:cubicBezTo>
                    <a:pt x="10838" y="22396"/>
                    <a:pt x="10395" y="22365"/>
                    <a:pt x="9952" y="22301"/>
                  </a:cubicBezTo>
                  <a:cubicBezTo>
                    <a:pt x="7601" y="21958"/>
                    <a:pt x="5570" y="20726"/>
                    <a:pt x="4109" y="18900"/>
                  </a:cubicBezTo>
                  <a:cubicBezTo>
                    <a:pt x="2534" y="16891"/>
                    <a:pt x="1598" y="14335"/>
                    <a:pt x="1279" y="11824"/>
                  </a:cubicBezTo>
                  <a:cubicBezTo>
                    <a:pt x="936" y="9130"/>
                    <a:pt x="1302" y="6346"/>
                    <a:pt x="2603" y="3926"/>
                  </a:cubicBezTo>
                  <a:cubicBezTo>
                    <a:pt x="2648" y="3835"/>
                    <a:pt x="2648" y="3721"/>
                    <a:pt x="2625" y="3630"/>
                  </a:cubicBezTo>
                  <a:cubicBezTo>
                    <a:pt x="2991" y="3036"/>
                    <a:pt x="3447" y="2488"/>
                    <a:pt x="3995" y="2055"/>
                  </a:cubicBezTo>
                  <a:cubicBezTo>
                    <a:pt x="5201" y="1081"/>
                    <a:pt x="6749" y="783"/>
                    <a:pt x="8298" y="783"/>
                  </a:cubicBezTo>
                  <a:close/>
                  <a:moveTo>
                    <a:pt x="8338" y="0"/>
                  </a:moveTo>
                  <a:cubicBezTo>
                    <a:pt x="6771" y="0"/>
                    <a:pt x="5228" y="296"/>
                    <a:pt x="3972" y="1142"/>
                  </a:cubicBezTo>
                  <a:cubicBezTo>
                    <a:pt x="1849" y="2557"/>
                    <a:pt x="845" y="5090"/>
                    <a:pt x="548" y="7533"/>
                  </a:cubicBezTo>
                  <a:cubicBezTo>
                    <a:pt x="548" y="7601"/>
                    <a:pt x="548" y="7647"/>
                    <a:pt x="571" y="7692"/>
                  </a:cubicBezTo>
                  <a:cubicBezTo>
                    <a:pt x="1" y="11322"/>
                    <a:pt x="822" y="15225"/>
                    <a:pt x="2762" y="18283"/>
                  </a:cubicBezTo>
                  <a:cubicBezTo>
                    <a:pt x="4041" y="20315"/>
                    <a:pt x="5889" y="21935"/>
                    <a:pt x="8195" y="22666"/>
                  </a:cubicBezTo>
                  <a:cubicBezTo>
                    <a:pt x="9203" y="22990"/>
                    <a:pt x="10245" y="23145"/>
                    <a:pt x="11285" y="23145"/>
                  </a:cubicBezTo>
                  <a:cubicBezTo>
                    <a:pt x="12810" y="23145"/>
                    <a:pt x="14329" y="22811"/>
                    <a:pt x="15727" y="22186"/>
                  </a:cubicBezTo>
                  <a:cubicBezTo>
                    <a:pt x="18078" y="21137"/>
                    <a:pt x="20087" y="19310"/>
                    <a:pt x="21365" y="17096"/>
                  </a:cubicBezTo>
                  <a:cubicBezTo>
                    <a:pt x="22598" y="14974"/>
                    <a:pt x="23008" y="12531"/>
                    <a:pt x="22506" y="10135"/>
                  </a:cubicBezTo>
                  <a:cubicBezTo>
                    <a:pt x="21502" y="5113"/>
                    <a:pt x="17188" y="1689"/>
                    <a:pt x="12395" y="525"/>
                  </a:cubicBezTo>
                  <a:cubicBezTo>
                    <a:pt x="11148" y="235"/>
                    <a:pt x="9733" y="0"/>
                    <a:pt x="833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5" name="Google Shape;525;p25"/>
            <p:cNvSpPr/>
            <p:nvPr/>
          </p:nvSpPr>
          <p:spPr>
            <a:xfrm>
              <a:off x="880650" y="510075"/>
              <a:ext cx="292175" cy="273000"/>
            </a:xfrm>
            <a:custGeom>
              <a:rect b="b" l="l" r="r" t="t"/>
              <a:pathLst>
                <a:path extrusionOk="0" h="10920" w="11687">
                  <a:moveTo>
                    <a:pt x="4317" y="761"/>
                  </a:moveTo>
                  <a:cubicBezTo>
                    <a:pt x="4961" y="761"/>
                    <a:pt x="5585" y="846"/>
                    <a:pt x="6072" y="964"/>
                  </a:cubicBezTo>
                  <a:cubicBezTo>
                    <a:pt x="8035" y="1443"/>
                    <a:pt x="10021" y="2767"/>
                    <a:pt x="10546" y="4821"/>
                  </a:cubicBezTo>
                  <a:cubicBezTo>
                    <a:pt x="11071" y="6876"/>
                    <a:pt x="9450" y="8588"/>
                    <a:pt x="7784" y="9478"/>
                  </a:cubicBezTo>
                  <a:cubicBezTo>
                    <a:pt x="6975" y="9918"/>
                    <a:pt x="6084" y="10170"/>
                    <a:pt x="5215" y="10170"/>
                  </a:cubicBezTo>
                  <a:cubicBezTo>
                    <a:pt x="4146" y="10170"/>
                    <a:pt x="3111" y="9788"/>
                    <a:pt x="2306" y="8907"/>
                  </a:cubicBezTo>
                  <a:cubicBezTo>
                    <a:pt x="617" y="7035"/>
                    <a:pt x="776" y="4365"/>
                    <a:pt x="1256" y="2060"/>
                  </a:cubicBezTo>
                  <a:cubicBezTo>
                    <a:pt x="1795" y="1071"/>
                    <a:pt x="3090" y="761"/>
                    <a:pt x="4317" y="761"/>
                  </a:cubicBezTo>
                  <a:close/>
                  <a:moveTo>
                    <a:pt x="4342" y="0"/>
                  </a:moveTo>
                  <a:cubicBezTo>
                    <a:pt x="3023" y="0"/>
                    <a:pt x="1677" y="327"/>
                    <a:pt x="890" y="1238"/>
                  </a:cubicBezTo>
                  <a:cubicBezTo>
                    <a:pt x="754" y="1238"/>
                    <a:pt x="617" y="1329"/>
                    <a:pt x="594" y="1512"/>
                  </a:cubicBezTo>
                  <a:cubicBezTo>
                    <a:pt x="571" y="1603"/>
                    <a:pt x="548" y="1694"/>
                    <a:pt x="525" y="1786"/>
                  </a:cubicBezTo>
                  <a:cubicBezTo>
                    <a:pt x="457" y="1945"/>
                    <a:pt x="388" y="2105"/>
                    <a:pt x="343" y="2288"/>
                  </a:cubicBezTo>
                  <a:cubicBezTo>
                    <a:pt x="297" y="2402"/>
                    <a:pt x="320" y="2516"/>
                    <a:pt x="388" y="2585"/>
                  </a:cubicBezTo>
                  <a:cubicBezTo>
                    <a:pt x="0" y="4821"/>
                    <a:pt x="46" y="7195"/>
                    <a:pt x="1484" y="9090"/>
                  </a:cubicBezTo>
                  <a:cubicBezTo>
                    <a:pt x="2442" y="10342"/>
                    <a:pt x="3818" y="10919"/>
                    <a:pt x="5257" y="10919"/>
                  </a:cubicBezTo>
                  <a:cubicBezTo>
                    <a:pt x="6047" y="10919"/>
                    <a:pt x="6855" y="10745"/>
                    <a:pt x="7624" y="10414"/>
                  </a:cubicBezTo>
                  <a:cubicBezTo>
                    <a:pt x="9678" y="9501"/>
                    <a:pt x="11687" y="7538"/>
                    <a:pt x="11367" y="5118"/>
                  </a:cubicBezTo>
                  <a:cubicBezTo>
                    <a:pt x="11071" y="2744"/>
                    <a:pt x="8925" y="1010"/>
                    <a:pt x="6734" y="348"/>
                  </a:cubicBezTo>
                  <a:cubicBezTo>
                    <a:pt x="6057" y="140"/>
                    <a:pt x="5205" y="0"/>
                    <a:pt x="43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6" name="Google Shape;526;p25"/>
            <p:cNvSpPr/>
            <p:nvPr/>
          </p:nvSpPr>
          <p:spPr>
            <a:xfrm>
              <a:off x="1022725" y="649425"/>
              <a:ext cx="600" cy="600"/>
            </a:xfrm>
            <a:custGeom>
              <a:rect b="b" l="l" r="r" t="t"/>
              <a:pathLst>
                <a:path extrusionOk="0" h="24" w="24">
                  <a:moveTo>
                    <a:pt x="24" y="1"/>
                  </a:moveTo>
                  <a:lnTo>
                    <a:pt x="24" y="1"/>
                  </a:lnTo>
                  <a:cubicBezTo>
                    <a:pt x="1" y="23"/>
                    <a:pt x="1" y="23"/>
                    <a:pt x="1" y="23"/>
                  </a:cubicBezTo>
                  <a:cubicBezTo>
                    <a:pt x="24" y="23"/>
                    <a:pt x="24" y="23"/>
                    <a:pt x="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7" name="Google Shape;527;p25"/>
            <p:cNvSpPr/>
            <p:nvPr/>
          </p:nvSpPr>
          <p:spPr>
            <a:xfrm>
              <a:off x="1025575" y="638025"/>
              <a:ext cx="25" cy="25"/>
            </a:xfrm>
            <a:custGeom>
              <a:rect b="b" l="l" r="r" t="t"/>
              <a:pathLst>
                <a:path extrusionOk="0" h="1"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8" name="Google Shape;528;p25"/>
            <p:cNvSpPr/>
            <p:nvPr/>
          </p:nvSpPr>
          <p:spPr>
            <a:xfrm>
              <a:off x="963950" y="606625"/>
              <a:ext cx="82775" cy="69900"/>
            </a:xfrm>
            <a:custGeom>
              <a:rect b="b" l="l" r="r" t="t"/>
              <a:pathLst>
                <a:path extrusionOk="0" h="2796" w="3311">
                  <a:moveTo>
                    <a:pt x="1644" y="754"/>
                  </a:moveTo>
                  <a:cubicBezTo>
                    <a:pt x="1667" y="777"/>
                    <a:pt x="1713" y="777"/>
                    <a:pt x="1736" y="777"/>
                  </a:cubicBezTo>
                  <a:cubicBezTo>
                    <a:pt x="1781" y="800"/>
                    <a:pt x="1850" y="822"/>
                    <a:pt x="1918" y="845"/>
                  </a:cubicBezTo>
                  <a:cubicBezTo>
                    <a:pt x="1964" y="868"/>
                    <a:pt x="1987" y="891"/>
                    <a:pt x="2032" y="891"/>
                  </a:cubicBezTo>
                  <a:cubicBezTo>
                    <a:pt x="2078" y="914"/>
                    <a:pt x="2101" y="937"/>
                    <a:pt x="2146" y="982"/>
                  </a:cubicBezTo>
                  <a:cubicBezTo>
                    <a:pt x="2192" y="1005"/>
                    <a:pt x="2260" y="1028"/>
                    <a:pt x="2306" y="1074"/>
                  </a:cubicBezTo>
                  <a:cubicBezTo>
                    <a:pt x="2329" y="1096"/>
                    <a:pt x="2352" y="1119"/>
                    <a:pt x="2397" y="1142"/>
                  </a:cubicBezTo>
                  <a:cubicBezTo>
                    <a:pt x="2420" y="1165"/>
                    <a:pt x="2443" y="1188"/>
                    <a:pt x="2443" y="1211"/>
                  </a:cubicBezTo>
                  <a:cubicBezTo>
                    <a:pt x="2466" y="1211"/>
                    <a:pt x="2466" y="1233"/>
                    <a:pt x="2466" y="1233"/>
                  </a:cubicBezTo>
                  <a:cubicBezTo>
                    <a:pt x="2466" y="1242"/>
                    <a:pt x="2469" y="1250"/>
                    <a:pt x="2473" y="1257"/>
                  </a:cubicBezTo>
                  <a:lnTo>
                    <a:pt x="2473" y="1257"/>
                  </a:lnTo>
                  <a:cubicBezTo>
                    <a:pt x="2471" y="1256"/>
                    <a:pt x="2468" y="1256"/>
                    <a:pt x="2466" y="1256"/>
                  </a:cubicBezTo>
                  <a:cubicBezTo>
                    <a:pt x="2489" y="1279"/>
                    <a:pt x="2489" y="1279"/>
                    <a:pt x="2489" y="1302"/>
                  </a:cubicBezTo>
                  <a:cubicBezTo>
                    <a:pt x="2489" y="1325"/>
                    <a:pt x="2512" y="1325"/>
                    <a:pt x="2512" y="1347"/>
                  </a:cubicBezTo>
                  <a:cubicBezTo>
                    <a:pt x="2512" y="1370"/>
                    <a:pt x="2512" y="1393"/>
                    <a:pt x="2512" y="1393"/>
                  </a:cubicBezTo>
                  <a:cubicBezTo>
                    <a:pt x="2512" y="1416"/>
                    <a:pt x="2512" y="1416"/>
                    <a:pt x="2512" y="1439"/>
                  </a:cubicBezTo>
                  <a:cubicBezTo>
                    <a:pt x="2512" y="1484"/>
                    <a:pt x="2489" y="1507"/>
                    <a:pt x="2489" y="1530"/>
                  </a:cubicBezTo>
                  <a:cubicBezTo>
                    <a:pt x="2480" y="1539"/>
                    <a:pt x="2471" y="1555"/>
                    <a:pt x="2466" y="1567"/>
                  </a:cubicBezTo>
                  <a:lnTo>
                    <a:pt x="2466" y="1567"/>
                  </a:lnTo>
                  <a:cubicBezTo>
                    <a:pt x="2460" y="1576"/>
                    <a:pt x="2455" y="1587"/>
                    <a:pt x="2443" y="1599"/>
                  </a:cubicBezTo>
                  <a:cubicBezTo>
                    <a:pt x="2420" y="1644"/>
                    <a:pt x="2397" y="1667"/>
                    <a:pt x="2375" y="1713"/>
                  </a:cubicBezTo>
                  <a:cubicBezTo>
                    <a:pt x="2375" y="1735"/>
                    <a:pt x="2352" y="1735"/>
                    <a:pt x="2352" y="1735"/>
                  </a:cubicBezTo>
                  <a:cubicBezTo>
                    <a:pt x="2352" y="1758"/>
                    <a:pt x="2329" y="1758"/>
                    <a:pt x="2329" y="1781"/>
                  </a:cubicBezTo>
                  <a:cubicBezTo>
                    <a:pt x="2306" y="1804"/>
                    <a:pt x="2260" y="1827"/>
                    <a:pt x="2238" y="1850"/>
                  </a:cubicBezTo>
                  <a:cubicBezTo>
                    <a:pt x="2238" y="1872"/>
                    <a:pt x="2192" y="1895"/>
                    <a:pt x="2169" y="1895"/>
                  </a:cubicBezTo>
                  <a:cubicBezTo>
                    <a:pt x="2124" y="1918"/>
                    <a:pt x="2101" y="1941"/>
                    <a:pt x="2055" y="1964"/>
                  </a:cubicBezTo>
                  <a:cubicBezTo>
                    <a:pt x="2009" y="1987"/>
                    <a:pt x="1964" y="1987"/>
                    <a:pt x="1941" y="2009"/>
                  </a:cubicBezTo>
                  <a:cubicBezTo>
                    <a:pt x="1895" y="2009"/>
                    <a:pt x="1850" y="2032"/>
                    <a:pt x="1804" y="2032"/>
                  </a:cubicBezTo>
                  <a:lnTo>
                    <a:pt x="1530" y="2032"/>
                  </a:lnTo>
                  <a:cubicBezTo>
                    <a:pt x="1507" y="2032"/>
                    <a:pt x="1484" y="2032"/>
                    <a:pt x="1462" y="2009"/>
                  </a:cubicBezTo>
                  <a:cubicBezTo>
                    <a:pt x="1416" y="2009"/>
                    <a:pt x="1370" y="1987"/>
                    <a:pt x="1325" y="1987"/>
                  </a:cubicBezTo>
                  <a:cubicBezTo>
                    <a:pt x="1325" y="1987"/>
                    <a:pt x="1302" y="1964"/>
                    <a:pt x="1279" y="1964"/>
                  </a:cubicBezTo>
                  <a:cubicBezTo>
                    <a:pt x="1279" y="1964"/>
                    <a:pt x="1256" y="1964"/>
                    <a:pt x="1256" y="1941"/>
                  </a:cubicBezTo>
                  <a:cubicBezTo>
                    <a:pt x="1211" y="1918"/>
                    <a:pt x="1165" y="1895"/>
                    <a:pt x="1119" y="1872"/>
                  </a:cubicBezTo>
                  <a:cubicBezTo>
                    <a:pt x="1096" y="1850"/>
                    <a:pt x="1074" y="1827"/>
                    <a:pt x="1051" y="1804"/>
                  </a:cubicBezTo>
                  <a:cubicBezTo>
                    <a:pt x="1051" y="1804"/>
                    <a:pt x="1028" y="1781"/>
                    <a:pt x="1005" y="1758"/>
                  </a:cubicBezTo>
                  <a:cubicBezTo>
                    <a:pt x="1005" y="1758"/>
                    <a:pt x="1005" y="1735"/>
                    <a:pt x="1005" y="1735"/>
                  </a:cubicBezTo>
                  <a:cubicBezTo>
                    <a:pt x="982" y="1690"/>
                    <a:pt x="959" y="1644"/>
                    <a:pt x="914" y="1599"/>
                  </a:cubicBezTo>
                  <a:cubicBezTo>
                    <a:pt x="914" y="1576"/>
                    <a:pt x="914" y="1530"/>
                    <a:pt x="891" y="1507"/>
                  </a:cubicBezTo>
                  <a:cubicBezTo>
                    <a:pt x="891" y="1484"/>
                    <a:pt x="891" y="1462"/>
                    <a:pt x="868" y="1439"/>
                  </a:cubicBezTo>
                  <a:cubicBezTo>
                    <a:pt x="868" y="1439"/>
                    <a:pt x="868" y="1439"/>
                    <a:pt x="868" y="1416"/>
                  </a:cubicBezTo>
                  <a:cubicBezTo>
                    <a:pt x="868" y="1370"/>
                    <a:pt x="868" y="1325"/>
                    <a:pt x="868" y="1279"/>
                  </a:cubicBezTo>
                  <a:cubicBezTo>
                    <a:pt x="868" y="1279"/>
                    <a:pt x="868" y="1256"/>
                    <a:pt x="868" y="1256"/>
                  </a:cubicBezTo>
                  <a:cubicBezTo>
                    <a:pt x="868" y="1233"/>
                    <a:pt x="891" y="1188"/>
                    <a:pt x="891" y="1188"/>
                  </a:cubicBezTo>
                  <a:cubicBezTo>
                    <a:pt x="891" y="1165"/>
                    <a:pt x="891" y="1165"/>
                    <a:pt x="891" y="1165"/>
                  </a:cubicBezTo>
                  <a:cubicBezTo>
                    <a:pt x="982" y="1142"/>
                    <a:pt x="1074" y="1074"/>
                    <a:pt x="1119" y="982"/>
                  </a:cubicBezTo>
                  <a:cubicBezTo>
                    <a:pt x="1119" y="959"/>
                    <a:pt x="1142" y="937"/>
                    <a:pt x="1142" y="914"/>
                  </a:cubicBezTo>
                  <a:cubicBezTo>
                    <a:pt x="1165" y="891"/>
                    <a:pt x="1188" y="891"/>
                    <a:pt x="1188" y="868"/>
                  </a:cubicBezTo>
                  <a:cubicBezTo>
                    <a:pt x="1188" y="868"/>
                    <a:pt x="1233" y="845"/>
                    <a:pt x="1233" y="845"/>
                  </a:cubicBezTo>
                  <a:cubicBezTo>
                    <a:pt x="1256" y="822"/>
                    <a:pt x="1256" y="822"/>
                    <a:pt x="1256" y="822"/>
                  </a:cubicBezTo>
                  <a:cubicBezTo>
                    <a:pt x="1279" y="822"/>
                    <a:pt x="1302" y="800"/>
                    <a:pt x="1325" y="800"/>
                  </a:cubicBezTo>
                  <a:cubicBezTo>
                    <a:pt x="1347" y="777"/>
                    <a:pt x="1393" y="777"/>
                    <a:pt x="1416" y="754"/>
                  </a:cubicBezTo>
                  <a:close/>
                  <a:moveTo>
                    <a:pt x="1520" y="1"/>
                  </a:moveTo>
                  <a:cubicBezTo>
                    <a:pt x="1433" y="1"/>
                    <a:pt x="1345" y="8"/>
                    <a:pt x="1256" y="24"/>
                  </a:cubicBezTo>
                  <a:cubicBezTo>
                    <a:pt x="1005" y="69"/>
                    <a:pt x="754" y="206"/>
                    <a:pt x="594" y="412"/>
                  </a:cubicBezTo>
                  <a:cubicBezTo>
                    <a:pt x="503" y="434"/>
                    <a:pt x="412" y="480"/>
                    <a:pt x="343" y="571"/>
                  </a:cubicBezTo>
                  <a:cubicBezTo>
                    <a:pt x="1" y="1028"/>
                    <a:pt x="46" y="1713"/>
                    <a:pt x="366" y="2169"/>
                  </a:cubicBezTo>
                  <a:cubicBezTo>
                    <a:pt x="680" y="2595"/>
                    <a:pt x="1175" y="2795"/>
                    <a:pt x="1679" y="2795"/>
                  </a:cubicBezTo>
                  <a:cubicBezTo>
                    <a:pt x="1797" y="2795"/>
                    <a:pt x="1915" y="2784"/>
                    <a:pt x="2032" y="2763"/>
                  </a:cubicBezTo>
                  <a:cubicBezTo>
                    <a:pt x="2580" y="2648"/>
                    <a:pt x="3082" y="2238"/>
                    <a:pt x="3242" y="1667"/>
                  </a:cubicBezTo>
                  <a:cubicBezTo>
                    <a:pt x="3310" y="1393"/>
                    <a:pt x="3265" y="1074"/>
                    <a:pt x="3105" y="822"/>
                  </a:cubicBezTo>
                  <a:cubicBezTo>
                    <a:pt x="2922" y="549"/>
                    <a:pt x="2626" y="343"/>
                    <a:pt x="2352" y="206"/>
                  </a:cubicBezTo>
                  <a:cubicBezTo>
                    <a:pt x="2088" y="83"/>
                    <a:pt x="1811" y="1"/>
                    <a:pt x="15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29" name="Google Shape;529;p25"/>
          <p:cNvGrpSpPr/>
          <p:nvPr/>
        </p:nvGrpSpPr>
        <p:grpSpPr>
          <a:xfrm>
            <a:off x="6106300" y="3966238"/>
            <a:ext cx="572925" cy="787025"/>
            <a:chOff x="3127800" y="2228675"/>
            <a:chExt cx="572925" cy="787025"/>
          </a:xfrm>
        </p:grpSpPr>
        <p:sp>
          <p:nvSpPr>
            <p:cNvPr id="530" name="Google Shape;530;p25"/>
            <p:cNvSpPr/>
            <p:nvPr/>
          </p:nvSpPr>
          <p:spPr>
            <a:xfrm>
              <a:off x="3150625" y="2450925"/>
              <a:ext cx="103300" cy="131100"/>
            </a:xfrm>
            <a:custGeom>
              <a:rect b="b" l="l" r="r" t="t"/>
              <a:pathLst>
                <a:path extrusionOk="0" h="5244" w="4132">
                  <a:moveTo>
                    <a:pt x="3059" y="0"/>
                  </a:moveTo>
                  <a:cubicBezTo>
                    <a:pt x="2734" y="0"/>
                    <a:pt x="2420" y="152"/>
                    <a:pt x="2237" y="457"/>
                  </a:cubicBezTo>
                  <a:cubicBezTo>
                    <a:pt x="1575" y="1575"/>
                    <a:pt x="913" y="2693"/>
                    <a:pt x="251" y="3812"/>
                  </a:cubicBezTo>
                  <a:cubicBezTo>
                    <a:pt x="0" y="4246"/>
                    <a:pt x="137" y="4885"/>
                    <a:pt x="594" y="5113"/>
                  </a:cubicBezTo>
                  <a:cubicBezTo>
                    <a:pt x="752" y="5200"/>
                    <a:pt x="925" y="5243"/>
                    <a:pt x="1094" y="5243"/>
                  </a:cubicBezTo>
                  <a:cubicBezTo>
                    <a:pt x="1411" y="5243"/>
                    <a:pt x="1716" y="5091"/>
                    <a:pt x="1895" y="4793"/>
                  </a:cubicBezTo>
                  <a:cubicBezTo>
                    <a:pt x="2557" y="3652"/>
                    <a:pt x="3219" y="2534"/>
                    <a:pt x="3881" y="1415"/>
                  </a:cubicBezTo>
                  <a:cubicBezTo>
                    <a:pt x="4132" y="1004"/>
                    <a:pt x="3995" y="365"/>
                    <a:pt x="3538" y="114"/>
                  </a:cubicBezTo>
                  <a:cubicBezTo>
                    <a:pt x="3386" y="38"/>
                    <a:pt x="3221" y="0"/>
                    <a:pt x="30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1" name="Google Shape;531;p25"/>
            <p:cNvSpPr/>
            <p:nvPr/>
          </p:nvSpPr>
          <p:spPr>
            <a:xfrm>
              <a:off x="3291575" y="2539800"/>
              <a:ext cx="99875" cy="135275"/>
            </a:xfrm>
            <a:custGeom>
              <a:rect b="b" l="l" r="r" t="t"/>
              <a:pathLst>
                <a:path extrusionOk="0" h="5411" w="3995">
                  <a:moveTo>
                    <a:pt x="2909" y="1"/>
                  </a:moveTo>
                  <a:cubicBezTo>
                    <a:pt x="2584" y="1"/>
                    <a:pt x="2278" y="169"/>
                    <a:pt x="2077" y="462"/>
                  </a:cubicBezTo>
                  <a:cubicBezTo>
                    <a:pt x="1324" y="1581"/>
                    <a:pt x="685" y="2768"/>
                    <a:pt x="160" y="4000"/>
                  </a:cubicBezTo>
                  <a:cubicBezTo>
                    <a:pt x="69" y="4228"/>
                    <a:pt x="0" y="4457"/>
                    <a:pt x="69" y="4708"/>
                  </a:cubicBezTo>
                  <a:cubicBezTo>
                    <a:pt x="114" y="4936"/>
                    <a:pt x="297" y="5187"/>
                    <a:pt x="502" y="5301"/>
                  </a:cubicBezTo>
                  <a:cubicBezTo>
                    <a:pt x="644" y="5372"/>
                    <a:pt x="819" y="5410"/>
                    <a:pt x="995" y="5410"/>
                  </a:cubicBezTo>
                  <a:cubicBezTo>
                    <a:pt x="1329" y="5410"/>
                    <a:pt x="1669" y="5273"/>
                    <a:pt x="1803" y="4959"/>
                  </a:cubicBezTo>
                  <a:cubicBezTo>
                    <a:pt x="2328" y="3726"/>
                    <a:pt x="2968" y="2539"/>
                    <a:pt x="3721" y="1444"/>
                  </a:cubicBezTo>
                  <a:cubicBezTo>
                    <a:pt x="3995" y="1010"/>
                    <a:pt x="3812" y="371"/>
                    <a:pt x="3378" y="120"/>
                  </a:cubicBezTo>
                  <a:cubicBezTo>
                    <a:pt x="3224" y="39"/>
                    <a:pt x="3064" y="1"/>
                    <a:pt x="29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2" name="Google Shape;532;p25"/>
            <p:cNvSpPr/>
            <p:nvPr/>
          </p:nvSpPr>
          <p:spPr>
            <a:xfrm>
              <a:off x="3429100" y="2620975"/>
              <a:ext cx="88475" cy="129675"/>
            </a:xfrm>
            <a:custGeom>
              <a:rect b="b" l="l" r="r" t="t"/>
              <a:pathLst>
                <a:path extrusionOk="0" h="5187" w="3539">
                  <a:moveTo>
                    <a:pt x="2558" y="1"/>
                  </a:moveTo>
                  <a:cubicBezTo>
                    <a:pt x="2390" y="1"/>
                    <a:pt x="2218" y="36"/>
                    <a:pt x="2077" y="114"/>
                  </a:cubicBezTo>
                  <a:cubicBezTo>
                    <a:pt x="1849" y="274"/>
                    <a:pt x="1712" y="456"/>
                    <a:pt x="1621" y="708"/>
                  </a:cubicBezTo>
                  <a:cubicBezTo>
                    <a:pt x="1575" y="844"/>
                    <a:pt x="1507" y="1004"/>
                    <a:pt x="1461" y="1141"/>
                  </a:cubicBezTo>
                  <a:cubicBezTo>
                    <a:pt x="1438" y="1210"/>
                    <a:pt x="1392" y="1278"/>
                    <a:pt x="1370" y="1324"/>
                  </a:cubicBezTo>
                  <a:cubicBezTo>
                    <a:pt x="1370" y="1347"/>
                    <a:pt x="1370" y="1369"/>
                    <a:pt x="1347" y="1415"/>
                  </a:cubicBezTo>
                  <a:cubicBezTo>
                    <a:pt x="1324" y="1438"/>
                    <a:pt x="1278" y="1575"/>
                    <a:pt x="1278" y="1598"/>
                  </a:cubicBezTo>
                  <a:cubicBezTo>
                    <a:pt x="1233" y="1666"/>
                    <a:pt x="1210" y="1712"/>
                    <a:pt x="1187" y="1780"/>
                  </a:cubicBezTo>
                  <a:cubicBezTo>
                    <a:pt x="1119" y="1917"/>
                    <a:pt x="1073" y="2054"/>
                    <a:pt x="1004" y="2168"/>
                  </a:cubicBezTo>
                  <a:cubicBezTo>
                    <a:pt x="753" y="2716"/>
                    <a:pt x="502" y="3241"/>
                    <a:pt x="228" y="3766"/>
                  </a:cubicBezTo>
                  <a:cubicBezTo>
                    <a:pt x="0" y="4223"/>
                    <a:pt x="91" y="4816"/>
                    <a:pt x="571" y="5067"/>
                  </a:cubicBezTo>
                  <a:cubicBezTo>
                    <a:pt x="720" y="5146"/>
                    <a:pt x="891" y="5186"/>
                    <a:pt x="1061" y="5186"/>
                  </a:cubicBezTo>
                  <a:cubicBezTo>
                    <a:pt x="1386" y="5186"/>
                    <a:pt x="1707" y="5039"/>
                    <a:pt x="1872" y="4725"/>
                  </a:cubicBezTo>
                  <a:cubicBezTo>
                    <a:pt x="2465" y="3583"/>
                    <a:pt x="2990" y="2397"/>
                    <a:pt x="3470" y="1187"/>
                  </a:cubicBezTo>
                  <a:cubicBezTo>
                    <a:pt x="3538" y="981"/>
                    <a:pt x="3470" y="685"/>
                    <a:pt x="3378" y="479"/>
                  </a:cubicBezTo>
                  <a:cubicBezTo>
                    <a:pt x="3264" y="274"/>
                    <a:pt x="3013" y="91"/>
                    <a:pt x="2785" y="23"/>
                  </a:cubicBezTo>
                  <a:cubicBezTo>
                    <a:pt x="2713" y="8"/>
                    <a:pt x="2636" y="1"/>
                    <a:pt x="25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3" name="Google Shape;533;p25"/>
            <p:cNvSpPr/>
            <p:nvPr/>
          </p:nvSpPr>
          <p:spPr>
            <a:xfrm>
              <a:off x="3574025" y="2684625"/>
              <a:ext cx="93625" cy="112950"/>
            </a:xfrm>
            <a:custGeom>
              <a:rect b="b" l="l" r="r" t="t"/>
              <a:pathLst>
                <a:path extrusionOk="0" h="4518" w="3745">
                  <a:moveTo>
                    <a:pt x="2671" y="0"/>
                  </a:moveTo>
                  <a:cubicBezTo>
                    <a:pt x="2347" y="0"/>
                    <a:pt x="2032" y="163"/>
                    <a:pt x="1850" y="467"/>
                  </a:cubicBezTo>
                  <a:lnTo>
                    <a:pt x="275" y="3092"/>
                  </a:lnTo>
                  <a:cubicBezTo>
                    <a:pt x="1" y="3525"/>
                    <a:pt x="161" y="4165"/>
                    <a:pt x="594" y="4393"/>
                  </a:cubicBezTo>
                  <a:cubicBezTo>
                    <a:pt x="754" y="4477"/>
                    <a:pt x="921" y="4517"/>
                    <a:pt x="1084" y="4517"/>
                  </a:cubicBezTo>
                  <a:cubicBezTo>
                    <a:pt x="1408" y="4517"/>
                    <a:pt x="1713" y="4355"/>
                    <a:pt x="1895" y="4050"/>
                  </a:cubicBezTo>
                  <a:lnTo>
                    <a:pt x="3493" y="1426"/>
                  </a:lnTo>
                  <a:cubicBezTo>
                    <a:pt x="3744" y="992"/>
                    <a:pt x="3607" y="353"/>
                    <a:pt x="3151" y="124"/>
                  </a:cubicBezTo>
                  <a:cubicBezTo>
                    <a:pt x="2998" y="41"/>
                    <a:pt x="2834" y="0"/>
                    <a:pt x="26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4" name="Google Shape;534;p25"/>
            <p:cNvSpPr/>
            <p:nvPr/>
          </p:nvSpPr>
          <p:spPr>
            <a:xfrm>
              <a:off x="3570600" y="2511325"/>
              <a:ext cx="85050" cy="119350"/>
            </a:xfrm>
            <a:custGeom>
              <a:rect b="b" l="l" r="r" t="t"/>
              <a:pathLst>
                <a:path extrusionOk="0" h="4774" w="3402">
                  <a:moveTo>
                    <a:pt x="2374" y="1"/>
                  </a:moveTo>
                  <a:cubicBezTo>
                    <a:pt x="1945" y="1"/>
                    <a:pt x="1536" y="265"/>
                    <a:pt x="1439" y="711"/>
                  </a:cubicBezTo>
                  <a:cubicBezTo>
                    <a:pt x="1347" y="1053"/>
                    <a:pt x="1233" y="1373"/>
                    <a:pt x="1096" y="1715"/>
                  </a:cubicBezTo>
                  <a:cubicBezTo>
                    <a:pt x="868" y="2263"/>
                    <a:pt x="571" y="2765"/>
                    <a:pt x="206" y="3245"/>
                  </a:cubicBezTo>
                  <a:lnTo>
                    <a:pt x="252" y="3153"/>
                  </a:lnTo>
                  <a:lnTo>
                    <a:pt x="252" y="3153"/>
                  </a:lnTo>
                  <a:cubicBezTo>
                    <a:pt x="115" y="3359"/>
                    <a:pt x="1" y="3541"/>
                    <a:pt x="1" y="3815"/>
                  </a:cubicBezTo>
                  <a:cubicBezTo>
                    <a:pt x="1" y="4044"/>
                    <a:pt x="92" y="4317"/>
                    <a:pt x="252" y="4477"/>
                  </a:cubicBezTo>
                  <a:cubicBezTo>
                    <a:pt x="434" y="4637"/>
                    <a:pt x="686" y="4774"/>
                    <a:pt x="937" y="4774"/>
                  </a:cubicBezTo>
                  <a:cubicBezTo>
                    <a:pt x="1165" y="4751"/>
                    <a:pt x="1462" y="4683"/>
                    <a:pt x="1599" y="4500"/>
                  </a:cubicBezTo>
                  <a:cubicBezTo>
                    <a:pt x="2397" y="3519"/>
                    <a:pt x="2968" y="2423"/>
                    <a:pt x="3265" y="1190"/>
                  </a:cubicBezTo>
                  <a:cubicBezTo>
                    <a:pt x="3402" y="711"/>
                    <a:pt x="3105" y="140"/>
                    <a:pt x="2603" y="26"/>
                  </a:cubicBezTo>
                  <a:cubicBezTo>
                    <a:pt x="2527" y="9"/>
                    <a:pt x="2450" y="1"/>
                    <a:pt x="237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5" name="Google Shape;535;p25"/>
            <p:cNvSpPr/>
            <p:nvPr/>
          </p:nvSpPr>
          <p:spPr>
            <a:xfrm>
              <a:off x="3445650" y="2431250"/>
              <a:ext cx="94175" cy="115550"/>
            </a:xfrm>
            <a:custGeom>
              <a:rect b="b" l="l" r="r" t="t"/>
              <a:pathLst>
                <a:path extrusionOk="0" h="4622" w="3767">
                  <a:moveTo>
                    <a:pt x="2693" y="1"/>
                  </a:moveTo>
                  <a:cubicBezTo>
                    <a:pt x="2369" y="1"/>
                    <a:pt x="2054" y="163"/>
                    <a:pt x="1872" y="467"/>
                  </a:cubicBezTo>
                  <a:lnTo>
                    <a:pt x="251" y="3206"/>
                  </a:lnTo>
                  <a:cubicBezTo>
                    <a:pt x="0" y="3640"/>
                    <a:pt x="137" y="4256"/>
                    <a:pt x="594" y="4508"/>
                  </a:cubicBezTo>
                  <a:cubicBezTo>
                    <a:pt x="746" y="4584"/>
                    <a:pt x="913" y="4622"/>
                    <a:pt x="1078" y="4622"/>
                  </a:cubicBezTo>
                  <a:cubicBezTo>
                    <a:pt x="1408" y="4622"/>
                    <a:pt x="1727" y="4469"/>
                    <a:pt x="1895" y="4165"/>
                  </a:cubicBezTo>
                  <a:lnTo>
                    <a:pt x="3515" y="1426"/>
                  </a:lnTo>
                  <a:cubicBezTo>
                    <a:pt x="3766" y="992"/>
                    <a:pt x="3629" y="353"/>
                    <a:pt x="3173" y="125"/>
                  </a:cubicBezTo>
                  <a:cubicBezTo>
                    <a:pt x="3021" y="41"/>
                    <a:pt x="2856" y="1"/>
                    <a:pt x="26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6" name="Google Shape;536;p25"/>
            <p:cNvSpPr/>
            <p:nvPr/>
          </p:nvSpPr>
          <p:spPr>
            <a:xfrm>
              <a:off x="3297275" y="2367475"/>
              <a:ext cx="98750" cy="113675"/>
            </a:xfrm>
            <a:custGeom>
              <a:rect b="b" l="l" r="r" t="t"/>
              <a:pathLst>
                <a:path extrusionOk="0" h="4547" w="3950">
                  <a:moveTo>
                    <a:pt x="2874" y="0"/>
                  </a:moveTo>
                  <a:cubicBezTo>
                    <a:pt x="2549" y="0"/>
                    <a:pt x="2233" y="168"/>
                    <a:pt x="2032" y="462"/>
                  </a:cubicBezTo>
                  <a:cubicBezTo>
                    <a:pt x="1461" y="1352"/>
                    <a:pt x="868" y="2242"/>
                    <a:pt x="274" y="3110"/>
                  </a:cubicBezTo>
                  <a:cubicBezTo>
                    <a:pt x="0" y="3543"/>
                    <a:pt x="183" y="4183"/>
                    <a:pt x="617" y="4411"/>
                  </a:cubicBezTo>
                  <a:cubicBezTo>
                    <a:pt x="778" y="4503"/>
                    <a:pt x="945" y="4546"/>
                    <a:pt x="1106" y="4546"/>
                  </a:cubicBezTo>
                  <a:cubicBezTo>
                    <a:pt x="1424" y="4546"/>
                    <a:pt x="1721" y="4379"/>
                    <a:pt x="1918" y="4091"/>
                  </a:cubicBezTo>
                  <a:lnTo>
                    <a:pt x="3675" y="1421"/>
                  </a:lnTo>
                  <a:cubicBezTo>
                    <a:pt x="3949" y="1010"/>
                    <a:pt x="3789" y="348"/>
                    <a:pt x="3333" y="120"/>
                  </a:cubicBezTo>
                  <a:cubicBezTo>
                    <a:pt x="3186" y="39"/>
                    <a:pt x="3029" y="0"/>
                    <a:pt x="28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7" name="Google Shape;537;p25"/>
            <p:cNvSpPr/>
            <p:nvPr/>
          </p:nvSpPr>
          <p:spPr>
            <a:xfrm>
              <a:off x="3451925" y="2228675"/>
              <a:ext cx="79900" cy="109400"/>
            </a:xfrm>
            <a:custGeom>
              <a:rect b="b" l="l" r="r" t="t"/>
              <a:pathLst>
                <a:path extrusionOk="0" h="4376" w="3196">
                  <a:moveTo>
                    <a:pt x="2181" y="0"/>
                  </a:moveTo>
                  <a:cubicBezTo>
                    <a:pt x="1857" y="0"/>
                    <a:pt x="1540" y="144"/>
                    <a:pt x="1392" y="467"/>
                  </a:cubicBezTo>
                  <a:lnTo>
                    <a:pt x="183" y="2955"/>
                  </a:lnTo>
                  <a:cubicBezTo>
                    <a:pt x="69" y="3184"/>
                    <a:pt x="0" y="3435"/>
                    <a:pt x="69" y="3686"/>
                  </a:cubicBezTo>
                  <a:cubicBezTo>
                    <a:pt x="137" y="3914"/>
                    <a:pt x="297" y="4142"/>
                    <a:pt x="525" y="4256"/>
                  </a:cubicBezTo>
                  <a:cubicBezTo>
                    <a:pt x="667" y="4335"/>
                    <a:pt x="838" y="4376"/>
                    <a:pt x="1011" y="4376"/>
                  </a:cubicBezTo>
                  <a:cubicBezTo>
                    <a:pt x="1340" y="4376"/>
                    <a:pt x="1677" y="4228"/>
                    <a:pt x="1826" y="3914"/>
                  </a:cubicBezTo>
                  <a:lnTo>
                    <a:pt x="3013" y="1426"/>
                  </a:lnTo>
                  <a:cubicBezTo>
                    <a:pt x="3127" y="1198"/>
                    <a:pt x="3196" y="947"/>
                    <a:pt x="3127" y="696"/>
                  </a:cubicBezTo>
                  <a:cubicBezTo>
                    <a:pt x="3059" y="467"/>
                    <a:pt x="2899" y="216"/>
                    <a:pt x="2694" y="125"/>
                  </a:cubicBezTo>
                  <a:cubicBezTo>
                    <a:pt x="2539" y="44"/>
                    <a:pt x="2359" y="0"/>
                    <a:pt x="21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8" name="Google Shape;538;p25"/>
            <p:cNvSpPr/>
            <p:nvPr/>
          </p:nvSpPr>
          <p:spPr>
            <a:xfrm>
              <a:off x="3607125" y="2317125"/>
              <a:ext cx="93600" cy="127000"/>
            </a:xfrm>
            <a:custGeom>
              <a:rect b="b" l="l" r="r" t="t"/>
              <a:pathLst>
                <a:path extrusionOk="0" h="5080" w="3744">
                  <a:moveTo>
                    <a:pt x="2643" y="1"/>
                  </a:moveTo>
                  <a:cubicBezTo>
                    <a:pt x="2324" y="1"/>
                    <a:pt x="2024" y="163"/>
                    <a:pt x="1827" y="467"/>
                  </a:cubicBezTo>
                  <a:cubicBezTo>
                    <a:pt x="1119" y="1540"/>
                    <a:pt x="548" y="2681"/>
                    <a:pt x="69" y="3891"/>
                  </a:cubicBezTo>
                  <a:cubicBezTo>
                    <a:pt x="1" y="4097"/>
                    <a:pt x="69" y="4416"/>
                    <a:pt x="160" y="4599"/>
                  </a:cubicBezTo>
                  <a:cubicBezTo>
                    <a:pt x="275" y="4804"/>
                    <a:pt x="526" y="5010"/>
                    <a:pt x="754" y="5055"/>
                  </a:cubicBezTo>
                  <a:cubicBezTo>
                    <a:pt x="833" y="5072"/>
                    <a:pt x="909" y="5080"/>
                    <a:pt x="982" y="5080"/>
                  </a:cubicBezTo>
                  <a:cubicBezTo>
                    <a:pt x="1416" y="5080"/>
                    <a:pt x="1742" y="4800"/>
                    <a:pt x="1918" y="4371"/>
                  </a:cubicBezTo>
                  <a:cubicBezTo>
                    <a:pt x="1941" y="4302"/>
                    <a:pt x="1986" y="4234"/>
                    <a:pt x="2009" y="4165"/>
                  </a:cubicBezTo>
                  <a:cubicBezTo>
                    <a:pt x="2009" y="4142"/>
                    <a:pt x="2009" y="4119"/>
                    <a:pt x="2032" y="4097"/>
                  </a:cubicBezTo>
                  <a:cubicBezTo>
                    <a:pt x="2078" y="3982"/>
                    <a:pt x="2146" y="3846"/>
                    <a:pt x="2192" y="3731"/>
                  </a:cubicBezTo>
                  <a:cubicBezTo>
                    <a:pt x="2306" y="3458"/>
                    <a:pt x="2443" y="3206"/>
                    <a:pt x="2580" y="2955"/>
                  </a:cubicBezTo>
                  <a:cubicBezTo>
                    <a:pt x="2854" y="2430"/>
                    <a:pt x="3151" y="1905"/>
                    <a:pt x="3470" y="1426"/>
                  </a:cubicBezTo>
                  <a:cubicBezTo>
                    <a:pt x="3744" y="1015"/>
                    <a:pt x="3561" y="353"/>
                    <a:pt x="3128" y="125"/>
                  </a:cubicBezTo>
                  <a:cubicBezTo>
                    <a:pt x="2968" y="41"/>
                    <a:pt x="2803" y="1"/>
                    <a:pt x="264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9" name="Google Shape;539;p25"/>
            <p:cNvSpPr/>
            <p:nvPr/>
          </p:nvSpPr>
          <p:spPr>
            <a:xfrm>
              <a:off x="3176300" y="2631125"/>
              <a:ext cx="79350" cy="95650"/>
            </a:xfrm>
            <a:custGeom>
              <a:rect b="b" l="l" r="r" t="t"/>
              <a:pathLst>
                <a:path extrusionOk="0" h="3826" w="3174">
                  <a:moveTo>
                    <a:pt x="2148" y="0"/>
                  </a:moveTo>
                  <a:cubicBezTo>
                    <a:pt x="2079" y="0"/>
                    <a:pt x="2010" y="9"/>
                    <a:pt x="1941" y="28"/>
                  </a:cubicBezTo>
                  <a:lnTo>
                    <a:pt x="1735" y="119"/>
                  </a:lnTo>
                  <a:cubicBezTo>
                    <a:pt x="1575" y="210"/>
                    <a:pt x="1461" y="324"/>
                    <a:pt x="1370" y="484"/>
                  </a:cubicBezTo>
                  <a:cubicBezTo>
                    <a:pt x="914" y="1078"/>
                    <a:pt x="503" y="1717"/>
                    <a:pt x="183" y="2401"/>
                  </a:cubicBezTo>
                  <a:cubicBezTo>
                    <a:pt x="69" y="2630"/>
                    <a:pt x="1" y="2858"/>
                    <a:pt x="69" y="3109"/>
                  </a:cubicBezTo>
                  <a:cubicBezTo>
                    <a:pt x="137" y="3337"/>
                    <a:pt x="297" y="3588"/>
                    <a:pt x="503" y="3702"/>
                  </a:cubicBezTo>
                  <a:cubicBezTo>
                    <a:pt x="658" y="3780"/>
                    <a:pt x="823" y="3826"/>
                    <a:pt x="992" y="3826"/>
                  </a:cubicBezTo>
                  <a:cubicBezTo>
                    <a:pt x="1072" y="3826"/>
                    <a:pt x="1153" y="3816"/>
                    <a:pt x="1233" y="3794"/>
                  </a:cubicBezTo>
                  <a:cubicBezTo>
                    <a:pt x="1461" y="3725"/>
                    <a:pt x="1712" y="3588"/>
                    <a:pt x="1804" y="3360"/>
                  </a:cubicBezTo>
                  <a:cubicBezTo>
                    <a:pt x="2146" y="2675"/>
                    <a:pt x="2557" y="2036"/>
                    <a:pt x="3013" y="1443"/>
                  </a:cubicBezTo>
                  <a:cubicBezTo>
                    <a:pt x="3150" y="1260"/>
                    <a:pt x="3173" y="918"/>
                    <a:pt x="3105" y="712"/>
                  </a:cubicBezTo>
                  <a:cubicBezTo>
                    <a:pt x="3059" y="484"/>
                    <a:pt x="2876" y="256"/>
                    <a:pt x="2671" y="142"/>
                  </a:cubicBezTo>
                  <a:cubicBezTo>
                    <a:pt x="2506" y="59"/>
                    <a:pt x="2328" y="0"/>
                    <a:pt x="214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0" name="Google Shape;540;p25"/>
            <p:cNvSpPr/>
            <p:nvPr/>
          </p:nvSpPr>
          <p:spPr>
            <a:xfrm>
              <a:off x="3289850" y="2746025"/>
              <a:ext cx="74775" cy="95025"/>
            </a:xfrm>
            <a:custGeom>
              <a:rect b="b" l="l" r="r" t="t"/>
              <a:pathLst>
                <a:path extrusionOk="0" h="3801" w="2991">
                  <a:moveTo>
                    <a:pt x="2023" y="0"/>
                  </a:moveTo>
                  <a:cubicBezTo>
                    <a:pt x="1943" y="0"/>
                    <a:pt x="1862" y="13"/>
                    <a:pt x="1781" y="42"/>
                  </a:cubicBezTo>
                  <a:cubicBezTo>
                    <a:pt x="1530" y="111"/>
                    <a:pt x="1347" y="248"/>
                    <a:pt x="1188" y="476"/>
                  </a:cubicBezTo>
                  <a:cubicBezTo>
                    <a:pt x="731" y="1138"/>
                    <a:pt x="389" y="1846"/>
                    <a:pt x="69" y="2599"/>
                  </a:cubicBezTo>
                  <a:cubicBezTo>
                    <a:pt x="1" y="2804"/>
                    <a:pt x="69" y="3124"/>
                    <a:pt x="161" y="3306"/>
                  </a:cubicBezTo>
                  <a:cubicBezTo>
                    <a:pt x="275" y="3535"/>
                    <a:pt x="526" y="3717"/>
                    <a:pt x="754" y="3763"/>
                  </a:cubicBezTo>
                  <a:cubicBezTo>
                    <a:pt x="836" y="3787"/>
                    <a:pt x="924" y="3800"/>
                    <a:pt x="1012" y="3800"/>
                  </a:cubicBezTo>
                  <a:cubicBezTo>
                    <a:pt x="1170" y="3800"/>
                    <a:pt x="1330" y="3759"/>
                    <a:pt x="1462" y="3672"/>
                  </a:cubicBezTo>
                  <a:cubicBezTo>
                    <a:pt x="1530" y="3626"/>
                    <a:pt x="1599" y="3580"/>
                    <a:pt x="1667" y="3535"/>
                  </a:cubicBezTo>
                  <a:cubicBezTo>
                    <a:pt x="1781" y="3420"/>
                    <a:pt x="1850" y="3284"/>
                    <a:pt x="1895" y="3124"/>
                  </a:cubicBezTo>
                  <a:cubicBezTo>
                    <a:pt x="2146" y="2530"/>
                    <a:pt x="2466" y="1960"/>
                    <a:pt x="2831" y="1435"/>
                  </a:cubicBezTo>
                  <a:cubicBezTo>
                    <a:pt x="2968" y="1252"/>
                    <a:pt x="2991" y="933"/>
                    <a:pt x="2945" y="704"/>
                  </a:cubicBezTo>
                  <a:cubicBezTo>
                    <a:pt x="2877" y="476"/>
                    <a:pt x="2717" y="248"/>
                    <a:pt x="2489" y="134"/>
                  </a:cubicBezTo>
                  <a:cubicBezTo>
                    <a:pt x="2350" y="56"/>
                    <a:pt x="2190" y="0"/>
                    <a:pt x="20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1" name="Google Shape;541;p25"/>
            <p:cNvSpPr/>
            <p:nvPr/>
          </p:nvSpPr>
          <p:spPr>
            <a:xfrm>
              <a:off x="3463900" y="2821975"/>
              <a:ext cx="107875" cy="125375"/>
            </a:xfrm>
            <a:custGeom>
              <a:rect b="b" l="l" r="r" t="t"/>
              <a:pathLst>
                <a:path extrusionOk="0" h="5015" w="4315">
                  <a:moveTo>
                    <a:pt x="983" y="2710"/>
                  </a:moveTo>
                  <a:cubicBezTo>
                    <a:pt x="969" y="2726"/>
                    <a:pt x="963" y="2735"/>
                    <a:pt x="963" y="2735"/>
                  </a:cubicBezTo>
                  <a:cubicBezTo>
                    <a:pt x="964" y="2735"/>
                    <a:pt x="971" y="2727"/>
                    <a:pt x="983" y="2710"/>
                  </a:cubicBezTo>
                  <a:close/>
                  <a:moveTo>
                    <a:pt x="3248" y="1"/>
                  </a:moveTo>
                  <a:cubicBezTo>
                    <a:pt x="2926" y="1"/>
                    <a:pt x="2607" y="153"/>
                    <a:pt x="2443" y="451"/>
                  </a:cubicBezTo>
                  <a:cubicBezTo>
                    <a:pt x="2146" y="999"/>
                    <a:pt x="1826" y="1547"/>
                    <a:pt x="1461" y="2049"/>
                  </a:cubicBezTo>
                  <a:cubicBezTo>
                    <a:pt x="1370" y="2186"/>
                    <a:pt x="1279" y="2323"/>
                    <a:pt x="1187" y="2437"/>
                  </a:cubicBezTo>
                  <a:cubicBezTo>
                    <a:pt x="1142" y="2505"/>
                    <a:pt x="1096" y="2551"/>
                    <a:pt x="1050" y="2619"/>
                  </a:cubicBezTo>
                  <a:cubicBezTo>
                    <a:pt x="1030" y="2639"/>
                    <a:pt x="1028" y="2659"/>
                    <a:pt x="1012" y="2679"/>
                  </a:cubicBezTo>
                  <a:lnTo>
                    <a:pt x="1012" y="2679"/>
                  </a:lnTo>
                  <a:cubicBezTo>
                    <a:pt x="1022" y="2665"/>
                    <a:pt x="1028" y="2653"/>
                    <a:pt x="1028" y="2642"/>
                  </a:cubicBezTo>
                  <a:lnTo>
                    <a:pt x="1028" y="2642"/>
                  </a:lnTo>
                  <a:cubicBezTo>
                    <a:pt x="1009" y="2673"/>
                    <a:pt x="994" y="2695"/>
                    <a:pt x="983" y="2710"/>
                  </a:cubicBezTo>
                  <a:lnTo>
                    <a:pt x="983" y="2710"/>
                  </a:lnTo>
                  <a:cubicBezTo>
                    <a:pt x="989" y="2704"/>
                    <a:pt x="996" y="2696"/>
                    <a:pt x="1005" y="2688"/>
                  </a:cubicBezTo>
                  <a:cubicBezTo>
                    <a:pt x="1008" y="2685"/>
                    <a:pt x="1010" y="2682"/>
                    <a:pt x="1012" y="2679"/>
                  </a:cubicBezTo>
                  <a:lnTo>
                    <a:pt x="1012" y="2679"/>
                  </a:lnTo>
                  <a:cubicBezTo>
                    <a:pt x="980" y="2727"/>
                    <a:pt x="908" y="2789"/>
                    <a:pt x="891" y="2825"/>
                  </a:cubicBezTo>
                  <a:cubicBezTo>
                    <a:pt x="845" y="2870"/>
                    <a:pt x="799" y="2939"/>
                    <a:pt x="754" y="2985"/>
                  </a:cubicBezTo>
                  <a:cubicBezTo>
                    <a:pt x="640" y="3121"/>
                    <a:pt x="525" y="3258"/>
                    <a:pt x="411" y="3373"/>
                  </a:cubicBezTo>
                  <a:cubicBezTo>
                    <a:pt x="92" y="3761"/>
                    <a:pt x="0" y="4354"/>
                    <a:pt x="411" y="4719"/>
                  </a:cubicBezTo>
                  <a:cubicBezTo>
                    <a:pt x="595" y="4903"/>
                    <a:pt x="865" y="5015"/>
                    <a:pt x="1128" y="5015"/>
                  </a:cubicBezTo>
                  <a:cubicBezTo>
                    <a:pt x="1355" y="5015"/>
                    <a:pt x="1577" y="4932"/>
                    <a:pt x="1735" y="4742"/>
                  </a:cubicBezTo>
                  <a:cubicBezTo>
                    <a:pt x="2648" y="3738"/>
                    <a:pt x="3447" y="2619"/>
                    <a:pt x="4086" y="1432"/>
                  </a:cubicBezTo>
                  <a:cubicBezTo>
                    <a:pt x="4314" y="976"/>
                    <a:pt x="4200" y="360"/>
                    <a:pt x="3744" y="131"/>
                  </a:cubicBezTo>
                  <a:cubicBezTo>
                    <a:pt x="3593" y="44"/>
                    <a:pt x="3420" y="1"/>
                    <a:pt x="32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2" name="Google Shape;542;p25"/>
            <p:cNvSpPr/>
            <p:nvPr/>
          </p:nvSpPr>
          <p:spPr>
            <a:xfrm>
              <a:off x="3285850" y="2894725"/>
              <a:ext cx="100475" cy="120975"/>
            </a:xfrm>
            <a:custGeom>
              <a:rect b="b" l="l" r="r" t="t"/>
              <a:pathLst>
                <a:path extrusionOk="0" h="4839" w="4019">
                  <a:moveTo>
                    <a:pt x="2957" y="1"/>
                  </a:moveTo>
                  <a:cubicBezTo>
                    <a:pt x="2633" y="1"/>
                    <a:pt x="2311" y="148"/>
                    <a:pt x="2147" y="463"/>
                  </a:cubicBezTo>
                  <a:cubicBezTo>
                    <a:pt x="1599" y="1490"/>
                    <a:pt x="982" y="2471"/>
                    <a:pt x="298" y="3407"/>
                  </a:cubicBezTo>
                  <a:cubicBezTo>
                    <a:pt x="1" y="3818"/>
                    <a:pt x="206" y="4503"/>
                    <a:pt x="640" y="4708"/>
                  </a:cubicBezTo>
                  <a:cubicBezTo>
                    <a:pt x="804" y="4798"/>
                    <a:pt x="966" y="4838"/>
                    <a:pt x="1120" y="4838"/>
                  </a:cubicBezTo>
                  <a:cubicBezTo>
                    <a:pt x="1438" y="4838"/>
                    <a:pt x="1726" y="4665"/>
                    <a:pt x="1941" y="4389"/>
                  </a:cubicBezTo>
                  <a:cubicBezTo>
                    <a:pt x="2626" y="3430"/>
                    <a:pt x="3242" y="2448"/>
                    <a:pt x="3790" y="1421"/>
                  </a:cubicBezTo>
                  <a:cubicBezTo>
                    <a:pt x="4018" y="988"/>
                    <a:pt x="3904" y="371"/>
                    <a:pt x="3448" y="120"/>
                  </a:cubicBezTo>
                  <a:cubicBezTo>
                    <a:pt x="3298" y="42"/>
                    <a:pt x="3127" y="1"/>
                    <a:pt x="29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3" name="Google Shape;543;p25"/>
            <p:cNvSpPr/>
            <p:nvPr/>
          </p:nvSpPr>
          <p:spPr>
            <a:xfrm>
              <a:off x="3127800" y="2807725"/>
              <a:ext cx="90175" cy="117525"/>
            </a:xfrm>
            <a:custGeom>
              <a:rect b="b" l="l" r="r" t="t"/>
              <a:pathLst>
                <a:path extrusionOk="0" h="4701" w="3607">
                  <a:moveTo>
                    <a:pt x="2541" y="0"/>
                  </a:moveTo>
                  <a:cubicBezTo>
                    <a:pt x="2218" y="0"/>
                    <a:pt x="1899" y="152"/>
                    <a:pt x="1735" y="450"/>
                  </a:cubicBezTo>
                  <a:cubicBezTo>
                    <a:pt x="1233" y="1409"/>
                    <a:pt x="731" y="2345"/>
                    <a:pt x="251" y="3281"/>
                  </a:cubicBezTo>
                  <a:cubicBezTo>
                    <a:pt x="0" y="3714"/>
                    <a:pt x="114" y="4331"/>
                    <a:pt x="571" y="4582"/>
                  </a:cubicBezTo>
                  <a:cubicBezTo>
                    <a:pt x="728" y="4660"/>
                    <a:pt x="904" y="4701"/>
                    <a:pt x="1077" y="4701"/>
                  </a:cubicBezTo>
                  <a:cubicBezTo>
                    <a:pt x="1406" y="4701"/>
                    <a:pt x="1722" y="4554"/>
                    <a:pt x="1872" y="4239"/>
                  </a:cubicBezTo>
                  <a:cubicBezTo>
                    <a:pt x="2374" y="3303"/>
                    <a:pt x="2876" y="2368"/>
                    <a:pt x="3378" y="1432"/>
                  </a:cubicBezTo>
                  <a:cubicBezTo>
                    <a:pt x="3607" y="975"/>
                    <a:pt x="3515" y="359"/>
                    <a:pt x="3036" y="131"/>
                  </a:cubicBezTo>
                  <a:cubicBezTo>
                    <a:pt x="2885" y="43"/>
                    <a:pt x="2713" y="0"/>
                    <a:pt x="25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44" name="Google Shape;544;p25"/>
          <p:cNvGrpSpPr/>
          <p:nvPr/>
        </p:nvGrpSpPr>
        <p:grpSpPr>
          <a:xfrm rot="10800000">
            <a:off x="6637550" y="4011763"/>
            <a:ext cx="572925" cy="787025"/>
            <a:chOff x="3127800" y="2228675"/>
            <a:chExt cx="572925" cy="787025"/>
          </a:xfrm>
        </p:grpSpPr>
        <p:sp>
          <p:nvSpPr>
            <p:cNvPr id="545" name="Google Shape;545;p25"/>
            <p:cNvSpPr/>
            <p:nvPr/>
          </p:nvSpPr>
          <p:spPr>
            <a:xfrm>
              <a:off x="3150625" y="2450925"/>
              <a:ext cx="103300" cy="131100"/>
            </a:xfrm>
            <a:custGeom>
              <a:rect b="b" l="l" r="r" t="t"/>
              <a:pathLst>
                <a:path extrusionOk="0" h="5244" w="4132">
                  <a:moveTo>
                    <a:pt x="3059" y="0"/>
                  </a:moveTo>
                  <a:cubicBezTo>
                    <a:pt x="2734" y="0"/>
                    <a:pt x="2420" y="152"/>
                    <a:pt x="2237" y="457"/>
                  </a:cubicBezTo>
                  <a:cubicBezTo>
                    <a:pt x="1575" y="1575"/>
                    <a:pt x="913" y="2693"/>
                    <a:pt x="251" y="3812"/>
                  </a:cubicBezTo>
                  <a:cubicBezTo>
                    <a:pt x="0" y="4246"/>
                    <a:pt x="137" y="4885"/>
                    <a:pt x="594" y="5113"/>
                  </a:cubicBezTo>
                  <a:cubicBezTo>
                    <a:pt x="752" y="5200"/>
                    <a:pt x="925" y="5243"/>
                    <a:pt x="1094" y="5243"/>
                  </a:cubicBezTo>
                  <a:cubicBezTo>
                    <a:pt x="1411" y="5243"/>
                    <a:pt x="1716" y="5091"/>
                    <a:pt x="1895" y="4793"/>
                  </a:cubicBezTo>
                  <a:cubicBezTo>
                    <a:pt x="2557" y="3652"/>
                    <a:pt x="3219" y="2534"/>
                    <a:pt x="3881" y="1415"/>
                  </a:cubicBezTo>
                  <a:cubicBezTo>
                    <a:pt x="4132" y="1004"/>
                    <a:pt x="3995" y="365"/>
                    <a:pt x="3538" y="114"/>
                  </a:cubicBezTo>
                  <a:cubicBezTo>
                    <a:pt x="3386" y="38"/>
                    <a:pt x="3221" y="0"/>
                    <a:pt x="30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6" name="Google Shape;546;p25"/>
            <p:cNvSpPr/>
            <p:nvPr/>
          </p:nvSpPr>
          <p:spPr>
            <a:xfrm>
              <a:off x="3291575" y="2539800"/>
              <a:ext cx="99875" cy="135275"/>
            </a:xfrm>
            <a:custGeom>
              <a:rect b="b" l="l" r="r" t="t"/>
              <a:pathLst>
                <a:path extrusionOk="0" h="5411" w="3995">
                  <a:moveTo>
                    <a:pt x="2909" y="1"/>
                  </a:moveTo>
                  <a:cubicBezTo>
                    <a:pt x="2584" y="1"/>
                    <a:pt x="2278" y="169"/>
                    <a:pt x="2077" y="462"/>
                  </a:cubicBezTo>
                  <a:cubicBezTo>
                    <a:pt x="1324" y="1581"/>
                    <a:pt x="685" y="2768"/>
                    <a:pt x="160" y="4000"/>
                  </a:cubicBezTo>
                  <a:cubicBezTo>
                    <a:pt x="69" y="4228"/>
                    <a:pt x="0" y="4457"/>
                    <a:pt x="69" y="4708"/>
                  </a:cubicBezTo>
                  <a:cubicBezTo>
                    <a:pt x="114" y="4936"/>
                    <a:pt x="297" y="5187"/>
                    <a:pt x="502" y="5301"/>
                  </a:cubicBezTo>
                  <a:cubicBezTo>
                    <a:pt x="644" y="5372"/>
                    <a:pt x="819" y="5410"/>
                    <a:pt x="995" y="5410"/>
                  </a:cubicBezTo>
                  <a:cubicBezTo>
                    <a:pt x="1329" y="5410"/>
                    <a:pt x="1669" y="5273"/>
                    <a:pt x="1803" y="4959"/>
                  </a:cubicBezTo>
                  <a:cubicBezTo>
                    <a:pt x="2328" y="3726"/>
                    <a:pt x="2968" y="2539"/>
                    <a:pt x="3721" y="1444"/>
                  </a:cubicBezTo>
                  <a:cubicBezTo>
                    <a:pt x="3995" y="1010"/>
                    <a:pt x="3812" y="371"/>
                    <a:pt x="3378" y="120"/>
                  </a:cubicBezTo>
                  <a:cubicBezTo>
                    <a:pt x="3224" y="39"/>
                    <a:pt x="3064" y="1"/>
                    <a:pt x="29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7" name="Google Shape;547;p25"/>
            <p:cNvSpPr/>
            <p:nvPr/>
          </p:nvSpPr>
          <p:spPr>
            <a:xfrm>
              <a:off x="3429100" y="2620975"/>
              <a:ext cx="88475" cy="129675"/>
            </a:xfrm>
            <a:custGeom>
              <a:rect b="b" l="l" r="r" t="t"/>
              <a:pathLst>
                <a:path extrusionOk="0" h="5187" w="3539">
                  <a:moveTo>
                    <a:pt x="2558" y="1"/>
                  </a:moveTo>
                  <a:cubicBezTo>
                    <a:pt x="2390" y="1"/>
                    <a:pt x="2218" y="36"/>
                    <a:pt x="2077" y="114"/>
                  </a:cubicBezTo>
                  <a:cubicBezTo>
                    <a:pt x="1849" y="274"/>
                    <a:pt x="1712" y="456"/>
                    <a:pt x="1621" y="708"/>
                  </a:cubicBezTo>
                  <a:cubicBezTo>
                    <a:pt x="1575" y="844"/>
                    <a:pt x="1507" y="1004"/>
                    <a:pt x="1461" y="1141"/>
                  </a:cubicBezTo>
                  <a:cubicBezTo>
                    <a:pt x="1438" y="1210"/>
                    <a:pt x="1392" y="1278"/>
                    <a:pt x="1370" y="1324"/>
                  </a:cubicBezTo>
                  <a:cubicBezTo>
                    <a:pt x="1370" y="1347"/>
                    <a:pt x="1370" y="1369"/>
                    <a:pt x="1347" y="1415"/>
                  </a:cubicBezTo>
                  <a:cubicBezTo>
                    <a:pt x="1324" y="1438"/>
                    <a:pt x="1278" y="1575"/>
                    <a:pt x="1278" y="1598"/>
                  </a:cubicBezTo>
                  <a:cubicBezTo>
                    <a:pt x="1233" y="1666"/>
                    <a:pt x="1210" y="1712"/>
                    <a:pt x="1187" y="1780"/>
                  </a:cubicBezTo>
                  <a:cubicBezTo>
                    <a:pt x="1119" y="1917"/>
                    <a:pt x="1073" y="2054"/>
                    <a:pt x="1004" y="2168"/>
                  </a:cubicBezTo>
                  <a:cubicBezTo>
                    <a:pt x="753" y="2716"/>
                    <a:pt x="502" y="3241"/>
                    <a:pt x="228" y="3766"/>
                  </a:cubicBezTo>
                  <a:cubicBezTo>
                    <a:pt x="0" y="4223"/>
                    <a:pt x="91" y="4816"/>
                    <a:pt x="571" y="5067"/>
                  </a:cubicBezTo>
                  <a:cubicBezTo>
                    <a:pt x="720" y="5146"/>
                    <a:pt x="891" y="5186"/>
                    <a:pt x="1061" y="5186"/>
                  </a:cubicBezTo>
                  <a:cubicBezTo>
                    <a:pt x="1386" y="5186"/>
                    <a:pt x="1707" y="5039"/>
                    <a:pt x="1872" y="4725"/>
                  </a:cubicBezTo>
                  <a:cubicBezTo>
                    <a:pt x="2465" y="3583"/>
                    <a:pt x="2990" y="2397"/>
                    <a:pt x="3470" y="1187"/>
                  </a:cubicBezTo>
                  <a:cubicBezTo>
                    <a:pt x="3538" y="981"/>
                    <a:pt x="3470" y="685"/>
                    <a:pt x="3378" y="479"/>
                  </a:cubicBezTo>
                  <a:cubicBezTo>
                    <a:pt x="3264" y="274"/>
                    <a:pt x="3013" y="91"/>
                    <a:pt x="2785" y="23"/>
                  </a:cubicBezTo>
                  <a:cubicBezTo>
                    <a:pt x="2713" y="8"/>
                    <a:pt x="2636" y="1"/>
                    <a:pt x="25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8" name="Google Shape;548;p25"/>
            <p:cNvSpPr/>
            <p:nvPr/>
          </p:nvSpPr>
          <p:spPr>
            <a:xfrm>
              <a:off x="3574025" y="2684625"/>
              <a:ext cx="93625" cy="112950"/>
            </a:xfrm>
            <a:custGeom>
              <a:rect b="b" l="l" r="r" t="t"/>
              <a:pathLst>
                <a:path extrusionOk="0" h="4518" w="3745">
                  <a:moveTo>
                    <a:pt x="2671" y="0"/>
                  </a:moveTo>
                  <a:cubicBezTo>
                    <a:pt x="2347" y="0"/>
                    <a:pt x="2032" y="163"/>
                    <a:pt x="1850" y="467"/>
                  </a:cubicBezTo>
                  <a:lnTo>
                    <a:pt x="275" y="3092"/>
                  </a:lnTo>
                  <a:cubicBezTo>
                    <a:pt x="1" y="3525"/>
                    <a:pt x="161" y="4165"/>
                    <a:pt x="594" y="4393"/>
                  </a:cubicBezTo>
                  <a:cubicBezTo>
                    <a:pt x="754" y="4477"/>
                    <a:pt x="921" y="4517"/>
                    <a:pt x="1084" y="4517"/>
                  </a:cubicBezTo>
                  <a:cubicBezTo>
                    <a:pt x="1408" y="4517"/>
                    <a:pt x="1713" y="4355"/>
                    <a:pt x="1895" y="4050"/>
                  </a:cubicBezTo>
                  <a:lnTo>
                    <a:pt x="3493" y="1426"/>
                  </a:lnTo>
                  <a:cubicBezTo>
                    <a:pt x="3744" y="992"/>
                    <a:pt x="3607" y="353"/>
                    <a:pt x="3151" y="124"/>
                  </a:cubicBezTo>
                  <a:cubicBezTo>
                    <a:pt x="2998" y="41"/>
                    <a:pt x="2834" y="0"/>
                    <a:pt x="26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9" name="Google Shape;549;p25"/>
            <p:cNvSpPr/>
            <p:nvPr/>
          </p:nvSpPr>
          <p:spPr>
            <a:xfrm>
              <a:off x="3570600" y="2511325"/>
              <a:ext cx="85050" cy="119350"/>
            </a:xfrm>
            <a:custGeom>
              <a:rect b="b" l="l" r="r" t="t"/>
              <a:pathLst>
                <a:path extrusionOk="0" h="4774" w="3402">
                  <a:moveTo>
                    <a:pt x="2374" y="1"/>
                  </a:moveTo>
                  <a:cubicBezTo>
                    <a:pt x="1945" y="1"/>
                    <a:pt x="1536" y="265"/>
                    <a:pt x="1439" y="711"/>
                  </a:cubicBezTo>
                  <a:cubicBezTo>
                    <a:pt x="1347" y="1053"/>
                    <a:pt x="1233" y="1373"/>
                    <a:pt x="1096" y="1715"/>
                  </a:cubicBezTo>
                  <a:cubicBezTo>
                    <a:pt x="868" y="2263"/>
                    <a:pt x="571" y="2765"/>
                    <a:pt x="206" y="3245"/>
                  </a:cubicBezTo>
                  <a:lnTo>
                    <a:pt x="252" y="3153"/>
                  </a:lnTo>
                  <a:lnTo>
                    <a:pt x="252" y="3153"/>
                  </a:lnTo>
                  <a:cubicBezTo>
                    <a:pt x="115" y="3359"/>
                    <a:pt x="1" y="3541"/>
                    <a:pt x="1" y="3815"/>
                  </a:cubicBezTo>
                  <a:cubicBezTo>
                    <a:pt x="1" y="4044"/>
                    <a:pt x="92" y="4317"/>
                    <a:pt x="252" y="4477"/>
                  </a:cubicBezTo>
                  <a:cubicBezTo>
                    <a:pt x="434" y="4637"/>
                    <a:pt x="686" y="4774"/>
                    <a:pt x="937" y="4774"/>
                  </a:cubicBezTo>
                  <a:cubicBezTo>
                    <a:pt x="1165" y="4751"/>
                    <a:pt x="1462" y="4683"/>
                    <a:pt x="1599" y="4500"/>
                  </a:cubicBezTo>
                  <a:cubicBezTo>
                    <a:pt x="2397" y="3519"/>
                    <a:pt x="2968" y="2423"/>
                    <a:pt x="3265" y="1190"/>
                  </a:cubicBezTo>
                  <a:cubicBezTo>
                    <a:pt x="3402" y="711"/>
                    <a:pt x="3105" y="140"/>
                    <a:pt x="2603" y="26"/>
                  </a:cubicBezTo>
                  <a:cubicBezTo>
                    <a:pt x="2527" y="9"/>
                    <a:pt x="2450" y="1"/>
                    <a:pt x="237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0" name="Google Shape;550;p25"/>
            <p:cNvSpPr/>
            <p:nvPr/>
          </p:nvSpPr>
          <p:spPr>
            <a:xfrm>
              <a:off x="3445650" y="2431250"/>
              <a:ext cx="94175" cy="115550"/>
            </a:xfrm>
            <a:custGeom>
              <a:rect b="b" l="l" r="r" t="t"/>
              <a:pathLst>
                <a:path extrusionOk="0" h="4622" w="3767">
                  <a:moveTo>
                    <a:pt x="2693" y="1"/>
                  </a:moveTo>
                  <a:cubicBezTo>
                    <a:pt x="2369" y="1"/>
                    <a:pt x="2054" y="163"/>
                    <a:pt x="1872" y="467"/>
                  </a:cubicBezTo>
                  <a:lnTo>
                    <a:pt x="251" y="3206"/>
                  </a:lnTo>
                  <a:cubicBezTo>
                    <a:pt x="0" y="3640"/>
                    <a:pt x="137" y="4256"/>
                    <a:pt x="594" y="4508"/>
                  </a:cubicBezTo>
                  <a:cubicBezTo>
                    <a:pt x="746" y="4584"/>
                    <a:pt x="913" y="4622"/>
                    <a:pt x="1078" y="4622"/>
                  </a:cubicBezTo>
                  <a:cubicBezTo>
                    <a:pt x="1408" y="4622"/>
                    <a:pt x="1727" y="4469"/>
                    <a:pt x="1895" y="4165"/>
                  </a:cubicBezTo>
                  <a:lnTo>
                    <a:pt x="3515" y="1426"/>
                  </a:lnTo>
                  <a:cubicBezTo>
                    <a:pt x="3766" y="992"/>
                    <a:pt x="3629" y="353"/>
                    <a:pt x="3173" y="125"/>
                  </a:cubicBezTo>
                  <a:cubicBezTo>
                    <a:pt x="3021" y="41"/>
                    <a:pt x="2856" y="1"/>
                    <a:pt x="26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1" name="Google Shape;551;p25"/>
            <p:cNvSpPr/>
            <p:nvPr/>
          </p:nvSpPr>
          <p:spPr>
            <a:xfrm>
              <a:off x="3297275" y="2367475"/>
              <a:ext cx="98750" cy="113675"/>
            </a:xfrm>
            <a:custGeom>
              <a:rect b="b" l="l" r="r" t="t"/>
              <a:pathLst>
                <a:path extrusionOk="0" h="4547" w="3950">
                  <a:moveTo>
                    <a:pt x="2874" y="0"/>
                  </a:moveTo>
                  <a:cubicBezTo>
                    <a:pt x="2549" y="0"/>
                    <a:pt x="2233" y="168"/>
                    <a:pt x="2032" y="462"/>
                  </a:cubicBezTo>
                  <a:cubicBezTo>
                    <a:pt x="1461" y="1352"/>
                    <a:pt x="868" y="2242"/>
                    <a:pt x="274" y="3110"/>
                  </a:cubicBezTo>
                  <a:cubicBezTo>
                    <a:pt x="0" y="3543"/>
                    <a:pt x="183" y="4183"/>
                    <a:pt x="617" y="4411"/>
                  </a:cubicBezTo>
                  <a:cubicBezTo>
                    <a:pt x="778" y="4503"/>
                    <a:pt x="945" y="4546"/>
                    <a:pt x="1106" y="4546"/>
                  </a:cubicBezTo>
                  <a:cubicBezTo>
                    <a:pt x="1424" y="4546"/>
                    <a:pt x="1721" y="4379"/>
                    <a:pt x="1918" y="4091"/>
                  </a:cubicBezTo>
                  <a:lnTo>
                    <a:pt x="3675" y="1421"/>
                  </a:lnTo>
                  <a:cubicBezTo>
                    <a:pt x="3949" y="1010"/>
                    <a:pt x="3789" y="348"/>
                    <a:pt x="3333" y="120"/>
                  </a:cubicBezTo>
                  <a:cubicBezTo>
                    <a:pt x="3186" y="39"/>
                    <a:pt x="3029" y="0"/>
                    <a:pt x="28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2" name="Google Shape;552;p25"/>
            <p:cNvSpPr/>
            <p:nvPr/>
          </p:nvSpPr>
          <p:spPr>
            <a:xfrm>
              <a:off x="3451925" y="2228675"/>
              <a:ext cx="79900" cy="109400"/>
            </a:xfrm>
            <a:custGeom>
              <a:rect b="b" l="l" r="r" t="t"/>
              <a:pathLst>
                <a:path extrusionOk="0" h="4376" w="3196">
                  <a:moveTo>
                    <a:pt x="2181" y="0"/>
                  </a:moveTo>
                  <a:cubicBezTo>
                    <a:pt x="1857" y="0"/>
                    <a:pt x="1540" y="144"/>
                    <a:pt x="1392" y="467"/>
                  </a:cubicBezTo>
                  <a:lnTo>
                    <a:pt x="183" y="2955"/>
                  </a:lnTo>
                  <a:cubicBezTo>
                    <a:pt x="69" y="3184"/>
                    <a:pt x="0" y="3435"/>
                    <a:pt x="69" y="3686"/>
                  </a:cubicBezTo>
                  <a:cubicBezTo>
                    <a:pt x="137" y="3914"/>
                    <a:pt x="297" y="4142"/>
                    <a:pt x="525" y="4256"/>
                  </a:cubicBezTo>
                  <a:cubicBezTo>
                    <a:pt x="667" y="4335"/>
                    <a:pt x="838" y="4376"/>
                    <a:pt x="1011" y="4376"/>
                  </a:cubicBezTo>
                  <a:cubicBezTo>
                    <a:pt x="1340" y="4376"/>
                    <a:pt x="1677" y="4228"/>
                    <a:pt x="1826" y="3914"/>
                  </a:cubicBezTo>
                  <a:lnTo>
                    <a:pt x="3013" y="1426"/>
                  </a:lnTo>
                  <a:cubicBezTo>
                    <a:pt x="3127" y="1198"/>
                    <a:pt x="3196" y="947"/>
                    <a:pt x="3127" y="696"/>
                  </a:cubicBezTo>
                  <a:cubicBezTo>
                    <a:pt x="3059" y="467"/>
                    <a:pt x="2899" y="216"/>
                    <a:pt x="2694" y="125"/>
                  </a:cubicBezTo>
                  <a:cubicBezTo>
                    <a:pt x="2539" y="44"/>
                    <a:pt x="2359" y="0"/>
                    <a:pt x="21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3" name="Google Shape;553;p25"/>
            <p:cNvSpPr/>
            <p:nvPr/>
          </p:nvSpPr>
          <p:spPr>
            <a:xfrm>
              <a:off x="3607125" y="2317125"/>
              <a:ext cx="93600" cy="127000"/>
            </a:xfrm>
            <a:custGeom>
              <a:rect b="b" l="l" r="r" t="t"/>
              <a:pathLst>
                <a:path extrusionOk="0" h="5080" w="3744">
                  <a:moveTo>
                    <a:pt x="2643" y="1"/>
                  </a:moveTo>
                  <a:cubicBezTo>
                    <a:pt x="2324" y="1"/>
                    <a:pt x="2024" y="163"/>
                    <a:pt x="1827" y="467"/>
                  </a:cubicBezTo>
                  <a:cubicBezTo>
                    <a:pt x="1119" y="1540"/>
                    <a:pt x="548" y="2681"/>
                    <a:pt x="69" y="3891"/>
                  </a:cubicBezTo>
                  <a:cubicBezTo>
                    <a:pt x="1" y="4097"/>
                    <a:pt x="69" y="4416"/>
                    <a:pt x="160" y="4599"/>
                  </a:cubicBezTo>
                  <a:cubicBezTo>
                    <a:pt x="275" y="4804"/>
                    <a:pt x="526" y="5010"/>
                    <a:pt x="754" y="5055"/>
                  </a:cubicBezTo>
                  <a:cubicBezTo>
                    <a:pt x="833" y="5072"/>
                    <a:pt x="909" y="5080"/>
                    <a:pt x="982" y="5080"/>
                  </a:cubicBezTo>
                  <a:cubicBezTo>
                    <a:pt x="1416" y="5080"/>
                    <a:pt x="1742" y="4800"/>
                    <a:pt x="1918" y="4371"/>
                  </a:cubicBezTo>
                  <a:cubicBezTo>
                    <a:pt x="1941" y="4302"/>
                    <a:pt x="1986" y="4234"/>
                    <a:pt x="2009" y="4165"/>
                  </a:cubicBezTo>
                  <a:cubicBezTo>
                    <a:pt x="2009" y="4142"/>
                    <a:pt x="2009" y="4119"/>
                    <a:pt x="2032" y="4097"/>
                  </a:cubicBezTo>
                  <a:cubicBezTo>
                    <a:pt x="2078" y="3982"/>
                    <a:pt x="2146" y="3846"/>
                    <a:pt x="2192" y="3731"/>
                  </a:cubicBezTo>
                  <a:cubicBezTo>
                    <a:pt x="2306" y="3458"/>
                    <a:pt x="2443" y="3206"/>
                    <a:pt x="2580" y="2955"/>
                  </a:cubicBezTo>
                  <a:cubicBezTo>
                    <a:pt x="2854" y="2430"/>
                    <a:pt x="3151" y="1905"/>
                    <a:pt x="3470" y="1426"/>
                  </a:cubicBezTo>
                  <a:cubicBezTo>
                    <a:pt x="3744" y="1015"/>
                    <a:pt x="3561" y="353"/>
                    <a:pt x="3128" y="125"/>
                  </a:cubicBezTo>
                  <a:cubicBezTo>
                    <a:pt x="2968" y="41"/>
                    <a:pt x="2803" y="1"/>
                    <a:pt x="264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4" name="Google Shape;554;p25"/>
            <p:cNvSpPr/>
            <p:nvPr/>
          </p:nvSpPr>
          <p:spPr>
            <a:xfrm>
              <a:off x="3176300" y="2631125"/>
              <a:ext cx="79350" cy="95650"/>
            </a:xfrm>
            <a:custGeom>
              <a:rect b="b" l="l" r="r" t="t"/>
              <a:pathLst>
                <a:path extrusionOk="0" h="3826" w="3174">
                  <a:moveTo>
                    <a:pt x="2148" y="0"/>
                  </a:moveTo>
                  <a:cubicBezTo>
                    <a:pt x="2079" y="0"/>
                    <a:pt x="2010" y="9"/>
                    <a:pt x="1941" y="28"/>
                  </a:cubicBezTo>
                  <a:lnTo>
                    <a:pt x="1735" y="119"/>
                  </a:lnTo>
                  <a:cubicBezTo>
                    <a:pt x="1575" y="210"/>
                    <a:pt x="1461" y="324"/>
                    <a:pt x="1370" y="484"/>
                  </a:cubicBezTo>
                  <a:cubicBezTo>
                    <a:pt x="914" y="1078"/>
                    <a:pt x="503" y="1717"/>
                    <a:pt x="183" y="2401"/>
                  </a:cubicBezTo>
                  <a:cubicBezTo>
                    <a:pt x="69" y="2630"/>
                    <a:pt x="1" y="2858"/>
                    <a:pt x="69" y="3109"/>
                  </a:cubicBezTo>
                  <a:cubicBezTo>
                    <a:pt x="137" y="3337"/>
                    <a:pt x="297" y="3588"/>
                    <a:pt x="503" y="3702"/>
                  </a:cubicBezTo>
                  <a:cubicBezTo>
                    <a:pt x="658" y="3780"/>
                    <a:pt x="823" y="3826"/>
                    <a:pt x="992" y="3826"/>
                  </a:cubicBezTo>
                  <a:cubicBezTo>
                    <a:pt x="1072" y="3826"/>
                    <a:pt x="1153" y="3816"/>
                    <a:pt x="1233" y="3794"/>
                  </a:cubicBezTo>
                  <a:cubicBezTo>
                    <a:pt x="1461" y="3725"/>
                    <a:pt x="1712" y="3588"/>
                    <a:pt x="1804" y="3360"/>
                  </a:cubicBezTo>
                  <a:cubicBezTo>
                    <a:pt x="2146" y="2675"/>
                    <a:pt x="2557" y="2036"/>
                    <a:pt x="3013" y="1443"/>
                  </a:cubicBezTo>
                  <a:cubicBezTo>
                    <a:pt x="3150" y="1260"/>
                    <a:pt x="3173" y="918"/>
                    <a:pt x="3105" y="712"/>
                  </a:cubicBezTo>
                  <a:cubicBezTo>
                    <a:pt x="3059" y="484"/>
                    <a:pt x="2876" y="256"/>
                    <a:pt x="2671" y="142"/>
                  </a:cubicBezTo>
                  <a:cubicBezTo>
                    <a:pt x="2506" y="59"/>
                    <a:pt x="2328" y="0"/>
                    <a:pt x="214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5" name="Google Shape;555;p25"/>
            <p:cNvSpPr/>
            <p:nvPr/>
          </p:nvSpPr>
          <p:spPr>
            <a:xfrm>
              <a:off x="3289850" y="2746025"/>
              <a:ext cx="74775" cy="95025"/>
            </a:xfrm>
            <a:custGeom>
              <a:rect b="b" l="l" r="r" t="t"/>
              <a:pathLst>
                <a:path extrusionOk="0" h="3801" w="2991">
                  <a:moveTo>
                    <a:pt x="2023" y="0"/>
                  </a:moveTo>
                  <a:cubicBezTo>
                    <a:pt x="1943" y="0"/>
                    <a:pt x="1862" y="13"/>
                    <a:pt x="1781" y="42"/>
                  </a:cubicBezTo>
                  <a:cubicBezTo>
                    <a:pt x="1530" y="111"/>
                    <a:pt x="1347" y="248"/>
                    <a:pt x="1188" y="476"/>
                  </a:cubicBezTo>
                  <a:cubicBezTo>
                    <a:pt x="731" y="1138"/>
                    <a:pt x="389" y="1846"/>
                    <a:pt x="69" y="2599"/>
                  </a:cubicBezTo>
                  <a:cubicBezTo>
                    <a:pt x="1" y="2804"/>
                    <a:pt x="69" y="3124"/>
                    <a:pt x="161" y="3306"/>
                  </a:cubicBezTo>
                  <a:cubicBezTo>
                    <a:pt x="275" y="3535"/>
                    <a:pt x="526" y="3717"/>
                    <a:pt x="754" y="3763"/>
                  </a:cubicBezTo>
                  <a:cubicBezTo>
                    <a:pt x="836" y="3787"/>
                    <a:pt x="924" y="3800"/>
                    <a:pt x="1012" y="3800"/>
                  </a:cubicBezTo>
                  <a:cubicBezTo>
                    <a:pt x="1170" y="3800"/>
                    <a:pt x="1330" y="3759"/>
                    <a:pt x="1462" y="3672"/>
                  </a:cubicBezTo>
                  <a:cubicBezTo>
                    <a:pt x="1530" y="3626"/>
                    <a:pt x="1599" y="3580"/>
                    <a:pt x="1667" y="3535"/>
                  </a:cubicBezTo>
                  <a:cubicBezTo>
                    <a:pt x="1781" y="3420"/>
                    <a:pt x="1850" y="3284"/>
                    <a:pt x="1895" y="3124"/>
                  </a:cubicBezTo>
                  <a:cubicBezTo>
                    <a:pt x="2146" y="2530"/>
                    <a:pt x="2466" y="1960"/>
                    <a:pt x="2831" y="1435"/>
                  </a:cubicBezTo>
                  <a:cubicBezTo>
                    <a:pt x="2968" y="1252"/>
                    <a:pt x="2991" y="933"/>
                    <a:pt x="2945" y="704"/>
                  </a:cubicBezTo>
                  <a:cubicBezTo>
                    <a:pt x="2877" y="476"/>
                    <a:pt x="2717" y="248"/>
                    <a:pt x="2489" y="134"/>
                  </a:cubicBezTo>
                  <a:cubicBezTo>
                    <a:pt x="2350" y="56"/>
                    <a:pt x="2190" y="0"/>
                    <a:pt x="20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6" name="Google Shape;556;p25"/>
            <p:cNvSpPr/>
            <p:nvPr/>
          </p:nvSpPr>
          <p:spPr>
            <a:xfrm>
              <a:off x="3463900" y="2821975"/>
              <a:ext cx="107875" cy="125375"/>
            </a:xfrm>
            <a:custGeom>
              <a:rect b="b" l="l" r="r" t="t"/>
              <a:pathLst>
                <a:path extrusionOk="0" h="5015" w="4315">
                  <a:moveTo>
                    <a:pt x="983" y="2710"/>
                  </a:moveTo>
                  <a:cubicBezTo>
                    <a:pt x="969" y="2726"/>
                    <a:pt x="963" y="2735"/>
                    <a:pt x="963" y="2735"/>
                  </a:cubicBezTo>
                  <a:cubicBezTo>
                    <a:pt x="964" y="2735"/>
                    <a:pt x="971" y="2727"/>
                    <a:pt x="983" y="2710"/>
                  </a:cubicBezTo>
                  <a:close/>
                  <a:moveTo>
                    <a:pt x="3248" y="1"/>
                  </a:moveTo>
                  <a:cubicBezTo>
                    <a:pt x="2926" y="1"/>
                    <a:pt x="2607" y="153"/>
                    <a:pt x="2443" y="451"/>
                  </a:cubicBezTo>
                  <a:cubicBezTo>
                    <a:pt x="2146" y="999"/>
                    <a:pt x="1826" y="1547"/>
                    <a:pt x="1461" y="2049"/>
                  </a:cubicBezTo>
                  <a:cubicBezTo>
                    <a:pt x="1370" y="2186"/>
                    <a:pt x="1279" y="2323"/>
                    <a:pt x="1187" y="2437"/>
                  </a:cubicBezTo>
                  <a:cubicBezTo>
                    <a:pt x="1142" y="2505"/>
                    <a:pt x="1096" y="2551"/>
                    <a:pt x="1050" y="2619"/>
                  </a:cubicBezTo>
                  <a:cubicBezTo>
                    <a:pt x="1030" y="2639"/>
                    <a:pt x="1028" y="2659"/>
                    <a:pt x="1012" y="2679"/>
                  </a:cubicBezTo>
                  <a:lnTo>
                    <a:pt x="1012" y="2679"/>
                  </a:lnTo>
                  <a:cubicBezTo>
                    <a:pt x="1022" y="2665"/>
                    <a:pt x="1028" y="2653"/>
                    <a:pt x="1028" y="2642"/>
                  </a:cubicBezTo>
                  <a:lnTo>
                    <a:pt x="1028" y="2642"/>
                  </a:lnTo>
                  <a:cubicBezTo>
                    <a:pt x="1009" y="2673"/>
                    <a:pt x="994" y="2695"/>
                    <a:pt x="983" y="2710"/>
                  </a:cubicBezTo>
                  <a:lnTo>
                    <a:pt x="983" y="2710"/>
                  </a:lnTo>
                  <a:cubicBezTo>
                    <a:pt x="989" y="2704"/>
                    <a:pt x="996" y="2696"/>
                    <a:pt x="1005" y="2688"/>
                  </a:cubicBezTo>
                  <a:cubicBezTo>
                    <a:pt x="1008" y="2685"/>
                    <a:pt x="1010" y="2682"/>
                    <a:pt x="1012" y="2679"/>
                  </a:cubicBezTo>
                  <a:lnTo>
                    <a:pt x="1012" y="2679"/>
                  </a:lnTo>
                  <a:cubicBezTo>
                    <a:pt x="980" y="2727"/>
                    <a:pt x="908" y="2789"/>
                    <a:pt x="891" y="2825"/>
                  </a:cubicBezTo>
                  <a:cubicBezTo>
                    <a:pt x="845" y="2870"/>
                    <a:pt x="799" y="2939"/>
                    <a:pt x="754" y="2985"/>
                  </a:cubicBezTo>
                  <a:cubicBezTo>
                    <a:pt x="640" y="3121"/>
                    <a:pt x="525" y="3258"/>
                    <a:pt x="411" y="3373"/>
                  </a:cubicBezTo>
                  <a:cubicBezTo>
                    <a:pt x="92" y="3761"/>
                    <a:pt x="0" y="4354"/>
                    <a:pt x="411" y="4719"/>
                  </a:cubicBezTo>
                  <a:cubicBezTo>
                    <a:pt x="595" y="4903"/>
                    <a:pt x="865" y="5015"/>
                    <a:pt x="1128" y="5015"/>
                  </a:cubicBezTo>
                  <a:cubicBezTo>
                    <a:pt x="1355" y="5015"/>
                    <a:pt x="1577" y="4932"/>
                    <a:pt x="1735" y="4742"/>
                  </a:cubicBezTo>
                  <a:cubicBezTo>
                    <a:pt x="2648" y="3738"/>
                    <a:pt x="3447" y="2619"/>
                    <a:pt x="4086" y="1432"/>
                  </a:cubicBezTo>
                  <a:cubicBezTo>
                    <a:pt x="4314" y="976"/>
                    <a:pt x="4200" y="360"/>
                    <a:pt x="3744" y="131"/>
                  </a:cubicBezTo>
                  <a:cubicBezTo>
                    <a:pt x="3593" y="44"/>
                    <a:pt x="3420" y="1"/>
                    <a:pt x="32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7" name="Google Shape;557;p25"/>
            <p:cNvSpPr/>
            <p:nvPr/>
          </p:nvSpPr>
          <p:spPr>
            <a:xfrm>
              <a:off x="3285850" y="2894725"/>
              <a:ext cx="100475" cy="120975"/>
            </a:xfrm>
            <a:custGeom>
              <a:rect b="b" l="l" r="r" t="t"/>
              <a:pathLst>
                <a:path extrusionOk="0" h="4839" w="4019">
                  <a:moveTo>
                    <a:pt x="2957" y="1"/>
                  </a:moveTo>
                  <a:cubicBezTo>
                    <a:pt x="2633" y="1"/>
                    <a:pt x="2311" y="148"/>
                    <a:pt x="2147" y="463"/>
                  </a:cubicBezTo>
                  <a:cubicBezTo>
                    <a:pt x="1599" y="1490"/>
                    <a:pt x="982" y="2471"/>
                    <a:pt x="298" y="3407"/>
                  </a:cubicBezTo>
                  <a:cubicBezTo>
                    <a:pt x="1" y="3818"/>
                    <a:pt x="206" y="4503"/>
                    <a:pt x="640" y="4708"/>
                  </a:cubicBezTo>
                  <a:cubicBezTo>
                    <a:pt x="804" y="4798"/>
                    <a:pt x="966" y="4838"/>
                    <a:pt x="1120" y="4838"/>
                  </a:cubicBezTo>
                  <a:cubicBezTo>
                    <a:pt x="1438" y="4838"/>
                    <a:pt x="1726" y="4665"/>
                    <a:pt x="1941" y="4389"/>
                  </a:cubicBezTo>
                  <a:cubicBezTo>
                    <a:pt x="2626" y="3430"/>
                    <a:pt x="3242" y="2448"/>
                    <a:pt x="3790" y="1421"/>
                  </a:cubicBezTo>
                  <a:cubicBezTo>
                    <a:pt x="4018" y="988"/>
                    <a:pt x="3904" y="371"/>
                    <a:pt x="3448" y="120"/>
                  </a:cubicBezTo>
                  <a:cubicBezTo>
                    <a:pt x="3298" y="42"/>
                    <a:pt x="3127" y="1"/>
                    <a:pt x="29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8" name="Google Shape;558;p25"/>
            <p:cNvSpPr/>
            <p:nvPr/>
          </p:nvSpPr>
          <p:spPr>
            <a:xfrm>
              <a:off x="3127800" y="2807725"/>
              <a:ext cx="90175" cy="117525"/>
            </a:xfrm>
            <a:custGeom>
              <a:rect b="b" l="l" r="r" t="t"/>
              <a:pathLst>
                <a:path extrusionOk="0" h="4701" w="3607">
                  <a:moveTo>
                    <a:pt x="2541" y="0"/>
                  </a:moveTo>
                  <a:cubicBezTo>
                    <a:pt x="2218" y="0"/>
                    <a:pt x="1899" y="152"/>
                    <a:pt x="1735" y="450"/>
                  </a:cubicBezTo>
                  <a:cubicBezTo>
                    <a:pt x="1233" y="1409"/>
                    <a:pt x="731" y="2345"/>
                    <a:pt x="251" y="3281"/>
                  </a:cubicBezTo>
                  <a:cubicBezTo>
                    <a:pt x="0" y="3714"/>
                    <a:pt x="114" y="4331"/>
                    <a:pt x="571" y="4582"/>
                  </a:cubicBezTo>
                  <a:cubicBezTo>
                    <a:pt x="728" y="4660"/>
                    <a:pt x="904" y="4701"/>
                    <a:pt x="1077" y="4701"/>
                  </a:cubicBezTo>
                  <a:cubicBezTo>
                    <a:pt x="1406" y="4701"/>
                    <a:pt x="1722" y="4554"/>
                    <a:pt x="1872" y="4239"/>
                  </a:cubicBezTo>
                  <a:cubicBezTo>
                    <a:pt x="2374" y="3303"/>
                    <a:pt x="2876" y="2368"/>
                    <a:pt x="3378" y="1432"/>
                  </a:cubicBezTo>
                  <a:cubicBezTo>
                    <a:pt x="3607" y="975"/>
                    <a:pt x="3515" y="359"/>
                    <a:pt x="3036" y="131"/>
                  </a:cubicBezTo>
                  <a:cubicBezTo>
                    <a:pt x="2885" y="43"/>
                    <a:pt x="2713" y="0"/>
                    <a:pt x="25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59" name="Google Shape;559;p25"/>
          <p:cNvSpPr/>
          <p:nvPr/>
        </p:nvSpPr>
        <p:spPr>
          <a:xfrm>
            <a:off x="8214125" y="4661475"/>
            <a:ext cx="1223175" cy="348150"/>
          </a:xfrm>
          <a:custGeom>
            <a:rect b="b" l="l" r="r" t="t"/>
            <a:pathLst>
              <a:path extrusionOk="0" h="13926" w="48927">
                <a:moveTo>
                  <a:pt x="11396" y="757"/>
                </a:moveTo>
                <a:cubicBezTo>
                  <a:pt x="12294" y="757"/>
                  <a:pt x="11286" y="2680"/>
                  <a:pt x="11060" y="3133"/>
                </a:cubicBezTo>
                <a:cubicBezTo>
                  <a:pt x="10535" y="4137"/>
                  <a:pt x="9918" y="5073"/>
                  <a:pt x="9211" y="5964"/>
                </a:cubicBezTo>
                <a:cubicBezTo>
                  <a:pt x="8343" y="7059"/>
                  <a:pt x="7293" y="8086"/>
                  <a:pt x="6152" y="8954"/>
                </a:cubicBezTo>
                <a:cubicBezTo>
                  <a:pt x="6152" y="8680"/>
                  <a:pt x="6175" y="8406"/>
                  <a:pt x="6221" y="8155"/>
                </a:cubicBezTo>
                <a:cubicBezTo>
                  <a:pt x="6335" y="7150"/>
                  <a:pt x="6609" y="6146"/>
                  <a:pt x="6997" y="5210"/>
                </a:cubicBezTo>
                <a:cubicBezTo>
                  <a:pt x="7727" y="3453"/>
                  <a:pt x="9119" y="1467"/>
                  <a:pt x="11037" y="828"/>
                </a:cubicBezTo>
                <a:cubicBezTo>
                  <a:pt x="11181" y="779"/>
                  <a:pt x="11300" y="757"/>
                  <a:pt x="11396" y="757"/>
                </a:cubicBezTo>
                <a:close/>
                <a:moveTo>
                  <a:pt x="20378" y="1722"/>
                </a:moveTo>
                <a:cubicBezTo>
                  <a:pt x="20648" y="1722"/>
                  <a:pt x="20842" y="1864"/>
                  <a:pt x="20874" y="2243"/>
                </a:cubicBezTo>
                <a:cubicBezTo>
                  <a:pt x="20897" y="2677"/>
                  <a:pt x="20669" y="3133"/>
                  <a:pt x="20464" y="3498"/>
                </a:cubicBezTo>
                <a:cubicBezTo>
                  <a:pt x="20190" y="4001"/>
                  <a:pt x="19893" y="4457"/>
                  <a:pt x="19573" y="4914"/>
                </a:cubicBezTo>
                <a:cubicBezTo>
                  <a:pt x="18980" y="5804"/>
                  <a:pt x="18295" y="6603"/>
                  <a:pt x="17542" y="7356"/>
                </a:cubicBezTo>
                <a:cubicBezTo>
                  <a:pt x="16720" y="8178"/>
                  <a:pt x="15807" y="8931"/>
                  <a:pt x="14849" y="9570"/>
                </a:cubicBezTo>
                <a:cubicBezTo>
                  <a:pt x="14871" y="9022"/>
                  <a:pt x="14940" y="8497"/>
                  <a:pt x="15054" y="7995"/>
                </a:cubicBezTo>
                <a:cubicBezTo>
                  <a:pt x="15282" y="7013"/>
                  <a:pt x="15670" y="6055"/>
                  <a:pt x="16218" y="5187"/>
                </a:cubicBezTo>
                <a:cubicBezTo>
                  <a:pt x="16743" y="4297"/>
                  <a:pt x="17451" y="3521"/>
                  <a:pt x="18250" y="2859"/>
                </a:cubicBezTo>
                <a:cubicBezTo>
                  <a:pt x="18559" y="2599"/>
                  <a:pt x="19705" y="1722"/>
                  <a:pt x="20378" y="1722"/>
                </a:cubicBezTo>
                <a:close/>
                <a:moveTo>
                  <a:pt x="28114" y="3492"/>
                </a:moveTo>
                <a:cubicBezTo>
                  <a:pt x="28388" y="3492"/>
                  <a:pt x="28574" y="3695"/>
                  <a:pt x="28544" y="4115"/>
                </a:cubicBezTo>
                <a:cubicBezTo>
                  <a:pt x="28498" y="4640"/>
                  <a:pt x="28247" y="5119"/>
                  <a:pt x="27996" y="5553"/>
                </a:cubicBezTo>
                <a:cubicBezTo>
                  <a:pt x="27517" y="6511"/>
                  <a:pt x="26923" y="7401"/>
                  <a:pt x="26238" y="8223"/>
                </a:cubicBezTo>
                <a:cubicBezTo>
                  <a:pt x="25691" y="8908"/>
                  <a:pt x="25097" y="9547"/>
                  <a:pt x="24435" y="10118"/>
                </a:cubicBezTo>
                <a:cubicBezTo>
                  <a:pt x="24390" y="9867"/>
                  <a:pt x="24390" y="9593"/>
                  <a:pt x="24390" y="9342"/>
                </a:cubicBezTo>
                <a:cubicBezTo>
                  <a:pt x="24435" y="8200"/>
                  <a:pt x="24892" y="7082"/>
                  <a:pt x="25439" y="6100"/>
                </a:cubicBezTo>
                <a:cubicBezTo>
                  <a:pt x="25987" y="5210"/>
                  <a:pt x="26718" y="4206"/>
                  <a:pt x="27631" y="3658"/>
                </a:cubicBezTo>
                <a:cubicBezTo>
                  <a:pt x="27803" y="3548"/>
                  <a:pt x="27971" y="3492"/>
                  <a:pt x="28114" y="3492"/>
                </a:cubicBezTo>
                <a:close/>
                <a:moveTo>
                  <a:pt x="36360" y="3658"/>
                </a:moveTo>
                <a:cubicBezTo>
                  <a:pt x="36925" y="3658"/>
                  <a:pt x="37034" y="4238"/>
                  <a:pt x="36989" y="4708"/>
                </a:cubicBezTo>
                <a:cubicBezTo>
                  <a:pt x="36898" y="5690"/>
                  <a:pt x="36304" y="6671"/>
                  <a:pt x="35779" y="7493"/>
                </a:cubicBezTo>
                <a:cubicBezTo>
                  <a:pt x="35232" y="8360"/>
                  <a:pt x="34592" y="9136"/>
                  <a:pt x="33839" y="9821"/>
                </a:cubicBezTo>
                <a:cubicBezTo>
                  <a:pt x="33679" y="9958"/>
                  <a:pt x="33520" y="10118"/>
                  <a:pt x="33337" y="10255"/>
                </a:cubicBezTo>
                <a:cubicBezTo>
                  <a:pt x="33109" y="9342"/>
                  <a:pt x="33154" y="8360"/>
                  <a:pt x="33383" y="7447"/>
                </a:cubicBezTo>
                <a:cubicBezTo>
                  <a:pt x="33657" y="6352"/>
                  <a:pt x="34204" y="5324"/>
                  <a:pt x="35003" y="4503"/>
                </a:cubicBezTo>
                <a:cubicBezTo>
                  <a:pt x="35346" y="4137"/>
                  <a:pt x="35802" y="3658"/>
                  <a:pt x="36327" y="3658"/>
                </a:cubicBezTo>
                <a:cubicBezTo>
                  <a:pt x="36338" y="3658"/>
                  <a:pt x="36349" y="3658"/>
                  <a:pt x="36360" y="3658"/>
                </a:cubicBezTo>
                <a:close/>
                <a:moveTo>
                  <a:pt x="11404" y="1"/>
                </a:moveTo>
                <a:cubicBezTo>
                  <a:pt x="11366" y="1"/>
                  <a:pt x="11327" y="3"/>
                  <a:pt x="11288" y="6"/>
                </a:cubicBezTo>
                <a:cubicBezTo>
                  <a:pt x="10169" y="120"/>
                  <a:pt x="9051" y="1056"/>
                  <a:pt x="8298" y="1809"/>
                </a:cubicBezTo>
                <a:cubicBezTo>
                  <a:pt x="6609" y="3544"/>
                  <a:pt x="5696" y="5941"/>
                  <a:pt x="5445" y="8315"/>
                </a:cubicBezTo>
                <a:cubicBezTo>
                  <a:pt x="5399" y="8680"/>
                  <a:pt x="5376" y="9068"/>
                  <a:pt x="5399" y="9456"/>
                </a:cubicBezTo>
                <a:cubicBezTo>
                  <a:pt x="4988" y="9730"/>
                  <a:pt x="4577" y="9981"/>
                  <a:pt x="4121" y="10186"/>
                </a:cubicBezTo>
                <a:cubicBezTo>
                  <a:pt x="3339" y="10585"/>
                  <a:pt x="2484" y="10851"/>
                  <a:pt x="1619" y="10851"/>
                </a:cubicBezTo>
                <a:cubicBezTo>
                  <a:pt x="1297" y="10851"/>
                  <a:pt x="973" y="10814"/>
                  <a:pt x="651" y="10734"/>
                </a:cubicBezTo>
                <a:cubicBezTo>
                  <a:pt x="617" y="10726"/>
                  <a:pt x="584" y="10722"/>
                  <a:pt x="552" y="10722"/>
                </a:cubicBezTo>
                <a:cubicBezTo>
                  <a:pt x="146" y="10722"/>
                  <a:pt x="1" y="11358"/>
                  <a:pt x="446" y="11464"/>
                </a:cubicBezTo>
                <a:cubicBezTo>
                  <a:pt x="848" y="11567"/>
                  <a:pt x="1248" y="11615"/>
                  <a:pt x="1644" y="11615"/>
                </a:cubicBezTo>
                <a:cubicBezTo>
                  <a:pt x="3000" y="11615"/>
                  <a:pt x="4311" y="11060"/>
                  <a:pt x="5513" y="10300"/>
                </a:cubicBezTo>
                <a:cubicBezTo>
                  <a:pt x="5627" y="10780"/>
                  <a:pt x="5787" y="11236"/>
                  <a:pt x="6084" y="11624"/>
                </a:cubicBezTo>
                <a:cubicBezTo>
                  <a:pt x="6685" y="12477"/>
                  <a:pt x="7648" y="12820"/>
                  <a:pt x="8651" y="12820"/>
                </a:cubicBezTo>
                <a:cubicBezTo>
                  <a:pt x="8830" y="12820"/>
                  <a:pt x="9009" y="12809"/>
                  <a:pt x="9188" y="12788"/>
                </a:cubicBezTo>
                <a:cubicBezTo>
                  <a:pt x="10398" y="12628"/>
                  <a:pt x="11585" y="12172"/>
                  <a:pt x="12703" y="11647"/>
                </a:cubicBezTo>
                <a:cubicBezTo>
                  <a:pt x="13205" y="11419"/>
                  <a:pt x="13707" y="11145"/>
                  <a:pt x="14187" y="10871"/>
                </a:cubicBezTo>
                <a:cubicBezTo>
                  <a:pt x="14278" y="11350"/>
                  <a:pt x="14461" y="11807"/>
                  <a:pt x="14734" y="12218"/>
                </a:cubicBezTo>
                <a:cubicBezTo>
                  <a:pt x="15374" y="13199"/>
                  <a:pt x="16492" y="13747"/>
                  <a:pt x="17633" y="13884"/>
                </a:cubicBezTo>
                <a:cubicBezTo>
                  <a:pt x="17852" y="13912"/>
                  <a:pt x="18071" y="13926"/>
                  <a:pt x="18290" y="13926"/>
                </a:cubicBezTo>
                <a:cubicBezTo>
                  <a:pt x="20353" y="13926"/>
                  <a:pt x="22396" y="12721"/>
                  <a:pt x="24047" y="11442"/>
                </a:cubicBezTo>
                <a:cubicBezTo>
                  <a:pt x="24207" y="11738"/>
                  <a:pt x="24390" y="12035"/>
                  <a:pt x="24663" y="12286"/>
                </a:cubicBezTo>
                <a:cubicBezTo>
                  <a:pt x="25460" y="13072"/>
                  <a:pt x="26493" y="13364"/>
                  <a:pt x="27566" y="13364"/>
                </a:cubicBezTo>
                <a:cubicBezTo>
                  <a:pt x="28800" y="13364"/>
                  <a:pt x="30085" y="12978"/>
                  <a:pt x="31123" y="12514"/>
                </a:cubicBezTo>
                <a:cubicBezTo>
                  <a:pt x="31785" y="12218"/>
                  <a:pt x="32424" y="11852"/>
                  <a:pt x="33017" y="11442"/>
                </a:cubicBezTo>
                <a:cubicBezTo>
                  <a:pt x="33291" y="11898"/>
                  <a:pt x="33657" y="12309"/>
                  <a:pt x="34136" y="12628"/>
                </a:cubicBezTo>
                <a:cubicBezTo>
                  <a:pt x="34966" y="13164"/>
                  <a:pt x="35990" y="13341"/>
                  <a:pt x="36979" y="13341"/>
                </a:cubicBezTo>
                <a:cubicBezTo>
                  <a:pt x="37214" y="13341"/>
                  <a:pt x="37446" y="13331"/>
                  <a:pt x="37674" y="13313"/>
                </a:cubicBezTo>
                <a:cubicBezTo>
                  <a:pt x="40436" y="13085"/>
                  <a:pt x="42946" y="11875"/>
                  <a:pt x="45206" y="10369"/>
                </a:cubicBezTo>
                <a:cubicBezTo>
                  <a:pt x="46393" y="9593"/>
                  <a:pt x="47489" y="8771"/>
                  <a:pt x="48607" y="7926"/>
                </a:cubicBezTo>
                <a:cubicBezTo>
                  <a:pt x="48927" y="7682"/>
                  <a:pt x="48720" y="7190"/>
                  <a:pt x="48420" y="7190"/>
                </a:cubicBezTo>
                <a:cubicBezTo>
                  <a:pt x="48356" y="7190"/>
                  <a:pt x="48288" y="7212"/>
                  <a:pt x="48219" y="7265"/>
                </a:cubicBezTo>
                <a:cubicBezTo>
                  <a:pt x="46393" y="8657"/>
                  <a:pt x="44544" y="10049"/>
                  <a:pt x="42490" y="11099"/>
                </a:cubicBezTo>
                <a:cubicBezTo>
                  <a:pt x="40878" y="11915"/>
                  <a:pt x="38965" y="12605"/>
                  <a:pt x="37108" y="12605"/>
                </a:cubicBezTo>
                <a:cubicBezTo>
                  <a:pt x="36730" y="12605"/>
                  <a:pt x="36355" y="12576"/>
                  <a:pt x="35985" y="12514"/>
                </a:cubicBezTo>
                <a:cubicBezTo>
                  <a:pt x="35003" y="12332"/>
                  <a:pt x="34113" y="11852"/>
                  <a:pt x="33634" y="10985"/>
                </a:cubicBezTo>
                <a:cubicBezTo>
                  <a:pt x="34798" y="10072"/>
                  <a:pt x="35779" y="8954"/>
                  <a:pt x="36555" y="7698"/>
                </a:cubicBezTo>
                <a:cubicBezTo>
                  <a:pt x="37126" y="6762"/>
                  <a:pt x="37765" y="5575"/>
                  <a:pt x="37765" y="4457"/>
                </a:cubicBezTo>
                <a:cubicBezTo>
                  <a:pt x="37747" y="3547"/>
                  <a:pt x="37134" y="2913"/>
                  <a:pt x="36331" y="2913"/>
                </a:cubicBezTo>
                <a:cubicBezTo>
                  <a:pt x="36127" y="2913"/>
                  <a:pt x="35910" y="2954"/>
                  <a:pt x="35688" y="3042"/>
                </a:cubicBezTo>
                <a:cubicBezTo>
                  <a:pt x="34547" y="3521"/>
                  <a:pt x="33679" y="4754"/>
                  <a:pt x="33177" y="5827"/>
                </a:cubicBezTo>
                <a:cubicBezTo>
                  <a:pt x="32607" y="6991"/>
                  <a:pt x="32333" y="8292"/>
                  <a:pt x="32470" y="9593"/>
                </a:cubicBezTo>
                <a:cubicBezTo>
                  <a:pt x="32493" y="9981"/>
                  <a:pt x="32584" y="10369"/>
                  <a:pt x="32721" y="10734"/>
                </a:cubicBezTo>
                <a:cubicBezTo>
                  <a:pt x="31443" y="11647"/>
                  <a:pt x="29959" y="12355"/>
                  <a:pt x="28430" y="12537"/>
                </a:cubicBezTo>
                <a:cubicBezTo>
                  <a:pt x="28160" y="12576"/>
                  <a:pt x="27882" y="12598"/>
                  <a:pt x="27603" y="12598"/>
                </a:cubicBezTo>
                <a:cubicBezTo>
                  <a:pt x="26888" y="12598"/>
                  <a:pt x="26167" y="12452"/>
                  <a:pt x="25576" y="12058"/>
                </a:cubicBezTo>
                <a:cubicBezTo>
                  <a:pt x="25143" y="11761"/>
                  <a:pt x="24846" y="11373"/>
                  <a:pt x="24663" y="10917"/>
                </a:cubicBezTo>
                <a:cubicBezTo>
                  <a:pt x="24732" y="10871"/>
                  <a:pt x="24800" y="10825"/>
                  <a:pt x="24846" y="10757"/>
                </a:cubicBezTo>
                <a:cubicBezTo>
                  <a:pt x="25828" y="9912"/>
                  <a:pt x="26695" y="8954"/>
                  <a:pt x="27448" y="7926"/>
                </a:cubicBezTo>
                <a:cubicBezTo>
                  <a:pt x="28133" y="6945"/>
                  <a:pt x="28932" y="5804"/>
                  <a:pt x="29228" y="4617"/>
                </a:cubicBezTo>
                <a:cubicBezTo>
                  <a:pt x="29431" y="3765"/>
                  <a:pt x="29094" y="2716"/>
                  <a:pt x="28168" y="2716"/>
                </a:cubicBezTo>
                <a:cubicBezTo>
                  <a:pt x="28051" y="2716"/>
                  <a:pt x="27926" y="2732"/>
                  <a:pt x="27790" y="2768"/>
                </a:cubicBezTo>
                <a:cubicBezTo>
                  <a:pt x="27197" y="2905"/>
                  <a:pt x="26718" y="3361"/>
                  <a:pt x="26307" y="3772"/>
                </a:cubicBezTo>
                <a:cubicBezTo>
                  <a:pt x="25850" y="4229"/>
                  <a:pt x="25439" y="4731"/>
                  <a:pt x="25074" y="5279"/>
                </a:cubicBezTo>
                <a:cubicBezTo>
                  <a:pt x="24116" y="6717"/>
                  <a:pt x="23271" y="8908"/>
                  <a:pt x="23750" y="10688"/>
                </a:cubicBezTo>
                <a:cubicBezTo>
                  <a:pt x="22952" y="11327"/>
                  <a:pt x="22107" y="11875"/>
                  <a:pt x="21217" y="12332"/>
                </a:cubicBezTo>
                <a:cubicBezTo>
                  <a:pt x="20324" y="12778"/>
                  <a:pt x="19167" y="13136"/>
                  <a:pt x="18079" y="13136"/>
                </a:cubicBezTo>
                <a:cubicBezTo>
                  <a:pt x="16886" y="13136"/>
                  <a:pt x="15776" y="12705"/>
                  <a:pt x="15191" y="11487"/>
                </a:cubicBezTo>
                <a:cubicBezTo>
                  <a:pt x="15031" y="11168"/>
                  <a:pt x="14940" y="10802"/>
                  <a:pt x="14894" y="10437"/>
                </a:cubicBezTo>
                <a:cubicBezTo>
                  <a:pt x="15282" y="10209"/>
                  <a:pt x="15647" y="9958"/>
                  <a:pt x="16013" y="9684"/>
                </a:cubicBezTo>
                <a:cubicBezTo>
                  <a:pt x="18021" y="8155"/>
                  <a:pt x="19756" y="6260"/>
                  <a:pt x="21011" y="4069"/>
                </a:cubicBezTo>
                <a:cubicBezTo>
                  <a:pt x="21491" y="3270"/>
                  <a:pt x="22061" y="1923"/>
                  <a:pt x="21126" y="1216"/>
                </a:cubicBezTo>
                <a:cubicBezTo>
                  <a:pt x="20879" y="1026"/>
                  <a:pt x="20609" y="948"/>
                  <a:pt x="20328" y="948"/>
                </a:cubicBezTo>
                <a:cubicBezTo>
                  <a:pt x="19465" y="948"/>
                  <a:pt x="18510" y="1686"/>
                  <a:pt x="17907" y="2152"/>
                </a:cubicBezTo>
                <a:cubicBezTo>
                  <a:pt x="15990" y="3658"/>
                  <a:pt x="14620" y="5941"/>
                  <a:pt x="14209" y="8360"/>
                </a:cubicBezTo>
                <a:cubicBezTo>
                  <a:pt x="14118" y="8908"/>
                  <a:pt x="14072" y="9479"/>
                  <a:pt x="14095" y="10049"/>
                </a:cubicBezTo>
                <a:cubicBezTo>
                  <a:pt x="13547" y="10392"/>
                  <a:pt x="12977" y="10688"/>
                  <a:pt x="12383" y="10962"/>
                </a:cubicBezTo>
                <a:cubicBezTo>
                  <a:pt x="11422" y="11408"/>
                  <a:pt x="9924" y="12075"/>
                  <a:pt x="8628" y="12075"/>
                </a:cubicBezTo>
                <a:cubicBezTo>
                  <a:pt x="7801" y="12075"/>
                  <a:pt x="7057" y="11804"/>
                  <a:pt x="6586" y="11031"/>
                </a:cubicBezTo>
                <a:cubicBezTo>
                  <a:pt x="6380" y="10666"/>
                  <a:pt x="6266" y="10277"/>
                  <a:pt x="6198" y="9844"/>
                </a:cubicBezTo>
                <a:cubicBezTo>
                  <a:pt x="6746" y="9456"/>
                  <a:pt x="7248" y="9045"/>
                  <a:pt x="7727" y="8611"/>
                </a:cubicBezTo>
                <a:cubicBezTo>
                  <a:pt x="9690" y="6877"/>
                  <a:pt x="11311" y="4685"/>
                  <a:pt x="12315" y="2243"/>
                </a:cubicBezTo>
                <a:cubicBezTo>
                  <a:pt x="12498" y="1764"/>
                  <a:pt x="12657" y="1216"/>
                  <a:pt x="12475" y="714"/>
                </a:cubicBezTo>
                <a:cubicBezTo>
                  <a:pt x="12306" y="250"/>
                  <a:pt x="11866" y="1"/>
                  <a:pt x="1140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60" name="Google Shape;560;p25"/>
          <p:cNvGrpSpPr/>
          <p:nvPr/>
        </p:nvGrpSpPr>
        <p:grpSpPr>
          <a:xfrm>
            <a:off x="844175" y="-291475"/>
            <a:ext cx="446250" cy="453375"/>
            <a:chOff x="4350100" y="1147775"/>
            <a:chExt cx="446250" cy="453375"/>
          </a:xfrm>
        </p:grpSpPr>
        <p:sp>
          <p:nvSpPr>
            <p:cNvPr id="561" name="Google Shape;561;p25"/>
            <p:cNvSpPr/>
            <p:nvPr/>
          </p:nvSpPr>
          <p:spPr>
            <a:xfrm>
              <a:off x="4587475" y="1395350"/>
              <a:ext cx="208875" cy="205800"/>
            </a:xfrm>
            <a:custGeom>
              <a:rect b="b" l="l" r="r" t="t"/>
              <a:pathLst>
                <a:path extrusionOk="0" h="8232" w="8355">
                  <a:moveTo>
                    <a:pt x="4104" y="0"/>
                  </a:moveTo>
                  <a:cubicBezTo>
                    <a:pt x="2167" y="0"/>
                    <a:pt x="643" y="1771"/>
                    <a:pt x="320" y="3603"/>
                  </a:cubicBezTo>
                  <a:cubicBezTo>
                    <a:pt x="0" y="5543"/>
                    <a:pt x="1119" y="7483"/>
                    <a:pt x="3036" y="8076"/>
                  </a:cubicBezTo>
                  <a:cubicBezTo>
                    <a:pt x="3393" y="8180"/>
                    <a:pt x="3759" y="8231"/>
                    <a:pt x="4124" y="8231"/>
                  </a:cubicBezTo>
                  <a:cubicBezTo>
                    <a:pt x="4880" y="8231"/>
                    <a:pt x="5631" y="8013"/>
                    <a:pt x="6277" y="7597"/>
                  </a:cubicBezTo>
                  <a:cubicBezTo>
                    <a:pt x="6574" y="7414"/>
                    <a:pt x="6848" y="7163"/>
                    <a:pt x="7099" y="6890"/>
                  </a:cubicBezTo>
                  <a:cubicBezTo>
                    <a:pt x="7852" y="6296"/>
                    <a:pt x="8355" y="5383"/>
                    <a:pt x="8332" y="4402"/>
                  </a:cubicBezTo>
                  <a:cubicBezTo>
                    <a:pt x="8309" y="3352"/>
                    <a:pt x="7715" y="2210"/>
                    <a:pt x="7031" y="1411"/>
                  </a:cubicBezTo>
                  <a:cubicBezTo>
                    <a:pt x="6369" y="658"/>
                    <a:pt x="5456" y="110"/>
                    <a:pt x="4451" y="19"/>
                  </a:cubicBezTo>
                  <a:cubicBezTo>
                    <a:pt x="4334" y="6"/>
                    <a:pt x="4218" y="0"/>
                    <a:pt x="41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2" name="Google Shape;562;p25"/>
            <p:cNvSpPr/>
            <p:nvPr/>
          </p:nvSpPr>
          <p:spPr>
            <a:xfrm>
              <a:off x="4350100" y="1473750"/>
              <a:ext cx="95875" cy="93525"/>
            </a:xfrm>
            <a:custGeom>
              <a:rect b="b" l="l" r="r" t="t"/>
              <a:pathLst>
                <a:path extrusionOk="0" h="3741" w="3835">
                  <a:moveTo>
                    <a:pt x="1554" y="1"/>
                  </a:moveTo>
                  <a:cubicBezTo>
                    <a:pt x="1238" y="1"/>
                    <a:pt x="928" y="93"/>
                    <a:pt x="662" y="307"/>
                  </a:cubicBezTo>
                  <a:cubicBezTo>
                    <a:pt x="23" y="832"/>
                    <a:pt x="0" y="1927"/>
                    <a:pt x="274" y="2658"/>
                  </a:cubicBezTo>
                  <a:cubicBezTo>
                    <a:pt x="434" y="3069"/>
                    <a:pt x="753" y="3411"/>
                    <a:pt x="1164" y="3594"/>
                  </a:cubicBezTo>
                  <a:cubicBezTo>
                    <a:pt x="1429" y="3705"/>
                    <a:pt x="1710" y="3740"/>
                    <a:pt x="1998" y="3740"/>
                  </a:cubicBezTo>
                  <a:cubicBezTo>
                    <a:pt x="2182" y="3740"/>
                    <a:pt x="2369" y="3726"/>
                    <a:pt x="2557" y="3708"/>
                  </a:cubicBezTo>
                  <a:cubicBezTo>
                    <a:pt x="2716" y="3708"/>
                    <a:pt x="2808" y="3594"/>
                    <a:pt x="2808" y="3457"/>
                  </a:cubicBezTo>
                  <a:cubicBezTo>
                    <a:pt x="3036" y="3343"/>
                    <a:pt x="3241" y="3137"/>
                    <a:pt x="3401" y="2886"/>
                  </a:cubicBezTo>
                  <a:cubicBezTo>
                    <a:pt x="3835" y="2133"/>
                    <a:pt x="3584" y="1220"/>
                    <a:pt x="2990" y="626"/>
                  </a:cubicBezTo>
                  <a:cubicBezTo>
                    <a:pt x="2620" y="256"/>
                    <a:pt x="2080" y="1"/>
                    <a:pt x="15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3" name="Google Shape;563;p25"/>
            <p:cNvSpPr/>
            <p:nvPr/>
          </p:nvSpPr>
          <p:spPr>
            <a:xfrm>
              <a:off x="4386600" y="1147775"/>
              <a:ext cx="162675" cy="170425"/>
            </a:xfrm>
            <a:custGeom>
              <a:rect b="b" l="l" r="r" t="t"/>
              <a:pathLst>
                <a:path extrusionOk="0" h="6817" w="6507">
                  <a:moveTo>
                    <a:pt x="2995" y="0"/>
                  </a:moveTo>
                  <a:cubicBezTo>
                    <a:pt x="2821" y="0"/>
                    <a:pt x="2644" y="20"/>
                    <a:pt x="2466" y="62"/>
                  </a:cubicBezTo>
                  <a:cubicBezTo>
                    <a:pt x="1005" y="427"/>
                    <a:pt x="69" y="2002"/>
                    <a:pt x="47" y="3440"/>
                  </a:cubicBezTo>
                  <a:cubicBezTo>
                    <a:pt x="1" y="4764"/>
                    <a:pt x="754" y="6065"/>
                    <a:pt x="1964" y="6544"/>
                  </a:cubicBezTo>
                  <a:cubicBezTo>
                    <a:pt x="2359" y="6723"/>
                    <a:pt x="2786" y="6816"/>
                    <a:pt x="3215" y="6816"/>
                  </a:cubicBezTo>
                  <a:cubicBezTo>
                    <a:pt x="3825" y="6816"/>
                    <a:pt x="4440" y="6627"/>
                    <a:pt x="4977" y="6224"/>
                  </a:cubicBezTo>
                  <a:cubicBezTo>
                    <a:pt x="6141" y="5357"/>
                    <a:pt x="6506" y="3736"/>
                    <a:pt x="6027" y="2390"/>
                  </a:cubicBezTo>
                  <a:cubicBezTo>
                    <a:pt x="5562" y="1177"/>
                    <a:pt x="4345" y="0"/>
                    <a:pt x="29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564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p26"/>
          <p:cNvSpPr txBox="1"/>
          <p:nvPr>
            <p:ph hasCustomPrompt="1" type="title"/>
          </p:nvPr>
        </p:nvSpPr>
        <p:spPr>
          <a:xfrm>
            <a:off x="1621350" y="1442066"/>
            <a:ext cx="5901300" cy="159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66" name="Google Shape;566;p26"/>
          <p:cNvSpPr txBox="1"/>
          <p:nvPr>
            <p:ph idx="1" type="body"/>
          </p:nvPr>
        </p:nvSpPr>
        <p:spPr>
          <a:xfrm>
            <a:off x="1621350" y="3030966"/>
            <a:ext cx="5901300" cy="68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67" name="Google Shape;567;p26"/>
          <p:cNvSpPr/>
          <p:nvPr/>
        </p:nvSpPr>
        <p:spPr>
          <a:xfrm flipH="1">
            <a:off x="-22983" y="3352474"/>
            <a:ext cx="6230052" cy="1790918"/>
          </a:xfrm>
          <a:custGeom>
            <a:rect b="b" l="l" r="r" t="t"/>
            <a:pathLst>
              <a:path extrusionOk="0" h="87054" w="302834">
                <a:moveTo>
                  <a:pt x="1" y="87053"/>
                </a:moveTo>
                <a:cubicBezTo>
                  <a:pt x="1" y="87053"/>
                  <a:pt x="12250" y="45898"/>
                  <a:pt x="65108" y="39545"/>
                </a:cubicBezTo>
                <a:cubicBezTo>
                  <a:pt x="135262" y="31065"/>
                  <a:pt x="142921" y="60244"/>
                  <a:pt x="200460" y="60457"/>
                </a:cubicBezTo>
                <a:cubicBezTo>
                  <a:pt x="270158" y="60670"/>
                  <a:pt x="302833" y="0"/>
                  <a:pt x="302833" y="0"/>
                </a:cubicBezTo>
                <a:lnTo>
                  <a:pt x="302833" y="86628"/>
                </a:lnTo>
                <a:close/>
              </a:path>
            </a:pathLst>
          </a:custGeom>
          <a:solidFill>
            <a:srgbClr val="E3D6C9">
              <a:alpha val="28627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8" name="Google Shape;568;p26"/>
          <p:cNvSpPr/>
          <p:nvPr/>
        </p:nvSpPr>
        <p:spPr>
          <a:xfrm flipH="1">
            <a:off x="3435766" y="0"/>
            <a:ext cx="5694633" cy="2058991"/>
          </a:xfrm>
          <a:custGeom>
            <a:rect b="b" l="l" r="r" t="t"/>
            <a:pathLst>
              <a:path extrusionOk="0" h="128848" w="356360">
                <a:moveTo>
                  <a:pt x="356360" y="1"/>
                </a:moveTo>
                <a:cubicBezTo>
                  <a:pt x="356360" y="1"/>
                  <a:pt x="341983" y="60853"/>
                  <a:pt x="279763" y="70336"/>
                </a:cubicBezTo>
                <a:cubicBezTo>
                  <a:pt x="197178" y="82859"/>
                  <a:pt x="188211" y="39667"/>
                  <a:pt x="120459" y="39393"/>
                </a:cubicBezTo>
                <a:cubicBezTo>
                  <a:pt x="38451" y="39059"/>
                  <a:pt x="1" y="128848"/>
                  <a:pt x="1" y="128848"/>
                </a:cubicBezTo>
                <a:lnTo>
                  <a:pt x="1" y="609"/>
                </a:lnTo>
                <a:close/>
              </a:path>
            </a:pathLst>
          </a:custGeom>
          <a:solidFill>
            <a:srgbClr val="E3D6C9">
              <a:alpha val="28627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69" name="Google Shape;569;p26"/>
          <p:cNvGrpSpPr/>
          <p:nvPr/>
        </p:nvGrpSpPr>
        <p:grpSpPr>
          <a:xfrm flipH="1">
            <a:off x="8541610" y="-60100"/>
            <a:ext cx="725875" cy="709300"/>
            <a:chOff x="703175" y="3286325"/>
            <a:chExt cx="725875" cy="709300"/>
          </a:xfrm>
        </p:grpSpPr>
        <p:sp>
          <p:nvSpPr>
            <p:cNvPr id="570" name="Google Shape;570;p26"/>
            <p:cNvSpPr/>
            <p:nvPr/>
          </p:nvSpPr>
          <p:spPr>
            <a:xfrm>
              <a:off x="1048975" y="3589325"/>
              <a:ext cx="51950" cy="52525"/>
            </a:xfrm>
            <a:custGeom>
              <a:rect b="b" l="l" r="r" t="t"/>
              <a:pathLst>
                <a:path extrusionOk="0" h="2101" w="2078">
                  <a:moveTo>
                    <a:pt x="1051" y="0"/>
                  </a:moveTo>
                  <a:cubicBezTo>
                    <a:pt x="959" y="0"/>
                    <a:pt x="868" y="23"/>
                    <a:pt x="777" y="46"/>
                  </a:cubicBezTo>
                  <a:lnTo>
                    <a:pt x="754" y="46"/>
                  </a:lnTo>
                  <a:cubicBezTo>
                    <a:pt x="686" y="69"/>
                    <a:pt x="617" y="115"/>
                    <a:pt x="549" y="137"/>
                  </a:cubicBezTo>
                  <a:cubicBezTo>
                    <a:pt x="549" y="137"/>
                    <a:pt x="526" y="160"/>
                    <a:pt x="503" y="160"/>
                  </a:cubicBezTo>
                  <a:cubicBezTo>
                    <a:pt x="457" y="206"/>
                    <a:pt x="389" y="251"/>
                    <a:pt x="343" y="297"/>
                  </a:cubicBezTo>
                  <a:cubicBezTo>
                    <a:pt x="343" y="297"/>
                    <a:pt x="320" y="297"/>
                    <a:pt x="320" y="320"/>
                  </a:cubicBezTo>
                  <a:cubicBezTo>
                    <a:pt x="275" y="366"/>
                    <a:pt x="206" y="434"/>
                    <a:pt x="161" y="503"/>
                  </a:cubicBezTo>
                  <a:cubicBezTo>
                    <a:pt x="161" y="525"/>
                    <a:pt x="161" y="525"/>
                    <a:pt x="138" y="548"/>
                  </a:cubicBezTo>
                  <a:cubicBezTo>
                    <a:pt x="115" y="617"/>
                    <a:pt x="69" y="708"/>
                    <a:pt x="46" y="776"/>
                  </a:cubicBezTo>
                  <a:cubicBezTo>
                    <a:pt x="46" y="799"/>
                    <a:pt x="46" y="822"/>
                    <a:pt x="24" y="822"/>
                  </a:cubicBezTo>
                  <a:cubicBezTo>
                    <a:pt x="24" y="913"/>
                    <a:pt x="1" y="1005"/>
                    <a:pt x="1" y="1073"/>
                  </a:cubicBezTo>
                  <a:cubicBezTo>
                    <a:pt x="1" y="1164"/>
                    <a:pt x="24" y="1279"/>
                    <a:pt x="24" y="1324"/>
                  </a:cubicBezTo>
                  <a:cubicBezTo>
                    <a:pt x="24" y="1347"/>
                    <a:pt x="46" y="1370"/>
                    <a:pt x="46" y="1370"/>
                  </a:cubicBezTo>
                  <a:cubicBezTo>
                    <a:pt x="69" y="1461"/>
                    <a:pt x="92" y="1530"/>
                    <a:pt x="138" y="1598"/>
                  </a:cubicBezTo>
                  <a:cubicBezTo>
                    <a:pt x="138" y="1621"/>
                    <a:pt x="138" y="1621"/>
                    <a:pt x="161" y="1621"/>
                  </a:cubicBezTo>
                  <a:cubicBezTo>
                    <a:pt x="183" y="1689"/>
                    <a:pt x="229" y="1735"/>
                    <a:pt x="275" y="1781"/>
                  </a:cubicBezTo>
                  <a:cubicBezTo>
                    <a:pt x="275" y="1804"/>
                    <a:pt x="275" y="1804"/>
                    <a:pt x="275" y="1804"/>
                  </a:cubicBezTo>
                  <a:cubicBezTo>
                    <a:pt x="343" y="1872"/>
                    <a:pt x="412" y="1918"/>
                    <a:pt x="480" y="1963"/>
                  </a:cubicBezTo>
                  <a:cubicBezTo>
                    <a:pt x="480" y="1963"/>
                    <a:pt x="503" y="1963"/>
                    <a:pt x="526" y="1986"/>
                  </a:cubicBezTo>
                  <a:cubicBezTo>
                    <a:pt x="571" y="2009"/>
                    <a:pt x="640" y="2032"/>
                    <a:pt x="708" y="2055"/>
                  </a:cubicBezTo>
                  <a:cubicBezTo>
                    <a:pt x="731" y="2055"/>
                    <a:pt x="731" y="2078"/>
                    <a:pt x="754" y="2078"/>
                  </a:cubicBezTo>
                  <a:cubicBezTo>
                    <a:pt x="822" y="2100"/>
                    <a:pt x="914" y="2100"/>
                    <a:pt x="982" y="2100"/>
                  </a:cubicBezTo>
                  <a:lnTo>
                    <a:pt x="1051" y="2100"/>
                  </a:lnTo>
                  <a:cubicBezTo>
                    <a:pt x="1142" y="2100"/>
                    <a:pt x="1256" y="2100"/>
                    <a:pt x="1347" y="2055"/>
                  </a:cubicBezTo>
                  <a:cubicBezTo>
                    <a:pt x="1416" y="2032"/>
                    <a:pt x="1484" y="1986"/>
                    <a:pt x="1553" y="1963"/>
                  </a:cubicBezTo>
                  <a:cubicBezTo>
                    <a:pt x="1621" y="1918"/>
                    <a:pt x="1713" y="1849"/>
                    <a:pt x="1758" y="1804"/>
                  </a:cubicBezTo>
                  <a:cubicBezTo>
                    <a:pt x="1758" y="1804"/>
                    <a:pt x="1781" y="1781"/>
                    <a:pt x="1781" y="1781"/>
                  </a:cubicBezTo>
                  <a:cubicBezTo>
                    <a:pt x="1850" y="1712"/>
                    <a:pt x="1895" y="1667"/>
                    <a:pt x="1941" y="1575"/>
                  </a:cubicBezTo>
                  <a:cubicBezTo>
                    <a:pt x="1941" y="1575"/>
                    <a:pt x="1941" y="1575"/>
                    <a:pt x="1941" y="1553"/>
                  </a:cubicBezTo>
                  <a:cubicBezTo>
                    <a:pt x="1964" y="1507"/>
                    <a:pt x="2009" y="1438"/>
                    <a:pt x="2032" y="1370"/>
                  </a:cubicBezTo>
                  <a:cubicBezTo>
                    <a:pt x="2055" y="1279"/>
                    <a:pt x="2055" y="1187"/>
                    <a:pt x="2078" y="1119"/>
                  </a:cubicBezTo>
                  <a:cubicBezTo>
                    <a:pt x="2078" y="1028"/>
                    <a:pt x="2055" y="936"/>
                    <a:pt x="2032" y="868"/>
                  </a:cubicBezTo>
                  <a:cubicBezTo>
                    <a:pt x="2032" y="845"/>
                    <a:pt x="2032" y="822"/>
                    <a:pt x="2032" y="822"/>
                  </a:cubicBezTo>
                  <a:cubicBezTo>
                    <a:pt x="2009" y="754"/>
                    <a:pt x="1964" y="662"/>
                    <a:pt x="1941" y="594"/>
                  </a:cubicBezTo>
                  <a:cubicBezTo>
                    <a:pt x="1918" y="594"/>
                    <a:pt x="1918" y="594"/>
                    <a:pt x="1918" y="571"/>
                  </a:cubicBezTo>
                  <a:cubicBezTo>
                    <a:pt x="1918" y="571"/>
                    <a:pt x="1895" y="548"/>
                    <a:pt x="1895" y="548"/>
                  </a:cubicBezTo>
                  <a:cubicBezTo>
                    <a:pt x="1872" y="503"/>
                    <a:pt x="1872" y="457"/>
                    <a:pt x="1850" y="411"/>
                  </a:cubicBezTo>
                  <a:cubicBezTo>
                    <a:pt x="1781" y="297"/>
                    <a:pt x="1690" y="206"/>
                    <a:pt x="1576" y="137"/>
                  </a:cubicBezTo>
                  <a:cubicBezTo>
                    <a:pt x="1416" y="46"/>
                    <a:pt x="1233" y="0"/>
                    <a:pt x="10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1" name="Google Shape;571;p26"/>
            <p:cNvSpPr/>
            <p:nvPr/>
          </p:nvSpPr>
          <p:spPr>
            <a:xfrm>
              <a:off x="1006175" y="3486050"/>
              <a:ext cx="46825" cy="49075"/>
            </a:xfrm>
            <a:custGeom>
              <a:rect b="b" l="l" r="r" t="t"/>
              <a:pathLst>
                <a:path extrusionOk="0" h="1963" w="1873">
                  <a:moveTo>
                    <a:pt x="845" y="0"/>
                  </a:moveTo>
                  <a:cubicBezTo>
                    <a:pt x="777" y="0"/>
                    <a:pt x="708" y="23"/>
                    <a:pt x="617" y="46"/>
                  </a:cubicBezTo>
                  <a:cubicBezTo>
                    <a:pt x="549" y="46"/>
                    <a:pt x="457" y="91"/>
                    <a:pt x="389" y="137"/>
                  </a:cubicBezTo>
                  <a:cubicBezTo>
                    <a:pt x="298" y="183"/>
                    <a:pt x="229" y="251"/>
                    <a:pt x="183" y="320"/>
                  </a:cubicBezTo>
                  <a:cubicBezTo>
                    <a:pt x="115" y="411"/>
                    <a:pt x="69" y="479"/>
                    <a:pt x="47" y="593"/>
                  </a:cubicBezTo>
                  <a:cubicBezTo>
                    <a:pt x="1" y="685"/>
                    <a:pt x="1" y="799"/>
                    <a:pt x="24" y="890"/>
                  </a:cubicBezTo>
                  <a:cubicBezTo>
                    <a:pt x="24" y="982"/>
                    <a:pt x="47" y="1050"/>
                    <a:pt x="92" y="1118"/>
                  </a:cubicBezTo>
                  <a:cubicBezTo>
                    <a:pt x="92" y="1118"/>
                    <a:pt x="92" y="1118"/>
                    <a:pt x="92" y="1141"/>
                  </a:cubicBezTo>
                  <a:cubicBezTo>
                    <a:pt x="69" y="1278"/>
                    <a:pt x="115" y="1461"/>
                    <a:pt x="206" y="1575"/>
                  </a:cubicBezTo>
                  <a:cubicBezTo>
                    <a:pt x="229" y="1598"/>
                    <a:pt x="298" y="1712"/>
                    <a:pt x="320" y="1735"/>
                  </a:cubicBezTo>
                  <a:cubicBezTo>
                    <a:pt x="412" y="1826"/>
                    <a:pt x="549" y="1917"/>
                    <a:pt x="663" y="1940"/>
                  </a:cubicBezTo>
                  <a:lnTo>
                    <a:pt x="777" y="1940"/>
                  </a:lnTo>
                  <a:cubicBezTo>
                    <a:pt x="800" y="1963"/>
                    <a:pt x="845" y="1963"/>
                    <a:pt x="891" y="1963"/>
                  </a:cubicBezTo>
                  <a:lnTo>
                    <a:pt x="914" y="1963"/>
                  </a:lnTo>
                  <a:cubicBezTo>
                    <a:pt x="982" y="1963"/>
                    <a:pt x="1051" y="1940"/>
                    <a:pt x="1119" y="1940"/>
                  </a:cubicBezTo>
                  <a:cubicBezTo>
                    <a:pt x="1142" y="1940"/>
                    <a:pt x="1142" y="1940"/>
                    <a:pt x="1165" y="1917"/>
                  </a:cubicBezTo>
                  <a:cubicBezTo>
                    <a:pt x="1233" y="1895"/>
                    <a:pt x="1302" y="1872"/>
                    <a:pt x="1370" y="1849"/>
                  </a:cubicBezTo>
                  <a:cubicBezTo>
                    <a:pt x="1370" y="1826"/>
                    <a:pt x="1370" y="1826"/>
                    <a:pt x="1393" y="1826"/>
                  </a:cubicBezTo>
                  <a:cubicBezTo>
                    <a:pt x="1439" y="1780"/>
                    <a:pt x="1507" y="1735"/>
                    <a:pt x="1553" y="1689"/>
                  </a:cubicBezTo>
                  <a:cubicBezTo>
                    <a:pt x="1621" y="1643"/>
                    <a:pt x="1690" y="1529"/>
                    <a:pt x="1713" y="1506"/>
                  </a:cubicBezTo>
                  <a:cubicBezTo>
                    <a:pt x="1736" y="1484"/>
                    <a:pt x="1736" y="1461"/>
                    <a:pt x="1758" y="1438"/>
                  </a:cubicBezTo>
                  <a:cubicBezTo>
                    <a:pt x="1781" y="1392"/>
                    <a:pt x="1827" y="1278"/>
                    <a:pt x="1850" y="1210"/>
                  </a:cubicBezTo>
                  <a:cubicBezTo>
                    <a:pt x="1850" y="1141"/>
                    <a:pt x="1873" y="1027"/>
                    <a:pt x="1873" y="959"/>
                  </a:cubicBezTo>
                  <a:cubicBezTo>
                    <a:pt x="1873" y="890"/>
                    <a:pt x="1850" y="776"/>
                    <a:pt x="1827" y="708"/>
                  </a:cubicBezTo>
                  <a:cubicBezTo>
                    <a:pt x="1804" y="639"/>
                    <a:pt x="1781" y="525"/>
                    <a:pt x="1736" y="479"/>
                  </a:cubicBezTo>
                  <a:cubicBezTo>
                    <a:pt x="1690" y="434"/>
                    <a:pt x="1644" y="342"/>
                    <a:pt x="1576" y="274"/>
                  </a:cubicBezTo>
                  <a:cubicBezTo>
                    <a:pt x="1507" y="228"/>
                    <a:pt x="1439" y="183"/>
                    <a:pt x="1370" y="137"/>
                  </a:cubicBezTo>
                  <a:cubicBezTo>
                    <a:pt x="1211" y="46"/>
                    <a:pt x="1074" y="0"/>
                    <a:pt x="8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2" name="Google Shape;572;p26"/>
            <p:cNvSpPr/>
            <p:nvPr/>
          </p:nvSpPr>
          <p:spPr>
            <a:xfrm>
              <a:off x="925725" y="3567650"/>
              <a:ext cx="49675" cy="47375"/>
            </a:xfrm>
            <a:custGeom>
              <a:rect b="b" l="l" r="r" t="t"/>
              <a:pathLst>
                <a:path extrusionOk="0" h="1895" w="1987">
                  <a:moveTo>
                    <a:pt x="799" y="0"/>
                  </a:moveTo>
                  <a:cubicBezTo>
                    <a:pt x="731" y="0"/>
                    <a:pt x="662" y="23"/>
                    <a:pt x="617" y="23"/>
                  </a:cubicBezTo>
                  <a:cubicBezTo>
                    <a:pt x="480" y="69"/>
                    <a:pt x="366" y="137"/>
                    <a:pt x="274" y="228"/>
                  </a:cubicBezTo>
                  <a:cubicBezTo>
                    <a:pt x="229" y="274"/>
                    <a:pt x="183" y="342"/>
                    <a:pt x="137" y="388"/>
                  </a:cubicBezTo>
                  <a:cubicBezTo>
                    <a:pt x="137" y="411"/>
                    <a:pt x="137" y="411"/>
                    <a:pt x="137" y="411"/>
                  </a:cubicBezTo>
                  <a:lnTo>
                    <a:pt x="115" y="411"/>
                  </a:lnTo>
                  <a:cubicBezTo>
                    <a:pt x="92" y="479"/>
                    <a:pt x="69" y="548"/>
                    <a:pt x="46" y="616"/>
                  </a:cubicBezTo>
                  <a:cubicBezTo>
                    <a:pt x="23" y="662"/>
                    <a:pt x="23" y="708"/>
                    <a:pt x="23" y="776"/>
                  </a:cubicBezTo>
                  <a:cubicBezTo>
                    <a:pt x="0" y="822"/>
                    <a:pt x="0" y="867"/>
                    <a:pt x="0" y="936"/>
                  </a:cubicBezTo>
                  <a:cubicBezTo>
                    <a:pt x="0" y="1004"/>
                    <a:pt x="23" y="1073"/>
                    <a:pt x="23" y="1141"/>
                  </a:cubicBezTo>
                  <a:cubicBezTo>
                    <a:pt x="23" y="1164"/>
                    <a:pt x="23" y="1164"/>
                    <a:pt x="23" y="1164"/>
                  </a:cubicBezTo>
                  <a:cubicBezTo>
                    <a:pt x="46" y="1164"/>
                    <a:pt x="46" y="1187"/>
                    <a:pt x="46" y="1187"/>
                  </a:cubicBezTo>
                  <a:cubicBezTo>
                    <a:pt x="69" y="1255"/>
                    <a:pt x="92" y="1324"/>
                    <a:pt x="115" y="1392"/>
                  </a:cubicBezTo>
                  <a:cubicBezTo>
                    <a:pt x="137" y="1392"/>
                    <a:pt x="137" y="1392"/>
                    <a:pt x="137" y="1415"/>
                  </a:cubicBezTo>
                  <a:cubicBezTo>
                    <a:pt x="137" y="1415"/>
                    <a:pt x="137" y="1415"/>
                    <a:pt x="160" y="1438"/>
                  </a:cubicBezTo>
                  <a:cubicBezTo>
                    <a:pt x="160" y="1461"/>
                    <a:pt x="206" y="1484"/>
                    <a:pt x="206" y="1529"/>
                  </a:cubicBezTo>
                  <a:cubicBezTo>
                    <a:pt x="229" y="1552"/>
                    <a:pt x="252" y="1575"/>
                    <a:pt x="274" y="1598"/>
                  </a:cubicBezTo>
                  <a:cubicBezTo>
                    <a:pt x="297" y="1621"/>
                    <a:pt x="297" y="1621"/>
                    <a:pt x="320" y="1643"/>
                  </a:cubicBezTo>
                  <a:cubicBezTo>
                    <a:pt x="366" y="1666"/>
                    <a:pt x="411" y="1712"/>
                    <a:pt x="480" y="1758"/>
                  </a:cubicBezTo>
                  <a:cubicBezTo>
                    <a:pt x="525" y="1780"/>
                    <a:pt x="571" y="1803"/>
                    <a:pt x="594" y="1826"/>
                  </a:cubicBezTo>
                  <a:cubicBezTo>
                    <a:pt x="640" y="1826"/>
                    <a:pt x="685" y="1849"/>
                    <a:pt x="731" y="1872"/>
                  </a:cubicBezTo>
                  <a:cubicBezTo>
                    <a:pt x="799" y="1872"/>
                    <a:pt x="891" y="1895"/>
                    <a:pt x="936" y="1895"/>
                  </a:cubicBezTo>
                  <a:lnTo>
                    <a:pt x="982" y="1895"/>
                  </a:lnTo>
                  <a:cubicBezTo>
                    <a:pt x="1073" y="1895"/>
                    <a:pt x="1142" y="1895"/>
                    <a:pt x="1233" y="1872"/>
                  </a:cubicBezTo>
                  <a:cubicBezTo>
                    <a:pt x="1233" y="1872"/>
                    <a:pt x="1256" y="1872"/>
                    <a:pt x="1256" y="1849"/>
                  </a:cubicBezTo>
                  <a:cubicBezTo>
                    <a:pt x="1324" y="1826"/>
                    <a:pt x="1393" y="1803"/>
                    <a:pt x="1461" y="1780"/>
                  </a:cubicBezTo>
                  <a:cubicBezTo>
                    <a:pt x="1461" y="1780"/>
                    <a:pt x="1461" y="1780"/>
                    <a:pt x="1461" y="1758"/>
                  </a:cubicBezTo>
                  <a:lnTo>
                    <a:pt x="1507" y="1758"/>
                  </a:lnTo>
                  <a:cubicBezTo>
                    <a:pt x="1553" y="1712"/>
                    <a:pt x="1621" y="1666"/>
                    <a:pt x="1690" y="1598"/>
                  </a:cubicBezTo>
                  <a:cubicBezTo>
                    <a:pt x="1690" y="1598"/>
                    <a:pt x="1690" y="1598"/>
                    <a:pt x="1712" y="1575"/>
                  </a:cubicBezTo>
                  <a:cubicBezTo>
                    <a:pt x="1735" y="1529"/>
                    <a:pt x="1781" y="1484"/>
                    <a:pt x="1827" y="1415"/>
                  </a:cubicBezTo>
                  <a:cubicBezTo>
                    <a:pt x="1827" y="1415"/>
                    <a:pt x="1827" y="1415"/>
                    <a:pt x="1849" y="1392"/>
                  </a:cubicBezTo>
                  <a:cubicBezTo>
                    <a:pt x="1849" y="1392"/>
                    <a:pt x="1849" y="1392"/>
                    <a:pt x="1849" y="1370"/>
                  </a:cubicBezTo>
                  <a:cubicBezTo>
                    <a:pt x="1872" y="1324"/>
                    <a:pt x="1918" y="1233"/>
                    <a:pt x="1941" y="1187"/>
                  </a:cubicBezTo>
                  <a:cubicBezTo>
                    <a:pt x="1941" y="1164"/>
                    <a:pt x="1941" y="1164"/>
                    <a:pt x="1941" y="1164"/>
                  </a:cubicBezTo>
                  <a:cubicBezTo>
                    <a:pt x="1941" y="1164"/>
                    <a:pt x="1941" y="1141"/>
                    <a:pt x="1941" y="1141"/>
                  </a:cubicBezTo>
                  <a:cubicBezTo>
                    <a:pt x="1963" y="1118"/>
                    <a:pt x="1963" y="1050"/>
                    <a:pt x="1963" y="1027"/>
                  </a:cubicBezTo>
                  <a:cubicBezTo>
                    <a:pt x="1963" y="1027"/>
                    <a:pt x="1963" y="959"/>
                    <a:pt x="1986" y="936"/>
                  </a:cubicBezTo>
                  <a:cubicBezTo>
                    <a:pt x="1986" y="913"/>
                    <a:pt x="1986" y="913"/>
                    <a:pt x="1986" y="913"/>
                  </a:cubicBezTo>
                  <a:cubicBezTo>
                    <a:pt x="1963" y="845"/>
                    <a:pt x="1963" y="776"/>
                    <a:pt x="1941" y="708"/>
                  </a:cubicBezTo>
                  <a:lnTo>
                    <a:pt x="1872" y="525"/>
                  </a:lnTo>
                  <a:cubicBezTo>
                    <a:pt x="1872" y="525"/>
                    <a:pt x="1872" y="525"/>
                    <a:pt x="1872" y="502"/>
                  </a:cubicBezTo>
                  <a:cubicBezTo>
                    <a:pt x="1849" y="479"/>
                    <a:pt x="1758" y="388"/>
                    <a:pt x="1735" y="365"/>
                  </a:cubicBezTo>
                  <a:cubicBezTo>
                    <a:pt x="1735" y="342"/>
                    <a:pt x="1735" y="342"/>
                    <a:pt x="1735" y="342"/>
                  </a:cubicBezTo>
                  <a:cubicBezTo>
                    <a:pt x="1690" y="320"/>
                    <a:pt x="1644" y="274"/>
                    <a:pt x="1644" y="274"/>
                  </a:cubicBezTo>
                  <a:cubicBezTo>
                    <a:pt x="1621" y="251"/>
                    <a:pt x="1598" y="228"/>
                    <a:pt x="1553" y="205"/>
                  </a:cubicBezTo>
                  <a:lnTo>
                    <a:pt x="1530" y="205"/>
                  </a:lnTo>
                  <a:cubicBezTo>
                    <a:pt x="1507" y="183"/>
                    <a:pt x="1393" y="137"/>
                    <a:pt x="1347" y="114"/>
                  </a:cubicBezTo>
                  <a:lnTo>
                    <a:pt x="1302" y="114"/>
                  </a:lnTo>
                  <a:cubicBezTo>
                    <a:pt x="1279" y="91"/>
                    <a:pt x="1210" y="91"/>
                    <a:pt x="1142" y="91"/>
                  </a:cubicBezTo>
                  <a:cubicBezTo>
                    <a:pt x="1050" y="23"/>
                    <a:pt x="936" y="0"/>
                    <a:pt x="7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3" name="Google Shape;573;p26"/>
            <p:cNvSpPr/>
            <p:nvPr/>
          </p:nvSpPr>
          <p:spPr>
            <a:xfrm>
              <a:off x="946850" y="3693750"/>
              <a:ext cx="43375" cy="51675"/>
            </a:xfrm>
            <a:custGeom>
              <a:rect b="b" l="l" r="r" t="t"/>
              <a:pathLst>
                <a:path extrusionOk="0" h="2067" w="1735">
                  <a:moveTo>
                    <a:pt x="936" y="0"/>
                  </a:moveTo>
                  <a:cubicBezTo>
                    <a:pt x="867" y="0"/>
                    <a:pt x="799" y="23"/>
                    <a:pt x="730" y="23"/>
                  </a:cubicBezTo>
                  <a:lnTo>
                    <a:pt x="708" y="23"/>
                  </a:lnTo>
                  <a:lnTo>
                    <a:pt x="525" y="115"/>
                  </a:lnTo>
                  <a:cubicBezTo>
                    <a:pt x="502" y="137"/>
                    <a:pt x="479" y="137"/>
                    <a:pt x="457" y="183"/>
                  </a:cubicBezTo>
                  <a:cubicBezTo>
                    <a:pt x="342" y="252"/>
                    <a:pt x="388" y="206"/>
                    <a:pt x="320" y="320"/>
                  </a:cubicBezTo>
                  <a:cubicBezTo>
                    <a:pt x="297" y="320"/>
                    <a:pt x="251" y="366"/>
                    <a:pt x="251" y="388"/>
                  </a:cubicBezTo>
                  <a:cubicBezTo>
                    <a:pt x="228" y="411"/>
                    <a:pt x="183" y="571"/>
                    <a:pt x="160" y="594"/>
                  </a:cubicBezTo>
                  <a:cubicBezTo>
                    <a:pt x="160" y="617"/>
                    <a:pt x="160" y="662"/>
                    <a:pt x="160" y="685"/>
                  </a:cubicBezTo>
                  <a:cubicBezTo>
                    <a:pt x="137" y="731"/>
                    <a:pt x="137" y="776"/>
                    <a:pt x="137" y="799"/>
                  </a:cubicBezTo>
                  <a:cubicBezTo>
                    <a:pt x="137" y="799"/>
                    <a:pt x="137" y="822"/>
                    <a:pt x="137" y="868"/>
                  </a:cubicBezTo>
                  <a:cubicBezTo>
                    <a:pt x="137" y="891"/>
                    <a:pt x="114" y="913"/>
                    <a:pt x="114" y="913"/>
                  </a:cubicBezTo>
                  <a:cubicBezTo>
                    <a:pt x="46" y="1005"/>
                    <a:pt x="23" y="1096"/>
                    <a:pt x="23" y="1210"/>
                  </a:cubicBezTo>
                  <a:cubicBezTo>
                    <a:pt x="0" y="1301"/>
                    <a:pt x="0" y="1416"/>
                    <a:pt x="46" y="1507"/>
                  </a:cubicBezTo>
                  <a:cubicBezTo>
                    <a:pt x="69" y="1598"/>
                    <a:pt x="114" y="1689"/>
                    <a:pt x="183" y="1758"/>
                  </a:cubicBezTo>
                  <a:cubicBezTo>
                    <a:pt x="228" y="1849"/>
                    <a:pt x="297" y="1918"/>
                    <a:pt x="388" y="1963"/>
                  </a:cubicBezTo>
                  <a:cubicBezTo>
                    <a:pt x="457" y="1986"/>
                    <a:pt x="502" y="2009"/>
                    <a:pt x="571" y="2032"/>
                  </a:cubicBezTo>
                  <a:cubicBezTo>
                    <a:pt x="639" y="2055"/>
                    <a:pt x="708" y="2066"/>
                    <a:pt x="776" y="2066"/>
                  </a:cubicBezTo>
                  <a:cubicBezTo>
                    <a:pt x="845" y="2066"/>
                    <a:pt x="913" y="2055"/>
                    <a:pt x="982" y="2032"/>
                  </a:cubicBezTo>
                  <a:lnTo>
                    <a:pt x="1164" y="1963"/>
                  </a:lnTo>
                  <a:cubicBezTo>
                    <a:pt x="1278" y="1895"/>
                    <a:pt x="1370" y="1804"/>
                    <a:pt x="1415" y="1689"/>
                  </a:cubicBezTo>
                  <a:cubicBezTo>
                    <a:pt x="1461" y="1621"/>
                    <a:pt x="1507" y="1530"/>
                    <a:pt x="1552" y="1461"/>
                  </a:cubicBezTo>
                  <a:cubicBezTo>
                    <a:pt x="1598" y="1301"/>
                    <a:pt x="1666" y="1165"/>
                    <a:pt x="1712" y="1028"/>
                  </a:cubicBezTo>
                  <a:cubicBezTo>
                    <a:pt x="1712" y="1028"/>
                    <a:pt x="1712" y="1005"/>
                    <a:pt x="1712" y="1005"/>
                  </a:cubicBezTo>
                  <a:cubicBezTo>
                    <a:pt x="1712" y="982"/>
                    <a:pt x="1735" y="822"/>
                    <a:pt x="1735" y="799"/>
                  </a:cubicBezTo>
                  <a:cubicBezTo>
                    <a:pt x="1735" y="776"/>
                    <a:pt x="1712" y="617"/>
                    <a:pt x="1712" y="594"/>
                  </a:cubicBezTo>
                  <a:cubicBezTo>
                    <a:pt x="1712" y="571"/>
                    <a:pt x="1643" y="434"/>
                    <a:pt x="1643" y="411"/>
                  </a:cubicBezTo>
                  <a:lnTo>
                    <a:pt x="1621" y="411"/>
                  </a:lnTo>
                  <a:cubicBezTo>
                    <a:pt x="1598" y="343"/>
                    <a:pt x="1552" y="297"/>
                    <a:pt x="1507" y="252"/>
                  </a:cubicBezTo>
                  <a:cubicBezTo>
                    <a:pt x="1507" y="252"/>
                    <a:pt x="1507" y="229"/>
                    <a:pt x="1507" y="229"/>
                  </a:cubicBezTo>
                  <a:cubicBezTo>
                    <a:pt x="1461" y="206"/>
                    <a:pt x="1392" y="160"/>
                    <a:pt x="1347" y="115"/>
                  </a:cubicBezTo>
                  <a:lnTo>
                    <a:pt x="1324" y="115"/>
                  </a:lnTo>
                  <a:cubicBezTo>
                    <a:pt x="1278" y="92"/>
                    <a:pt x="1210" y="69"/>
                    <a:pt x="1141" y="23"/>
                  </a:cubicBezTo>
                  <a:lnTo>
                    <a:pt x="93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4" name="Google Shape;574;p26"/>
            <p:cNvSpPr/>
            <p:nvPr/>
          </p:nvSpPr>
          <p:spPr>
            <a:xfrm>
              <a:off x="1070675" y="3739125"/>
              <a:ext cx="41675" cy="49350"/>
            </a:xfrm>
            <a:custGeom>
              <a:rect b="b" l="l" r="r" t="t"/>
              <a:pathLst>
                <a:path extrusionOk="0" h="1974" w="1667">
                  <a:moveTo>
                    <a:pt x="845" y="0"/>
                  </a:moveTo>
                  <a:cubicBezTo>
                    <a:pt x="776" y="0"/>
                    <a:pt x="708" y="11"/>
                    <a:pt x="639" y="34"/>
                  </a:cubicBezTo>
                  <a:lnTo>
                    <a:pt x="457" y="103"/>
                  </a:lnTo>
                  <a:cubicBezTo>
                    <a:pt x="343" y="171"/>
                    <a:pt x="251" y="263"/>
                    <a:pt x="183" y="377"/>
                  </a:cubicBezTo>
                  <a:cubicBezTo>
                    <a:pt x="137" y="468"/>
                    <a:pt x="91" y="582"/>
                    <a:pt x="69" y="673"/>
                  </a:cubicBezTo>
                  <a:cubicBezTo>
                    <a:pt x="46" y="696"/>
                    <a:pt x="46" y="719"/>
                    <a:pt x="46" y="742"/>
                  </a:cubicBezTo>
                  <a:cubicBezTo>
                    <a:pt x="23" y="810"/>
                    <a:pt x="23" y="902"/>
                    <a:pt x="23" y="993"/>
                  </a:cubicBezTo>
                  <a:cubicBezTo>
                    <a:pt x="0" y="1039"/>
                    <a:pt x="23" y="1061"/>
                    <a:pt x="23" y="1107"/>
                  </a:cubicBezTo>
                  <a:cubicBezTo>
                    <a:pt x="46" y="1267"/>
                    <a:pt x="46" y="1427"/>
                    <a:pt x="160" y="1564"/>
                  </a:cubicBezTo>
                  <a:cubicBezTo>
                    <a:pt x="251" y="1701"/>
                    <a:pt x="297" y="1769"/>
                    <a:pt x="457" y="1860"/>
                  </a:cubicBezTo>
                  <a:cubicBezTo>
                    <a:pt x="566" y="1938"/>
                    <a:pt x="707" y="1974"/>
                    <a:pt x="851" y="1974"/>
                  </a:cubicBezTo>
                  <a:cubicBezTo>
                    <a:pt x="918" y="1974"/>
                    <a:pt x="985" y="1966"/>
                    <a:pt x="1050" y="1952"/>
                  </a:cubicBezTo>
                  <a:cubicBezTo>
                    <a:pt x="1187" y="1906"/>
                    <a:pt x="1301" y="1837"/>
                    <a:pt x="1415" y="1746"/>
                  </a:cubicBezTo>
                  <a:cubicBezTo>
                    <a:pt x="1507" y="1632"/>
                    <a:pt x="1575" y="1518"/>
                    <a:pt x="1621" y="1381"/>
                  </a:cubicBezTo>
                  <a:cubicBezTo>
                    <a:pt x="1666" y="1221"/>
                    <a:pt x="1644" y="1039"/>
                    <a:pt x="1575" y="879"/>
                  </a:cubicBezTo>
                  <a:cubicBezTo>
                    <a:pt x="1598" y="765"/>
                    <a:pt x="1598" y="673"/>
                    <a:pt x="1575" y="559"/>
                  </a:cubicBezTo>
                  <a:cubicBezTo>
                    <a:pt x="1552" y="468"/>
                    <a:pt x="1507" y="377"/>
                    <a:pt x="1438" y="308"/>
                  </a:cubicBezTo>
                  <a:cubicBezTo>
                    <a:pt x="1392" y="217"/>
                    <a:pt x="1301" y="171"/>
                    <a:pt x="1233" y="103"/>
                  </a:cubicBezTo>
                  <a:cubicBezTo>
                    <a:pt x="1164" y="80"/>
                    <a:pt x="1096" y="57"/>
                    <a:pt x="1050" y="34"/>
                  </a:cubicBezTo>
                  <a:cubicBezTo>
                    <a:pt x="982" y="11"/>
                    <a:pt x="913" y="0"/>
                    <a:pt x="8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5" name="Google Shape;575;p26"/>
            <p:cNvSpPr/>
            <p:nvPr/>
          </p:nvSpPr>
          <p:spPr>
            <a:xfrm>
              <a:off x="1157400" y="3674925"/>
              <a:ext cx="44525" cy="41675"/>
            </a:xfrm>
            <a:custGeom>
              <a:rect b="b" l="l" r="r" t="t"/>
              <a:pathLst>
                <a:path extrusionOk="0" h="1667" w="1781">
                  <a:moveTo>
                    <a:pt x="799" y="0"/>
                  </a:moveTo>
                  <a:cubicBezTo>
                    <a:pt x="640" y="0"/>
                    <a:pt x="548" y="23"/>
                    <a:pt x="411" y="114"/>
                  </a:cubicBezTo>
                  <a:cubicBezTo>
                    <a:pt x="297" y="160"/>
                    <a:pt x="183" y="274"/>
                    <a:pt x="115" y="388"/>
                  </a:cubicBezTo>
                  <a:cubicBezTo>
                    <a:pt x="69" y="457"/>
                    <a:pt x="46" y="525"/>
                    <a:pt x="23" y="594"/>
                  </a:cubicBezTo>
                  <a:cubicBezTo>
                    <a:pt x="1" y="776"/>
                    <a:pt x="1" y="822"/>
                    <a:pt x="23" y="1005"/>
                  </a:cubicBezTo>
                  <a:cubicBezTo>
                    <a:pt x="69" y="1096"/>
                    <a:pt x="115" y="1187"/>
                    <a:pt x="160" y="1256"/>
                  </a:cubicBezTo>
                  <a:cubicBezTo>
                    <a:pt x="229" y="1347"/>
                    <a:pt x="297" y="1415"/>
                    <a:pt x="389" y="1461"/>
                  </a:cubicBezTo>
                  <a:cubicBezTo>
                    <a:pt x="434" y="1484"/>
                    <a:pt x="480" y="1507"/>
                    <a:pt x="526" y="1529"/>
                  </a:cubicBezTo>
                  <a:cubicBezTo>
                    <a:pt x="548" y="1529"/>
                    <a:pt x="548" y="1552"/>
                    <a:pt x="571" y="1552"/>
                  </a:cubicBezTo>
                  <a:cubicBezTo>
                    <a:pt x="594" y="1575"/>
                    <a:pt x="754" y="1621"/>
                    <a:pt x="754" y="1644"/>
                  </a:cubicBezTo>
                  <a:lnTo>
                    <a:pt x="777" y="1644"/>
                  </a:lnTo>
                  <a:cubicBezTo>
                    <a:pt x="777" y="1644"/>
                    <a:pt x="959" y="1666"/>
                    <a:pt x="982" y="1666"/>
                  </a:cubicBezTo>
                  <a:cubicBezTo>
                    <a:pt x="982" y="1666"/>
                    <a:pt x="1187" y="1644"/>
                    <a:pt x="1187" y="1644"/>
                  </a:cubicBezTo>
                  <a:cubicBezTo>
                    <a:pt x="1210" y="1621"/>
                    <a:pt x="1256" y="1621"/>
                    <a:pt x="1279" y="1598"/>
                  </a:cubicBezTo>
                  <a:cubicBezTo>
                    <a:pt x="1302" y="1575"/>
                    <a:pt x="1347" y="1575"/>
                    <a:pt x="1370" y="1552"/>
                  </a:cubicBezTo>
                  <a:cubicBezTo>
                    <a:pt x="1393" y="1552"/>
                    <a:pt x="1530" y="1438"/>
                    <a:pt x="1530" y="1438"/>
                  </a:cubicBezTo>
                  <a:cubicBezTo>
                    <a:pt x="1530" y="1438"/>
                    <a:pt x="1553" y="1415"/>
                    <a:pt x="1553" y="1415"/>
                  </a:cubicBezTo>
                  <a:cubicBezTo>
                    <a:pt x="1553" y="1415"/>
                    <a:pt x="1598" y="1370"/>
                    <a:pt x="1598" y="1347"/>
                  </a:cubicBezTo>
                  <a:cubicBezTo>
                    <a:pt x="1621" y="1324"/>
                    <a:pt x="1644" y="1278"/>
                    <a:pt x="1667" y="1256"/>
                  </a:cubicBezTo>
                  <a:cubicBezTo>
                    <a:pt x="1667" y="1233"/>
                    <a:pt x="1758" y="1073"/>
                    <a:pt x="1758" y="1073"/>
                  </a:cubicBezTo>
                  <a:cubicBezTo>
                    <a:pt x="1758" y="1073"/>
                    <a:pt x="1758" y="1050"/>
                    <a:pt x="1758" y="1050"/>
                  </a:cubicBezTo>
                  <a:cubicBezTo>
                    <a:pt x="1758" y="1027"/>
                    <a:pt x="1758" y="982"/>
                    <a:pt x="1758" y="959"/>
                  </a:cubicBezTo>
                  <a:cubicBezTo>
                    <a:pt x="1781" y="913"/>
                    <a:pt x="1781" y="890"/>
                    <a:pt x="1781" y="845"/>
                  </a:cubicBezTo>
                  <a:cubicBezTo>
                    <a:pt x="1781" y="845"/>
                    <a:pt x="1758" y="639"/>
                    <a:pt x="1758" y="639"/>
                  </a:cubicBezTo>
                  <a:cubicBezTo>
                    <a:pt x="1758" y="639"/>
                    <a:pt x="1690" y="457"/>
                    <a:pt x="1667" y="457"/>
                  </a:cubicBezTo>
                  <a:cubicBezTo>
                    <a:pt x="1667" y="457"/>
                    <a:pt x="1553" y="297"/>
                    <a:pt x="1553" y="297"/>
                  </a:cubicBezTo>
                  <a:cubicBezTo>
                    <a:pt x="1553" y="297"/>
                    <a:pt x="1393" y="183"/>
                    <a:pt x="1393" y="183"/>
                  </a:cubicBezTo>
                  <a:cubicBezTo>
                    <a:pt x="1393" y="183"/>
                    <a:pt x="1210" y="91"/>
                    <a:pt x="1210" y="91"/>
                  </a:cubicBezTo>
                  <a:cubicBezTo>
                    <a:pt x="1187" y="91"/>
                    <a:pt x="1165" y="69"/>
                    <a:pt x="1142" y="69"/>
                  </a:cubicBezTo>
                  <a:cubicBezTo>
                    <a:pt x="1119" y="69"/>
                    <a:pt x="1073" y="46"/>
                    <a:pt x="1051" y="23"/>
                  </a:cubicBezTo>
                  <a:cubicBezTo>
                    <a:pt x="959" y="0"/>
                    <a:pt x="891" y="0"/>
                    <a:pt x="7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6" name="Google Shape;576;p26"/>
            <p:cNvSpPr/>
            <p:nvPr/>
          </p:nvSpPr>
          <p:spPr>
            <a:xfrm>
              <a:off x="1173950" y="3534550"/>
              <a:ext cx="41675" cy="46525"/>
            </a:xfrm>
            <a:custGeom>
              <a:rect b="b" l="l" r="r" t="t"/>
              <a:pathLst>
                <a:path extrusionOk="0" h="1861" w="1667">
                  <a:moveTo>
                    <a:pt x="891" y="0"/>
                  </a:moveTo>
                  <a:cubicBezTo>
                    <a:pt x="822" y="23"/>
                    <a:pt x="754" y="23"/>
                    <a:pt x="685" y="46"/>
                  </a:cubicBezTo>
                  <a:cubicBezTo>
                    <a:pt x="571" y="69"/>
                    <a:pt x="457" y="137"/>
                    <a:pt x="366" y="228"/>
                  </a:cubicBezTo>
                  <a:cubicBezTo>
                    <a:pt x="343" y="251"/>
                    <a:pt x="320" y="251"/>
                    <a:pt x="297" y="274"/>
                  </a:cubicBezTo>
                  <a:cubicBezTo>
                    <a:pt x="297" y="274"/>
                    <a:pt x="297" y="297"/>
                    <a:pt x="297" y="297"/>
                  </a:cubicBezTo>
                  <a:cubicBezTo>
                    <a:pt x="206" y="343"/>
                    <a:pt x="137" y="411"/>
                    <a:pt x="92" y="502"/>
                  </a:cubicBezTo>
                  <a:cubicBezTo>
                    <a:pt x="69" y="571"/>
                    <a:pt x="46" y="639"/>
                    <a:pt x="23" y="685"/>
                  </a:cubicBezTo>
                  <a:cubicBezTo>
                    <a:pt x="1" y="776"/>
                    <a:pt x="1" y="845"/>
                    <a:pt x="1" y="936"/>
                  </a:cubicBezTo>
                  <a:cubicBezTo>
                    <a:pt x="1" y="959"/>
                    <a:pt x="1" y="959"/>
                    <a:pt x="1" y="982"/>
                  </a:cubicBezTo>
                  <a:cubicBezTo>
                    <a:pt x="1" y="1164"/>
                    <a:pt x="23" y="1233"/>
                    <a:pt x="115" y="1415"/>
                  </a:cubicBezTo>
                  <a:cubicBezTo>
                    <a:pt x="115" y="1415"/>
                    <a:pt x="115" y="1438"/>
                    <a:pt x="115" y="1438"/>
                  </a:cubicBezTo>
                  <a:cubicBezTo>
                    <a:pt x="160" y="1484"/>
                    <a:pt x="206" y="1552"/>
                    <a:pt x="252" y="1621"/>
                  </a:cubicBezTo>
                  <a:cubicBezTo>
                    <a:pt x="366" y="1712"/>
                    <a:pt x="480" y="1781"/>
                    <a:pt x="640" y="1826"/>
                  </a:cubicBezTo>
                  <a:cubicBezTo>
                    <a:pt x="708" y="1849"/>
                    <a:pt x="788" y="1860"/>
                    <a:pt x="868" y="1860"/>
                  </a:cubicBezTo>
                  <a:cubicBezTo>
                    <a:pt x="948" y="1860"/>
                    <a:pt x="1028" y="1849"/>
                    <a:pt x="1096" y="1826"/>
                  </a:cubicBezTo>
                  <a:lnTo>
                    <a:pt x="1279" y="1758"/>
                  </a:lnTo>
                  <a:cubicBezTo>
                    <a:pt x="1370" y="1712"/>
                    <a:pt x="1438" y="1644"/>
                    <a:pt x="1484" y="1552"/>
                  </a:cubicBezTo>
                  <a:cubicBezTo>
                    <a:pt x="1530" y="1507"/>
                    <a:pt x="1553" y="1461"/>
                    <a:pt x="1575" y="1393"/>
                  </a:cubicBezTo>
                  <a:cubicBezTo>
                    <a:pt x="1621" y="1301"/>
                    <a:pt x="1644" y="1210"/>
                    <a:pt x="1644" y="1096"/>
                  </a:cubicBezTo>
                  <a:cubicBezTo>
                    <a:pt x="1644" y="1050"/>
                    <a:pt x="1644" y="1004"/>
                    <a:pt x="1644" y="959"/>
                  </a:cubicBezTo>
                  <a:cubicBezTo>
                    <a:pt x="1644" y="890"/>
                    <a:pt x="1667" y="845"/>
                    <a:pt x="1667" y="776"/>
                  </a:cubicBezTo>
                  <a:cubicBezTo>
                    <a:pt x="1667" y="662"/>
                    <a:pt x="1644" y="571"/>
                    <a:pt x="1598" y="480"/>
                  </a:cubicBezTo>
                  <a:cubicBezTo>
                    <a:pt x="1553" y="388"/>
                    <a:pt x="1507" y="297"/>
                    <a:pt x="1438" y="228"/>
                  </a:cubicBezTo>
                  <a:cubicBezTo>
                    <a:pt x="1393" y="183"/>
                    <a:pt x="1324" y="160"/>
                    <a:pt x="1279" y="114"/>
                  </a:cubicBezTo>
                  <a:cubicBezTo>
                    <a:pt x="1165" y="46"/>
                    <a:pt x="1028" y="0"/>
                    <a:pt x="8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7" name="Google Shape;577;p26"/>
            <p:cNvSpPr/>
            <p:nvPr/>
          </p:nvSpPr>
          <p:spPr>
            <a:xfrm>
              <a:off x="1107175" y="3440400"/>
              <a:ext cx="41700" cy="48175"/>
            </a:xfrm>
            <a:custGeom>
              <a:rect b="b" l="l" r="r" t="t"/>
              <a:pathLst>
                <a:path extrusionOk="0" h="1927" w="1668">
                  <a:moveTo>
                    <a:pt x="891" y="0"/>
                  </a:moveTo>
                  <a:cubicBezTo>
                    <a:pt x="823" y="0"/>
                    <a:pt x="754" y="0"/>
                    <a:pt x="686" y="23"/>
                  </a:cubicBezTo>
                  <a:cubicBezTo>
                    <a:pt x="572" y="46"/>
                    <a:pt x="457" y="114"/>
                    <a:pt x="343" y="205"/>
                  </a:cubicBezTo>
                  <a:cubicBezTo>
                    <a:pt x="298" y="274"/>
                    <a:pt x="252" y="320"/>
                    <a:pt x="229" y="388"/>
                  </a:cubicBezTo>
                  <a:cubicBezTo>
                    <a:pt x="206" y="388"/>
                    <a:pt x="206" y="411"/>
                    <a:pt x="206" y="411"/>
                  </a:cubicBezTo>
                  <a:cubicBezTo>
                    <a:pt x="206" y="411"/>
                    <a:pt x="206" y="434"/>
                    <a:pt x="184" y="434"/>
                  </a:cubicBezTo>
                  <a:cubicBezTo>
                    <a:pt x="161" y="502"/>
                    <a:pt x="138" y="571"/>
                    <a:pt x="115" y="639"/>
                  </a:cubicBezTo>
                  <a:cubicBezTo>
                    <a:pt x="115" y="639"/>
                    <a:pt x="115" y="639"/>
                    <a:pt x="115" y="662"/>
                  </a:cubicBezTo>
                  <a:cubicBezTo>
                    <a:pt x="92" y="685"/>
                    <a:pt x="69" y="708"/>
                    <a:pt x="69" y="730"/>
                  </a:cubicBezTo>
                  <a:cubicBezTo>
                    <a:pt x="24" y="822"/>
                    <a:pt x="1" y="936"/>
                    <a:pt x="1" y="1027"/>
                  </a:cubicBezTo>
                  <a:cubicBezTo>
                    <a:pt x="1" y="1096"/>
                    <a:pt x="24" y="1164"/>
                    <a:pt x="24" y="1233"/>
                  </a:cubicBezTo>
                  <a:cubicBezTo>
                    <a:pt x="69" y="1370"/>
                    <a:pt x="138" y="1484"/>
                    <a:pt x="229" y="1575"/>
                  </a:cubicBezTo>
                  <a:cubicBezTo>
                    <a:pt x="229" y="1575"/>
                    <a:pt x="252" y="1598"/>
                    <a:pt x="252" y="1598"/>
                  </a:cubicBezTo>
                  <a:cubicBezTo>
                    <a:pt x="275" y="1621"/>
                    <a:pt x="320" y="1666"/>
                    <a:pt x="343" y="1689"/>
                  </a:cubicBezTo>
                  <a:cubicBezTo>
                    <a:pt x="412" y="1780"/>
                    <a:pt x="480" y="1826"/>
                    <a:pt x="572" y="1849"/>
                  </a:cubicBezTo>
                  <a:cubicBezTo>
                    <a:pt x="640" y="1895"/>
                    <a:pt x="709" y="1917"/>
                    <a:pt x="777" y="1917"/>
                  </a:cubicBezTo>
                  <a:cubicBezTo>
                    <a:pt x="804" y="1924"/>
                    <a:pt x="832" y="1927"/>
                    <a:pt x="862" y="1927"/>
                  </a:cubicBezTo>
                  <a:cubicBezTo>
                    <a:pt x="933" y="1927"/>
                    <a:pt x="1009" y="1911"/>
                    <a:pt x="1074" y="1895"/>
                  </a:cubicBezTo>
                  <a:cubicBezTo>
                    <a:pt x="1142" y="1872"/>
                    <a:pt x="1188" y="1849"/>
                    <a:pt x="1256" y="1826"/>
                  </a:cubicBezTo>
                  <a:cubicBezTo>
                    <a:pt x="1302" y="1780"/>
                    <a:pt x="1370" y="1735"/>
                    <a:pt x="1416" y="1689"/>
                  </a:cubicBezTo>
                  <a:cubicBezTo>
                    <a:pt x="1485" y="1621"/>
                    <a:pt x="1530" y="1552"/>
                    <a:pt x="1576" y="1461"/>
                  </a:cubicBezTo>
                  <a:cubicBezTo>
                    <a:pt x="1622" y="1370"/>
                    <a:pt x="1644" y="1278"/>
                    <a:pt x="1644" y="1164"/>
                  </a:cubicBezTo>
                  <a:cubicBezTo>
                    <a:pt x="1644" y="1096"/>
                    <a:pt x="1622" y="1027"/>
                    <a:pt x="1622" y="981"/>
                  </a:cubicBezTo>
                  <a:cubicBezTo>
                    <a:pt x="1644" y="913"/>
                    <a:pt x="1644" y="822"/>
                    <a:pt x="1644" y="753"/>
                  </a:cubicBezTo>
                  <a:cubicBezTo>
                    <a:pt x="1667" y="639"/>
                    <a:pt x="1644" y="548"/>
                    <a:pt x="1576" y="457"/>
                  </a:cubicBezTo>
                  <a:cubicBezTo>
                    <a:pt x="1553" y="365"/>
                    <a:pt x="1507" y="274"/>
                    <a:pt x="1439" y="205"/>
                  </a:cubicBezTo>
                  <a:cubicBezTo>
                    <a:pt x="1370" y="183"/>
                    <a:pt x="1325" y="137"/>
                    <a:pt x="1279" y="91"/>
                  </a:cubicBezTo>
                  <a:cubicBezTo>
                    <a:pt x="1165" y="23"/>
                    <a:pt x="1028" y="0"/>
                    <a:pt x="8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8" name="Google Shape;578;p26"/>
            <p:cNvSpPr/>
            <p:nvPr/>
          </p:nvSpPr>
          <p:spPr>
            <a:xfrm>
              <a:off x="977650" y="3383475"/>
              <a:ext cx="50825" cy="51225"/>
            </a:xfrm>
            <a:custGeom>
              <a:rect b="b" l="l" r="r" t="t"/>
              <a:pathLst>
                <a:path extrusionOk="0" h="2049" w="2033">
                  <a:moveTo>
                    <a:pt x="962" y="0"/>
                  </a:moveTo>
                  <a:cubicBezTo>
                    <a:pt x="896" y="0"/>
                    <a:pt x="834" y="6"/>
                    <a:pt x="777" y="17"/>
                  </a:cubicBezTo>
                  <a:cubicBezTo>
                    <a:pt x="708" y="40"/>
                    <a:pt x="640" y="63"/>
                    <a:pt x="571" y="109"/>
                  </a:cubicBezTo>
                  <a:lnTo>
                    <a:pt x="548" y="109"/>
                  </a:lnTo>
                  <a:cubicBezTo>
                    <a:pt x="548" y="109"/>
                    <a:pt x="548" y="131"/>
                    <a:pt x="526" y="131"/>
                  </a:cubicBezTo>
                  <a:cubicBezTo>
                    <a:pt x="480" y="154"/>
                    <a:pt x="411" y="200"/>
                    <a:pt x="366" y="246"/>
                  </a:cubicBezTo>
                  <a:cubicBezTo>
                    <a:pt x="297" y="314"/>
                    <a:pt x="229" y="405"/>
                    <a:pt x="183" y="474"/>
                  </a:cubicBezTo>
                  <a:cubicBezTo>
                    <a:pt x="183" y="474"/>
                    <a:pt x="183" y="497"/>
                    <a:pt x="160" y="497"/>
                  </a:cubicBezTo>
                  <a:cubicBezTo>
                    <a:pt x="160" y="497"/>
                    <a:pt x="160" y="519"/>
                    <a:pt x="160" y="519"/>
                  </a:cubicBezTo>
                  <a:cubicBezTo>
                    <a:pt x="115" y="588"/>
                    <a:pt x="92" y="656"/>
                    <a:pt x="69" y="725"/>
                  </a:cubicBezTo>
                  <a:cubicBezTo>
                    <a:pt x="69" y="748"/>
                    <a:pt x="46" y="771"/>
                    <a:pt x="46" y="793"/>
                  </a:cubicBezTo>
                  <a:cubicBezTo>
                    <a:pt x="46" y="885"/>
                    <a:pt x="1" y="999"/>
                    <a:pt x="23" y="1090"/>
                  </a:cubicBezTo>
                  <a:cubicBezTo>
                    <a:pt x="23" y="1136"/>
                    <a:pt x="46" y="1250"/>
                    <a:pt x="46" y="1318"/>
                  </a:cubicBezTo>
                  <a:cubicBezTo>
                    <a:pt x="69" y="1318"/>
                    <a:pt x="69" y="1341"/>
                    <a:pt x="69" y="1341"/>
                  </a:cubicBezTo>
                  <a:cubicBezTo>
                    <a:pt x="92" y="1410"/>
                    <a:pt x="115" y="1478"/>
                    <a:pt x="138" y="1547"/>
                  </a:cubicBezTo>
                  <a:cubicBezTo>
                    <a:pt x="160" y="1547"/>
                    <a:pt x="160" y="1569"/>
                    <a:pt x="160" y="1569"/>
                  </a:cubicBezTo>
                  <a:cubicBezTo>
                    <a:pt x="206" y="1638"/>
                    <a:pt x="252" y="1684"/>
                    <a:pt x="297" y="1729"/>
                  </a:cubicBezTo>
                  <a:cubicBezTo>
                    <a:pt x="297" y="1752"/>
                    <a:pt x="297" y="1752"/>
                    <a:pt x="320" y="1752"/>
                  </a:cubicBezTo>
                  <a:cubicBezTo>
                    <a:pt x="366" y="1798"/>
                    <a:pt x="434" y="1843"/>
                    <a:pt x="480" y="1889"/>
                  </a:cubicBezTo>
                  <a:cubicBezTo>
                    <a:pt x="503" y="1912"/>
                    <a:pt x="503" y="1912"/>
                    <a:pt x="526" y="1912"/>
                  </a:cubicBezTo>
                  <a:cubicBezTo>
                    <a:pt x="594" y="1957"/>
                    <a:pt x="663" y="1980"/>
                    <a:pt x="731" y="2003"/>
                  </a:cubicBezTo>
                  <a:cubicBezTo>
                    <a:pt x="754" y="2003"/>
                    <a:pt x="754" y="2003"/>
                    <a:pt x="777" y="2026"/>
                  </a:cubicBezTo>
                  <a:cubicBezTo>
                    <a:pt x="845" y="2026"/>
                    <a:pt x="914" y="2026"/>
                    <a:pt x="982" y="2049"/>
                  </a:cubicBezTo>
                  <a:lnTo>
                    <a:pt x="1073" y="2049"/>
                  </a:lnTo>
                  <a:cubicBezTo>
                    <a:pt x="1142" y="2049"/>
                    <a:pt x="1210" y="2026"/>
                    <a:pt x="1279" y="2026"/>
                  </a:cubicBezTo>
                  <a:cubicBezTo>
                    <a:pt x="1302" y="2003"/>
                    <a:pt x="1302" y="2003"/>
                    <a:pt x="1324" y="2003"/>
                  </a:cubicBezTo>
                  <a:lnTo>
                    <a:pt x="1347" y="2003"/>
                  </a:lnTo>
                  <a:cubicBezTo>
                    <a:pt x="1416" y="1980"/>
                    <a:pt x="1484" y="1957"/>
                    <a:pt x="1530" y="1912"/>
                  </a:cubicBezTo>
                  <a:cubicBezTo>
                    <a:pt x="1553" y="1912"/>
                    <a:pt x="1553" y="1912"/>
                    <a:pt x="1576" y="1889"/>
                  </a:cubicBezTo>
                  <a:cubicBezTo>
                    <a:pt x="1735" y="1775"/>
                    <a:pt x="1781" y="1752"/>
                    <a:pt x="1895" y="1569"/>
                  </a:cubicBezTo>
                  <a:cubicBezTo>
                    <a:pt x="1895" y="1569"/>
                    <a:pt x="1895" y="1569"/>
                    <a:pt x="1918" y="1547"/>
                  </a:cubicBezTo>
                  <a:cubicBezTo>
                    <a:pt x="1941" y="1478"/>
                    <a:pt x="1964" y="1410"/>
                    <a:pt x="1986" y="1364"/>
                  </a:cubicBezTo>
                  <a:cubicBezTo>
                    <a:pt x="1986" y="1341"/>
                    <a:pt x="2009" y="1341"/>
                    <a:pt x="2009" y="1341"/>
                  </a:cubicBezTo>
                  <a:cubicBezTo>
                    <a:pt x="2032" y="1250"/>
                    <a:pt x="2032" y="1181"/>
                    <a:pt x="2032" y="1090"/>
                  </a:cubicBezTo>
                  <a:cubicBezTo>
                    <a:pt x="2032" y="1090"/>
                    <a:pt x="2032" y="1090"/>
                    <a:pt x="2032" y="1067"/>
                  </a:cubicBezTo>
                  <a:cubicBezTo>
                    <a:pt x="2032" y="999"/>
                    <a:pt x="2009" y="907"/>
                    <a:pt x="2009" y="862"/>
                  </a:cubicBezTo>
                  <a:cubicBezTo>
                    <a:pt x="2009" y="839"/>
                    <a:pt x="2009" y="839"/>
                    <a:pt x="1986" y="816"/>
                  </a:cubicBezTo>
                  <a:cubicBezTo>
                    <a:pt x="1964" y="748"/>
                    <a:pt x="1941" y="679"/>
                    <a:pt x="1918" y="611"/>
                  </a:cubicBezTo>
                  <a:lnTo>
                    <a:pt x="1895" y="611"/>
                  </a:lnTo>
                  <a:cubicBezTo>
                    <a:pt x="1872" y="565"/>
                    <a:pt x="1849" y="519"/>
                    <a:pt x="1827" y="497"/>
                  </a:cubicBezTo>
                  <a:cubicBezTo>
                    <a:pt x="1781" y="451"/>
                    <a:pt x="1758" y="405"/>
                    <a:pt x="1735" y="383"/>
                  </a:cubicBezTo>
                  <a:cubicBezTo>
                    <a:pt x="1667" y="314"/>
                    <a:pt x="1598" y="268"/>
                    <a:pt x="1553" y="223"/>
                  </a:cubicBezTo>
                  <a:lnTo>
                    <a:pt x="1507" y="223"/>
                  </a:lnTo>
                  <a:cubicBezTo>
                    <a:pt x="1461" y="177"/>
                    <a:pt x="1416" y="131"/>
                    <a:pt x="1347" y="86"/>
                  </a:cubicBezTo>
                  <a:cubicBezTo>
                    <a:pt x="1302" y="63"/>
                    <a:pt x="1233" y="40"/>
                    <a:pt x="1165" y="17"/>
                  </a:cubicBezTo>
                  <a:cubicBezTo>
                    <a:pt x="1096" y="6"/>
                    <a:pt x="1028" y="0"/>
                    <a:pt x="9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9" name="Google Shape;579;p26"/>
            <p:cNvSpPr/>
            <p:nvPr/>
          </p:nvSpPr>
          <p:spPr>
            <a:xfrm>
              <a:off x="881225" y="3473475"/>
              <a:ext cx="46800" cy="47825"/>
            </a:xfrm>
            <a:custGeom>
              <a:rect b="b" l="l" r="r" t="t"/>
              <a:pathLst>
                <a:path extrusionOk="0" h="1913" w="1872">
                  <a:moveTo>
                    <a:pt x="1073" y="1"/>
                  </a:moveTo>
                  <a:cubicBezTo>
                    <a:pt x="1004" y="1"/>
                    <a:pt x="936" y="1"/>
                    <a:pt x="867" y="24"/>
                  </a:cubicBezTo>
                  <a:cubicBezTo>
                    <a:pt x="753" y="47"/>
                    <a:pt x="662" y="115"/>
                    <a:pt x="571" y="183"/>
                  </a:cubicBezTo>
                  <a:cubicBezTo>
                    <a:pt x="525" y="183"/>
                    <a:pt x="479" y="206"/>
                    <a:pt x="434" y="229"/>
                  </a:cubicBezTo>
                  <a:cubicBezTo>
                    <a:pt x="388" y="275"/>
                    <a:pt x="297" y="343"/>
                    <a:pt x="274" y="366"/>
                  </a:cubicBezTo>
                  <a:cubicBezTo>
                    <a:pt x="251" y="366"/>
                    <a:pt x="251" y="389"/>
                    <a:pt x="228" y="389"/>
                  </a:cubicBezTo>
                  <a:cubicBezTo>
                    <a:pt x="160" y="457"/>
                    <a:pt x="114" y="549"/>
                    <a:pt x="69" y="640"/>
                  </a:cubicBezTo>
                  <a:cubicBezTo>
                    <a:pt x="23" y="731"/>
                    <a:pt x="0" y="823"/>
                    <a:pt x="0" y="937"/>
                  </a:cubicBezTo>
                  <a:cubicBezTo>
                    <a:pt x="0" y="1051"/>
                    <a:pt x="23" y="1142"/>
                    <a:pt x="69" y="1233"/>
                  </a:cubicBezTo>
                  <a:cubicBezTo>
                    <a:pt x="114" y="1325"/>
                    <a:pt x="160" y="1416"/>
                    <a:pt x="228" y="1485"/>
                  </a:cubicBezTo>
                  <a:cubicBezTo>
                    <a:pt x="297" y="1507"/>
                    <a:pt x="343" y="1553"/>
                    <a:pt x="388" y="1599"/>
                  </a:cubicBezTo>
                  <a:cubicBezTo>
                    <a:pt x="434" y="1621"/>
                    <a:pt x="457" y="1621"/>
                    <a:pt x="502" y="1644"/>
                  </a:cubicBezTo>
                  <a:cubicBezTo>
                    <a:pt x="502" y="1644"/>
                    <a:pt x="502" y="1644"/>
                    <a:pt x="525" y="1667"/>
                  </a:cubicBezTo>
                  <a:cubicBezTo>
                    <a:pt x="525" y="1667"/>
                    <a:pt x="548" y="1690"/>
                    <a:pt x="548" y="1690"/>
                  </a:cubicBezTo>
                  <a:cubicBezTo>
                    <a:pt x="639" y="1781"/>
                    <a:pt x="753" y="1850"/>
                    <a:pt x="890" y="1895"/>
                  </a:cubicBezTo>
                  <a:cubicBezTo>
                    <a:pt x="936" y="1907"/>
                    <a:pt x="987" y="1912"/>
                    <a:pt x="1039" y="1912"/>
                  </a:cubicBezTo>
                  <a:cubicBezTo>
                    <a:pt x="1090" y="1912"/>
                    <a:pt x="1141" y="1907"/>
                    <a:pt x="1187" y="1895"/>
                  </a:cubicBezTo>
                  <a:cubicBezTo>
                    <a:pt x="1278" y="1895"/>
                    <a:pt x="1392" y="1873"/>
                    <a:pt x="1461" y="1804"/>
                  </a:cubicBezTo>
                  <a:cubicBezTo>
                    <a:pt x="1575" y="1736"/>
                    <a:pt x="1666" y="1644"/>
                    <a:pt x="1735" y="1530"/>
                  </a:cubicBezTo>
                  <a:cubicBezTo>
                    <a:pt x="1780" y="1462"/>
                    <a:pt x="1803" y="1393"/>
                    <a:pt x="1826" y="1325"/>
                  </a:cubicBezTo>
                  <a:cubicBezTo>
                    <a:pt x="1849" y="1302"/>
                    <a:pt x="1849" y="1302"/>
                    <a:pt x="1849" y="1279"/>
                  </a:cubicBezTo>
                  <a:cubicBezTo>
                    <a:pt x="1849" y="1256"/>
                    <a:pt x="1872" y="1119"/>
                    <a:pt x="1872" y="1051"/>
                  </a:cubicBezTo>
                  <a:cubicBezTo>
                    <a:pt x="1872" y="960"/>
                    <a:pt x="1849" y="891"/>
                    <a:pt x="1849" y="823"/>
                  </a:cubicBezTo>
                  <a:cubicBezTo>
                    <a:pt x="1826" y="800"/>
                    <a:pt x="1826" y="777"/>
                    <a:pt x="1826" y="777"/>
                  </a:cubicBezTo>
                  <a:cubicBezTo>
                    <a:pt x="1826" y="777"/>
                    <a:pt x="1826" y="777"/>
                    <a:pt x="1826" y="754"/>
                  </a:cubicBezTo>
                  <a:cubicBezTo>
                    <a:pt x="1826" y="640"/>
                    <a:pt x="1803" y="549"/>
                    <a:pt x="1758" y="457"/>
                  </a:cubicBezTo>
                  <a:cubicBezTo>
                    <a:pt x="1735" y="366"/>
                    <a:pt x="1666" y="275"/>
                    <a:pt x="1598" y="206"/>
                  </a:cubicBezTo>
                  <a:cubicBezTo>
                    <a:pt x="1552" y="183"/>
                    <a:pt x="1507" y="138"/>
                    <a:pt x="1438" y="92"/>
                  </a:cubicBezTo>
                  <a:cubicBezTo>
                    <a:pt x="1324" y="24"/>
                    <a:pt x="1210" y="1"/>
                    <a:pt x="10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0" name="Google Shape;580;p26"/>
            <p:cNvSpPr/>
            <p:nvPr/>
          </p:nvSpPr>
          <p:spPr>
            <a:xfrm>
              <a:off x="819575" y="3607200"/>
              <a:ext cx="45125" cy="49900"/>
            </a:xfrm>
            <a:custGeom>
              <a:rect b="b" l="l" r="r" t="t"/>
              <a:pathLst>
                <a:path extrusionOk="0" h="1996" w="1805">
                  <a:moveTo>
                    <a:pt x="906" y="1"/>
                  </a:moveTo>
                  <a:cubicBezTo>
                    <a:pt x="846" y="1"/>
                    <a:pt x="785" y="12"/>
                    <a:pt x="731" y="39"/>
                  </a:cubicBezTo>
                  <a:cubicBezTo>
                    <a:pt x="617" y="61"/>
                    <a:pt x="549" y="107"/>
                    <a:pt x="457" y="153"/>
                  </a:cubicBezTo>
                  <a:cubicBezTo>
                    <a:pt x="389" y="221"/>
                    <a:pt x="321" y="290"/>
                    <a:pt x="275" y="358"/>
                  </a:cubicBezTo>
                  <a:cubicBezTo>
                    <a:pt x="275" y="358"/>
                    <a:pt x="252" y="381"/>
                    <a:pt x="252" y="381"/>
                  </a:cubicBezTo>
                  <a:cubicBezTo>
                    <a:pt x="161" y="472"/>
                    <a:pt x="92" y="586"/>
                    <a:pt x="47" y="723"/>
                  </a:cubicBezTo>
                  <a:cubicBezTo>
                    <a:pt x="47" y="746"/>
                    <a:pt x="47" y="769"/>
                    <a:pt x="24" y="792"/>
                  </a:cubicBezTo>
                  <a:cubicBezTo>
                    <a:pt x="24" y="860"/>
                    <a:pt x="1" y="952"/>
                    <a:pt x="1" y="1043"/>
                  </a:cubicBezTo>
                  <a:cubicBezTo>
                    <a:pt x="1" y="1134"/>
                    <a:pt x="24" y="1226"/>
                    <a:pt x="47" y="1294"/>
                  </a:cubicBezTo>
                  <a:cubicBezTo>
                    <a:pt x="47" y="1385"/>
                    <a:pt x="92" y="1477"/>
                    <a:pt x="138" y="1545"/>
                  </a:cubicBezTo>
                  <a:cubicBezTo>
                    <a:pt x="138" y="1568"/>
                    <a:pt x="161" y="1568"/>
                    <a:pt x="161" y="1591"/>
                  </a:cubicBezTo>
                  <a:cubicBezTo>
                    <a:pt x="206" y="1636"/>
                    <a:pt x="252" y="1705"/>
                    <a:pt x="275" y="1751"/>
                  </a:cubicBezTo>
                  <a:cubicBezTo>
                    <a:pt x="298" y="1751"/>
                    <a:pt x="298" y="1751"/>
                    <a:pt x="298" y="1773"/>
                  </a:cubicBezTo>
                  <a:cubicBezTo>
                    <a:pt x="343" y="1819"/>
                    <a:pt x="412" y="1865"/>
                    <a:pt x="457" y="1887"/>
                  </a:cubicBezTo>
                  <a:cubicBezTo>
                    <a:pt x="549" y="1956"/>
                    <a:pt x="640" y="1979"/>
                    <a:pt x="754" y="1979"/>
                  </a:cubicBezTo>
                  <a:cubicBezTo>
                    <a:pt x="811" y="1990"/>
                    <a:pt x="851" y="1996"/>
                    <a:pt x="894" y="1996"/>
                  </a:cubicBezTo>
                  <a:cubicBezTo>
                    <a:pt x="937" y="1996"/>
                    <a:pt x="982" y="1990"/>
                    <a:pt x="1051" y="1979"/>
                  </a:cubicBezTo>
                  <a:lnTo>
                    <a:pt x="1074" y="1979"/>
                  </a:lnTo>
                  <a:cubicBezTo>
                    <a:pt x="1074" y="1956"/>
                    <a:pt x="1074" y="1956"/>
                    <a:pt x="1074" y="1956"/>
                  </a:cubicBezTo>
                  <a:cubicBezTo>
                    <a:pt x="1119" y="1956"/>
                    <a:pt x="1234" y="1910"/>
                    <a:pt x="1302" y="1865"/>
                  </a:cubicBezTo>
                  <a:cubicBezTo>
                    <a:pt x="1462" y="1751"/>
                    <a:pt x="1507" y="1705"/>
                    <a:pt x="1622" y="1545"/>
                  </a:cubicBezTo>
                  <a:cubicBezTo>
                    <a:pt x="1644" y="1522"/>
                    <a:pt x="1644" y="1522"/>
                    <a:pt x="1644" y="1499"/>
                  </a:cubicBezTo>
                  <a:cubicBezTo>
                    <a:pt x="1690" y="1431"/>
                    <a:pt x="1713" y="1363"/>
                    <a:pt x="1759" y="1271"/>
                  </a:cubicBezTo>
                  <a:cubicBezTo>
                    <a:pt x="1759" y="1271"/>
                    <a:pt x="1759" y="1248"/>
                    <a:pt x="1759" y="1248"/>
                  </a:cubicBezTo>
                  <a:cubicBezTo>
                    <a:pt x="1759" y="1226"/>
                    <a:pt x="1759" y="1226"/>
                    <a:pt x="1759" y="1226"/>
                  </a:cubicBezTo>
                  <a:cubicBezTo>
                    <a:pt x="1781" y="1134"/>
                    <a:pt x="1781" y="1066"/>
                    <a:pt x="1781" y="997"/>
                  </a:cubicBezTo>
                  <a:cubicBezTo>
                    <a:pt x="1804" y="974"/>
                    <a:pt x="1804" y="974"/>
                    <a:pt x="1781" y="952"/>
                  </a:cubicBezTo>
                  <a:cubicBezTo>
                    <a:pt x="1781" y="952"/>
                    <a:pt x="1781" y="929"/>
                    <a:pt x="1781" y="929"/>
                  </a:cubicBezTo>
                  <a:cubicBezTo>
                    <a:pt x="1781" y="860"/>
                    <a:pt x="1781" y="792"/>
                    <a:pt x="1759" y="701"/>
                  </a:cubicBezTo>
                  <a:cubicBezTo>
                    <a:pt x="1759" y="701"/>
                    <a:pt x="1759" y="678"/>
                    <a:pt x="1736" y="655"/>
                  </a:cubicBezTo>
                  <a:cubicBezTo>
                    <a:pt x="1736" y="632"/>
                    <a:pt x="1690" y="495"/>
                    <a:pt x="1644" y="449"/>
                  </a:cubicBezTo>
                  <a:cubicBezTo>
                    <a:pt x="1644" y="449"/>
                    <a:pt x="1644" y="427"/>
                    <a:pt x="1644" y="427"/>
                  </a:cubicBezTo>
                  <a:cubicBezTo>
                    <a:pt x="1599" y="381"/>
                    <a:pt x="1553" y="313"/>
                    <a:pt x="1507" y="267"/>
                  </a:cubicBezTo>
                  <a:cubicBezTo>
                    <a:pt x="1507" y="267"/>
                    <a:pt x="1507" y="267"/>
                    <a:pt x="1507" y="244"/>
                  </a:cubicBezTo>
                  <a:cubicBezTo>
                    <a:pt x="1462" y="221"/>
                    <a:pt x="1439" y="198"/>
                    <a:pt x="1416" y="176"/>
                  </a:cubicBezTo>
                  <a:cubicBezTo>
                    <a:pt x="1371" y="153"/>
                    <a:pt x="1348" y="130"/>
                    <a:pt x="1302" y="107"/>
                  </a:cubicBezTo>
                  <a:cubicBezTo>
                    <a:pt x="1234" y="39"/>
                    <a:pt x="1119" y="16"/>
                    <a:pt x="1028" y="16"/>
                  </a:cubicBezTo>
                  <a:cubicBezTo>
                    <a:pt x="990" y="6"/>
                    <a:pt x="949" y="1"/>
                    <a:pt x="90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1" name="Google Shape;581;p26"/>
            <p:cNvSpPr/>
            <p:nvPr/>
          </p:nvSpPr>
          <p:spPr>
            <a:xfrm>
              <a:off x="855525" y="3754800"/>
              <a:ext cx="41700" cy="49675"/>
            </a:xfrm>
            <a:custGeom>
              <a:rect b="b" l="l" r="r" t="t"/>
              <a:pathLst>
                <a:path extrusionOk="0" h="1987" w="1668">
                  <a:moveTo>
                    <a:pt x="777" y="1"/>
                  </a:moveTo>
                  <a:cubicBezTo>
                    <a:pt x="640" y="1"/>
                    <a:pt x="503" y="46"/>
                    <a:pt x="389" y="115"/>
                  </a:cubicBezTo>
                  <a:cubicBezTo>
                    <a:pt x="343" y="138"/>
                    <a:pt x="298" y="183"/>
                    <a:pt x="229" y="229"/>
                  </a:cubicBezTo>
                  <a:cubicBezTo>
                    <a:pt x="138" y="320"/>
                    <a:pt x="69" y="434"/>
                    <a:pt x="47" y="571"/>
                  </a:cubicBezTo>
                  <a:cubicBezTo>
                    <a:pt x="24" y="663"/>
                    <a:pt x="1" y="777"/>
                    <a:pt x="1" y="868"/>
                  </a:cubicBezTo>
                  <a:cubicBezTo>
                    <a:pt x="1" y="914"/>
                    <a:pt x="1" y="959"/>
                    <a:pt x="1" y="1005"/>
                  </a:cubicBezTo>
                  <a:cubicBezTo>
                    <a:pt x="24" y="1096"/>
                    <a:pt x="24" y="1210"/>
                    <a:pt x="47" y="1325"/>
                  </a:cubicBezTo>
                  <a:cubicBezTo>
                    <a:pt x="92" y="1416"/>
                    <a:pt x="138" y="1507"/>
                    <a:pt x="161" y="1598"/>
                  </a:cubicBezTo>
                  <a:cubicBezTo>
                    <a:pt x="206" y="1690"/>
                    <a:pt x="275" y="1758"/>
                    <a:pt x="366" y="1827"/>
                  </a:cubicBezTo>
                  <a:cubicBezTo>
                    <a:pt x="435" y="1895"/>
                    <a:pt x="526" y="1941"/>
                    <a:pt x="617" y="1964"/>
                  </a:cubicBezTo>
                  <a:lnTo>
                    <a:pt x="823" y="1987"/>
                  </a:lnTo>
                  <a:cubicBezTo>
                    <a:pt x="960" y="1987"/>
                    <a:pt x="1097" y="1941"/>
                    <a:pt x="1211" y="1872"/>
                  </a:cubicBezTo>
                  <a:cubicBezTo>
                    <a:pt x="1234" y="1850"/>
                    <a:pt x="1279" y="1827"/>
                    <a:pt x="1302" y="1804"/>
                  </a:cubicBezTo>
                  <a:cubicBezTo>
                    <a:pt x="1302" y="1804"/>
                    <a:pt x="1348" y="1781"/>
                    <a:pt x="1371" y="1758"/>
                  </a:cubicBezTo>
                  <a:cubicBezTo>
                    <a:pt x="1393" y="1735"/>
                    <a:pt x="1393" y="1735"/>
                    <a:pt x="1393" y="1735"/>
                  </a:cubicBezTo>
                  <a:cubicBezTo>
                    <a:pt x="1416" y="1713"/>
                    <a:pt x="1439" y="1667"/>
                    <a:pt x="1462" y="1644"/>
                  </a:cubicBezTo>
                  <a:cubicBezTo>
                    <a:pt x="1485" y="1621"/>
                    <a:pt x="1507" y="1598"/>
                    <a:pt x="1530" y="1553"/>
                  </a:cubicBezTo>
                  <a:cubicBezTo>
                    <a:pt x="1530" y="1553"/>
                    <a:pt x="1530" y="1553"/>
                    <a:pt x="1530" y="1530"/>
                  </a:cubicBezTo>
                  <a:cubicBezTo>
                    <a:pt x="1576" y="1462"/>
                    <a:pt x="1622" y="1393"/>
                    <a:pt x="1622" y="1325"/>
                  </a:cubicBezTo>
                  <a:cubicBezTo>
                    <a:pt x="1644" y="1302"/>
                    <a:pt x="1644" y="1302"/>
                    <a:pt x="1644" y="1302"/>
                  </a:cubicBezTo>
                  <a:cubicBezTo>
                    <a:pt x="1644" y="1233"/>
                    <a:pt x="1644" y="1165"/>
                    <a:pt x="1667" y="1096"/>
                  </a:cubicBezTo>
                  <a:cubicBezTo>
                    <a:pt x="1667" y="1096"/>
                    <a:pt x="1667" y="1074"/>
                    <a:pt x="1667" y="1074"/>
                  </a:cubicBezTo>
                  <a:cubicBezTo>
                    <a:pt x="1667" y="1051"/>
                    <a:pt x="1667" y="1051"/>
                    <a:pt x="1667" y="1051"/>
                  </a:cubicBezTo>
                  <a:cubicBezTo>
                    <a:pt x="1667" y="1005"/>
                    <a:pt x="1644" y="959"/>
                    <a:pt x="1644" y="937"/>
                  </a:cubicBezTo>
                  <a:cubicBezTo>
                    <a:pt x="1644" y="891"/>
                    <a:pt x="1644" y="868"/>
                    <a:pt x="1644" y="822"/>
                  </a:cubicBezTo>
                  <a:cubicBezTo>
                    <a:pt x="1622" y="822"/>
                    <a:pt x="1622" y="800"/>
                    <a:pt x="1622" y="800"/>
                  </a:cubicBezTo>
                  <a:cubicBezTo>
                    <a:pt x="1622" y="800"/>
                    <a:pt x="1622" y="800"/>
                    <a:pt x="1622" y="777"/>
                  </a:cubicBezTo>
                  <a:cubicBezTo>
                    <a:pt x="1599" y="731"/>
                    <a:pt x="1576" y="663"/>
                    <a:pt x="1553" y="594"/>
                  </a:cubicBezTo>
                  <a:cubicBezTo>
                    <a:pt x="1530" y="571"/>
                    <a:pt x="1507" y="549"/>
                    <a:pt x="1507" y="526"/>
                  </a:cubicBezTo>
                  <a:cubicBezTo>
                    <a:pt x="1485" y="480"/>
                    <a:pt x="1462" y="434"/>
                    <a:pt x="1439" y="389"/>
                  </a:cubicBezTo>
                  <a:cubicBezTo>
                    <a:pt x="1393" y="297"/>
                    <a:pt x="1325" y="229"/>
                    <a:pt x="1234" y="161"/>
                  </a:cubicBezTo>
                  <a:cubicBezTo>
                    <a:pt x="1165" y="92"/>
                    <a:pt x="1074" y="46"/>
                    <a:pt x="982" y="24"/>
                  </a:cubicBezTo>
                  <a:cubicBezTo>
                    <a:pt x="914" y="24"/>
                    <a:pt x="846" y="24"/>
                    <a:pt x="77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2" name="Google Shape;582;p26"/>
            <p:cNvSpPr/>
            <p:nvPr/>
          </p:nvSpPr>
          <p:spPr>
            <a:xfrm>
              <a:off x="1003900" y="3859000"/>
              <a:ext cx="49100" cy="46850"/>
            </a:xfrm>
            <a:custGeom>
              <a:rect b="b" l="l" r="r" t="t"/>
              <a:pathLst>
                <a:path extrusionOk="0" h="1874" w="1964">
                  <a:moveTo>
                    <a:pt x="1207" y="0"/>
                  </a:moveTo>
                  <a:cubicBezTo>
                    <a:pt x="1134" y="0"/>
                    <a:pt x="1069" y="16"/>
                    <a:pt x="1005" y="33"/>
                  </a:cubicBezTo>
                  <a:cubicBezTo>
                    <a:pt x="959" y="55"/>
                    <a:pt x="914" y="78"/>
                    <a:pt x="868" y="78"/>
                  </a:cubicBezTo>
                  <a:cubicBezTo>
                    <a:pt x="777" y="78"/>
                    <a:pt x="662" y="78"/>
                    <a:pt x="571" y="101"/>
                  </a:cubicBezTo>
                  <a:lnTo>
                    <a:pt x="389" y="170"/>
                  </a:lnTo>
                  <a:cubicBezTo>
                    <a:pt x="274" y="238"/>
                    <a:pt x="183" y="329"/>
                    <a:pt x="115" y="443"/>
                  </a:cubicBezTo>
                  <a:lnTo>
                    <a:pt x="46" y="626"/>
                  </a:lnTo>
                  <a:cubicBezTo>
                    <a:pt x="1" y="763"/>
                    <a:pt x="1" y="900"/>
                    <a:pt x="46" y="1037"/>
                  </a:cubicBezTo>
                  <a:cubicBezTo>
                    <a:pt x="46" y="1060"/>
                    <a:pt x="46" y="1105"/>
                    <a:pt x="69" y="1128"/>
                  </a:cubicBezTo>
                  <a:cubicBezTo>
                    <a:pt x="92" y="1197"/>
                    <a:pt x="115" y="1265"/>
                    <a:pt x="138" y="1311"/>
                  </a:cubicBezTo>
                  <a:cubicBezTo>
                    <a:pt x="138" y="1334"/>
                    <a:pt x="160" y="1334"/>
                    <a:pt x="160" y="1334"/>
                  </a:cubicBezTo>
                  <a:cubicBezTo>
                    <a:pt x="160" y="1356"/>
                    <a:pt x="160" y="1356"/>
                    <a:pt x="183" y="1379"/>
                  </a:cubicBezTo>
                  <a:cubicBezTo>
                    <a:pt x="229" y="1425"/>
                    <a:pt x="274" y="1493"/>
                    <a:pt x="297" y="1539"/>
                  </a:cubicBezTo>
                  <a:cubicBezTo>
                    <a:pt x="320" y="1539"/>
                    <a:pt x="320" y="1562"/>
                    <a:pt x="320" y="1562"/>
                  </a:cubicBezTo>
                  <a:cubicBezTo>
                    <a:pt x="320" y="1562"/>
                    <a:pt x="343" y="1585"/>
                    <a:pt x="343" y="1585"/>
                  </a:cubicBezTo>
                  <a:cubicBezTo>
                    <a:pt x="366" y="1585"/>
                    <a:pt x="366" y="1608"/>
                    <a:pt x="366" y="1608"/>
                  </a:cubicBezTo>
                  <a:cubicBezTo>
                    <a:pt x="411" y="1653"/>
                    <a:pt x="480" y="1699"/>
                    <a:pt x="526" y="1722"/>
                  </a:cubicBezTo>
                  <a:cubicBezTo>
                    <a:pt x="548" y="1744"/>
                    <a:pt x="571" y="1744"/>
                    <a:pt x="571" y="1744"/>
                  </a:cubicBezTo>
                  <a:cubicBezTo>
                    <a:pt x="571" y="1767"/>
                    <a:pt x="594" y="1767"/>
                    <a:pt x="594" y="1767"/>
                  </a:cubicBezTo>
                  <a:cubicBezTo>
                    <a:pt x="662" y="1790"/>
                    <a:pt x="731" y="1813"/>
                    <a:pt x="777" y="1836"/>
                  </a:cubicBezTo>
                  <a:cubicBezTo>
                    <a:pt x="857" y="1863"/>
                    <a:pt x="914" y="1874"/>
                    <a:pt x="970" y="1874"/>
                  </a:cubicBezTo>
                  <a:cubicBezTo>
                    <a:pt x="1009" y="1874"/>
                    <a:pt x="1049" y="1868"/>
                    <a:pt x="1096" y="1859"/>
                  </a:cubicBezTo>
                  <a:cubicBezTo>
                    <a:pt x="1142" y="1859"/>
                    <a:pt x="1165" y="1859"/>
                    <a:pt x="1210" y="1836"/>
                  </a:cubicBezTo>
                  <a:cubicBezTo>
                    <a:pt x="1256" y="1813"/>
                    <a:pt x="1324" y="1790"/>
                    <a:pt x="1393" y="1767"/>
                  </a:cubicBezTo>
                  <a:cubicBezTo>
                    <a:pt x="1416" y="1744"/>
                    <a:pt x="1416" y="1744"/>
                    <a:pt x="1439" y="1744"/>
                  </a:cubicBezTo>
                  <a:cubicBezTo>
                    <a:pt x="1439" y="1744"/>
                    <a:pt x="1439" y="1744"/>
                    <a:pt x="1439" y="1722"/>
                  </a:cubicBezTo>
                  <a:cubicBezTo>
                    <a:pt x="1507" y="1699"/>
                    <a:pt x="1553" y="1653"/>
                    <a:pt x="1621" y="1608"/>
                  </a:cubicBezTo>
                  <a:cubicBezTo>
                    <a:pt x="1621" y="1585"/>
                    <a:pt x="1644" y="1585"/>
                    <a:pt x="1644" y="1585"/>
                  </a:cubicBezTo>
                  <a:cubicBezTo>
                    <a:pt x="1644" y="1562"/>
                    <a:pt x="1644" y="1562"/>
                    <a:pt x="1667" y="1562"/>
                  </a:cubicBezTo>
                  <a:cubicBezTo>
                    <a:pt x="1712" y="1516"/>
                    <a:pt x="1758" y="1448"/>
                    <a:pt x="1781" y="1402"/>
                  </a:cubicBezTo>
                  <a:cubicBezTo>
                    <a:pt x="1804" y="1379"/>
                    <a:pt x="1827" y="1356"/>
                    <a:pt x="1827" y="1311"/>
                  </a:cubicBezTo>
                  <a:cubicBezTo>
                    <a:pt x="1849" y="1265"/>
                    <a:pt x="1895" y="1174"/>
                    <a:pt x="1918" y="1105"/>
                  </a:cubicBezTo>
                  <a:cubicBezTo>
                    <a:pt x="1941" y="1060"/>
                    <a:pt x="1941" y="991"/>
                    <a:pt x="1941" y="946"/>
                  </a:cubicBezTo>
                  <a:cubicBezTo>
                    <a:pt x="1941" y="900"/>
                    <a:pt x="1964" y="854"/>
                    <a:pt x="1964" y="809"/>
                  </a:cubicBezTo>
                  <a:cubicBezTo>
                    <a:pt x="1964" y="809"/>
                    <a:pt x="1964" y="786"/>
                    <a:pt x="1964" y="786"/>
                  </a:cubicBezTo>
                  <a:cubicBezTo>
                    <a:pt x="1964" y="717"/>
                    <a:pt x="1941" y="649"/>
                    <a:pt x="1941" y="558"/>
                  </a:cubicBezTo>
                  <a:cubicBezTo>
                    <a:pt x="1918" y="466"/>
                    <a:pt x="1872" y="375"/>
                    <a:pt x="1804" y="306"/>
                  </a:cubicBezTo>
                  <a:cubicBezTo>
                    <a:pt x="1735" y="215"/>
                    <a:pt x="1667" y="147"/>
                    <a:pt x="1576" y="101"/>
                  </a:cubicBezTo>
                  <a:cubicBezTo>
                    <a:pt x="1484" y="55"/>
                    <a:pt x="1393" y="33"/>
                    <a:pt x="1302" y="10"/>
                  </a:cubicBezTo>
                  <a:cubicBezTo>
                    <a:pt x="1268" y="3"/>
                    <a:pt x="1237" y="0"/>
                    <a:pt x="12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3" name="Google Shape;583;p26"/>
            <p:cNvSpPr/>
            <p:nvPr/>
          </p:nvSpPr>
          <p:spPr>
            <a:xfrm>
              <a:off x="1181375" y="3800650"/>
              <a:ext cx="47375" cy="53000"/>
            </a:xfrm>
            <a:custGeom>
              <a:rect b="b" l="l" r="r" t="t"/>
              <a:pathLst>
                <a:path extrusionOk="0" h="2120" w="1895">
                  <a:moveTo>
                    <a:pt x="1035" y="1"/>
                  </a:moveTo>
                  <a:cubicBezTo>
                    <a:pt x="993" y="1"/>
                    <a:pt x="951" y="6"/>
                    <a:pt x="913" y="16"/>
                  </a:cubicBezTo>
                  <a:cubicBezTo>
                    <a:pt x="799" y="16"/>
                    <a:pt x="708" y="61"/>
                    <a:pt x="639" y="107"/>
                  </a:cubicBezTo>
                  <a:cubicBezTo>
                    <a:pt x="571" y="153"/>
                    <a:pt x="525" y="198"/>
                    <a:pt x="480" y="221"/>
                  </a:cubicBezTo>
                  <a:cubicBezTo>
                    <a:pt x="388" y="312"/>
                    <a:pt x="320" y="426"/>
                    <a:pt x="274" y="563"/>
                  </a:cubicBezTo>
                  <a:cubicBezTo>
                    <a:pt x="274" y="563"/>
                    <a:pt x="251" y="563"/>
                    <a:pt x="251" y="586"/>
                  </a:cubicBezTo>
                  <a:lnTo>
                    <a:pt x="228" y="586"/>
                  </a:lnTo>
                  <a:cubicBezTo>
                    <a:pt x="228" y="609"/>
                    <a:pt x="137" y="723"/>
                    <a:pt x="114" y="746"/>
                  </a:cubicBezTo>
                  <a:cubicBezTo>
                    <a:pt x="114" y="746"/>
                    <a:pt x="114" y="769"/>
                    <a:pt x="114" y="769"/>
                  </a:cubicBezTo>
                  <a:cubicBezTo>
                    <a:pt x="69" y="837"/>
                    <a:pt x="46" y="883"/>
                    <a:pt x="23" y="951"/>
                  </a:cubicBezTo>
                  <a:cubicBezTo>
                    <a:pt x="23" y="974"/>
                    <a:pt x="23" y="974"/>
                    <a:pt x="23" y="974"/>
                  </a:cubicBezTo>
                  <a:cubicBezTo>
                    <a:pt x="23" y="1020"/>
                    <a:pt x="0" y="1134"/>
                    <a:pt x="0" y="1180"/>
                  </a:cubicBezTo>
                  <a:cubicBezTo>
                    <a:pt x="0" y="1180"/>
                    <a:pt x="0" y="1202"/>
                    <a:pt x="0" y="1202"/>
                  </a:cubicBezTo>
                  <a:cubicBezTo>
                    <a:pt x="0" y="1202"/>
                    <a:pt x="0" y="1202"/>
                    <a:pt x="0" y="1225"/>
                  </a:cubicBezTo>
                  <a:cubicBezTo>
                    <a:pt x="0" y="1248"/>
                    <a:pt x="23" y="1385"/>
                    <a:pt x="23" y="1431"/>
                  </a:cubicBezTo>
                  <a:cubicBezTo>
                    <a:pt x="23" y="1431"/>
                    <a:pt x="23" y="1431"/>
                    <a:pt x="23" y="1454"/>
                  </a:cubicBezTo>
                  <a:cubicBezTo>
                    <a:pt x="46" y="1522"/>
                    <a:pt x="92" y="1591"/>
                    <a:pt x="114" y="1636"/>
                  </a:cubicBezTo>
                  <a:cubicBezTo>
                    <a:pt x="114" y="1659"/>
                    <a:pt x="137" y="1682"/>
                    <a:pt x="137" y="1682"/>
                  </a:cubicBezTo>
                  <a:cubicBezTo>
                    <a:pt x="183" y="1727"/>
                    <a:pt x="228" y="1819"/>
                    <a:pt x="297" y="1864"/>
                  </a:cubicBezTo>
                  <a:cubicBezTo>
                    <a:pt x="320" y="1910"/>
                    <a:pt x="411" y="1979"/>
                    <a:pt x="457" y="2001"/>
                  </a:cubicBezTo>
                  <a:lnTo>
                    <a:pt x="480" y="2001"/>
                  </a:lnTo>
                  <a:cubicBezTo>
                    <a:pt x="639" y="2093"/>
                    <a:pt x="708" y="2115"/>
                    <a:pt x="890" y="2115"/>
                  </a:cubicBezTo>
                  <a:cubicBezTo>
                    <a:pt x="915" y="2119"/>
                    <a:pt x="939" y="2120"/>
                    <a:pt x="963" y="2120"/>
                  </a:cubicBezTo>
                  <a:cubicBezTo>
                    <a:pt x="1115" y="2120"/>
                    <a:pt x="1251" y="2061"/>
                    <a:pt x="1370" y="2001"/>
                  </a:cubicBezTo>
                  <a:lnTo>
                    <a:pt x="1393" y="2001"/>
                  </a:lnTo>
                  <a:cubicBezTo>
                    <a:pt x="1461" y="1956"/>
                    <a:pt x="1507" y="1910"/>
                    <a:pt x="1575" y="1864"/>
                  </a:cubicBezTo>
                  <a:cubicBezTo>
                    <a:pt x="1598" y="1819"/>
                    <a:pt x="1644" y="1796"/>
                    <a:pt x="1666" y="1750"/>
                  </a:cubicBezTo>
                  <a:cubicBezTo>
                    <a:pt x="1689" y="1705"/>
                    <a:pt x="1735" y="1659"/>
                    <a:pt x="1758" y="1613"/>
                  </a:cubicBezTo>
                  <a:cubicBezTo>
                    <a:pt x="1803" y="1545"/>
                    <a:pt x="1826" y="1476"/>
                    <a:pt x="1849" y="1385"/>
                  </a:cubicBezTo>
                  <a:cubicBezTo>
                    <a:pt x="1849" y="1385"/>
                    <a:pt x="1849" y="1362"/>
                    <a:pt x="1849" y="1362"/>
                  </a:cubicBezTo>
                  <a:cubicBezTo>
                    <a:pt x="1872" y="1294"/>
                    <a:pt x="1872" y="1202"/>
                    <a:pt x="1895" y="1134"/>
                  </a:cubicBezTo>
                  <a:cubicBezTo>
                    <a:pt x="1895" y="1111"/>
                    <a:pt x="1895" y="1088"/>
                    <a:pt x="1895" y="1066"/>
                  </a:cubicBezTo>
                  <a:cubicBezTo>
                    <a:pt x="1872" y="951"/>
                    <a:pt x="1872" y="837"/>
                    <a:pt x="1826" y="723"/>
                  </a:cubicBezTo>
                  <a:cubicBezTo>
                    <a:pt x="1781" y="609"/>
                    <a:pt x="1735" y="495"/>
                    <a:pt x="1666" y="381"/>
                  </a:cubicBezTo>
                  <a:cubicBezTo>
                    <a:pt x="1621" y="289"/>
                    <a:pt x="1552" y="221"/>
                    <a:pt x="1484" y="175"/>
                  </a:cubicBezTo>
                  <a:cubicBezTo>
                    <a:pt x="1393" y="107"/>
                    <a:pt x="1324" y="61"/>
                    <a:pt x="1210" y="38"/>
                  </a:cubicBezTo>
                  <a:cubicBezTo>
                    <a:pt x="1156" y="12"/>
                    <a:pt x="1095" y="1"/>
                    <a:pt x="10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4" name="Google Shape;584;p26"/>
            <p:cNvSpPr/>
            <p:nvPr/>
          </p:nvSpPr>
          <p:spPr>
            <a:xfrm>
              <a:off x="1273250" y="3659075"/>
              <a:ext cx="48525" cy="51250"/>
            </a:xfrm>
            <a:custGeom>
              <a:rect b="b" l="l" r="r" t="t"/>
              <a:pathLst>
                <a:path extrusionOk="0" h="2050" w="1941">
                  <a:moveTo>
                    <a:pt x="1144" y="1"/>
                  </a:moveTo>
                  <a:cubicBezTo>
                    <a:pt x="1096" y="1"/>
                    <a:pt x="1050" y="6"/>
                    <a:pt x="1004" y="18"/>
                  </a:cubicBezTo>
                  <a:cubicBezTo>
                    <a:pt x="890" y="18"/>
                    <a:pt x="799" y="41"/>
                    <a:pt x="708" y="86"/>
                  </a:cubicBezTo>
                  <a:cubicBezTo>
                    <a:pt x="662" y="132"/>
                    <a:pt x="616" y="178"/>
                    <a:pt x="548" y="223"/>
                  </a:cubicBezTo>
                  <a:cubicBezTo>
                    <a:pt x="457" y="315"/>
                    <a:pt x="411" y="406"/>
                    <a:pt x="365" y="520"/>
                  </a:cubicBezTo>
                  <a:cubicBezTo>
                    <a:pt x="274" y="589"/>
                    <a:pt x="183" y="680"/>
                    <a:pt x="114" y="794"/>
                  </a:cubicBezTo>
                  <a:cubicBezTo>
                    <a:pt x="91" y="840"/>
                    <a:pt x="69" y="908"/>
                    <a:pt x="46" y="977"/>
                  </a:cubicBezTo>
                  <a:cubicBezTo>
                    <a:pt x="0" y="1114"/>
                    <a:pt x="0" y="1250"/>
                    <a:pt x="46" y="1365"/>
                  </a:cubicBezTo>
                  <a:cubicBezTo>
                    <a:pt x="46" y="1387"/>
                    <a:pt x="46" y="1387"/>
                    <a:pt x="46" y="1387"/>
                  </a:cubicBezTo>
                  <a:cubicBezTo>
                    <a:pt x="46" y="1433"/>
                    <a:pt x="91" y="1479"/>
                    <a:pt x="91" y="1502"/>
                  </a:cubicBezTo>
                  <a:cubicBezTo>
                    <a:pt x="91" y="1502"/>
                    <a:pt x="114" y="1570"/>
                    <a:pt x="137" y="1593"/>
                  </a:cubicBezTo>
                  <a:cubicBezTo>
                    <a:pt x="160" y="1661"/>
                    <a:pt x="206" y="1707"/>
                    <a:pt x="274" y="1775"/>
                  </a:cubicBezTo>
                  <a:cubicBezTo>
                    <a:pt x="274" y="1798"/>
                    <a:pt x="274" y="1798"/>
                    <a:pt x="274" y="1798"/>
                  </a:cubicBezTo>
                  <a:cubicBezTo>
                    <a:pt x="320" y="1821"/>
                    <a:pt x="411" y="1890"/>
                    <a:pt x="434" y="1912"/>
                  </a:cubicBezTo>
                  <a:cubicBezTo>
                    <a:pt x="457" y="1912"/>
                    <a:pt x="457" y="1935"/>
                    <a:pt x="479" y="1935"/>
                  </a:cubicBezTo>
                  <a:cubicBezTo>
                    <a:pt x="525" y="1958"/>
                    <a:pt x="616" y="2004"/>
                    <a:pt x="685" y="2027"/>
                  </a:cubicBezTo>
                  <a:lnTo>
                    <a:pt x="708" y="2027"/>
                  </a:lnTo>
                  <a:cubicBezTo>
                    <a:pt x="776" y="2027"/>
                    <a:pt x="845" y="2049"/>
                    <a:pt x="913" y="2049"/>
                  </a:cubicBezTo>
                  <a:lnTo>
                    <a:pt x="959" y="2049"/>
                  </a:lnTo>
                  <a:cubicBezTo>
                    <a:pt x="1050" y="2049"/>
                    <a:pt x="1119" y="2049"/>
                    <a:pt x="1210" y="2027"/>
                  </a:cubicBezTo>
                  <a:cubicBezTo>
                    <a:pt x="1233" y="2027"/>
                    <a:pt x="1233" y="2004"/>
                    <a:pt x="1255" y="2004"/>
                  </a:cubicBezTo>
                  <a:cubicBezTo>
                    <a:pt x="1301" y="1981"/>
                    <a:pt x="1370" y="1958"/>
                    <a:pt x="1438" y="1935"/>
                  </a:cubicBezTo>
                  <a:cubicBezTo>
                    <a:pt x="1438" y="1912"/>
                    <a:pt x="1461" y="1912"/>
                    <a:pt x="1461" y="1912"/>
                  </a:cubicBezTo>
                  <a:cubicBezTo>
                    <a:pt x="1621" y="1821"/>
                    <a:pt x="1689" y="1730"/>
                    <a:pt x="1780" y="1593"/>
                  </a:cubicBezTo>
                  <a:cubicBezTo>
                    <a:pt x="1803" y="1570"/>
                    <a:pt x="1803" y="1570"/>
                    <a:pt x="1826" y="1547"/>
                  </a:cubicBezTo>
                  <a:cubicBezTo>
                    <a:pt x="1849" y="1479"/>
                    <a:pt x="1872" y="1410"/>
                    <a:pt x="1895" y="1342"/>
                  </a:cubicBezTo>
                  <a:cubicBezTo>
                    <a:pt x="1895" y="1342"/>
                    <a:pt x="1917" y="1319"/>
                    <a:pt x="1917" y="1319"/>
                  </a:cubicBezTo>
                  <a:cubicBezTo>
                    <a:pt x="1917" y="1296"/>
                    <a:pt x="1917" y="1296"/>
                    <a:pt x="1917" y="1296"/>
                  </a:cubicBezTo>
                  <a:cubicBezTo>
                    <a:pt x="1940" y="1205"/>
                    <a:pt x="1940" y="1136"/>
                    <a:pt x="1940" y="1068"/>
                  </a:cubicBezTo>
                  <a:cubicBezTo>
                    <a:pt x="1940" y="1045"/>
                    <a:pt x="1940" y="1022"/>
                    <a:pt x="1940" y="999"/>
                  </a:cubicBezTo>
                  <a:cubicBezTo>
                    <a:pt x="1940" y="931"/>
                    <a:pt x="1917" y="840"/>
                    <a:pt x="1917" y="771"/>
                  </a:cubicBezTo>
                  <a:cubicBezTo>
                    <a:pt x="1917" y="771"/>
                    <a:pt x="1917" y="748"/>
                    <a:pt x="1917" y="748"/>
                  </a:cubicBezTo>
                  <a:cubicBezTo>
                    <a:pt x="1895" y="725"/>
                    <a:pt x="1895" y="703"/>
                    <a:pt x="1895" y="680"/>
                  </a:cubicBezTo>
                  <a:cubicBezTo>
                    <a:pt x="1849" y="566"/>
                    <a:pt x="1803" y="452"/>
                    <a:pt x="1758" y="360"/>
                  </a:cubicBezTo>
                  <a:cubicBezTo>
                    <a:pt x="1712" y="292"/>
                    <a:pt x="1644" y="201"/>
                    <a:pt x="1552" y="155"/>
                  </a:cubicBezTo>
                  <a:cubicBezTo>
                    <a:pt x="1484" y="86"/>
                    <a:pt x="1392" y="41"/>
                    <a:pt x="1301" y="18"/>
                  </a:cubicBezTo>
                  <a:cubicBezTo>
                    <a:pt x="1244" y="6"/>
                    <a:pt x="1193" y="1"/>
                    <a:pt x="11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5" name="Google Shape;585;p26"/>
            <p:cNvSpPr/>
            <p:nvPr/>
          </p:nvSpPr>
          <p:spPr>
            <a:xfrm>
              <a:off x="1284650" y="3505575"/>
              <a:ext cx="45100" cy="53250"/>
            </a:xfrm>
            <a:custGeom>
              <a:rect b="b" l="l" r="r" t="t"/>
              <a:pathLst>
                <a:path extrusionOk="0" h="2130" w="1804">
                  <a:moveTo>
                    <a:pt x="720" y="1"/>
                  </a:moveTo>
                  <a:cubicBezTo>
                    <a:pt x="668" y="1"/>
                    <a:pt x="617" y="7"/>
                    <a:pt x="571" y="18"/>
                  </a:cubicBezTo>
                  <a:cubicBezTo>
                    <a:pt x="457" y="41"/>
                    <a:pt x="389" y="86"/>
                    <a:pt x="297" y="155"/>
                  </a:cubicBezTo>
                  <a:cubicBezTo>
                    <a:pt x="229" y="201"/>
                    <a:pt x="160" y="292"/>
                    <a:pt x="115" y="360"/>
                  </a:cubicBezTo>
                  <a:lnTo>
                    <a:pt x="23" y="543"/>
                  </a:lnTo>
                  <a:cubicBezTo>
                    <a:pt x="1" y="680"/>
                    <a:pt x="1" y="817"/>
                    <a:pt x="23" y="954"/>
                  </a:cubicBezTo>
                  <a:lnTo>
                    <a:pt x="115" y="1136"/>
                  </a:lnTo>
                  <a:cubicBezTo>
                    <a:pt x="138" y="1182"/>
                    <a:pt x="183" y="1228"/>
                    <a:pt x="206" y="1273"/>
                  </a:cubicBezTo>
                  <a:cubicBezTo>
                    <a:pt x="229" y="1319"/>
                    <a:pt x="229" y="1387"/>
                    <a:pt x="229" y="1433"/>
                  </a:cubicBezTo>
                  <a:cubicBezTo>
                    <a:pt x="229" y="1456"/>
                    <a:pt x="252" y="1456"/>
                    <a:pt x="252" y="1479"/>
                  </a:cubicBezTo>
                  <a:cubicBezTo>
                    <a:pt x="252" y="1479"/>
                    <a:pt x="252" y="1479"/>
                    <a:pt x="252" y="1502"/>
                  </a:cubicBezTo>
                  <a:cubicBezTo>
                    <a:pt x="275" y="1547"/>
                    <a:pt x="297" y="1616"/>
                    <a:pt x="343" y="1684"/>
                  </a:cubicBezTo>
                  <a:cubicBezTo>
                    <a:pt x="343" y="1684"/>
                    <a:pt x="343" y="1707"/>
                    <a:pt x="343" y="1707"/>
                  </a:cubicBezTo>
                  <a:cubicBezTo>
                    <a:pt x="366" y="1753"/>
                    <a:pt x="411" y="1775"/>
                    <a:pt x="411" y="1798"/>
                  </a:cubicBezTo>
                  <a:cubicBezTo>
                    <a:pt x="457" y="1844"/>
                    <a:pt x="480" y="1867"/>
                    <a:pt x="503" y="1890"/>
                  </a:cubicBezTo>
                  <a:cubicBezTo>
                    <a:pt x="594" y="2004"/>
                    <a:pt x="708" y="2049"/>
                    <a:pt x="822" y="2095"/>
                  </a:cubicBezTo>
                  <a:cubicBezTo>
                    <a:pt x="891" y="2118"/>
                    <a:pt x="959" y="2129"/>
                    <a:pt x="1028" y="2129"/>
                  </a:cubicBezTo>
                  <a:cubicBezTo>
                    <a:pt x="1096" y="2129"/>
                    <a:pt x="1165" y="2118"/>
                    <a:pt x="1233" y="2095"/>
                  </a:cubicBezTo>
                  <a:cubicBezTo>
                    <a:pt x="1370" y="2049"/>
                    <a:pt x="1484" y="2004"/>
                    <a:pt x="1576" y="1890"/>
                  </a:cubicBezTo>
                  <a:cubicBezTo>
                    <a:pt x="1667" y="1798"/>
                    <a:pt x="1735" y="1684"/>
                    <a:pt x="1758" y="1570"/>
                  </a:cubicBezTo>
                  <a:cubicBezTo>
                    <a:pt x="1781" y="1433"/>
                    <a:pt x="1804" y="1319"/>
                    <a:pt x="1804" y="1182"/>
                  </a:cubicBezTo>
                  <a:cubicBezTo>
                    <a:pt x="1781" y="1091"/>
                    <a:pt x="1781" y="999"/>
                    <a:pt x="1758" y="908"/>
                  </a:cubicBezTo>
                  <a:cubicBezTo>
                    <a:pt x="1735" y="817"/>
                    <a:pt x="1690" y="725"/>
                    <a:pt x="1644" y="634"/>
                  </a:cubicBezTo>
                  <a:cubicBezTo>
                    <a:pt x="1644" y="611"/>
                    <a:pt x="1621" y="589"/>
                    <a:pt x="1598" y="566"/>
                  </a:cubicBezTo>
                  <a:cubicBezTo>
                    <a:pt x="1553" y="474"/>
                    <a:pt x="1507" y="406"/>
                    <a:pt x="1439" y="337"/>
                  </a:cubicBezTo>
                  <a:cubicBezTo>
                    <a:pt x="1416" y="315"/>
                    <a:pt x="1393" y="292"/>
                    <a:pt x="1370" y="269"/>
                  </a:cubicBezTo>
                  <a:cubicBezTo>
                    <a:pt x="1302" y="201"/>
                    <a:pt x="1233" y="155"/>
                    <a:pt x="1142" y="86"/>
                  </a:cubicBezTo>
                  <a:cubicBezTo>
                    <a:pt x="1073" y="41"/>
                    <a:pt x="959" y="18"/>
                    <a:pt x="868" y="18"/>
                  </a:cubicBezTo>
                  <a:cubicBezTo>
                    <a:pt x="822" y="7"/>
                    <a:pt x="771" y="1"/>
                    <a:pt x="7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6" name="Google Shape;586;p26"/>
            <p:cNvSpPr/>
            <p:nvPr/>
          </p:nvSpPr>
          <p:spPr>
            <a:xfrm>
              <a:off x="1249850" y="3394925"/>
              <a:ext cx="600" cy="975"/>
            </a:xfrm>
            <a:custGeom>
              <a:rect b="b" l="l" r="r" t="t"/>
              <a:pathLst>
                <a:path extrusionOk="0" h="39" w="24">
                  <a:moveTo>
                    <a:pt x="2" y="1"/>
                  </a:moveTo>
                  <a:cubicBezTo>
                    <a:pt x="0" y="1"/>
                    <a:pt x="0" y="6"/>
                    <a:pt x="0" y="16"/>
                  </a:cubicBezTo>
                  <a:cubicBezTo>
                    <a:pt x="0" y="16"/>
                    <a:pt x="0" y="16"/>
                    <a:pt x="23" y="39"/>
                  </a:cubicBezTo>
                  <a:cubicBezTo>
                    <a:pt x="10" y="12"/>
                    <a:pt x="4" y="1"/>
                    <a:pt x="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7" name="Google Shape;587;p26"/>
            <p:cNvSpPr/>
            <p:nvPr/>
          </p:nvSpPr>
          <p:spPr>
            <a:xfrm>
              <a:off x="1203050" y="3383325"/>
              <a:ext cx="49675" cy="42825"/>
            </a:xfrm>
            <a:custGeom>
              <a:rect b="b" l="l" r="r" t="t"/>
              <a:pathLst>
                <a:path extrusionOk="0" h="1713" w="1987">
                  <a:moveTo>
                    <a:pt x="754" y="0"/>
                  </a:moveTo>
                  <a:cubicBezTo>
                    <a:pt x="640" y="0"/>
                    <a:pt x="548" y="23"/>
                    <a:pt x="457" y="69"/>
                  </a:cubicBezTo>
                  <a:cubicBezTo>
                    <a:pt x="366" y="92"/>
                    <a:pt x="274" y="137"/>
                    <a:pt x="206" y="229"/>
                  </a:cubicBezTo>
                  <a:cubicBezTo>
                    <a:pt x="138" y="297"/>
                    <a:pt x="92" y="366"/>
                    <a:pt x="69" y="457"/>
                  </a:cubicBezTo>
                  <a:cubicBezTo>
                    <a:pt x="23" y="548"/>
                    <a:pt x="1" y="662"/>
                    <a:pt x="1" y="754"/>
                  </a:cubicBezTo>
                  <a:cubicBezTo>
                    <a:pt x="1" y="822"/>
                    <a:pt x="23" y="891"/>
                    <a:pt x="23" y="959"/>
                  </a:cubicBezTo>
                  <a:cubicBezTo>
                    <a:pt x="46" y="1096"/>
                    <a:pt x="115" y="1210"/>
                    <a:pt x="206" y="1302"/>
                  </a:cubicBezTo>
                  <a:cubicBezTo>
                    <a:pt x="274" y="1324"/>
                    <a:pt x="320" y="1370"/>
                    <a:pt x="366" y="1416"/>
                  </a:cubicBezTo>
                  <a:cubicBezTo>
                    <a:pt x="434" y="1438"/>
                    <a:pt x="503" y="1484"/>
                    <a:pt x="571" y="1484"/>
                  </a:cubicBezTo>
                  <a:cubicBezTo>
                    <a:pt x="594" y="1507"/>
                    <a:pt x="617" y="1507"/>
                    <a:pt x="640" y="1507"/>
                  </a:cubicBezTo>
                  <a:cubicBezTo>
                    <a:pt x="663" y="1530"/>
                    <a:pt x="708" y="1575"/>
                    <a:pt x="731" y="1598"/>
                  </a:cubicBezTo>
                  <a:cubicBezTo>
                    <a:pt x="777" y="1621"/>
                    <a:pt x="799" y="1621"/>
                    <a:pt x="845" y="1644"/>
                  </a:cubicBezTo>
                  <a:cubicBezTo>
                    <a:pt x="982" y="1690"/>
                    <a:pt x="982" y="1690"/>
                    <a:pt x="1165" y="1712"/>
                  </a:cubicBezTo>
                  <a:cubicBezTo>
                    <a:pt x="1233" y="1712"/>
                    <a:pt x="1302" y="1690"/>
                    <a:pt x="1370" y="1690"/>
                  </a:cubicBezTo>
                  <a:cubicBezTo>
                    <a:pt x="1461" y="1667"/>
                    <a:pt x="1530" y="1644"/>
                    <a:pt x="1576" y="1598"/>
                  </a:cubicBezTo>
                  <a:lnTo>
                    <a:pt x="1598" y="1598"/>
                  </a:lnTo>
                  <a:cubicBezTo>
                    <a:pt x="1644" y="1553"/>
                    <a:pt x="1690" y="1507"/>
                    <a:pt x="1758" y="1484"/>
                  </a:cubicBezTo>
                  <a:cubicBezTo>
                    <a:pt x="1758" y="1461"/>
                    <a:pt x="1758" y="1461"/>
                    <a:pt x="1758" y="1461"/>
                  </a:cubicBezTo>
                  <a:cubicBezTo>
                    <a:pt x="1804" y="1416"/>
                    <a:pt x="1849" y="1370"/>
                    <a:pt x="1895" y="1302"/>
                  </a:cubicBezTo>
                  <a:cubicBezTo>
                    <a:pt x="1918" y="1233"/>
                    <a:pt x="1941" y="1165"/>
                    <a:pt x="1964" y="1119"/>
                  </a:cubicBezTo>
                  <a:cubicBezTo>
                    <a:pt x="1964" y="1119"/>
                    <a:pt x="1964" y="1119"/>
                    <a:pt x="1964" y="1096"/>
                  </a:cubicBezTo>
                  <a:cubicBezTo>
                    <a:pt x="1986" y="1028"/>
                    <a:pt x="1986" y="982"/>
                    <a:pt x="1986" y="913"/>
                  </a:cubicBezTo>
                  <a:cubicBezTo>
                    <a:pt x="1986" y="891"/>
                    <a:pt x="1986" y="891"/>
                    <a:pt x="1986" y="891"/>
                  </a:cubicBezTo>
                  <a:cubicBezTo>
                    <a:pt x="1986" y="868"/>
                    <a:pt x="1986" y="822"/>
                    <a:pt x="1986" y="799"/>
                  </a:cubicBezTo>
                  <a:cubicBezTo>
                    <a:pt x="1986" y="754"/>
                    <a:pt x="1964" y="708"/>
                    <a:pt x="1964" y="685"/>
                  </a:cubicBezTo>
                  <a:cubicBezTo>
                    <a:pt x="1964" y="640"/>
                    <a:pt x="1895" y="503"/>
                    <a:pt x="1872" y="480"/>
                  </a:cubicBezTo>
                  <a:cubicBezTo>
                    <a:pt x="1849" y="411"/>
                    <a:pt x="1804" y="366"/>
                    <a:pt x="1758" y="320"/>
                  </a:cubicBezTo>
                  <a:cubicBezTo>
                    <a:pt x="1667" y="229"/>
                    <a:pt x="1507" y="137"/>
                    <a:pt x="1370" y="115"/>
                  </a:cubicBezTo>
                  <a:cubicBezTo>
                    <a:pt x="1302" y="92"/>
                    <a:pt x="1233" y="69"/>
                    <a:pt x="1165" y="69"/>
                  </a:cubicBezTo>
                  <a:cubicBezTo>
                    <a:pt x="1119" y="69"/>
                    <a:pt x="1096" y="46"/>
                    <a:pt x="1051" y="46"/>
                  </a:cubicBezTo>
                  <a:cubicBezTo>
                    <a:pt x="959" y="23"/>
                    <a:pt x="845" y="0"/>
                    <a:pt x="7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8" name="Google Shape;588;p26"/>
            <p:cNvSpPr/>
            <p:nvPr/>
          </p:nvSpPr>
          <p:spPr>
            <a:xfrm>
              <a:off x="1083225" y="3300150"/>
              <a:ext cx="43950" cy="42550"/>
            </a:xfrm>
            <a:custGeom>
              <a:rect b="b" l="l" r="r" t="t"/>
              <a:pathLst>
                <a:path extrusionOk="0" h="1702" w="1758">
                  <a:moveTo>
                    <a:pt x="811" y="1"/>
                  </a:moveTo>
                  <a:cubicBezTo>
                    <a:pt x="759" y="1"/>
                    <a:pt x="708" y="6"/>
                    <a:pt x="662" y="18"/>
                  </a:cubicBezTo>
                  <a:cubicBezTo>
                    <a:pt x="548" y="18"/>
                    <a:pt x="457" y="41"/>
                    <a:pt x="365" y="109"/>
                  </a:cubicBezTo>
                  <a:cubicBezTo>
                    <a:pt x="274" y="155"/>
                    <a:pt x="206" y="223"/>
                    <a:pt x="160" y="292"/>
                  </a:cubicBezTo>
                  <a:cubicBezTo>
                    <a:pt x="92" y="360"/>
                    <a:pt x="46" y="452"/>
                    <a:pt x="23" y="566"/>
                  </a:cubicBezTo>
                  <a:cubicBezTo>
                    <a:pt x="23" y="611"/>
                    <a:pt x="0" y="680"/>
                    <a:pt x="0" y="748"/>
                  </a:cubicBezTo>
                  <a:cubicBezTo>
                    <a:pt x="0" y="885"/>
                    <a:pt x="23" y="1022"/>
                    <a:pt x="92" y="1136"/>
                  </a:cubicBezTo>
                  <a:cubicBezTo>
                    <a:pt x="137" y="1182"/>
                    <a:pt x="183" y="1250"/>
                    <a:pt x="229" y="1296"/>
                  </a:cubicBezTo>
                  <a:cubicBezTo>
                    <a:pt x="274" y="1342"/>
                    <a:pt x="343" y="1387"/>
                    <a:pt x="411" y="1433"/>
                  </a:cubicBezTo>
                  <a:cubicBezTo>
                    <a:pt x="457" y="1479"/>
                    <a:pt x="480" y="1501"/>
                    <a:pt x="548" y="1547"/>
                  </a:cubicBezTo>
                  <a:cubicBezTo>
                    <a:pt x="617" y="1616"/>
                    <a:pt x="708" y="1661"/>
                    <a:pt x="799" y="1684"/>
                  </a:cubicBezTo>
                  <a:cubicBezTo>
                    <a:pt x="845" y="1695"/>
                    <a:pt x="896" y="1701"/>
                    <a:pt x="948" y="1701"/>
                  </a:cubicBezTo>
                  <a:cubicBezTo>
                    <a:pt x="999" y="1701"/>
                    <a:pt x="1050" y="1695"/>
                    <a:pt x="1096" y="1684"/>
                  </a:cubicBezTo>
                  <a:cubicBezTo>
                    <a:pt x="1210" y="1684"/>
                    <a:pt x="1301" y="1661"/>
                    <a:pt x="1393" y="1593"/>
                  </a:cubicBezTo>
                  <a:cubicBezTo>
                    <a:pt x="1438" y="1570"/>
                    <a:pt x="1484" y="1524"/>
                    <a:pt x="1530" y="1479"/>
                  </a:cubicBezTo>
                  <a:cubicBezTo>
                    <a:pt x="1621" y="1387"/>
                    <a:pt x="1689" y="1273"/>
                    <a:pt x="1735" y="1136"/>
                  </a:cubicBezTo>
                  <a:cubicBezTo>
                    <a:pt x="1735" y="1091"/>
                    <a:pt x="1758" y="1022"/>
                    <a:pt x="1758" y="954"/>
                  </a:cubicBezTo>
                  <a:cubicBezTo>
                    <a:pt x="1758" y="817"/>
                    <a:pt x="1735" y="680"/>
                    <a:pt x="1667" y="566"/>
                  </a:cubicBezTo>
                  <a:cubicBezTo>
                    <a:pt x="1644" y="543"/>
                    <a:pt x="1644" y="543"/>
                    <a:pt x="1644" y="520"/>
                  </a:cubicBezTo>
                  <a:cubicBezTo>
                    <a:pt x="1598" y="452"/>
                    <a:pt x="1552" y="406"/>
                    <a:pt x="1484" y="337"/>
                  </a:cubicBezTo>
                  <a:cubicBezTo>
                    <a:pt x="1484" y="315"/>
                    <a:pt x="1461" y="292"/>
                    <a:pt x="1438" y="292"/>
                  </a:cubicBezTo>
                  <a:cubicBezTo>
                    <a:pt x="1393" y="246"/>
                    <a:pt x="1324" y="200"/>
                    <a:pt x="1278" y="155"/>
                  </a:cubicBezTo>
                  <a:lnTo>
                    <a:pt x="1256" y="155"/>
                  </a:lnTo>
                  <a:cubicBezTo>
                    <a:pt x="1233" y="132"/>
                    <a:pt x="1233" y="132"/>
                    <a:pt x="1210" y="132"/>
                  </a:cubicBezTo>
                  <a:cubicBezTo>
                    <a:pt x="1142" y="86"/>
                    <a:pt x="1073" y="63"/>
                    <a:pt x="1005" y="41"/>
                  </a:cubicBezTo>
                  <a:cubicBezTo>
                    <a:pt x="982" y="41"/>
                    <a:pt x="982" y="18"/>
                    <a:pt x="959" y="18"/>
                  </a:cubicBezTo>
                  <a:cubicBezTo>
                    <a:pt x="913" y="6"/>
                    <a:pt x="862" y="1"/>
                    <a:pt x="8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9" name="Google Shape;589;p26"/>
            <p:cNvSpPr/>
            <p:nvPr/>
          </p:nvSpPr>
          <p:spPr>
            <a:xfrm>
              <a:off x="882925" y="3315425"/>
              <a:ext cx="46825" cy="48525"/>
            </a:xfrm>
            <a:custGeom>
              <a:rect b="b" l="l" r="r" t="t"/>
              <a:pathLst>
                <a:path extrusionOk="0" h="1941" w="1873">
                  <a:moveTo>
                    <a:pt x="914" y="0"/>
                  </a:moveTo>
                  <a:cubicBezTo>
                    <a:pt x="845" y="0"/>
                    <a:pt x="777" y="23"/>
                    <a:pt x="708" y="23"/>
                  </a:cubicBezTo>
                  <a:cubicBezTo>
                    <a:pt x="571" y="69"/>
                    <a:pt x="457" y="137"/>
                    <a:pt x="366" y="229"/>
                  </a:cubicBezTo>
                  <a:cubicBezTo>
                    <a:pt x="320" y="274"/>
                    <a:pt x="297" y="320"/>
                    <a:pt x="252" y="388"/>
                  </a:cubicBezTo>
                  <a:cubicBezTo>
                    <a:pt x="206" y="434"/>
                    <a:pt x="183" y="502"/>
                    <a:pt x="160" y="571"/>
                  </a:cubicBezTo>
                  <a:cubicBezTo>
                    <a:pt x="138" y="617"/>
                    <a:pt x="92" y="685"/>
                    <a:pt x="69" y="754"/>
                  </a:cubicBezTo>
                  <a:cubicBezTo>
                    <a:pt x="23" y="845"/>
                    <a:pt x="1" y="936"/>
                    <a:pt x="1" y="1027"/>
                  </a:cubicBezTo>
                  <a:cubicBezTo>
                    <a:pt x="1" y="1142"/>
                    <a:pt x="23" y="1233"/>
                    <a:pt x="69" y="1324"/>
                  </a:cubicBezTo>
                  <a:cubicBezTo>
                    <a:pt x="115" y="1415"/>
                    <a:pt x="160" y="1507"/>
                    <a:pt x="229" y="1575"/>
                  </a:cubicBezTo>
                  <a:cubicBezTo>
                    <a:pt x="252" y="1598"/>
                    <a:pt x="297" y="1621"/>
                    <a:pt x="320" y="1644"/>
                  </a:cubicBezTo>
                  <a:cubicBezTo>
                    <a:pt x="366" y="1712"/>
                    <a:pt x="389" y="1735"/>
                    <a:pt x="457" y="1781"/>
                  </a:cubicBezTo>
                  <a:cubicBezTo>
                    <a:pt x="526" y="1849"/>
                    <a:pt x="617" y="1895"/>
                    <a:pt x="708" y="1918"/>
                  </a:cubicBezTo>
                  <a:lnTo>
                    <a:pt x="731" y="1918"/>
                  </a:lnTo>
                  <a:cubicBezTo>
                    <a:pt x="799" y="1940"/>
                    <a:pt x="868" y="1940"/>
                    <a:pt x="936" y="1940"/>
                  </a:cubicBezTo>
                  <a:lnTo>
                    <a:pt x="959" y="1940"/>
                  </a:lnTo>
                  <a:cubicBezTo>
                    <a:pt x="1028" y="1940"/>
                    <a:pt x="1096" y="1940"/>
                    <a:pt x="1165" y="1918"/>
                  </a:cubicBezTo>
                  <a:lnTo>
                    <a:pt x="1188" y="1918"/>
                  </a:lnTo>
                  <a:lnTo>
                    <a:pt x="1370" y="1849"/>
                  </a:lnTo>
                  <a:cubicBezTo>
                    <a:pt x="1370" y="1826"/>
                    <a:pt x="1393" y="1826"/>
                    <a:pt x="1393" y="1826"/>
                  </a:cubicBezTo>
                  <a:cubicBezTo>
                    <a:pt x="1439" y="1781"/>
                    <a:pt x="1507" y="1735"/>
                    <a:pt x="1553" y="1712"/>
                  </a:cubicBezTo>
                  <a:cubicBezTo>
                    <a:pt x="1553" y="1712"/>
                    <a:pt x="1553" y="1712"/>
                    <a:pt x="1553" y="1689"/>
                  </a:cubicBezTo>
                  <a:lnTo>
                    <a:pt x="1576" y="1689"/>
                  </a:lnTo>
                  <a:cubicBezTo>
                    <a:pt x="1598" y="1667"/>
                    <a:pt x="1621" y="1621"/>
                    <a:pt x="1644" y="1598"/>
                  </a:cubicBezTo>
                  <a:cubicBezTo>
                    <a:pt x="1644" y="1575"/>
                    <a:pt x="1690" y="1552"/>
                    <a:pt x="1712" y="1507"/>
                  </a:cubicBezTo>
                  <a:cubicBezTo>
                    <a:pt x="1712" y="1507"/>
                    <a:pt x="1712" y="1484"/>
                    <a:pt x="1735" y="1484"/>
                  </a:cubicBezTo>
                  <a:cubicBezTo>
                    <a:pt x="1758" y="1393"/>
                    <a:pt x="1804" y="1324"/>
                    <a:pt x="1827" y="1256"/>
                  </a:cubicBezTo>
                  <a:cubicBezTo>
                    <a:pt x="1827" y="1233"/>
                    <a:pt x="1827" y="1210"/>
                    <a:pt x="1827" y="1210"/>
                  </a:cubicBezTo>
                  <a:cubicBezTo>
                    <a:pt x="1827" y="1187"/>
                    <a:pt x="1827" y="1187"/>
                    <a:pt x="1827" y="1164"/>
                  </a:cubicBezTo>
                  <a:cubicBezTo>
                    <a:pt x="1849" y="1096"/>
                    <a:pt x="1849" y="1027"/>
                    <a:pt x="1872" y="959"/>
                  </a:cubicBezTo>
                  <a:cubicBezTo>
                    <a:pt x="1849" y="890"/>
                    <a:pt x="1849" y="822"/>
                    <a:pt x="1849" y="754"/>
                  </a:cubicBezTo>
                  <a:cubicBezTo>
                    <a:pt x="1827" y="639"/>
                    <a:pt x="1781" y="571"/>
                    <a:pt x="1712" y="480"/>
                  </a:cubicBezTo>
                  <a:cubicBezTo>
                    <a:pt x="1667" y="434"/>
                    <a:pt x="1621" y="388"/>
                    <a:pt x="1576" y="343"/>
                  </a:cubicBezTo>
                  <a:cubicBezTo>
                    <a:pt x="1553" y="343"/>
                    <a:pt x="1530" y="343"/>
                    <a:pt x="1530" y="320"/>
                  </a:cubicBezTo>
                  <a:cubicBezTo>
                    <a:pt x="1507" y="297"/>
                    <a:pt x="1484" y="251"/>
                    <a:pt x="1439" y="229"/>
                  </a:cubicBezTo>
                  <a:cubicBezTo>
                    <a:pt x="1370" y="160"/>
                    <a:pt x="1302" y="92"/>
                    <a:pt x="1188" y="69"/>
                  </a:cubicBezTo>
                  <a:cubicBezTo>
                    <a:pt x="1119" y="23"/>
                    <a:pt x="1005" y="0"/>
                    <a:pt x="9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0" name="Google Shape;590;p26"/>
            <p:cNvSpPr/>
            <p:nvPr/>
          </p:nvSpPr>
          <p:spPr>
            <a:xfrm>
              <a:off x="778500" y="3442100"/>
              <a:ext cx="41675" cy="44750"/>
            </a:xfrm>
            <a:custGeom>
              <a:rect b="b" l="l" r="r" t="t"/>
              <a:pathLst>
                <a:path extrusionOk="0" h="1790" w="1667">
                  <a:moveTo>
                    <a:pt x="845" y="0"/>
                  </a:moveTo>
                  <a:cubicBezTo>
                    <a:pt x="708" y="0"/>
                    <a:pt x="594" y="23"/>
                    <a:pt x="457" y="92"/>
                  </a:cubicBezTo>
                  <a:cubicBezTo>
                    <a:pt x="411" y="137"/>
                    <a:pt x="366" y="183"/>
                    <a:pt x="320" y="229"/>
                  </a:cubicBezTo>
                  <a:cubicBezTo>
                    <a:pt x="252" y="297"/>
                    <a:pt x="183" y="366"/>
                    <a:pt x="160" y="457"/>
                  </a:cubicBezTo>
                  <a:cubicBezTo>
                    <a:pt x="115" y="503"/>
                    <a:pt x="92" y="548"/>
                    <a:pt x="92" y="617"/>
                  </a:cubicBezTo>
                  <a:cubicBezTo>
                    <a:pt x="23" y="708"/>
                    <a:pt x="1" y="799"/>
                    <a:pt x="23" y="913"/>
                  </a:cubicBezTo>
                  <a:lnTo>
                    <a:pt x="46" y="1096"/>
                  </a:lnTo>
                  <a:cubicBezTo>
                    <a:pt x="69" y="1233"/>
                    <a:pt x="138" y="1347"/>
                    <a:pt x="229" y="1438"/>
                  </a:cubicBezTo>
                  <a:cubicBezTo>
                    <a:pt x="252" y="1461"/>
                    <a:pt x="274" y="1484"/>
                    <a:pt x="297" y="1484"/>
                  </a:cubicBezTo>
                  <a:cubicBezTo>
                    <a:pt x="320" y="1507"/>
                    <a:pt x="343" y="1530"/>
                    <a:pt x="343" y="1553"/>
                  </a:cubicBezTo>
                  <a:cubicBezTo>
                    <a:pt x="343" y="1553"/>
                    <a:pt x="366" y="1575"/>
                    <a:pt x="366" y="1575"/>
                  </a:cubicBezTo>
                  <a:cubicBezTo>
                    <a:pt x="411" y="1598"/>
                    <a:pt x="457" y="1644"/>
                    <a:pt x="503" y="1690"/>
                  </a:cubicBezTo>
                  <a:cubicBezTo>
                    <a:pt x="571" y="1712"/>
                    <a:pt x="640" y="1735"/>
                    <a:pt x="685" y="1758"/>
                  </a:cubicBezTo>
                  <a:cubicBezTo>
                    <a:pt x="754" y="1781"/>
                    <a:pt x="822" y="1781"/>
                    <a:pt x="891" y="1781"/>
                  </a:cubicBezTo>
                  <a:cubicBezTo>
                    <a:pt x="921" y="1787"/>
                    <a:pt x="950" y="1790"/>
                    <a:pt x="978" y="1790"/>
                  </a:cubicBezTo>
                  <a:cubicBezTo>
                    <a:pt x="1054" y="1790"/>
                    <a:pt x="1121" y="1769"/>
                    <a:pt x="1187" y="1735"/>
                  </a:cubicBezTo>
                  <a:cubicBezTo>
                    <a:pt x="1256" y="1712"/>
                    <a:pt x="1302" y="1667"/>
                    <a:pt x="1347" y="1621"/>
                  </a:cubicBezTo>
                  <a:cubicBezTo>
                    <a:pt x="1416" y="1598"/>
                    <a:pt x="1461" y="1553"/>
                    <a:pt x="1484" y="1484"/>
                  </a:cubicBezTo>
                  <a:cubicBezTo>
                    <a:pt x="1553" y="1438"/>
                    <a:pt x="1576" y="1393"/>
                    <a:pt x="1598" y="1324"/>
                  </a:cubicBezTo>
                  <a:cubicBezTo>
                    <a:pt x="1644" y="1233"/>
                    <a:pt x="1667" y="1142"/>
                    <a:pt x="1667" y="1028"/>
                  </a:cubicBezTo>
                  <a:cubicBezTo>
                    <a:pt x="1667" y="982"/>
                    <a:pt x="1644" y="936"/>
                    <a:pt x="1644" y="913"/>
                  </a:cubicBezTo>
                  <a:cubicBezTo>
                    <a:pt x="1644" y="868"/>
                    <a:pt x="1644" y="822"/>
                    <a:pt x="1621" y="777"/>
                  </a:cubicBezTo>
                  <a:cubicBezTo>
                    <a:pt x="1621" y="781"/>
                    <a:pt x="1621" y="783"/>
                    <a:pt x="1621" y="783"/>
                  </a:cubicBezTo>
                  <a:cubicBezTo>
                    <a:pt x="1620" y="783"/>
                    <a:pt x="1617" y="749"/>
                    <a:pt x="1598" y="731"/>
                  </a:cubicBezTo>
                  <a:cubicBezTo>
                    <a:pt x="1598" y="708"/>
                    <a:pt x="1598" y="685"/>
                    <a:pt x="1598" y="662"/>
                  </a:cubicBezTo>
                  <a:cubicBezTo>
                    <a:pt x="1598" y="548"/>
                    <a:pt x="1553" y="457"/>
                    <a:pt x="1507" y="366"/>
                  </a:cubicBezTo>
                  <a:cubicBezTo>
                    <a:pt x="1461" y="297"/>
                    <a:pt x="1393" y="206"/>
                    <a:pt x="1302" y="160"/>
                  </a:cubicBezTo>
                  <a:cubicBezTo>
                    <a:pt x="1233" y="92"/>
                    <a:pt x="1142" y="46"/>
                    <a:pt x="1051" y="23"/>
                  </a:cubicBezTo>
                  <a:cubicBezTo>
                    <a:pt x="982" y="23"/>
                    <a:pt x="914" y="0"/>
                    <a:pt x="8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1" name="Google Shape;591;p26"/>
            <p:cNvSpPr/>
            <p:nvPr/>
          </p:nvSpPr>
          <p:spPr>
            <a:xfrm>
              <a:off x="703175" y="3628400"/>
              <a:ext cx="42825" cy="40825"/>
            </a:xfrm>
            <a:custGeom>
              <a:rect b="b" l="l" r="r" t="t"/>
              <a:pathLst>
                <a:path extrusionOk="0" h="1633" w="1713">
                  <a:moveTo>
                    <a:pt x="777" y="1"/>
                  </a:moveTo>
                  <a:cubicBezTo>
                    <a:pt x="708" y="1"/>
                    <a:pt x="640" y="12"/>
                    <a:pt x="571" y="35"/>
                  </a:cubicBezTo>
                  <a:cubicBezTo>
                    <a:pt x="526" y="58"/>
                    <a:pt x="457" y="81"/>
                    <a:pt x="411" y="104"/>
                  </a:cubicBezTo>
                  <a:cubicBezTo>
                    <a:pt x="297" y="172"/>
                    <a:pt x="206" y="263"/>
                    <a:pt x="138" y="378"/>
                  </a:cubicBezTo>
                  <a:cubicBezTo>
                    <a:pt x="115" y="378"/>
                    <a:pt x="115" y="378"/>
                    <a:pt x="115" y="400"/>
                  </a:cubicBezTo>
                  <a:cubicBezTo>
                    <a:pt x="92" y="446"/>
                    <a:pt x="69" y="515"/>
                    <a:pt x="46" y="583"/>
                  </a:cubicBezTo>
                  <a:cubicBezTo>
                    <a:pt x="1" y="743"/>
                    <a:pt x="1" y="857"/>
                    <a:pt x="46" y="1017"/>
                  </a:cubicBezTo>
                  <a:cubicBezTo>
                    <a:pt x="69" y="1085"/>
                    <a:pt x="92" y="1131"/>
                    <a:pt x="115" y="1199"/>
                  </a:cubicBezTo>
                  <a:cubicBezTo>
                    <a:pt x="115" y="1199"/>
                    <a:pt x="115" y="1222"/>
                    <a:pt x="138" y="1222"/>
                  </a:cubicBezTo>
                  <a:cubicBezTo>
                    <a:pt x="160" y="1268"/>
                    <a:pt x="206" y="1336"/>
                    <a:pt x="252" y="1382"/>
                  </a:cubicBezTo>
                  <a:lnTo>
                    <a:pt x="275" y="1382"/>
                  </a:lnTo>
                  <a:cubicBezTo>
                    <a:pt x="320" y="1428"/>
                    <a:pt x="366" y="1473"/>
                    <a:pt x="434" y="1519"/>
                  </a:cubicBezTo>
                  <a:cubicBezTo>
                    <a:pt x="503" y="1542"/>
                    <a:pt x="571" y="1587"/>
                    <a:pt x="640" y="1610"/>
                  </a:cubicBezTo>
                  <a:cubicBezTo>
                    <a:pt x="731" y="1633"/>
                    <a:pt x="800" y="1633"/>
                    <a:pt x="868" y="1633"/>
                  </a:cubicBezTo>
                  <a:cubicBezTo>
                    <a:pt x="959" y="1633"/>
                    <a:pt x="1028" y="1610"/>
                    <a:pt x="1096" y="1610"/>
                  </a:cubicBezTo>
                  <a:cubicBezTo>
                    <a:pt x="1165" y="1587"/>
                    <a:pt x="1233" y="1564"/>
                    <a:pt x="1302" y="1519"/>
                  </a:cubicBezTo>
                  <a:cubicBezTo>
                    <a:pt x="1347" y="1496"/>
                    <a:pt x="1416" y="1450"/>
                    <a:pt x="1461" y="1405"/>
                  </a:cubicBezTo>
                  <a:cubicBezTo>
                    <a:pt x="1481" y="1386"/>
                    <a:pt x="1532" y="1303"/>
                    <a:pt x="1534" y="1303"/>
                  </a:cubicBezTo>
                  <a:cubicBezTo>
                    <a:pt x="1535" y="1303"/>
                    <a:pt x="1534" y="1306"/>
                    <a:pt x="1530" y="1313"/>
                  </a:cubicBezTo>
                  <a:cubicBezTo>
                    <a:pt x="1530" y="1313"/>
                    <a:pt x="1553" y="1268"/>
                    <a:pt x="1576" y="1245"/>
                  </a:cubicBezTo>
                  <a:cubicBezTo>
                    <a:pt x="1576" y="1245"/>
                    <a:pt x="1576" y="1222"/>
                    <a:pt x="1576" y="1222"/>
                  </a:cubicBezTo>
                  <a:cubicBezTo>
                    <a:pt x="1621" y="1176"/>
                    <a:pt x="1644" y="1108"/>
                    <a:pt x="1667" y="1039"/>
                  </a:cubicBezTo>
                  <a:cubicBezTo>
                    <a:pt x="1690" y="925"/>
                    <a:pt x="1713" y="834"/>
                    <a:pt x="1690" y="720"/>
                  </a:cubicBezTo>
                  <a:cubicBezTo>
                    <a:pt x="1667" y="629"/>
                    <a:pt x="1644" y="537"/>
                    <a:pt x="1598" y="446"/>
                  </a:cubicBezTo>
                  <a:cubicBezTo>
                    <a:pt x="1553" y="355"/>
                    <a:pt x="1484" y="286"/>
                    <a:pt x="1393" y="241"/>
                  </a:cubicBezTo>
                  <a:cubicBezTo>
                    <a:pt x="1324" y="172"/>
                    <a:pt x="1256" y="149"/>
                    <a:pt x="1188" y="104"/>
                  </a:cubicBezTo>
                  <a:lnTo>
                    <a:pt x="1165" y="104"/>
                  </a:lnTo>
                  <a:cubicBezTo>
                    <a:pt x="1119" y="81"/>
                    <a:pt x="1051" y="58"/>
                    <a:pt x="982" y="35"/>
                  </a:cubicBezTo>
                  <a:cubicBezTo>
                    <a:pt x="914" y="12"/>
                    <a:pt x="845" y="1"/>
                    <a:pt x="77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2" name="Google Shape;592;p26"/>
            <p:cNvSpPr/>
            <p:nvPr/>
          </p:nvSpPr>
          <p:spPr>
            <a:xfrm>
              <a:off x="749400" y="3799875"/>
              <a:ext cx="45675" cy="45125"/>
            </a:xfrm>
            <a:custGeom>
              <a:rect b="b" l="l" r="r" t="t"/>
              <a:pathLst>
                <a:path extrusionOk="0" h="1805" w="1827">
                  <a:moveTo>
                    <a:pt x="799" y="1"/>
                  </a:moveTo>
                  <a:cubicBezTo>
                    <a:pt x="731" y="1"/>
                    <a:pt x="662" y="1"/>
                    <a:pt x="594" y="24"/>
                  </a:cubicBezTo>
                  <a:cubicBezTo>
                    <a:pt x="457" y="47"/>
                    <a:pt x="343" y="115"/>
                    <a:pt x="252" y="206"/>
                  </a:cubicBezTo>
                  <a:lnTo>
                    <a:pt x="252" y="229"/>
                  </a:lnTo>
                  <a:cubicBezTo>
                    <a:pt x="206" y="275"/>
                    <a:pt x="160" y="343"/>
                    <a:pt x="137" y="366"/>
                  </a:cubicBezTo>
                  <a:cubicBezTo>
                    <a:pt x="115" y="389"/>
                    <a:pt x="115" y="389"/>
                    <a:pt x="115" y="389"/>
                  </a:cubicBezTo>
                  <a:cubicBezTo>
                    <a:pt x="92" y="457"/>
                    <a:pt x="46" y="526"/>
                    <a:pt x="23" y="594"/>
                  </a:cubicBezTo>
                  <a:cubicBezTo>
                    <a:pt x="23" y="594"/>
                    <a:pt x="23" y="617"/>
                    <a:pt x="23" y="617"/>
                  </a:cubicBezTo>
                  <a:cubicBezTo>
                    <a:pt x="23" y="640"/>
                    <a:pt x="23" y="709"/>
                    <a:pt x="0" y="731"/>
                  </a:cubicBezTo>
                  <a:cubicBezTo>
                    <a:pt x="0" y="731"/>
                    <a:pt x="0" y="800"/>
                    <a:pt x="0" y="823"/>
                  </a:cubicBezTo>
                  <a:cubicBezTo>
                    <a:pt x="0" y="823"/>
                    <a:pt x="0" y="845"/>
                    <a:pt x="0" y="845"/>
                  </a:cubicBezTo>
                  <a:cubicBezTo>
                    <a:pt x="0" y="914"/>
                    <a:pt x="23" y="1005"/>
                    <a:pt x="23" y="1074"/>
                  </a:cubicBezTo>
                  <a:cubicBezTo>
                    <a:pt x="23" y="1074"/>
                    <a:pt x="23" y="1097"/>
                    <a:pt x="23" y="1097"/>
                  </a:cubicBezTo>
                  <a:cubicBezTo>
                    <a:pt x="46" y="1165"/>
                    <a:pt x="92" y="1233"/>
                    <a:pt x="115" y="1302"/>
                  </a:cubicBezTo>
                  <a:cubicBezTo>
                    <a:pt x="115" y="1302"/>
                    <a:pt x="115" y="1325"/>
                    <a:pt x="137" y="1325"/>
                  </a:cubicBezTo>
                  <a:cubicBezTo>
                    <a:pt x="183" y="1393"/>
                    <a:pt x="229" y="1462"/>
                    <a:pt x="274" y="1507"/>
                  </a:cubicBezTo>
                  <a:cubicBezTo>
                    <a:pt x="297" y="1530"/>
                    <a:pt x="297" y="1530"/>
                    <a:pt x="297" y="1530"/>
                  </a:cubicBezTo>
                  <a:cubicBezTo>
                    <a:pt x="366" y="1576"/>
                    <a:pt x="411" y="1622"/>
                    <a:pt x="480" y="1667"/>
                  </a:cubicBezTo>
                  <a:cubicBezTo>
                    <a:pt x="480" y="1667"/>
                    <a:pt x="480" y="1690"/>
                    <a:pt x="503" y="1690"/>
                  </a:cubicBezTo>
                  <a:cubicBezTo>
                    <a:pt x="571" y="1713"/>
                    <a:pt x="640" y="1758"/>
                    <a:pt x="708" y="1781"/>
                  </a:cubicBezTo>
                  <a:lnTo>
                    <a:pt x="731" y="1781"/>
                  </a:lnTo>
                  <a:cubicBezTo>
                    <a:pt x="799" y="1804"/>
                    <a:pt x="891" y="1804"/>
                    <a:pt x="959" y="1804"/>
                  </a:cubicBezTo>
                  <a:lnTo>
                    <a:pt x="982" y="1804"/>
                  </a:lnTo>
                  <a:cubicBezTo>
                    <a:pt x="1050" y="1804"/>
                    <a:pt x="1142" y="1804"/>
                    <a:pt x="1210" y="1781"/>
                  </a:cubicBezTo>
                  <a:cubicBezTo>
                    <a:pt x="1393" y="1736"/>
                    <a:pt x="1461" y="1667"/>
                    <a:pt x="1598" y="1553"/>
                  </a:cubicBezTo>
                  <a:cubicBezTo>
                    <a:pt x="1667" y="1485"/>
                    <a:pt x="1712" y="1416"/>
                    <a:pt x="1758" y="1325"/>
                  </a:cubicBezTo>
                  <a:cubicBezTo>
                    <a:pt x="1804" y="1233"/>
                    <a:pt x="1826" y="1119"/>
                    <a:pt x="1826" y="1028"/>
                  </a:cubicBezTo>
                  <a:cubicBezTo>
                    <a:pt x="1826" y="914"/>
                    <a:pt x="1804" y="823"/>
                    <a:pt x="1758" y="731"/>
                  </a:cubicBezTo>
                  <a:cubicBezTo>
                    <a:pt x="1712" y="640"/>
                    <a:pt x="1667" y="549"/>
                    <a:pt x="1598" y="480"/>
                  </a:cubicBezTo>
                  <a:cubicBezTo>
                    <a:pt x="1553" y="435"/>
                    <a:pt x="1484" y="412"/>
                    <a:pt x="1438" y="366"/>
                  </a:cubicBezTo>
                  <a:cubicBezTo>
                    <a:pt x="1416" y="320"/>
                    <a:pt x="1370" y="252"/>
                    <a:pt x="1324" y="206"/>
                  </a:cubicBezTo>
                  <a:lnTo>
                    <a:pt x="1165" y="92"/>
                  </a:lnTo>
                  <a:cubicBezTo>
                    <a:pt x="1050" y="24"/>
                    <a:pt x="936" y="1"/>
                    <a:pt x="79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3" name="Google Shape;593;p26"/>
            <p:cNvSpPr/>
            <p:nvPr/>
          </p:nvSpPr>
          <p:spPr>
            <a:xfrm>
              <a:off x="888075" y="3920575"/>
              <a:ext cx="43375" cy="44475"/>
            </a:xfrm>
            <a:custGeom>
              <a:rect b="b" l="l" r="r" t="t"/>
              <a:pathLst>
                <a:path extrusionOk="0" h="1779" w="1735">
                  <a:moveTo>
                    <a:pt x="979" y="0"/>
                  </a:moveTo>
                  <a:cubicBezTo>
                    <a:pt x="913" y="0"/>
                    <a:pt x="845" y="12"/>
                    <a:pt x="776" y="35"/>
                  </a:cubicBezTo>
                  <a:lnTo>
                    <a:pt x="639" y="103"/>
                  </a:lnTo>
                  <a:cubicBezTo>
                    <a:pt x="548" y="103"/>
                    <a:pt x="457" y="126"/>
                    <a:pt x="388" y="172"/>
                  </a:cubicBezTo>
                  <a:cubicBezTo>
                    <a:pt x="342" y="217"/>
                    <a:pt x="274" y="263"/>
                    <a:pt x="228" y="286"/>
                  </a:cubicBezTo>
                  <a:cubicBezTo>
                    <a:pt x="137" y="400"/>
                    <a:pt x="69" y="514"/>
                    <a:pt x="46" y="628"/>
                  </a:cubicBezTo>
                  <a:cubicBezTo>
                    <a:pt x="23" y="697"/>
                    <a:pt x="0" y="788"/>
                    <a:pt x="0" y="856"/>
                  </a:cubicBezTo>
                  <a:cubicBezTo>
                    <a:pt x="0" y="879"/>
                    <a:pt x="0" y="879"/>
                    <a:pt x="0" y="879"/>
                  </a:cubicBezTo>
                  <a:cubicBezTo>
                    <a:pt x="0" y="971"/>
                    <a:pt x="23" y="1039"/>
                    <a:pt x="46" y="1107"/>
                  </a:cubicBezTo>
                  <a:cubicBezTo>
                    <a:pt x="46" y="1130"/>
                    <a:pt x="46" y="1130"/>
                    <a:pt x="46" y="1130"/>
                  </a:cubicBezTo>
                  <a:cubicBezTo>
                    <a:pt x="69" y="1199"/>
                    <a:pt x="91" y="1267"/>
                    <a:pt x="137" y="1336"/>
                  </a:cubicBezTo>
                  <a:cubicBezTo>
                    <a:pt x="137" y="1359"/>
                    <a:pt x="137" y="1359"/>
                    <a:pt x="137" y="1359"/>
                  </a:cubicBezTo>
                  <a:cubicBezTo>
                    <a:pt x="183" y="1404"/>
                    <a:pt x="228" y="1473"/>
                    <a:pt x="274" y="1541"/>
                  </a:cubicBezTo>
                  <a:cubicBezTo>
                    <a:pt x="342" y="1587"/>
                    <a:pt x="388" y="1632"/>
                    <a:pt x="457" y="1678"/>
                  </a:cubicBezTo>
                  <a:cubicBezTo>
                    <a:pt x="548" y="1724"/>
                    <a:pt x="639" y="1747"/>
                    <a:pt x="730" y="1769"/>
                  </a:cubicBezTo>
                  <a:cubicBezTo>
                    <a:pt x="764" y="1776"/>
                    <a:pt x="795" y="1779"/>
                    <a:pt x="826" y="1779"/>
                  </a:cubicBezTo>
                  <a:cubicBezTo>
                    <a:pt x="900" y="1779"/>
                    <a:pt x="969" y="1763"/>
                    <a:pt x="1050" y="1747"/>
                  </a:cubicBezTo>
                  <a:cubicBezTo>
                    <a:pt x="1096" y="1724"/>
                    <a:pt x="1164" y="1701"/>
                    <a:pt x="1210" y="1678"/>
                  </a:cubicBezTo>
                  <a:cubicBezTo>
                    <a:pt x="1324" y="1610"/>
                    <a:pt x="1415" y="1518"/>
                    <a:pt x="1484" y="1404"/>
                  </a:cubicBezTo>
                  <a:cubicBezTo>
                    <a:pt x="1529" y="1313"/>
                    <a:pt x="1575" y="1222"/>
                    <a:pt x="1621" y="1153"/>
                  </a:cubicBezTo>
                  <a:cubicBezTo>
                    <a:pt x="1689" y="1062"/>
                    <a:pt x="1712" y="971"/>
                    <a:pt x="1712" y="856"/>
                  </a:cubicBezTo>
                  <a:cubicBezTo>
                    <a:pt x="1735" y="765"/>
                    <a:pt x="1735" y="674"/>
                    <a:pt x="1712" y="560"/>
                  </a:cubicBezTo>
                  <a:cubicBezTo>
                    <a:pt x="1689" y="468"/>
                    <a:pt x="1643" y="377"/>
                    <a:pt x="1575" y="309"/>
                  </a:cubicBezTo>
                  <a:cubicBezTo>
                    <a:pt x="1506" y="217"/>
                    <a:pt x="1438" y="149"/>
                    <a:pt x="1347" y="103"/>
                  </a:cubicBezTo>
                  <a:lnTo>
                    <a:pt x="1164" y="35"/>
                  </a:lnTo>
                  <a:cubicBezTo>
                    <a:pt x="1107" y="12"/>
                    <a:pt x="1044" y="0"/>
                    <a:pt x="9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4" name="Google Shape;594;p26"/>
            <p:cNvSpPr/>
            <p:nvPr/>
          </p:nvSpPr>
          <p:spPr>
            <a:xfrm>
              <a:off x="1070675" y="3952375"/>
              <a:ext cx="43375" cy="43250"/>
            </a:xfrm>
            <a:custGeom>
              <a:rect b="b" l="l" r="r" t="t"/>
              <a:pathLst>
                <a:path extrusionOk="0" h="1730" w="1735">
                  <a:moveTo>
                    <a:pt x="959" y="1"/>
                  </a:moveTo>
                  <a:cubicBezTo>
                    <a:pt x="907" y="1"/>
                    <a:pt x="856" y="7"/>
                    <a:pt x="799" y="18"/>
                  </a:cubicBezTo>
                  <a:cubicBezTo>
                    <a:pt x="708" y="18"/>
                    <a:pt x="616" y="41"/>
                    <a:pt x="525" y="87"/>
                  </a:cubicBezTo>
                  <a:cubicBezTo>
                    <a:pt x="479" y="132"/>
                    <a:pt x="434" y="155"/>
                    <a:pt x="388" y="201"/>
                  </a:cubicBezTo>
                  <a:cubicBezTo>
                    <a:pt x="320" y="246"/>
                    <a:pt x="274" y="269"/>
                    <a:pt x="228" y="315"/>
                  </a:cubicBezTo>
                  <a:cubicBezTo>
                    <a:pt x="183" y="383"/>
                    <a:pt x="160" y="429"/>
                    <a:pt x="114" y="475"/>
                  </a:cubicBezTo>
                  <a:cubicBezTo>
                    <a:pt x="46" y="589"/>
                    <a:pt x="0" y="726"/>
                    <a:pt x="0" y="863"/>
                  </a:cubicBezTo>
                  <a:cubicBezTo>
                    <a:pt x="0" y="931"/>
                    <a:pt x="23" y="1000"/>
                    <a:pt x="23" y="1068"/>
                  </a:cubicBezTo>
                  <a:cubicBezTo>
                    <a:pt x="46" y="1068"/>
                    <a:pt x="46" y="1091"/>
                    <a:pt x="46" y="1091"/>
                  </a:cubicBezTo>
                  <a:cubicBezTo>
                    <a:pt x="69" y="1159"/>
                    <a:pt x="91" y="1228"/>
                    <a:pt x="114" y="1296"/>
                  </a:cubicBezTo>
                  <a:cubicBezTo>
                    <a:pt x="137" y="1319"/>
                    <a:pt x="183" y="1365"/>
                    <a:pt x="183" y="1365"/>
                  </a:cubicBezTo>
                  <a:cubicBezTo>
                    <a:pt x="206" y="1388"/>
                    <a:pt x="228" y="1433"/>
                    <a:pt x="251" y="1456"/>
                  </a:cubicBezTo>
                  <a:lnTo>
                    <a:pt x="274" y="1456"/>
                  </a:lnTo>
                  <a:cubicBezTo>
                    <a:pt x="320" y="1502"/>
                    <a:pt x="365" y="1547"/>
                    <a:pt x="434" y="1593"/>
                  </a:cubicBezTo>
                  <a:cubicBezTo>
                    <a:pt x="434" y="1593"/>
                    <a:pt x="434" y="1593"/>
                    <a:pt x="457" y="1616"/>
                  </a:cubicBezTo>
                  <a:cubicBezTo>
                    <a:pt x="502" y="1639"/>
                    <a:pt x="571" y="1662"/>
                    <a:pt x="639" y="1684"/>
                  </a:cubicBezTo>
                  <a:cubicBezTo>
                    <a:pt x="731" y="1707"/>
                    <a:pt x="799" y="1707"/>
                    <a:pt x="867" y="1730"/>
                  </a:cubicBezTo>
                  <a:lnTo>
                    <a:pt x="890" y="1730"/>
                  </a:lnTo>
                  <a:cubicBezTo>
                    <a:pt x="959" y="1707"/>
                    <a:pt x="1096" y="1684"/>
                    <a:pt x="1096" y="1684"/>
                  </a:cubicBezTo>
                  <a:lnTo>
                    <a:pt x="1119" y="1684"/>
                  </a:lnTo>
                  <a:cubicBezTo>
                    <a:pt x="1187" y="1662"/>
                    <a:pt x="1256" y="1639"/>
                    <a:pt x="1301" y="1616"/>
                  </a:cubicBezTo>
                  <a:cubicBezTo>
                    <a:pt x="1322" y="1595"/>
                    <a:pt x="1324" y="1593"/>
                    <a:pt x="1324" y="1593"/>
                  </a:cubicBezTo>
                  <a:lnTo>
                    <a:pt x="1324" y="1593"/>
                  </a:lnTo>
                  <a:cubicBezTo>
                    <a:pt x="1322" y="1595"/>
                    <a:pt x="1321" y="1597"/>
                    <a:pt x="1323" y="1597"/>
                  </a:cubicBezTo>
                  <a:cubicBezTo>
                    <a:pt x="1334" y="1597"/>
                    <a:pt x="1463" y="1517"/>
                    <a:pt x="1484" y="1456"/>
                  </a:cubicBezTo>
                  <a:cubicBezTo>
                    <a:pt x="1529" y="1410"/>
                    <a:pt x="1575" y="1365"/>
                    <a:pt x="1621" y="1296"/>
                  </a:cubicBezTo>
                  <a:cubicBezTo>
                    <a:pt x="1644" y="1228"/>
                    <a:pt x="1689" y="1159"/>
                    <a:pt x="1712" y="1091"/>
                  </a:cubicBezTo>
                  <a:cubicBezTo>
                    <a:pt x="1712" y="1091"/>
                    <a:pt x="1712" y="1091"/>
                    <a:pt x="1712" y="1068"/>
                  </a:cubicBezTo>
                  <a:cubicBezTo>
                    <a:pt x="1712" y="1022"/>
                    <a:pt x="1735" y="954"/>
                    <a:pt x="1735" y="885"/>
                  </a:cubicBezTo>
                  <a:cubicBezTo>
                    <a:pt x="1735" y="885"/>
                    <a:pt x="1735" y="863"/>
                    <a:pt x="1735" y="863"/>
                  </a:cubicBezTo>
                  <a:cubicBezTo>
                    <a:pt x="1735" y="863"/>
                    <a:pt x="1735" y="863"/>
                    <a:pt x="1735" y="840"/>
                  </a:cubicBezTo>
                  <a:cubicBezTo>
                    <a:pt x="1735" y="771"/>
                    <a:pt x="1712" y="703"/>
                    <a:pt x="1712" y="634"/>
                  </a:cubicBezTo>
                  <a:cubicBezTo>
                    <a:pt x="1712" y="634"/>
                    <a:pt x="1712" y="634"/>
                    <a:pt x="1712" y="612"/>
                  </a:cubicBezTo>
                  <a:cubicBezTo>
                    <a:pt x="1644" y="452"/>
                    <a:pt x="1598" y="383"/>
                    <a:pt x="1484" y="246"/>
                  </a:cubicBezTo>
                  <a:cubicBezTo>
                    <a:pt x="1484" y="246"/>
                    <a:pt x="1484" y="246"/>
                    <a:pt x="1484" y="224"/>
                  </a:cubicBezTo>
                  <a:cubicBezTo>
                    <a:pt x="1415" y="178"/>
                    <a:pt x="1370" y="155"/>
                    <a:pt x="1324" y="109"/>
                  </a:cubicBezTo>
                  <a:lnTo>
                    <a:pt x="1301" y="109"/>
                  </a:lnTo>
                  <a:cubicBezTo>
                    <a:pt x="1233" y="64"/>
                    <a:pt x="1187" y="41"/>
                    <a:pt x="1119" y="18"/>
                  </a:cubicBezTo>
                  <a:cubicBezTo>
                    <a:pt x="1061" y="7"/>
                    <a:pt x="1010" y="1"/>
                    <a:pt x="95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5" name="Google Shape;595;p26"/>
            <p:cNvSpPr/>
            <p:nvPr/>
          </p:nvSpPr>
          <p:spPr>
            <a:xfrm>
              <a:off x="1262400" y="3871225"/>
              <a:ext cx="41100" cy="47800"/>
            </a:xfrm>
            <a:custGeom>
              <a:rect b="b" l="l" r="r" t="t"/>
              <a:pathLst>
                <a:path extrusionOk="0" h="1912" w="1644">
                  <a:moveTo>
                    <a:pt x="891" y="0"/>
                  </a:moveTo>
                  <a:cubicBezTo>
                    <a:pt x="822" y="0"/>
                    <a:pt x="754" y="0"/>
                    <a:pt x="685" y="23"/>
                  </a:cubicBezTo>
                  <a:cubicBezTo>
                    <a:pt x="548" y="46"/>
                    <a:pt x="434" y="114"/>
                    <a:pt x="343" y="206"/>
                  </a:cubicBezTo>
                  <a:cubicBezTo>
                    <a:pt x="343" y="228"/>
                    <a:pt x="343" y="228"/>
                    <a:pt x="343" y="228"/>
                  </a:cubicBezTo>
                  <a:cubicBezTo>
                    <a:pt x="274" y="297"/>
                    <a:pt x="206" y="342"/>
                    <a:pt x="160" y="434"/>
                  </a:cubicBezTo>
                  <a:cubicBezTo>
                    <a:pt x="115" y="502"/>
                    <a:pt x="92" y="594"/>
                    <a:pt x="46" y="685"/>
                  </a:cubicBezTo>
                  <a:cubicBezTo>
                    <a:pt x="46" y="708"/>
                    <a:pt x="46" y="753"/>
                    <a:pt x="23" y="776"/>
                  </a:cubicBezTo>
                  <a:cubicBezTo>
                    <a:pt x="23" y="867"/>
                    <a:pt x="0" y="959"/>
                    <a:pt x="0" y="1050"/>
                  </a:cubicBezTo>
                  <a:cubicBezTo>
                    <a:pt x="0" y="1164"/>
                    <a:pt x="23" y="1255"/>
                    <a:pt x="46" y="1347"/>
                  </a:cubicBezTo>
                  <a:cubicBezTo>
                    <a:pt x="69" y="1415"/>
                    <a:pt x="92" y="1461"/>
                    <a:pt x="115" y="1529"/>
                  </a:cubicBezTo>
                  <a:cubicBezTo>
                    <a:pt x="160" y="1575"/>
                    <a:pt x="183" y="1621"/>
                    <a:pt x="229" y="1689"/>
                  </a:cubicBezTo>
                  <a:cubicBezTo>
                    <a:pt x="274" y="1712"/>
                    <a:pt x="343" y="1758"/>
                    <a:pt x="388" y="1803"/>
                  </a:cubicBezTo>
                  <a:cubicBezTo>
                    <a:pt x="480" y="1849"/>
                    <a:pt x="571" y="1895"/>
                    <a:pt x="662" y="1895"/>
                  </a:cubicBezTo>
                  <a:cubicBezTo>
                    <a:pt x="697" y="1906"/>
                    <a:pt x="731" y="1912"/>
                    <a:pt x="765" y="1912"/>
                  </a:cubicBezTo>
                  <a:cubicBezTo>
                    <a:pt x="799" y="1912"/>
                    <a:pt x="834" y="1906"/>
                    <a:pt x="868" y="1895"/>
                  </a:cubicBezTo>
                  <a:cubicBezTo>
                    <a:pt x="936" y="1895"/>
                    <a:pt x="1005" y="1872"/>
                    <a:pt x="1050" y="1849"/>
                  </a:cubicBezTo>
                  <a:cubicBezTo>
                    <a:pt x="1119" y="1826"/>
                    <a:pt x="1187" y="1780"/>
                    <a:pt x="1233" y="1735"/>
                  </a:cubicBezTo>
                  <a:cubicBezTo>
                    <a:pt x="1301" y="1689"/>
                    <a:pt x="1370" y="1621"/>
                    <a:pt x="1416" y="1529"/>
                  </a:cubicBezTo>
                  <a:cubicBezTo>
                    <a:pt x="1438" y="1507"/>
                    <a:pt x="1461" y="1461"/>
                    <a:pt x="1484" y="1438"/>
                  </a:cubicBezTo>
                  <a:cubicBezTo>
                    <a:pt x="1530" y="1347"/>
                    <a:pt x="1575" y="1255"/>
                    <a:pt x="1598" y="1164"/>
                  </a:cubicBezTo>
                  <a:cubicBezTo>
                    <a:pt x="1598" y="1119"/>
                    <a:pt x="1621" y="1096"/>
                    <a:pt x="1621" y="1050"/>
                  </a:cubicBezTo>
                  <a:cubicBezTo>
                    <a:pt x="1621" y="959"/>
                    <a:pt x="1644" y="845"/>
                    <a:pt x="1644" y="753"/>
                  </a:cubicBezTo>
                  <a:cubicBezTo>
                    <a:pt x="1644" y="639"/>
                    <a:pt x="1621" y="548"/>
                    <a:pt x="1575" y="457"/>
                  </a:cubicBezTo>
                  <a:cubicBezTo>
                    <a:pt x="1553" y="365"/>
                    <a:pt x="1507" y="274"/>
                    <a:pt x="1416" y="206"/>
                  </a:cubicBezTo>
                  <a:cubicBezTo>
                    <a:pt x="1347" y="137"/>
                    <a:pt x="1279" y="91"/>
                    <a:pt x="1187" y="69"/>
                  </a:cubicBezTo>
                  <a:cubicBezTo>
                    <a:pt x="1096" y="0"/>
                    <a:pt x="982" y="0"/>
                    <a:pt x="8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6" name="Google Shape;596;p26"/>
            <p:cNvSpPr/>
            <p:nvPr/>
          </p:nvSpPr>
          <p:spPr>
            <a:xfrm>
              <a:off x="1322325" y="3765075"/>
              <a:ext cx="41675" cy="46525"/>
            </a:xfrm>
            <a:custGeom>
              <a:rect b="b" l="l" r="r" t="t"/>
              <a:pathLst>
                <a:path extrusionOk="0" h="1861" w="1667">
                  <a:moveTo>
                    <a:pt x="776" y="1"/>
                  </a:moveTo>
                  <a:cubicBezTo>
                    <a:pt x="708" y="1"/>
                    <a:pt x="639" y="23"/>
                    <a:pt x="571" y="23"/>
                  </a:cubicBezTo>
                  <a:cubicBezTo>
                    <a:pt x="434" y="69"/>
                    <a:pt x="320" y="138"/>
                    <a:pt x="228" y="229"/>
                  </a:cubicBezTo>
                  <a:cubicBezTo>
                    <a:pt x="183" y="274"/>
                    <a:pt x="160" y="320"/>
                    <a:pt x="114" y="389"/>
                  </a:cubicBezTo>
                  <a:cubicBezTo>
                    <a:pt x="46" y="503"/>
                    <a:pt x="0" y="617"/>
                    <a:pt x="0" y="754"/>
                  </a:cubicBezTo>
                  <a:lnTo>
                    <a:pt x="23" y="1096"/>
                  </a:lnTo>
                  <a:cubicBezTo>
                    <a:pt x="23" y="1233"/>
                    <a:pt x="46" y="1370"/>
                    <a:pt x="114" y="1484"/>
                  </a:cubicBezTo>
                  <a:cubicBezTo>
                    <a:pt x="183" y="1576"/>
                    <a:pt x="228" y="1644"/>
                    <a:pt x="320" y="1690"/>
                  </a:cubicBezTo>
                  <a:cubicBezTo>
                    <a:pt x="388" y="1758"/>
                    <a:pt x="479" y="1804"/>
                    <a:pt x="571" y="1827"/>
                  </a:cubicBezTo>
                  <a:cubicBezTo>
                    <a:pt x="639" y="1849"/>
                    <a:pt x="708" y="1861"/>
                    <a:pt x="776" y="1861"/>
                  </a:cubicBezTo>
                  <a:cubicBezTo>
                    <a:pt x="845" y="1861"/>
                    <a:pt x="913" y="1849"/>
                    <a:pt x="982" y="1827"/>
                  </a:cubicBezTo>
                  <a:lnTo>
                    <a:pt x="1004" y="1827"/>
                  </a:lnTo>
                  <a:cubicBezTo>
                    <a:pt x="1073" y="1804"/>
                    <a:pt x="1141" y="1781"/>
                    <a:pt x="1210" y="1735"/>
                  </a:cubicBezTo>
                  <a:cubicBezTo>
                    <a:pt x="1278" y="1712"/>
                    <a:pt x="1324" y="1644"/>
                    <a:pt x="1370" y="1598"/>
                  </a:cubicBezTo>
                  <a:lnTo>
                    <a:pt x="1392" y="1598"/>
                  </a:lnTo>
                  <a:cubicBezTo>
                    <a:pt x="1438" y="1530"/>
                    <a:pt x="1484" y="1484"/>
                    <a:pt x="1529" y="1416"/>
                  </a:cubicBezTo>
                  <a:cubicBezTo>
                    <a:pt x="1529" y="1416"/>
                    <a:pt x="1529" y="1416"/>
                    <a:pt x="1529" y="1393"/>
                  </a:cubicBezTo>
                  <a:cubicBezTo>
                    <a:pt x="1575" y="1347"/>
                    <a:pt x="1598" y="1279"/>
                    <a:pt x="1621" y="1210"/>
                  </a:cubicBezTo>
                  <a:cubicBezTo>
                    <a:pt x="1621" y="1187"/>
                    <a:pt x="1621" y="1187"/>
                    <a:pt x="1621" y="1187"/>
                  </a:cubicBezTo>
                  <a:cubicBezTo>
                    <a:pt x="1644" y="1096"/>
                    <a:pt x="1666" y="1005"/>
                    <a:pt x="1666" y="936"/>
                  </a:cubicBezTo>
                  <a:cubicBezTo>
                    <a:pt x="1666" y="868"/>
                    <a:pt x="1644" y="777"/>
                    <a:pt x="1621" y="708"/>
                  </a:cubicBezTo>
                  <a:cubicBezTo>
                    <a:pt x="1621" y="708"/>
                    <a:pt x="1621" y="708"/>
                    <a:pt x="1621" y="685"/>
                  </a:cubicBezTo>
                  <a:cubicBezTo>
                    <a:pt x="1598" y="617"/>
                    <a:pt x="1575" y="548"/>
                    <a:pt x="1552" y="503"/>
                  </a:cubicBezTo>
                  <a:cubicBezTo>
                    <a:pt x="1552" y="503"/>
                    <a:pt x="1552" y="480"/>
                    <a:pt x="1529" y="480"/>
                  </a:cubicBezTo>
                  <a:cubicBezTo>
                    <a:pt x="1438" y="343"/>
                    <a:pt x="1392" y="297"/>
                    <a:pt x="1301" y="229"/>
                  </a:cubicBezTo>
                  <a:cubicBezTo>
                    <a:pt x="1233" y="160"/>
                    <a:pt x="1164" y="92"/>
                    <a:pt x="1073" y="69"/>
                  </a:cubicBezTo>
                  <a:cubicBezTo>
                    <a:pt x="982" y="23"/>
                    <a:pt x="867" y="1"/>
                    <a:pt x="7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7" name="Google Shape;597;p26"/>
            <p:cNvSpPr/>
            <p:nvPr/>
          </p:nvSpPr>
          <p:spPr>
            <a:xfrm>
              <a:off x="1382800" y="3611000"/>
              <a:ext cx="46250" cy="51950"/>
            </a:xfrm>
            <a:custGeom>
              <a:rect b="b" l="l" r="r" t="t"/>
              <a:pathLst>
                <a:path extrusionOk="0" h="2078" w="1850">
                  <a:moveTo>
                    <a:pt x="822" y="1"/>
                  </a:moveTo>
                  <a:cubicBezTo>
                    <a:pt x="754" y="1"/>
                    <a:pt x="662" y="1"/>
                    <a:pt x="594" y="46"/>
                  </a:cubicBezTo>
                  <a:cubicBezTo>
                    <a:pt x="526" y="69"/>
                    <a:pt x="434" y="92"/>
                    <a:pt x="366" y="138"/>
                  </a:cubicBezTo>
                  <a:cubicBezTo>
                    <a:pt x="297" y="183"/>
                    <a:pt x="206" y="252"/>
                    <a:pt x="160" y="320"/>
                  </a:cubicBezTo>
                  <a:cubicBezTo>
                    <a:pt x="92" y="412"/>
                    <a:pt x="46" y="480"/>
                    <a:pt x="23" y="594"/>
                  </a:cubicBezTo>
                  <a:cubicBezTo>
                    <a:pt x="1" y="686"/>
                    <a:pt x="1" y="800"/>
                    <a:pt x="23" y="891"/>
                  </a:cubicBezTo>
                  <a:cubicBezTo>
                    <a:pt x="23" y="982"/>
                    <a:pt x="46" y="1096"/>
                    <a:pt x="92" y="1165"/>
                  </a:cubicBezTo>
                  <a:cubicBezTo>
                    <a:pt x="115" y="1188"/>
                    <a:pt x="115" y="1188"/>
                    <a:pt x="115" y="1211"/>
                  </a:cubicBezTo>
                  <a:cubicBezTo>
                    <a:pt x="138" y="1370"/>
                    <a:pt x="160" y="1507"/>
                    <a:pt x="252" y="1644"/>
                  </a:cubicBezTo>
                  <a:cubicBezTo>
                    <a:pt x="366" y="1781"/>
                    <a:pt x="366" y="1804"/>
                    <a:pt x="480" y="1895"/>
                  </a:cubicBezTo>
                  <a:cubicBezTo>
                    <a:pt x="503" y="1918"/>
                    <a:pt x="548" y="1941"/>
                    <a:pt x="594" y="1964"/>
                  </a:cubicBezTo>
                  <a:cubicBezTo>
                    <a:pt x="662" y="2009"/>
                    <a:pt x="731" y="2032"/>
                    <a:pt x="799" y="2055"/>
                  </a:cubicBezTo>
                  <a:lnTo>
                    <a:pt x="982" y="2078"/>
                  </a:lnTo>
                  <a:cubicBezTo>
                    <a:pt x="1096" y="2078"/>
                    <a:pt x="1187" y="2055"/>
                    <a:pt x="1279" y="2009"/>
                  </a:cubicBezTo>
                  <a:cubicBezTo>
                    <a:pt x="1347" y="1987"/>
                    <a:pt x="1416" y="1964"/>
                    <a:pt x="1461" y="1918"/>
                  </a:cubicBezTo>
                  <a:cubicBezTo>
                    <a:pt x="1530" y="1850"/>
                    <a:pt x="1598" y="1781"/>
                    <a:pt x="1644" y="1690"/>
                  </a:cubicBezTo>
                  <a:cubicBezTo>
                    <a:pt x="1690" y="1599"/>
                    <a:pt x="1735" y="1507"/>
                    <a:pt x="1781" y="1393"/>
                  </a:cubicBezTo>
                  <a:cubicBezTo>
                    <a:pt x="1827" y="1302"/>
                    <a:pt x="1827" y="1188"/>
                    <a:pt x="1827" y="1074"/>
                  </a:cubicBezTo>
                  <a:cubicBezTo>
                    <a:pt x="1849" y="982"/>
                    <a:pt x="1827" y="868"/>
                    <a:pt x="1804" y="754"/>
                  </a:cubicBezTo>
                  <a:cubicBezTo>
                    <a:pt x="1804" y="731"/>
                    <a:pt x="1804" y="731"/>
                    <a:pt x="1804" y="708"/>
                  </a:cubicBezTo>
                  <a:cubicBezTo>
                    <a:pt x="1781" y="663"/>
                    <a:pt x="1735" y="549"/>
                    <a:pt x="1690" y="480"/>
                  </a:cubicBezTo>
                  <a:cubicBezTo>
                    <a:pt x="1667" y="457"/>
                    <a:pt x="1644" y="412"/>
                    <a:pt x="1621" y="389"/>
                  </a:cubicBezTo>
                  <a:cubicBezTo>
                    <a:pt x="1598" y="366"/>
                    <a:pt x="1576" y="320"/>
                    <a:pt x="1553" y="297"/>
                  </a:cubicBezTo>
                  <a:cubicBezTo>
                    <a:pt x="1553" y="297"/>
                    <a:pt x="1530" y="275"/>
                    <a:pt x="1530" y="275"/>
                  </a:cubicBezTo>
                  <a:cubicBezTo>
                    <a:pt x="1370" y="138"/>
                    <a:pt x="1302" y="115"/>
                    <a:pt x="1119" y="46"/>
                  </a:cubicBezTo>
                  <a:cubicBezTo>
                    <a:pt x="1051" y="24"/>
                    <a:pt x="914" y="1"/>
                    <a:pt x="8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8" name="Google Shape;598;p26"/>
            <p:cNvSpPr/>
            <p:nvPr/>
          </p:nvSpPr>
          <p:spPr>
            <a:xfrm>
              <a:off x="1351425" y="3407600"/>
              <a:ext cx="43375" cy="47650"/>
            </a:xfrm>
            <a:custGeom>
              <a:rect b="b" l="l" r="r" t="t"/>
              <a:pathLst>
                <a:path extrusionOk="0" h="1906" w="1735">
                  <a:moveTo>
                    <a:pt x="845" y="1"/>
                  </a:moveTo>
                  <a:cubicBezTo>
                    <a:pt x="829" y="1"/>
                    <a:pt x="814" y="3"/>
                    <a:pt x="799" y="11"/>
                  </a:cubicBezTo>
                  <a:cubicBezTo>
                    <a:pt x="731" y="11"/>
                    <a:pt x="639" y="11"/>
                    <a:pt x="571" y="34"/>
                  </a:cubicBezTo>
                  <a:cubicBezTo>
                    <a:pt x="457" y="57"/>
                    <a:pt x="388" y="102"/>
                    <a:pt x="297" y="171"/>
                  </a:cubicBezTo>
                  <a:cubicBezTo>
                    <a:pt x="228" y="216"/>
                    <a:pt x="160" y="308"/>
                    <a:pt x="114" y="376"/>
                  </a:cubicBezTo>
                  <a:cubicBezTo>
                    <a:pt x="46" y="467"/>
                    <a:pt x="23" y="559"/>
                    <a:pt x="23" y="673"/>
                  </a:cubicBezTo>
                  <a:cubicBezTo>
                    <a:pt x="0" y="764"/>
                    <a:pt x="0" y="856"/>
                    <a:pt x="23" y="947"/>
                  </a:cubicBezTo>
                  <a:cubicBezTo>
                    <a:pt x="23" y="1015"/>
                    <a:pt x="0" y="1084"/>
                    <a:pt x="0" y="1152"/>
                  </a:cubicBezTo>
                  <a:cubicBezTo>
                    <a:pt x="0" y="1221"/>
                    <a:pt x="23" y="1289"/>
                    <a:pt x="23" y="1358"/>
                  </a:cubicBezTo>
                  <a:cubicBezTo>
                    <a:pt x="46" y="1403"/>
                    <a:pt x="69" y="1472"/>
                    <a:pt x="91" y="1540"/>
                  </a:cubicBezTo>
                  <a:cubicBezTo>
                    <a:pt x="137" y="1632"/>
                    <a:pt x="206" y="1700"/>
                    <a:pt x="297" y="1746"/>
                  </a:cubicBezTo>
                  <a:cubicBezTo>
                    <a:pt x="343" y="1791"/>
                    <a:pt x="411" y="1837"/>
                    <a:pt x="457" y="1837"/>
                  </a:cubicBezTo>
                  <a:cubicBezTo>
                    <a:pt x="525" y="1883"/>
                    <a:pt x="594" y="1905"/>
                    <a:pt x="662" y="1905"/>
                  </a:cubicBezTo>
                  <a:lnTo>
                    <a:pt x="868" y="1905"/>
                  </a:lnTo>
                  <a:cubicBezTo>
                    <a:pt x="959" y="1883"/>
                    <a:pt x="1050" y="1860"/>
                    <a:pt x="1141" y="1814"/>
                  </a:cubicBezTo>
                  <a:cubicBezTo>
                    <a:pt x="1210" y="1769"/>
                    <a:pt x="1301" y="1700"/>
                    <a:pt x="1370" y="1654"/>
                  </a:cubicBezTo>
                  <a:cubicBezTo>
                    <a:pt x="1393" y="1632"/>
                    <a:pt x="1393" y="1609"/>
                    <a:pt x="1415" y="1586"/>
                  </a:cubicBezTo>
                  <a:cubicBezTo>
                    <a:pt x="1461" y="1517"/>
                    <a:pt x="1529" y="1449"/>
                    <a:pt x="1575" y="1358"/>
                  </a:cubicBezTo>
                  <a:cubicBezTo>
                    <a:pt x="1621" y="1289"/>
                    <a:pt x="1644" y="1221"/>
                    <a:pt x="1666" y="1152"/>
                  </a:cubicBezTo>
                  <a:cubicBezTo>
                    <a:pt x="1666" y="1129"/>
                    <a:pt x="1689" y="1107"/>
                    <a:pt x="1689" y="1107"/>
                  </a:cubicBezTo>
                  <a:cubicBezTo>
                    <a:pt x="1689" y="1084"/>
                    <a:pt x="1689" y="1084"/>
                    <a:pt x="1689" y="1061"/>
                  </a:cubicBezTo>
                  <a:cubicBezTo>
                    <a:pt x="1712" y="992"/>
                    <a:pt x="1712" y="924"/>
                    <a:pt x="1735" y="833"/>
                  </a:cubicBezTo>
                  <a:cubicBezTo>
                    <a:pt x="1735" y="719"/>
                    <a:pt x="1712" y="627"/>
                    <a:pt x="1666" y="536"/>
                  </a:cubicBezTo>
                  <a:cubicBezTo>
                    <a:pt x="1621" y="445"/>
                    <a:pt x="1575" y="353"/>
                    <a:pt x="1507" y="285"/>
                  </a:cubicBezTo>
                  <a:cubicBezTo>
                    <a:pt x="1484" y="285"/>
                    <a:pt x="1484" y="285"/>
                    <a:pt x="1484" y="262"/>
                  </a:cubicBezTo>
                  <a:cubicBezTo>
                    <a:pt x="1415" y="216"/>
                    <a:pt x="1370" y="171"/>
                    <a:pt x="1301" y="125"/>
                  </a:cubicBezTo>
                  <a:cubicBezTo>
                    <a:pt x="1233" y="102"/>
                    <a:pt x="1164" y="57"/>
                    <a:pt x="1073" y="34"/>
                  </a:cubicBezTo>
                  <a:cubicBezTo>
                    <a:pt x="1050" y="34"/>
                    <a:pt x="982" y="11"/>
                    <a:pt x="936" y="11"/>
                  </a:cubicBezTo>
                  <a:cubicBezTo>
                    <a:pt x="906" y="11"/>
                    <a:pt x="875" y="1"/>
                    <a:pt x="8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9" name="Google Shape;599;p26"/>
            <p:cNvSpPr/>
            <p:nvPr/>
          </p:nvSpPr>
          <p:spPr>
            <a:xfrm>
              <a:off x="1240150" y="3286325"/>
              <a:ext cx="45100" cy="44375"/>
            </a:xfrm>
            <a:custGeom>
              <a:rect b="b" l="l" r="r" t="t"/>
              <a:pathLst>
                <a:path extrusionOk="0" h="1775" w="1804">
                  <a:moveTo>
                    <a:pt x="913" y="0"/>
                  </a:moveTo>
                  <a:cubicBezTo>
                    <a:pt x="868" y="0"/>
                    <a:pt x="753" y="23"/>
                    <a:pt x="708" y="23"/>
                  </a:cubicBezTo>
                  <a:lnTo>
                    <a:pt x="708" y="46"/>
                  </a:lnTo>
                  <a:lnTo>
                    <a:pt x="685" y="46"/>
                  </a:lnTo>
                  <a:cubicBezTo>
                    <a:pt x="639" y="46"/>
                    <a:pt x="594" y="69"/>
                    <a:pt x="571" y="91"/>
                  </a:cubicBezTo>
                  <a:cubicBezTo>
                    <a:pt x="548" y="91"/>
                    <a:pt x="502" y="114"/>
                    <a:pt x="480" y="137"/>
                  </a:cubicBezTo>
                  <a:lnTo>
                    <a:pt x="457" y="137"/>
                  </a:lnTo>
                  <a:cubicBezTo>
                    <a:pt x="411" y="160"/>
                    <a:pt x="320" y="228"/>
                    <a:pt x="297" y="274"/>
                  </a:cubicBezTo>
                  <a:lnTo>
                    <a:pt x="274" y="274"/>
                  </a:lnTo>
                  <a:cubicBezTo>
                    <a:pt x="251" y="297"/>
                    <a:pt x="228" y="343"/>
                    <a:pt x="206" y="365"/>
                  </a:cubicBezTo>
                  <a:cubicBezTo>
                    <a:pt x="183" y="388"/>
                    <a:pt x="160" y="434"/>
                    <a:pt x="137" y="457"/>
                  </a:cubicBezTo>
                  <a:cubicBezTo>
                    <a:pt x="114" y="502"/>
                    <a:pt x="92" y="548"/>
                    <a:pt x="92" y="571"/>
                  </a:cubicBezTo>
                  <a:cubicBezTo>
                    <a:pt x="92" y="594"/>
                    <a:pt x="69" y="639"/>
                    <a:pt x="46" y="662"/>
                  </a:cubicBezTo>
                  <a:cubicBezTo>
                    <a:pt x="46" y="685"/>
                    <a:pt x="46" y="685"/>
                    <a:pt x="46" y="685"/>
                  </a:cubicBezTo>
                  <a:cubicBezTo>
                    <a:pt x="46" y="731"/>
                    <a:pt x="23" y="753"/>
                    <a:pt x="23" y="799"/>
                  </a:cubicBezTo>
                  <a:cubicBezTo>
                    <a:pt x="23" y="822"/>
                    <a:pt x="23" y="868"/>
                    <a:pt x="23" y="890"/>
                  </a:cubicBezTo>
                  <a:cubicBezTo>
                    <a:pt x="0" y="1005"/>
                    <a:pt x="23" y="1096"/>
                    <a:pt x="92" y="1187"/>
                  </a:cubicBezTo>
                  <a:cubicBezTo>
                    <a:pt x="114" y="1278"/>
                    <a:pt x="160" y="1370"/>
                    <a:pt x="228" y="1438"/>
                  </a:cubicBezTo>
                  <a:cubicBezTo>
                    <a:pt x="297" y="1507"/>
                    <a:pt x="388" y="1575"/>
                    <a:pt x="480" y="1598"/>
                  </a:cubicBezTo>
                  <a:lnTo>
                    <a:pt x="502" y="1598"/>
                  </a:lnTo>
                  <a:cubicBezTo>
                    <a:pt x="548" y="1621"/>
                    <a:pt x="571" y="1644"/>
                    <a:pt x="594" y="1666"/>
                  </a:cubicBezTo>
                  <a:cubicBezTo>
                    <a:pt x="685" y="1735"/>
                    <a:pt x="776" y="1758"/>
                    <a:pt x="868" y="1758"/>
                  </a:cubicBezTo>
                  <a:cubicBezTo>
                    <a:pt x="902" y="1769"/>
                    <a:pt x="936" y="1775"/>
                    <a:pt x="970" y="1775"/>
                  </a:cubicBezTo>
                  <a:cubicBezTo>
                    <a:pt x="1005" y="1775"/>
                    <a:pt x="1039" y="1769"/>
                    <a:pt x="1073" y="1758"/>
                  </a:cubicBezTo>
                  <a:cubicBezTo>
                    <a:pt x="1142" y="1758"/>
                    <a:pt x="1210" y="1735"/>
                    <a:pt x="1278" y="1712"/>
                  </a:cubicBezTo>
                  <a:cubicBezTo>
                    <a:pt x="1324" y="1689"/>
                    <a:pt x="1393" y="1666"/>
                    <a:pt x="1438" y="1598"/>
                  </a:cubicBezTo>
                  <a:cubicBezTo>
                    <a:pt x="1530" y="1552"/>
                    <a:pt x="1575" y="1484"/>
                    <a:pt x="1621" y="1393"/>
                  </a:cubicBezTo>
                  <a:lnTo>
                    <a:pt x="1644" y="1393"/>
                  </a:lnTo>
                  <a:cubicBezTo>
                    <a:pt x="1666" y="1324"/>
                    <a:pt x="1689" y="1256"/>
                    <a:pt x="1712" y="1187"/>
                  </a:cubicBezTo>
                  <a:cubicBezTo>
                    <a:pt x="1712" y="1187"/>
                    <a:pt x="1735" y="1164"/>
                    <a:pt x="1735" y="1164"/>
                  </a:cubicBezTo>
                  <a:cubicBezTo>
                    <a:pt x="1735" y="1164"/>
                    <a:pt x="1735" y="1141"/>
                    <a:pt x="1735" y="1141"/>
                  </a:cubicBezTo>
                  <a:cubicBezTo>
                    <a:pt x="1735" y="1119"/>
                    <a:pt x="1735" y="1073"/>
                    <a:pt x="1758" y="1027"/>
                  </a:cubicBezTo>
                  <a:cubicBezTo>
                    <a:pt x="1781" y="959"/>
                    <a:pt x="1803" y="868"/>
                    <a:pt x="1803" y="753"/>
                  </a:cubicBezTo>
                  <a:cubicBezTo>
                    <a:pt x="1803" y="662"/>
                    <a:pt x="1781" y="548"/>
                    <a:pt x="1735" y="480"/>
                  </a:cubicBezTo>
                  <a:cubicBezTo>
                    <a:pt x="1712" y="365"/>
                    <a:pt x="1666" y="297"/>
                    <a:pt x="1575" y="228"/>
                  </a:cubicBezTo>
                  <a:cubicBezTo>
                    <a:pt x="1530" y="183"/>
                    <a:pt x="1484" y="137"/>
                    <a:pt x="1438" y="114"/>
                  </a:cubicBezTo>
                  <a:cubicBezTo>
                    <a:pt x="1301" y="46"/>
                    <a:pt x="1187" y="0"/>
                    <a:pt x="10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00" name="Google Shape;600;p26"/>
          <p:cNvGrpSpPr/>
          <p:nvPr/>
        </p:nvGrpSpPr>
        <p:grpSpPr>
          <a:xfrm flipH="1">
            <a:off x="8897216" y="902930"/>
            <a:ext cx="679575" cy="655229"/>
            <a:chOff x="493750" y="169525"/>
            <a:chExt cx="1067675" cy="1029425"/>
          </a:xfrm>
        </p:grpSpPr>
        <p:sp>
          <p:nvSpPr>
            <p:cNvPr id="601" name="Google Shape;601;p26"/>
            <p:cNvSpPr/>
            <p:nvPr/>
          </p:nvSpPr>
          <p:spPr>
            <a:xfrm>
              <a:off x="493750" y="169525"/>
              <a:ext cx="1067675" cy="1029425"/>
            </a:xfrm>
            <a:custGeom>
              <a:rect b="b" l="l" r="r" t="t"/>
              <a:pathLst>
                <a:path extrusionOk="0" h="41177" w="42707">
                  <a:moveTo>
                    <a:pt x="18282" y="767"/>
                  </a:moveTo>
                  <a:cubicBezTo>
                    <a:pt x="21189" y="767"/>
                    <a:pt x="24106" y="1361"/>
                    <a:pt x="26843" y="2283"/>
                  </a:cubicBezTo>
                  <a:cubicBezTo>
                    <a:pt x="30952" y="3698"/>
                    <a:pt x="35083" y="5821"/>
                    <a:pt x="37594" y="9496"/>
                  </a:cubicBezTo>
                  <a:cubicBezTo>
                    <a:pt x="38827" y="11322"/>
                    <a:pt x="39694" y="13376"/>
                    <a:pt x="40356" y="15476"/>
                  </a:cubicBezTo>
                  <a:cubicBezTo>
                    <a:pt x="40995" y="17553"/>
                    <a:pt x="41429" y="19699"/>
                    <a:pt x="41520" y="21890"/>
                  </a:cubicBezTo>
                  <a:cubicBezTo>
                    <a:pt x="41703" y="26113"/>
                    <a:pt x="40538" y="30267"/>
                    <a:pt x="37708" y="33462"/>
                  </a:cubicBezTo>
                  <a:cubicBezTo>
                    <a:pt x="35038" y="36475"/>
                    <a:pt x="31363" y="38484"/>
                    <a:pt x="27528" y="39580"/>
                  </a:cubicBezTo>
                  <a:cubicBezTo>
                    <a:pt x="25636" y="40113"/>
                    <a:pt x="23699" y="40394"/>
                    <a:pt x="21768" y="40394"/>
                  </a:cubicBezTo>
                  <a:cubicBezTo>
                    <a:pt x="19322" y="40394"/>
                    <a:pt x="16885" y="39943"/>
                    <a:pt x="14563" y="38986"/>
                  </a:cubicBezTo>
                  <a:cubicBezTo>
                    <a:pt x="10706" y="37388"/>
                    <a:pt x="7419" y="34558"/>
                    <a:pt x="5182" y="31043"/>
                  </a:cubicBezTo>
                  <a:cubicBezTo>
                    <a:pt x="822" y="24150"/>
                    <a:pt x="229" y="14700"/>
                    <a:pt x="4611" y="7693"/>
                  </a:cubicBezTo>
                  <a:cubicBezTo>
                    <a:pt x="5159" y="6825"/>
                    <a:pt x="5776" y="6004"/>
                    <a:pt x="6460" y="5250"/>
                  </a:cubicBezTo>
                  <a:cubicBezTo>
                    <a:pt x="6483" y="5228"/>
                    <a:pt x="6483" y="5228"/>
                    <a:pt x="6506" y="5205"/>
                  </a:cubicBezTo>
                  <a:cubicBezTo>
                    <a:pt x="8423" y="3356"/>
                    <a:pt x="10866" y="2078"/>
                    <a:pt x="13445" y="1370"/>
                  </a:cubicBezTo>
                  <a:cubicBezTo>
                    <a:pt x="15033" y="953"/>
                    <a:pt x="16656" y="767"/>
                    <a:pt x="18282" y="767"/>
                  </a:cubicBezTo>
                  <a:close/>
                  <a:moveTo>
                    <a:pt x="18302" y="1"/>
                  </a:moveTo>
                  <a:cubicBezTo>
                    <a:pt x="17565" y="1"/>
                    <a:pt x="16828" y="38"/>
                    <a:pt x="16093" y="115"/>
                  </a:cubicBezTo>
                  <a:cubicBezTo>
                    <a:pt x="12075" y="548"/>
                    <a:pt x="8149" y="2260"/>
                    <a:pt x="5388" y="5250"/>
                  </a:cubicBezTo>
                  <a:cubicBezTo>
                    <a:pt x="4703" y="5958"/>
                    <a:pt x="4132" y="6757"/>
                    <a:pt x="3630" y="7601"/>
                  </a:cubicBezTo>
                  <a:cubicBezTo>
                    <a:pt x="3561" y="7716"/>
                    <a:pt x="3561" y="7830"/>
                    <a:pt x="3607" y="7921"/>
                  </a:cubicBezTo>
                  <a:cubicBezTo>
                    <a:pt x="1" y="14198"/>
                    <a:pt x="69" y="22301"/>
                    <a:pt x="3105" y="28829"/>
                  </a:cubicBezTo>
                  <a:cubicBezTo>
                    <a:pt x="4931" y="32732"/>
                    <a:pt x="7830" y="36087"/>
                    <a:pt x="11528" y="38301"/>
                  </a:cubicBezTo>
                  <a:cubicBezTo>
                    <a:pt x="14666" y="40177"/>
                    <a:pt x="18228" y="41176"/>
                    <a:pt x="21844" y="41176"/>
                  </a:cubicBezTo>
                  <a:cubicBezTo>
                    <a:pt x="22672" y="41176"/>
                    <a:pt x="23503" y="41124"/>
                    <a:pt x="24333" y="41018"/>
                  </a:cubicBezTo>
                  <a:cubicBezTo>
                    <a:pt x="28646" y="40447"/>
                    <a:pt x="32915" y="38689"/>
                    <a:pt x="36270" y="35905"/>
                  </a:cubicBezTo>
                  <a:cubicBezTo>
                    <a:pt x="39580" y="33166"/>
                    <a:pt x="41657" y="29400"/>
                    <a:pt x="42159" y="25131"/>
                  </a:cubicBezTo>
                  <a:cubicBezTo>
                    <a:pt x="42707" y="20635"/>
                    <a:pt x="41657" y="15910"/>
                    <a:pt x="39762" y="11824"/>
                  </a:cubicBezTo>
                  <a:cubicBezTo>
                    <a:pt x="38804" y="9747"/>
                    <a:pt x="37526" y="7853"/>
                    <a:pt x="35814" y="6323"/>
                  </a:cubicBezTo>
                  <a:cubicBezTo>
                    <a:pt x="34147" y="4817"/>
                    <a:pt x="32162" y="3675"/>
                    <a:pt x="30130" y="2762"/>
                  </a:cubicBezTo>
                  <a:cubicBezTo>
                    <a:pt x="26420" y="1120"/>
                    <a:pt x="22366" y="1"/>
                    <a:pt x="183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2" name="Google Shape;602;p26"/>
            <p:cNvSpPr/>
            <p:nvPr/>
          </p:nvSpPr>
          <p:spPr>
            <a:xfrm>
              <a:off x="574225" y="244725"/>
              <a:ext cx="900475" cy="847975"/>
            </a:xfrm>
            <a:custGeom>
              <a:rect b="b" l="l" r="r" t="t"/>
              <a:pathLst>
                <a:path extrusionOk="0" h="33919" w="36019">
                  <a:moveTo>
                    <a:pt x="15710" y="733"/>
                  </a:moveTo>
                  <a:cubicBezTo>
                    <a:pt x="18293" y="733"/>
                    <a:pt x="20906" y="1153"/>
                    <a:pt x="23328" y="1923"/>
                  </a:cubicBezTo>
                  <a:cubicBezTo>
                    <a:pt x="26546" y="2927"/>
                    <a:pt x="29536" y="4708"/>
                    <a:pt x="31659" y="7355"/>
                  </a:cubicBezTo>
                  <a:cubicBezTo>
                    <a:pt x="33873" y="10140"/>
                    <a:pt x="34991" y="13746"/>
                    <a:pt x="34946" y="17284"/>
                  </a:cubicBezTo>
                  <a:cubicBezTo>
                    <a:pt x="34832" y="23926"/>
                    <a:pt x="30677" y="30158"/>
                    <a:pt x="24309" y="32280"/>
                  </a:cubicBezTo>
                  <a:cubicBezTo>
                    <a:pt x="22588" y="32870"/>
                    <a:pt x="20779" y="33162"/>
                    <a:pt x="18967" y="33162"/>
                  </a:cubicBezTo>
                  <a:cubicBezTo>
                    <a:pt x="17343" y="33162"/>
                    <a:pt x="15717" y="32927"/>
                    <a:pt x="14152" y="32463"/>
                  </a:cubicBezTo>
                  <a:cubicBezTo>
                    <a:pt x="11048" y="31527"/>
                    <a:pt x="8263" y="29610"/>
                    <a:pt x="6140" y="27168"/>
                  </a:cubicBezTo>
                  <a:cubicBezTo>
                    <a:pt x="1461" y="21758"/>
                    <a:pt x="502" y="14066"/>
                    <a:pt x="3127" y="7492"/>
                  </a:cubicBezTo>
                  <a:cubicBezTo>
                    <a:pt x="3401" y="6807"/>
                    <a:pt x="3721" y="6146"/>
                    <a:pt x="4063" y="5506"/>
                  </a:cubicBezTo>
                  <a:cubicBezTo>
                    <a:pt x="6072" y="2882"/>
                    <a:pt x="9244" y="1444"/>
                    <a:pt x="12463" y="964"/>
                  </a:cubicBezTo>
                  <a:cubicBezTo>
                    <a:pt x="13529" y="808"/>
                    <a:pt x="14617" y="733"/>
                    <a:pt x="15710" y="733"/>
                  </a:cubicBezTo>
                  <a:close/>
                  <a:moveTo>
                    <a:pt x="15635" y="0"/>
                  </a:moveTo>
                  <a:cubicBezTo>
                    <a:pt x="15453" y="0"/>
                    <a:pt x="15270" y="2"/>
                    <a:pt x="15088" y="6"/>
                  </a:cubicBezTo>
                  <a:cubicBezTo>
                    <a:pt x="11276" y="74"/>
                    <a:pt x="7373" y="1101"/>
                    <a:pt x="4565" y="3795"/>
                  </a:cubicBezTo>
                  <a:cubicBezTo>
                    <a:pt x="4360" y="4000"/>
                    <a:pt x="4154" y="4205"/>
                    <a:pt x="3972" y="4411"/>
                  </a:cubicBezTo>
                  <a:cubicBezTo>
                    <a:pt x="3858" y="4434"/>
                    <a:pt x="3766" y="4479"/>
                    <a:pt x="3698" y="4593"/>
                  </a:cubicBezTo>
                  <a:cubicBezTo>
                    <a:pt x="3607" y="4753"/>
                    <a:pt x="3515" y="4913"/>
                    <a:pt x="3424" y="5073"/>
                  </a:cubicBezTo>
                  <a:cubicBezTo>
                    <a:pt x="3241" y="5324"/>
                    <a:pt x="3082" y="5552"/>
                    <a:pt x="2922" y="5803"/>
                  </a:cubicBezTo>
                  <a:cubicBezTo>
                    <a:pt x="2853" y="5917"/>
                    <a:pt x="2853" y="6054"/>
                    <a:pt x="2899" y="6146"/>
                  </a:cubicBezTo>
                  <a:cubicBezTo>
                    <a:pt x="0" y="12422"/>
                    <a:pt x="228" y="20023"/>
                    <a:pt x="4154" y="25821"/>
                  </a:cubicBezTo>
                  <a:cubicBezTo>
                    <a:pt x="6049" y="28628"/>
                    <a:pt x="8674" y="30957"/>
                    <a:pt x="11755" y="32372"/>
                  </a:cubicBezTo>
                  <a:cubicBezTo>
                    <a:pt x="14029" y="33405"/>
                    <a:pt x="16491" y="33918"/>
                    <a:pt x="18964" y="33918"/>
                  </a:cubicBezTo>
                  <a:cubicBezTo>
                    <a:pt x="20041" y="33918"/>
                    <a:pt x="21120" y="33821"/>
                    <a:pt x="22186" y="33627"/>
                  </a:cubicBezTo>
                  <a:cubicBezTo>
                    <a:pt x="25656" y="32988"/>
                    <a:pt x="28920" y="31253"/>
                    <a:pt x="31271" y="28628"/>
                  </a:cubicBezTo>
                  <a:cubicBezTo>
                    <a:pt x="33553" y="26095"/>
                    <a:pt x="35037" y="22854"/>
                    <a:pt x="35516" y="19498"/>
                  </a:cubicBezTo>
                  <a:cubicBezTo>
                    <a:pt x="36018" y="15960"/>
                    <a:pt x="35425" y="12331"/>
                    <a:pt x="33736" y="9158"/>
                  </a:cubicBezTo>
                  <a:cubicBezTo>
                    <a:pt x="32024" y="5940"/>
                    <a:pt x="29171" y="3521"/>
                    <a:pt x="25838" y="2060"/>
                  </a:cubicBezTo>
                  <a:cubicBezTo>
                    <a:pt x="22650" y="628"/>
                    <a:pt x="19131" y="0"/>
                    <a:pt x="1563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3" name="Google Shape;603;p26"/>
            <p:cNvSpPr/>
            <p:nvPr/>
          </p:nvSpPr>
          <p:spPr>
            <a:xfrm>
              <a:off x="732850" y="343575"/>
              <a:ext cx="575225" cy="578625"/>
            </a:xfrm>
            <a:custGeom>
              <a:rect b="b" l="l" r="r" t="t"/>
              <a:pathLst>
                <a:path extrusionOk="0" h="23145" w="23009">
                  <a:moveTo>
                    <a:pt x="8298" y="783"/>
                  </a:moveTo>
                  <a:cubicBezTo>
                    <a:pt x="9182" y="783"/>
                    <a:pt x="10067" y="880"/>
                    <a:pt x="10888" y="1005"/>
                  </a:cubicBezTo>
                  <a:cubicBezTo>
                    <a:pt x="15453" y="1735"/>
                    <a:pt x="19813" y="4406"/>
                    <a:pt x="21388" y="8925"/>
                  </a:cubicBezTo>
                  <a:cubicBezTo>
                    <a:pt x="22141" y="11025"/>
                    <a:pt x="22164" y="13307"/>
                    <a:pt x="21365" y="15385"/>
                  </a:cubicBezTo>
                  <a:cubicBezTo>
                    <a:pt x="20475" y="17621"/>
                    <a:pt x="18763" y="19539"/>
                    <a:pt x="16731" y="20794"/>
                  </a:cubicBezTo>
                  <a:cubicBezTo>
                    <a:pt x="15082" y="21813"/>
                    <a:pt x="13192" y="22396"/>
                    <a:pt x="11281" y="22396"/>
                  </a:cubicBezTo>
                  <a:cubicBezTo>
                    <a:pt x="10838" y="22396"/>
                    <a:pt x="10395" y="22365"/>
                    <a:pt x="9952" y="22301"/>
                  </a:cubicBezTo>
                  <a:cubicBezTo>
                    <a:pt x="7601" y="21958"/>
                    <a:pt x="5570" y="20726"/>
                    <a:pt x="4109" y="18900"/>
                  </a:cubicBezTo>
                  <a:cubicBezTo>
                    <a:pt x="2534" y="16891"/>
                    <a:pt x="1598" y="14335"/>
                    <a:pt x="1279" y="11824"/>
                  </a:cubicBezTo>
                  <a:cubicBezTo>
                    <a:pt x="936" y="9130"/>
                    <a:pt x="1302" y="6346"/>
                    <a:pt x="2603" y="3926"/>
                  </a:cubicBezTo>
                  <a:cubicBezTo>
                    <a:pt x="2648" y="3835"/>
                    <a:pt x="2648" y="3721"/>
                    <a:pt x="2625" y="3630"/>
                  </a:cubicBezTo>
                  <a:cubicBezTo>
                    <a:pt x="2991" y="3036"/>
                    <a:pt x="3447" y="2488"/>
                    <a:pt x="3995" y="2055"/>
                  </a:cubicBezTo>
                  <a:cubicBezTo>
                    <a:pt x="5201" y="1081"/>
                    <a:pt x="6749" y="783"/>
                    <a:pt x="8298" y="783"/>
                  </a:cubicBezTo>
                  <a:close/>
                  <a:moveTo>
                    <a:pt x="8338" y="0"/>
                  </a:moveTo>
                  <a:cubicBezTo>
                    <a:pt x="6771" y="0"/>
                    <a:pt x="5228" y="296"/>
                    <a:pt x="3972" y="1142"/>
                  </a:cubicBezTo>
                  <a:cubicBezTo>
                    <a:pt x="1849" y="2557"/>
                    <a:pt x="845" y="5090"/>
                    <a:pt x="548" y="7533"/>
                  </a:cubicBezTo>
                  <a:cubicBezTo>
                    <a:pt x="548" y="7601"/>
                    <a:pt x="548" y="7647"/>
                    <a:pt x="571" y="7692"/>
                  </a:cubicBezTo>
                  <a:cubicBezTo>
                    <a:pt x="1" y="11322"/>
                    <a:pt x="822" y="15225"/>
                    <a:pt x="2762" y="18283"/>
                  </a:cubicBezTo>
                  <a:cubicBezTo>
                    <a:pt x="4041" y="20315"/>
                    <a:pt x="5889" y="21935"/>
                    <a:pt x="8195" y="22666"/>
                  </a:cubicBezTo>
                  <a:cubicBezTo>
                    <a:pt x="9203" y="22990"/>
                    <a:pt x="10245" y="23145"/>
                    <a:pt x="11285" y="23145"/>
                  </a:cubicBezTo>
                  <a:cubicBezTo>
                    <a:pt x="12810" y="23145"/>
                    <a:pt x="14329" y="22811"/>
                    <a:pt x="15727" y="22186"/>
                  </a:cubicBezTo>
                  <a:cubicBezTo>
                    <a:pt x="18078" y="21137"/>
                    <a:pt x="20087" y="19310"/>
                    <a:pt x="21365" y="17096"/>
                  </a:cubicBezTo>
                  <a:cubicBezTo>
                    <a:pt x="22598" y="14974"/>
                    <a:pt x="23008" y="12531"/>
                    <a:pt x="22506" y="10135"/>
                  </a:cubicBezTo>
                  <a:cubicBezTo>
                    <a:pt x="21502" y="5113"/>
                    <a:pt x="17188" y="1689"/>
                    <a:pt x="12395" y="525"/>
                  </a:cubicBezTo>
                  <a:cubicBezTo>
                    <a:pt x="11148" y="235"/>
                    <a:pt x="9733" y="0"/>
                    <a:pt x="833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4" name="Google Shape;604;p26"/>
            <p:cNvSpPr/>
            <p:nvPr/>
          </p:nvSpPr>
          <p:spPr>
            <a:xfrm>
              <a:off x="880650" y="510075"/>
              <a:ext cx="292175" cy="273000"/>
            </a:xfrm>
            <a:custGeom>
              <a:rect b="b" l="l" r="r" t="t"/>
              <a:pathLst>
                <a:path extrusionOk="0" h="10920" w="11687">
                  <a:moveTo>
                    <a:pt x="4317" y="761"/>
                  </a:moveTo>
                  <a:cubicBezTo>
                    <a:pt x="4961" y="761"/>
                    <a:pt x="5585" y="846"/>
                    <a:pt x="6072" y="964"/>
                  </a:cubicBezTo>
                  <a:cubicBezTo>
                    <a:pt x="8035" y="1443"/>
                    <a:pt x="10021" y="2767"/>
                    <a:pt x="10546" y="4821"/>
                  </a:cubicBezTo>
                  <a:cubicBezTo>
                    <a:pt x="11071" y="6876"/>
                    <a:pt x="9450" y="8588"/>
                    <a:pt x="7784" y="9478"/>
                  </a:cubicBezTo>
                  <a:cubicBezTo>
                    <a:pt x="6975" y="9918"/>
                    <a:pt x="6084" y="10170"/>
                    <a:pt x="5215" y="10170"/>
                  </a:cubicBezTo>
                  <a:cubicBezTo>
                    <a:pt x="4146" y="10170"/>
                    <a:pt x="3111" y="9788"/>
                    <a:pt x="2306" y="8907"/>
                  </a:cubicBezTo>
                  <a:cubicBezTo>
                    <a:pt x="617" y="7035"/>
                    <a:pt x="776" y="4365"/>
                    <a:pt x="1256" y="2060"/>
                  </a:cubicBezTo>
                  <a:cubicBezTo>
                    <a:pt x="1795" y="1071"/>
                    <a:pt x="3090" y="761"/>
                    <a:pt x="4317" y="761"/>
                  </a:cubicBezTo>
                  <a:close/>
                  <a:moveTo>
                    <a:pt x="4342" y="0"/>
                  </a:moveTo>
                  <a:cubicBezTo>
                    <a:pt x="3023" y="0"/>
                    <a:pt x="1677" y="327"/>
                    <a:pt x="890" y="1238"/>
                  </a:cubicBezTo>
                  <a:cubicBezTo>
                    <a:pt x="754" y="1238"/>
                    <a:pt x="617" y="1329"/>
                    <a:pt x="594" y="1512"/>
                  </a:cubicBezTo>
                  <a:cubicBezTo>
                    <a:pt x="571" y="1603"/>
                    <a:pt x="548" y="1694"/>
                    <a:pt x="525" y="1786"/>
                  </a:cubicBezTo>
                  <a:cubicBezTo>
                    <a:pt x="457" y="1945"/>
                    <a:pt x="388" y="2105"/>
                    <a:pt x="343" y="2288"/>
                  </a:cubicBezTo>
                  <a:cubicBezTo>
                    <a:pt x="297" y="2402"/>
                    <a:pt x="320" y="2516"/>
                    <a:pt x="388" y="2585"/>
                  </a:cubicBezTo>
                  <a:cubicBezTo>
                    <a:pt x="0" y="4821"/>
                    <a:pt x="46" y="7195"/>
                    <a:pt x="1484" y="9090"/>
                  </a:cubicBezTo>
                  <a:cubicBezTo>
                    <a:pt x="2442" y="10342"/>
                    <a:pt x="3818" y="10919"/>
                    <a:pt x="5257" y="10919"/>
                  </a:cubicBezTo>
                  <a:cubicBezTo>
                    <a:pt x="6047" y="10919"/>
                    <a:pt x="6855" y="10745"/>
                    <a:pt x="7624" y="10414"/>
                  </a:cubicBezTo>
                  <a:cubicBezTo>
                    <a:pt x="9678" y="9501"/>
                    <a:pt x="11687" y="7538"/>
                    <a:pt x="11367" y="5118"/>
                  </a:cubicBezTo>
                  <a:cubicBezTo>
                    <a:pt x="11071" y="2744"/>
                    <a:pt x="8925" y="1010"/>
                    <a:pt x="6734" y="348"/>
                  </a:cubicBezTo>
                  <a:cubicBezTo>
                    <a:pt x="6057" y="140"/>
                    <a:pt x="5205" y="0"/>
                    <a:pt x="43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5" name="Google Shape;605;p26"/>
            <p:cNvSpPr/>
            <p:nvPr/>
          </p:nvSpPr>
          <p:spPr>
            <a:xfrm>
              <a:off x="1022725" y="649425"/>
              <a:ext cx="600" cy="600"/>
            </a:xfrm>
            <a:custGeom>
              <a:rect b="b" l="l" r="r" t="t"/>
              <a:pathLst>
                <a:path extrusionOk="0" h="24" w="24">
                  <a:moveTo>
                    <a:pt x="24" y="1"/>
                  </a:moveTo>
                  <a:lnTo>
                    <a:pt x="24" y="1"/>
                  </a:lnTo>
                  <a:cubicBezTo>
                    <a:pt x="1" y="23"/>
                    <a:pt x="1" y="23"/>
                    <a:pt x="1" y="23"/>
                  </a:cubicBezTo>
                  <a:cubicBezTo>
                    <a:pt x="24" y="23"/>
                    <a:pt x="24" y="23"/>
                    <a:pt x="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6" name="Google Shape;606;p26"/>
            <p:cNvSpPr/>
            <p:nvPr/>
          </p:nvSpPr>
          <p:spPr>
            <a:xfrm>
              <a:off x="1025575" y="638025"/>
              <a:ext cx="25" cy="25"/>
            </a:xfrm>
            <a:custGeom>
              <a:rect b="b" l="l" r="r" t="t"/>
              <a:pathLst>
                <a:path extrusionOk="0" h="1"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7" name="Google Shape;607;p26"/>
            <p:cNvSpPr/>
            <p:nvPr/>
          </p:nvSpPr>
          <p:spPr>
            <a:xfrm>
              <a:off x="963950" y="606625"/>
              <a:ext cx="82775" cy="69900"/>
            </a:xfrm>
            <a:custGeom>
              <a:rect b="b" l="l" r="r" t="t"/>
              <a:pathLst>
                <a:path extrusionOk="0" h="2796" w="3311">
                  <a:moveTo>
                    <a:pt x="1644" y="754"/>
                  </a:moveTo>
                  <a:cubicBezTo>
                    <a:pt x="1667" y="777"/>
                    <a:pt x="1713" y="777"/>
                    <a:pt x="1736" y="777"/>
                  </a:cubicBezTo>
                  <a:cubicBezTo>
                    <a:pt x="1781" y="800"/>
                    <a:pt x="1850" y="822"/>
                    <a:pt x="1918" y="845"/>
                  </a:cubicBezTo>
                  <a:cubicBezTo>
                    <a:pt x="1964" y="868"/>
                    <a:pt x="1987" y="891"/>
                    <a:pt x="2032" y="891"/>
                  </a:cubicBezTo>
                  <a:cubicBezTo>
                    <a:pt x="2078" y="914"/>
                    <a:pt x="2101" y="937"/>
                    <a:pt x="2146" y="982"/>
                  </a:cubicBezTo>
                  <a:cubicBezTo>
                    <a:pt x="2192" y="1005"/>
                    <a:pt x="2260" y="1028"/>
                    <a:pt x="2306" y="1074"/>
                  </a:cubicBezTo>
                  <a:cubicBezTo>
                    <a:pt x="2329" y="1096"/>
                    <a:pt x="2352" y="1119"/>
                    <a:pt x="2397" y="1142"/>
                  </a:cubicBezTo>
                  <a:cubicBezTo>
                    <a:pt x="2420" y="1165"/>
                    <a:pt x="2443" y="1188"/>
                    <a:pt x="2443" y="1211"/>
                  </a:cubicBezTo>
                  <a:cubicBezTo>
                    <a:pt x="2466" y="1211"/>
                    <a:pt x="2466" y="1233"/>
                    <a:pt x="2466" y="1233"/>
                  </a:cubicBezTo>
                  <a:cubicBezTo>
                    <a:pt x="2466" y="1242"/>
                    <a:pt x="2469" y="1250"/>
                    <a:pt x="2473" y="1257"/>
                  </a:cubicBezTo>
                  <a:lnTo>
                    <a:pt x="2473" y="1257"/>
                  </a:lnTo>
                  <a:cubicBezTo>
                    <a:pt x="2471" y="1256"/>
                    <a:pt x="2468" y="1256"/>
                    <a:pt x="2466" y="1256"/>
                  </a:cubicBezTo>
                  <a:cubicBezTo>
                    <a:pt x="2489" y="1279"/>
                    <a:pt x="2489" y="1279"/>
                    <a:pt x="2489" y="1302"/>
                  </a:cubicBezTo>
                  <a:cubicBezTo>
                    <a:pt x="2489" y="1325"/>
                    <a:pt x="2512" y="1325"/>
                    <a:pt x="2512" y="1347"/>
                  </a:cubicBezTo>
                  <a:cubicBezTo>
                    <a:pt x="2512" y="1370"/>
                    <a:pt x="2512" y="1393"/>
                    <a:pt x="2512" y="1393"/>
                  </a:cubicBezTo>
                  <a:cubicBezTo>
                    <a:pt x="2512" y="1416"/>
                    <a:pt x="2512" y="1416"/>
                    <a:pt x="2512" y="1439"/>
                  </a:cubicBezTo>
                  <a:cubicBezTo>
                    <a:pt x="2512" y="1484"/>
                    <a:pt x="2489" y="1507"/>
                    <a:pt x="2489" y="1530"/>
                  </a:cubicBezTo>
                  <a:cubicBezTo>
                    <a:pt x="2480" y="1539"/>
                    <a:pt x="2471" y="1555"/>
                    <a:pt x="2466" y="1567"/>
                  </a:cubicBezTo>
                  <a:lnTo>
                    <a:pt x="2466" y="1567"/>
                  </a:lnTo>
                  <a:cubicBezTo>
                    <a:pt x="2460" y="1576"/>
                    <a:pt x="2455" y="1587"/>
                    <a:pt x="2443" y="1599"/>
                  </a:cubicBezTo>
                  <a:cubicBezTo>
                    <a:pt x="2420" y="1644"/>
                    <a:pt x="2397" y="1667"/>
                    <a:pt x="2375" y="1713"/>
                  </a:cubicBezTo>
                  <a:cubicBezTo>
                    <a:pt x="2375" y="1735"/>
                    <a:pt x="2352" y="1735"/>
                    <a:pt x="2352" y="1735"/>
                  </a:cubicBezTo>
                  <a:cubicBezTo>
                    <a:pt x="2352" y="1758"/>
                    <a:pt x="2329" y="1758"/>
                    <a:pt x="2329" y="1781"/>
                  </a:cubicBezTo>
                  <a:cubicBezTo>
                    <a:pt x="2306" y="1804"/>
                    <a:pt x="2260" y="1827"/>
                    <a:pt x="2238" y="1850"/>
                  </a:cubicBezTo>
                  <a:cubicBezTo>
                    <a:pt x="2238" y="1872"/>
                    <a:pt x="2192" y="1895"/>
                    <a:pt x="2169" y="1895"/>
                  </a:cubicBezTo>
                  <a:cubicBezTo>
                    <a:pt x="2124" y="1918"/>
                    <a:pt x="2101" y="1941"/>
                    <a:pt x="2055" y="1964"/>
                  </a:cubicBezTo>
                  <a:cubicBezTo>
                    <a:pt x="2009" y="1987"/>
                    <a:pt x="1964" y="1987"/>
                    <a:pt x="1941" y="2009"/>
                  </a:cubicBezTo>
                  <a:cubicBezTo>
                    <a:pt x="1895" y="2009"/>
                    <a:pt x="1850" y="2032"/>
                    <a:pt x="1804" y="2032"/>
                  </a:cubicBezTo>
                  <a:lnTo>
                    <a:pt x="1530" y="2032"/>
                  </a:lnTo>
                  <a:cubicBezTo>
                    <a:pt x="1507" y="2032"/>
                    <a:pt x="1484" y="2032"/>
                    <a:pt x="1462" y="2009"/>
                  </a:cubicBezTo>
                  <a:cubicBezTo>
                    <a:pt x="1416" y="2009"/>
                    <a:pt x="1370" y="1987"/>
                    <a:pt x="1325" y="1987"/>
                  </a:cubicBezTo>
                  <a:cubicBezTo>
                    <a:pt x="1325" y="1987"/>
                    <a:pt x="1302" y="1964"/>
                    <a:pt x="1279" y="1964"/>
                  </a:cubicBezTo>
                  <a:cubicBezTo>
                    <a:pt x="1279" y="1964"/>
                    <a:pt x="1256" y="1964"/>
                    <a:pt x="1256" y="1941"/>
                  </a:cubicBezTo>
                  <a:cubicBezTo>
                    <a:pt x="1211" y="1918"/>
                    <a:pt x="1165" y="1895"/>
                    <a:pt x="1119" y="1872"/>
                  </a:cubicBezTo>
                  <a:cubicBezTo>
                    <a:pt x="1096" y="1850"/>
                    <a:pt x="1074" y="1827"/>
                    <a:pt x="1051" y="1804"/>
                  </a:cubicBezTo>
                  <a:cubicBezTo>
                    <a:pt x="1051" y="1804"/>
                    <a:pt x="1028" y="1781"/>
                    <a:pt x="1005" y="1758"/>
                  </a:cubicBezTo>
                  <a:cubicBezTo>
                    <a:pt x="1005" y="1758"/>
                    <a:pt x="1005" y="1735"/>
                    <a:pt x="1005" y="1735"/>
                  </a:cubicBezTo>
                  <a:cubicBezTo>
                    <a:pt x="982" y="1690"/>
                    <a:pt x="959" y="1644"/>
                    <a:pt x="914" y="1599"/>
                  </a:cubicBezTo>
                  <a:cubicBezTo>
                    <a:pt x="914" y="1576"/>
                    <a:pt x="914" y="1530"/>
                    <a:pt x="891" y="1507"/>
                  </a:cubicBezTo>
                  <a:cubicBezTo>
                    <a:pt x="891" y="1484"/>
                    <a:pt x="891" y="1462"/>
                    <a:pt x="868" y="1439"/>
                  </a:cubicBezTo>
                  <a:cubicBezTo>
                    <a:pt x="868" y="1439"/>
                    <a:pt x="868" y="1439"/>
                    <a:pt x="868" y="1416"/>
                  </a:cubicBezTo>
                  <a:cubicBezTo>
                    <a:pt x="868" y="1370"/>
                    <a:pt x="868" y="1325"/>
                    <a:pt x="868" y="1279"/>
                  </a:cubicBezTo>
                  <a:cubicBezTo>
                    <a:pt x="868" y="1279"/>
                    <a:pt x="868" y="1256"/>
                    <a:pt x="868" y="1256"/>
                  </a:cubicBezTo>
                  <a:cubicBezTo>
                    <a:pt x="868" y="1233"/>
                    <a:pt x="891" y="1188"/>
                    <a:pt x="891" y="1188"/>
                  </a:cubicBezTo>
                  <a:cubicBezTo>
                    <a:pt x="891" y="1165"/>
                    <a:pt x="891" y="1165"/>
                    <a:pt x="891" y="1165"/>
                  </a:cubicBezTo>
                  <a:cubicBezTo>
                    <a:pt x="982" y="1142"/>
                    <a:pt x="1074" y="1074"/>
                    <a:pt x="1119" y="982"/>
                  </a:cubicBezTo>
                  <a:cubicBezTo>
                    <a:pt x="1119" y="959"/>
                    <a:pt x="1142" y="937"/>
                    <a:pt x="1142" y="914"/>
                  </a:cubicBezTo>
                  <a:cubicBezTo>
                    <a:pt x="1165" y="891"/>
                    <a:pt x="1188" y="891"/>
                    <a:pt x="1188" y="868"/>
                  </a:cubicBezTo>
                  <a:cubicBezTo>
                    <a:pt x="1188" y="868"/>
                    <a:pt x="1233" y="845"/>
                    <a:pt x="1233" y="845"/>
                  </a:cubicBezTo>
                  <a:cubicBezTo>
                    <a:pt x="1256" y="822"/>
                    <a:pt x="1256" y="822"/>
                    <a:pt x="1256" y="822"/>
                  </a:cubicBezTo>
                  <a:cubicBezTo>
                    <a:pt x="1279" y="822"/>
                    <a:pt x="1302" y="800"/>
                    <a:pt x="1325" y="800"/>
                  </a:cubicBezTo>
                  <a:cubicBezTo>
                    <a:pt x="1347" y="777"/>
                    <a:pt x="1393" y="777"/>
                    <a:pt x="1416" y="754"/>
                  </a:cubicBezTo>
                  <a:close/>
                  <a:moveTo>
                    <a:pt x="1520" y="1"/>
                  </a:moveTo>
                  <a:cubicBezTo>
                    <a:pt x="1433" y="1"/>
                    <a:pt x="1345" y="8"/>
                    <a:pt x="1256" y="24"/>
                  </a:cubicBezTo>
                  <a:cubicBezTo>
                    <a:pt x="1005" y="69"/>
                    <a:pt x="754" y="206"/>
                    <a:pt x="594" y="412"/>
                  </a:cubicBezTo>
                  <a:cubicBezTo>
                    <a:pt x="503" y="434"/>
                    <a:pt x="412" y="480"/>
                    <a:pt x="343" y="571"/>
                  </a:cubicBezTo>
                  <a:cubicBezTo>
                    <a:pt x="1" y="1028"/>
                    <a:pt x="46" y="1713"/>
                    <a:pt x="366" y="2169"/>
                  </a:cubicBezTo>
                  <a:cubicBezTo>
                    <a:pt x="680" y="2595"/>
                    <a:pt x="1175" y="2795"/>
                    <a:pt x="1679" y="2795"/>
                  </a:cubicBezTo>
                  <a:cubicBezTo>
                    <a:pt x="1797" y="2795"/>
                    <a:pt x="1915" y="2784"/>
                    <a:pt x="2032" y="2763"/>
                  </a:cubicBezTo>
                  <a:cubicBezTo>
                    <a:pt x="2580" y="2648"/>
                    <a:pt x="3082" y="2238"/>
                    <a:pt x="3242" y="1667"/>
                  </a:cubicBezTo>
                  <a:cubicBezTo>
                    <a:pt x="3310" y="1393"/>
                    <a:pt x="3265" y="1074"/>
                    <a:pt x="3105" y="822"/>
                  </a:cubicBezTo>
                  <a:cubicBezTo>
                    <a:pt x="2922" y="549"/>
                    <a:pt x="2626" y="343"/>
                    <a:pt x="2352" y="206"/>
                  </a:cubicBezTo>
                  <a:cubicBezTo>
                    <a:pt x="2088" y="83"/>
                    <a:pt x="1811" y="1"/>
                    <a:pt x="15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08" name="Google Shape;608;p26"/>
          <p:cNvGrpSpPr/>
          <p:nvPr/>
        </p:nvGrpSpPr>
        <p:grpSpPr>
          <a:xfrm flipH="1">
            <a:off x="6510" y="4654500"/>
            <a:ext cx="446250" cy="453375"/>
            <a:chOff x="4350100" y="1147775"/>
            <a:chExt cx="446250" cy="453375"/>
          </a:xfrm>
        </p:grpSpPr>
        <p:sp>
          <p:nvSpPr>
            <p:cNvPr id="609" name="Google Shape;609;p26"/>
            <p:cNvSpPr/>
            <p:nvPr/>
          </p:nvSpPr>
          <p:spPr>
            <a:xfrm>
              <a:off x="4587475" y="1395350"/>
              <a:ext cx="208875" cy="205800"/>
            </a:xfrm>
            <a:custGeom>
              <a:rect b="b" l="l" r="r" t="t"/>
              <a:pathLst>
                <a:path extrusionOk="0" h="8232" w="8355">
                  <a:moveTo>
                    <a:pt x="4104" y="0"/>
                  </a:moveTo>
                  <a:cubicBezTo>
                    <a:pt x="2167" y="0"/>
                    <a:pt x="643" y="1771"/>
                    <a:pt x="320" y="3603"/>
                  </a:cubicBezTo>
                  <a:cubicBezTo>
                    <a:pt x="0" y="5543"/>
                    <a:pt x="1119" y="7483"/>
                    <a:pt x="3036" y="8076"/>
                  </a:cubicBezTo>
                  <a:cubicBezTo>
                    <a:pt x="3393" y="8180"/>
                    <a:pt x="3759" y="8231"/>
                    <a:pt x="4124" y="8231"/>
                  </a:cubicBezTo>
                  <a:cubicBezTo>
                    <a:pt x="4880" y="8231"/>
                    <a:pt x="5631" y="8013"/>
                    <a:pt x="6277" y="7597"/>
                  </a:cubicBezTo>
                  <a:cubicBezTo>
                    <a:pt x="6574" y="7414"/>
                    <a:pt x="6848" y="7163"/>
                    <a:pt x="7099" y="6890"/>
                  </a:cubicBezTo>
                  <a:cubicBezTo>
                    <a:pt x="7852" y="6296"/>
                    <a:pt x="8355" y="5383"/>
                    <a:pt x="8332" y="4402"/>
                  </a:cubicBezTo>
                  <a:cubicBezTo>
                    <a:pt x="8309" y="3352"/>
                    <a:pt x="7715" y="2210"/>
                    <a:pt x="7031" y="1411"/>
                  </a:cubicBezTo>
                  <a:cubicBezTo>
                    <a:pt x="6369" y="658"/>
                    <a:pt x="5456" y="110"/>
                    <a:pt x="4451" y="19"/>
                  </a:cubicBezTo>
                  <a:cubicBezTo>
                    <a:pt x="4334" y="6"/>
                    <a:pt x="4218" y="0"/>
                    <a:pt x="41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0" name="Google Shape;610;p26"/>
            <p:cNvSpPr/>
            <p:nvPr/>
          </p:nvSpPr>
          <p:spPr>
            <a:xfrm>
              <a:off x="4350100" y="1473750"/>
              <a:ext cx="95875" cy="93525"/>
            </a:xfrm>
            <a:custGeom>
              <a:rect b="b" l="l" r="r" t="t"/>
              <a:pathLst>
                <a:path extrusionOk="0" h="3741" w="3835">
                  <a:moveTo>
                    <a:pt x="1554" y="1"/>
                  </a:moveTo>
                  <a:cubicBezTo>
                    <a:pt x="1238" y="1"/>
                    <a:pt x="928" y="93"/>
                    <a:pt x="662" y="307"/>
                  </a:cubicBezTo>
                  <a:cubicBezTo>
                    <a:pt x="23" y="832"/>
                    <a:pt x="0" y="1927"/>
                    <a:pt x="274" y="2658"/>
                  </a:cubicBezTo>
                  <a:cubicBezTo>
                    <a:pt x="434" y="3069"/>
                    <a:pt x="753" y="3411"/>
                    <a:pt x="1164" y="3594"/>
                  </a:cubicBezTo>
                  <a:cubicBezTo>
                    <a:pt x="1429" y="3705"/>
                    <a:pt x="1710" y="3740"/>
                    <a:pt x="1998" y="3740"/>
                  </a:cubicBezTo>
                  <a:cubicBezTo>
                    <a:pt x="2182" y="3740"/>
                    <a:pt x="2369" y="3726"/>
                    <a:pt x="2557" y="3708"/>
                  </a:cubicBezTo>
                  <a:cubicBezTo>
                    <a:pt x="2716" y="3708"/>
                    <a:pt x="2808" y="3594"/>
                    <a:pt x="2808" y="3457"/>
                  </a:cubicBezTo>
                  <a:cubicBezTo>
                    <a:pt x="3036" y="3343"/>
                    <a:pt x="3241" y="3137"/>
                    <a:pt x="3401" y="2886"/>
                  </a:cubicBezTo>
                  <a:cubicBezTo>
                    <a:pt x="3835" y="2133"/>
                    <a:pt x="3584" y="1220"/>
                    <a:pt x="2990" y="626"/>
                  </a:cubicBezTo>
                  <a:cubicBezTo>
                    <a:pt x="2620" y="256"/>
                    <a:pt x="2080" y="1"/>
                    <a:pt x="15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1" name="Google Shape;611;p26"/>
            <p:cNvSpPr/>
            <p:nvPr/>
          </p:nvSpPr>
          <p:spPr>
            <a:xfrm>
              <a:off x="4386600" y="1147775"/>
              <a:ext cx="162675" cy="170425"/>
            </a:xfrm>
            <a:custGeom>
              <a:rect b="b" l="l" r="r" t="t"/>
              <a:pathLst>
                <a:path extrusionOk="0" h="6817" w="6507">
                  <a:moveTo>
                    <a:pt x="2995" y="0"/>
                  </a:moveTo>
                  <a:cubicBezTo>
                    <a:pt x="2821" y="0"/>
                    <a:pt x="2644" y="20"/>
                    <a:pt x="2466" y="62"/>
                  </a:cubicBezTo>
                  <a:cubicBezTo>
                    <a:pt x="1005" y="427"/>
                    <a:pt x="69" y="2002"/>
                    <a:pt x="47" y="3440"/>
                  </a:cubicBezTo>
                  <a:cubicBezTo>
                    <a:pt x="1" y="4764"/>
                    <a:pt x="754" y="6065"/>
                    <a:pt x="1964" y="6544"/>
                  </a:cubicBezTo>
                  <a:cubicBezTo>
                    <a:pt x="2359" y="6723"/>
                    <a:pt x="2786" y="6816"/>
                    <a:pt x="3215" y="6816"/>
                  </a:cubicBezTo>
                  <a:cubicBezTo>
                    <a:pt x="3825" y="6816"/>
                    <a:pt x="4440" y="6627"/>
                    <a:pt x="4977" y="6224"/>
                  </a:cubicBezTo>
                  <a:cubicBezTo>
                    <a:pt x="6141" y="5357"/>
                    <a:pt x="6506" y="3736"/>
                    <a:pt x="6027" y="2390"/>
                  </a:cubicBezTo>
                  <a:cubicBezTo>
                    <a:pt x="5562" y="1177"/>
                    <a:pt x="4345" y="0"/>
                    <a:pt x="29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12" name="Google Shape;612;p26"/>
          <p:cNvGrpSpPr/>
          <p:nvPr/>
        </p:nvGrpSpPr>
        <p:grpSpPr>
          <a:xfrm flipH="1">
            <a:off x="-120165" y="3535200"/>
            <a:ext cx="572925" cy="787025"/>
            <a:chOff x="3127800" y="2228675"/>
            <a:chExt cx="572925" cy="787025"/>
          </a:xfrm>
        </p:grpSpPr>
        <p:sp>
          <p:nvSpPr>
            <p:cNvPr id="613" name="Google Shape;613;p26"/>
            <p:cNvSpPr/>
            <p:nvPr/>
          </p:nvSpPr>
          <p:spPr>
            <a:xfrm>
              <a:off x="3150625" y="2450925"/>
              <a:ext cx="103300" cy="131100"/>
            </a:xfrm>
            <a:custGeom>
              <a:rect b="b" l="l" r="r" t="t"/>
              <a:pathLst>
                <a:path extrusionOk="0" h="5244" w="4132">
                  <a:moveTo>
                    <a:pt x="3059" y="0"/>
                  </a:moveTo>
                  <a:cubicBezTo>
                    <a:pt x="2734" y="0"/>
                    <a:pt x="2420" y="152"/>
                    <a:pt x="2237" y="457"/>
                  </a:cubicBezTo>
                  <a:cubicBezTo>
                    <a:pt x="1575" y="1575"/>
                    <a:pt x="913" y="2693"/>
                    <a:pt x="251" y="3812"/>
                  </a:cubicBezTo>
                  <a:cubicBezTo>
                    <a:pt x="0" y="4246"/>
                    <a:pt x="137" y="4885"/>
                    <a:pt x="594" y="5113"/>
                  </a:cubicBezTo>
                  <a:cubicBezTo>
                    <a:pt x="752" y="5200"/>
                    <a:pt x="925" y="5243"/>
                    <a:pt x="1094" y="5243"/>
                  </a:cubicBezTo>
                  <a:cubicBezTo>
                    <a:pt x="1411" y="5243"/>
                    <a:pt x="1716" y="5091"/>
                    <a:pt x="1895" y="4793"/>
                  </a:cubicBezTo>
                  <a:cubicBezTo>
                    <a:pt x="2557" y="3652"/>
                    <a:pt x="3219" y="2534"/>
                    <a:pt x="3881" y="1415"/>
                  </a:cubicBezTo>
                  <a:cubicBezTo>
                    <a:pt x="4132" y="1004"/>
                    <a:pt x="3995" y="365"/>
                    <a:pt x="3538" y="114"/>
                  </a:cubicBezTo>
                  <a:cubicBezTo>
                    <a:pt x="3386" y="38"/>
                    <a:pt x="3221" y="0"/>
                    <a:pt x="30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4" name="Google Shape;614;p26"/>
            <p:cNvSpPr/>
            <p:nvPr/>
          </p:nvSpPr>
          <p:spPr>
            <a:xfrm>
              <a:off x="3291575" y="2539800"/>
              <a:ext cx="99875" cy="135275"/>
            </a:xfrm>
            <a:custGeom>
              <a:rect b="b" l="l" r="r" t="t"/>
              <a:pathLst>
                <a:path extrusionOk="0" h="5411" w="3995">
                  <a:moveTo>
                    <a:pt x="2909" y="1"/>
                  </a:moveTo>
                  <a:cubicBezTo>
                    <a:pt x="2584" y="1"/>
                    <a:pt x="2278" y="169"/>
                    <a:pt x="2077" y="462"/>
                  </a:cubicBezTo>
                  <a:cubicBezTo>
                    <a:pt x="1324" y="1581"/>
                    <a:pt x="685" y="2768"/>
                    <a:pt x="160" y="4000"/>
                  </a:cubicBezTo>
                  <a:cubicBezTo>
                    <a:pt x="69" y="4228"/>
                    <a:pt x="0" y="4457"/>
                    <a:pt x="69" y="4708"/>
                  </a:cubicBezTo>
                  <a:cubicBezTo>
                    <a:pt x="114" y="4936"/>
                    <a:pt x="297" y="5187"/>
                    <a:pt x="502" y="5301"/>
                  </a:cubicBezTo>
                  <a:cubicBezTo>
                    <a:pt x="644" y="5372"/>
                    <a:pt x="819" y="5410"/>
                    <a:pt x="995" y="5410"/>
                  </a:cubicBezTo>
                  <a:cubicBezTo>
                    <a:pt x="1329" y="5410"/>
                    <a:pt x="1669" y="5273"/>
                    <a:pt x="1803" y="4959"/>
                  </a:cubicBezTo>
                  <a:cubicBezTo>
                    <a:pt x="2328" y="3726"/>
                    <a:pt x="2968" y="2539"/>
                    <a:pt x="3721" y="1444"/>
                  </a:cubicBezTo>
                  <a:cubicBezTo>
                    <a:pt x="3995" y="1010"/>
                    <a:pt x="3812" y="371"/>
                    <a:pt x="3378" y="120"/>
                  </a:cubicBezTo>
                  <a:cubicBezTo>
                    <a:pt x="3224" y="39"/>
                    <a:pt x="3064" y="1"/>
                    <a:pt x="29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5" name="Google Shape;615;p26"/>
            <p:cNvSpPr/>
            <p:nvPr/>
          </p:nvSpPr>
          <p:spPr>
            <a:xfrm>
              <a:off x="3429100" y="2620975"/>
              <a:ext cx="88475" cy="129675"/>
            </a:xfrm>
            <a:custGeom>
              <a:rect b="b" l="l" r="r" t="t"/>
              <a:pathLst>
                <a:path extrusionOk="0" h="5187" w="3539">
                  <a:moveTo>
                    <a:pt x="2558" y="1"/>
                  </a:moveTo>
                  <a:cubicBezTo>
                    <a:pt x="2390" y="1"/>
                    <a:pt x="2218" y="36"/>
                    <a:pt x="2077" y="114"/>
                  </a:cubicBezTo>
                  <a:cubicBezTo>
                    <a:pt x="1849" y="274"/>
                    <a:pt x="1712" y="456"/>
                    <a:pt x="1621" y="708"/>
                  </a:cubicBezTo>
                  <a:cubicBezTo>
                    <a:pt x="1575" y="844"/>
                    <a:pt x="1507" y="1004"/>
                    <a:pt x="1461" y="1141"/>
                  </a:cubicBezTo>
                  <a:cubicBezTo>
                    <a:pt x="1438" y="1210"/>
                    <a:pt x="1392" y="1278"/>
                    <a:pt x="1370" y="1324"/>
                  </a:cubicBezTo>
                  <a:cubicBezTo>
                    <a:pt x="1370" y="1347"/>
                    <a:pt x="1370" y="1369"/>
                    <a:pt x="1347" y="1415"/>
                  </a:cubicBezTo>
                  <a:cubicBezTo>
                    <a:pt x="1324" y="1438"/>
                    <a:pt x="1278" y="1575"/>
                    <a:pt x="1278" y="1598"/>
                  </a:cubicBezTo>
                  <a:cubicBezTo>
                    <a:pt x="1233" y="1666"/>
                    <a:pt x="1210" y="1712"/>
                    <a:pt x="1187" y="1780"/>
                  </a:cubicBezTo>
                  <a:cubicBezTo>
                    <a:pt x="1119" y="1917"/>
                    <a:pt x="1073" y="2054"/>
                    <a:pt x="1004" y="2168"/>
                  </a:cubicBezTo>
                  <a:cubicBezTo>
                    <a:pt x="753" y="2716"/>
                    <a:pt x="502" y="3241"/>
                    <a:pt x="228" y="3766"/>
                  </a:cubicBezTo>
                  <a:cubicBezTo>
                    <a:pt x="0" y="4223"/>
                    <a:pt x="91" y="4816"/>
                    <a:pt x="571" y="5067"/>
                  </a:cubicBezTo>
                  <a:cubicBezTo>
                    <a:pt x="720" y="5146"/>
                    <a:pt x="891" y="5186"/>
                    <a:pt x="1061" y="5186"/>
                  </a:cubicBezTo>
                  <a:cubicBezTo>
                    <a:pt x="1386" y="5186"/>
                    <a:pt x="1707" y="5039"/>
                    <a:pt x="1872" y="4725"/>
                  </a:cubicBezTo>
                  <a:cubicBezTo>
                    <a:pt x="2465" y="3583"/>
                    <a:pt x="2990" y="2397"/>
                    <a:pt x="3470" y="1187"/>
                  </a:cubicBezTo>
                  <a:cubicBezTo>
                    <a:pt x="3538" y="981"/>
                    <a:pt x="3470" y="685"/>
                    <a:pt x="3378" y="479"/>
                  </a:cubicBezTo>
                  <a:cubicBezTo>
                    <a:pt x="3264" y="274"/>
                    <a:pt x="3013" y="91"/>
                    <a:pt x="2785" y="23"/>
                  </a:cubicBezTo>
                  <a:cubicBezTo>
                    <a:pt x="2713" y="8"/>
                    <a:pt x="2636" y="1"/>
                    <a:pt x="25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6" name="Google Shape;616;p26"/>
            <p:cNvSpPr/>
            <p:nvPr/>
          </p:nvSpPr>
          <p:spPr>
            <a:xfrm>
              <a:off x="3574025" y="2684625"/>
              <a:ext cx="93625" cy="112950"/>
            </a:xfrm>
            <a:custGeom>
              <a:rect b="b" l="l" r="r" t="t"/>
              <a:pathLst>
                <a:path extrusionOk="0" h="4518" w="3745">
                  <a:moveTo>
                    <a:pt x="2671" y="0"/>
                  </a:moveTo>
                  <a:cubicBezTo>
                    <a:pt x="2347" y="0"/>
                    <a:pt x="2032" y="163"/>
                    <a:pt x="1850" y="467"/>
                  </a:cubicBezTo>
                  <a:lnTo>
                    <a:pt x="275" y="3092"/>
                  </a:lnTo>
                  <a:cubicBezTo>
                    <a:pt x="1" y="3525"/>
                    <a:pt x="161" y="4165"/>
                    <a:pt x="594" y="4393"/>
                  </a:cubicBezTo>
                  <a:cubicBezTo>
                    <a:pt x="754" y="4477"/>
                    <a:pt x="921" y="4517"/>
                    <a:pt x="1084" y="4517"/>
                  </a:cubicBezTo>
                  <a:cubicBezTo>
                    <a:pt x="1408" y="4517"/>
                    <a:pt x="1713" y="4355"/>
                    <a:pt x="1895" y="4050"/>
                  </a:cubicBezTo>
                  <a:lnTo>
                    <a:pt x="3493" y="1426"/>
                  </a:lnTo>
                  <a:cubicBezTo>
                    <a:pt x="3744" y="992"/>
                    <a:pt x="3607" y="353"/>
                    <a:pt x="3151" y="124"/>
                  </a:cubicBezTo>
                  <a:cubicBezTo>
                    <a:pt x="2998" y="41"/>
                    <a:pt x="2834" y="0"/>
                    <a:pt x="26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7" name="Google Shape;617;p26"/>
            <p:cNvSpPr/>
            <p:nvPr/>
          </p:nvSpPr>
          <p:spPr>
            <a:xfrm>
              <a:off x="3570600" y="2511325"/>
              <a:ext cx="85050" cy="119350"/>
            </a:xfrm>
            <a:custGeom>
              <a:rect b="b" l="l" r="r" t="t"/>
              <a:pathLst>
                <a:path extrusionOk="0" h="4774" w="3402">
                  <a:moveTo>
                    <a:pt x="2374" y="1"/>
                  </a:moveTo>
                  <a:cubicBezTo>
                    <a:pt x="1945" y="1"/>
                    <a:pt x="1536" y="265"/>
                    <a:pt x="1439" y="711"/>
                  </a:cubicBezTo>
                  <a:cubicBezTo>
                    <a:pt x="1347" y="1053"/>
                    <a:pt x="1233" y="1373"/>
                    <a:pt x="1096" y="1715"/>
                  </a:cubicBezTo>
                  <a:cubicBezTo>
                    <a:pt x="868" y="2263"/>
                    <a:pt x="571" y="2765"/>
                    <a:pt x="206" y="3245"/>
                  </a:cubicBezTo>
                  <a:lnTo>
                    <a:pt x="252" y="3153"/>
                  </a:lnTo>
                  <a:lnTo>
                    <a:pt x="252" y="3153"/>
                  </a:lnTo>
                  <a:cubicBezTo>
                    <a:pt x="115" y="3359"/>
                    <a:pt x="1" y="3541"/>
                    <a:pt x="1" y="3815"/>
                  </a:cubicBezTo>
                  <a:cubicBezTo>
                    <a:pt x="1" y="4044"/>
                    <a:pt x="92" y="4317"/>
                    <a:pt x="252" y="4477"/>
                  </a:cubicBezTo>
                  <a:cubicBezTo>
                    <a:pt x="434" y="4637"/>
                    <a:pt x="686" y="4774"/>
                    <a:pt x="937" y="4774"/>
                  </a:cubicBezTo>
                  <a:cubicBezTo>
                    <a:pt x="1165" y="4751"/>
                    <a:pt x="1462" y="4683"/>
                    <a:pt x="1599" y="4500"/>
                  </a:cubicBezTo>
                  <a:cubicBezTo>
                    <a:pt x="2397" y="3519"/>
                    <a:pt x="2968" y="2423"/>
                    <a:pt x="3265" y="1190"/>
                  </a:cubicBezTo>
                  <a:cubicBezTo>
                    <a:pt x="3402" y="711"/>
                    <a:pt x="3105" y="140"/>
                    <a:pt x="2603" y="26"/>
                  </a:cubicBezTo>
                  <a:cubicBezTo>
                    <a:pt x="2527" y="9"/>
                    <a:pt x="2450" y="1"/>
                    <a:pt x="237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8" name="Google Shape;618;p26"/>
            <p:cNvSpPr/>
            <p:nvPr/>
          </p:nvSpPr>
          <p:spPr>
            <a:xfrm>
              <a:off x="3445650" y="2431250"/>
              <a:ext cx="94175" cy="115550"/>
            </a:xfrm>
            <a:custGeom>
              <a:rect b="b" l="l" r="r" t="t"/>
              <a:pathLst>
                <a:path extrusionOk="0" h="4622" w="3767">
                  <a:moveTo>
                    <a:pt x="2693" y="1"/>
                  </a:moveTo>
                  <a:cubicBezTo>
                    <a:pt x="2369" y="1"/>
                    <a:pt x="2054" y="163"/>
                    <a:pt x="1872" y="467"/>
                  </a:cubicBezTo>
                  <a:lnTo>
                    <a:pt x="251" y="3206"/>
                  </a:lnTo>
                  <a:cubicBezTo>
                    <a:pt x="0" y="3640"/>
                    <a:pt x="137" y="4256"/>
                    <a:pt x="594" y="4508"/>
                  </a:cubicBezTo>
                  <a:cubicBezTo>
                    <a:pt x="746" y="4584"/>
                    <a:pt x="913" y="4622"/>
                    <a:pt x="1078" y="4622"/>
                  </a:cubicBezTo>
                  <a:cubicBezTo>
                    <a:pt x="1408" y="4622"/>
                    <a:pt x="1727" y="4469"/>
                    <a:pt x="1895" y="4165"/>
                  </a:cubicBezTo>
                  <a:lnTo>
                    <a:pt x="3515" y="1426"/>
                  </a:lnTo>
                  <a:cubicBezTo>
                    <a:pt x="3766" y="992"/>
                    <a:pt x="3629" y="353"/>
                    <a:pt x="3173" y="125"/>
                  </a:cubicBezTo>
                  <a:cubicBezTo>
                    <a:pt x="3021" y="41"/>
                    <a:pt x="2856" y="1"/>
                    <a:pt x="26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9" name="Google Shape;619;p26"/>
            <p:cNvSpPr/>
            <p:nvPr/>
          </p:nvSpPr>
          <p:spPr>
            <a:xfrm>
              <a:off x="3297275" y="2367475"/>
              <a:ext cx="98750" cy="113675"/>
            </a:xfrm>
            <a:custGeom>
              <a:rect b="b" l="l" r="r" t="t"/>
              <a:pathLst>
                <a:path extrusionOk="0" h="4547" w="3950">
                  <a:moveTo>
                    <a:pt x="2874" y="0"/>
                  </a:moveTo>
                  <a:cubicBezTo>
                    <a:pt x="2549" y="0"/>
                    <a:pt x="2233" y="168"/>
                    <a:pt x="2032" y="462"/>
                  </a:cubicBezTo>
                  <a:cubicBezTo>
                    <a:pt x="1461" y="1352"/>
                    <a:pt x="868" y="2242"/>
                    <a:pt x="274" y="3110"/>
                  </a:cubicBezTo>
                  <a:cubicBezTo>
                    <a:pt x="0" y="3543"/>
                    <a:pt x="183" y="4183"/>
                    <a:pt x="617" y="4411"/>
                  </a:cubicBezTo>
                  <a:cubicBezTo>
                    <a:pt x="778" y="4503"/>
                    <a:pt x="945" y="4546"/>
                    <a:pt x="1106" y="4546"/>
                  </a:cubicBezTo>
                  <a:cubicBezTo>
                    <a:pt x="1424" y="4546"/>
                    <a:pt x="1721" y="4379"/>
                    <a:pt x="1918" y="4091"/>
                  </a:cubicBezTo>
                  <a:lnTo>
                    <a:pt x="3675" y="1421"/>
                  </a:lnTo>
                  <a:cubicBezTo>
                    <a:pt x="3949" y="1010"/>
                    <a:pt x="3789" y="348"/>
                    <a:pt x="3333" y="120"/>
                  </a:cubicBezTo>
                  <a:cubicBezTo>
                    <a:pt x="3186" y="39"/>
                    <a:pt x="3029" y="0"/>
                    <a:pt x="28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0" name="Google Shape;620;p26"/>
            <p:cNvSpPr/>
            <p:nvPr/>
          </p:nvSpPr>
          <p:spPr>
            <a:xfrm>
              <a:off x="3451925" y="2228675"/>
              <a:ext cx="79900" cy="109400"/>
            </a:xfrm>
            <a:custGeom>
              <a:rect b="b" l="l" r="r" t="t"/>
              <a:pathLst>
                <a:path extrusionOk="0" h="4376" w="3196">
                  <a:moveTo>
                    <a:pt x="2181" y="0"/>
                  </a:moveTo>
                  <a:cubicBezTo>
                    <a:pt x="1857" y="0"/>
                    <a:pt x="1540" y="144"/>
                    <a:pt x="1392" y="467"/>
                  </a:cubicBezTo>
                  <a:lnTo>
                    <a:pt x="183" y="2955"/>
                  </a:lnTo>
                  <a:cubicBezTo>
                    <a:pt x="69" y="3184"/>
                    <a:pt x="0" y="3435"/>
                    <a:pt x="69" y="3686"/>
                  </a:cubicBezTo>
                  <a:cubicBezTo>
                    <a:pt x="137" y="3914"/>
                    <a:pt x="297" y="4142"/>
                    <a:pt x="525" y="4256"/>
                  </a:cubicBezTo>
                  <a:cubicBezTo>
                    <a:pt x="667" y="4335"/>
                    <a:pt x="838" y="4376"/>
                    <a:pt x="1011" y="4376"/>
                  </a:cubicBezTo>
                  <a:cubicBezTo>
                    <a:pt x="1340" y="4376"/>
                    <a:pt x="1677" y="4228"/>
                    <a:pt x="1826" y="3914"/>
                  </a:cubicBezTo>
                  <a:lnTo>
                    <a:pt x="3013" y="1426"/>
                  </a:lnTo>
                  <a:cubicBezTo>
                    <a:pt x="3127" y="1198"/>
                    <a:pt x="3196" y="947"/>
                    <a:pt x="3127" y="696"/>
                  </a:cubicBezTo>
                  <a:cubicBezTo>
                    <a:pt x="3059" y="467"/>
                    <a:pt x="2899" y="216"/>
                    <a:pt x="2694" y="125"/>
                  </a:cubicBezTo>
                  <a:cubicBezTo>
                    <a:pt x="2539" y="44"/>
                    <a:pt x="2359" y="0"/>
                    <a:pt x="21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1" name="Google Shape;621;p26"/>
            <p:cNvSpPr/>
            <p:nvPr/>
          </p:nvSpPr>
          <p:spPr>
            <a:xfrm>
              <a:off x="3607125" y="2317125"/>
              <a:ext cx="93600" cy="127000"/>
            </a:xfrm>
            <a:custGeom>
              <a:rect b="b" l="l" r="r" t="t"/>
              <a:pathLst>
                <a:path extrusionOk="0" h="5080" w="3744">
                  <a:moveTo>
                    <a:pt x="2643" y="1"/>
                  </a:moveTo>
                  <a:cubicBezTo>
                    <a:pt x="2324" y="1"/>
                    <a:pt x="2024" y="163"/>
                    <a:pt x="1827" y="467"/>
                  </a:cubicBezTo>
                  <a:cubicBezTo>
                    <a:pt x="1119" y="1540"/>
                    <a:pt x="548" y="2681"/>
                    <a:pt x="69" y="3891"/>
                  </a:cubicBezTo>
                  <a:cubicBezTo>
                    <a:pt x="1" y="4097"/>
                    <a:pt x="69" y="4416"/>
                    <a:pt x="160" y="4599"/>
                  </a:cubicBezTo>
                  <a:cubicBezTo>
                    <a:pt x="275" y="4804"/>
                    <a:pt x="526" y="5010"/>
                    <a:pt x="754" y="5055"/>
                  </a:cubicBezTo>
                  <a:cubicBezTo>
                    <a:pt x="833" y="5072"/>
                    <a:pt x="909" y="5080"/>
                    <a:pt x="982" y="5080"/>
                  </a:cubicBezTo>
                  <a:cubicBezTo>
                    <a:pt x="1416" y="5080"/>
                    <a:pt x="1742" y="4800"/>
                    <a:pt x="1918" y="4371"/>
                  </a:cubicBezTo>
                  <a:cubicBezTo>
                    <a:pt x="1941" y="4302"/>
                    <a:pt x="1986" y="4234"/>
                    <a:pt x="2009" y="4165"/>
                  </a:cubicBezTo>
                  <a:cubicBezTo>
                    <a:pt x="2009" y="4142"/>
                    <a:pt x="2009" y="4119"/>
                    <a:pt x="2032" y="4097"/>
                  </a:cubicBezTo>
                  <a:cubicBezTo>
                    <a:pt x="2078" y="3982"/>
                    <a:pt x="2146" y="3846"/>
                    <a:pt x="2192" y="3731"/>
                  </a:cubicBezTo>
                  <a:cubicBezTo>
                    <a:pt x="2306" y="3458"/>
                    <a:pt x="2443" y="3206"/>
                    <a:pt x="2580" y="2955"/>
                  </a:cubicBezTo>
                  <a:cubicBezTo>
                    <a:pt x="2854" y="2430"/>
                    <a:pt x="3151" y="1905"/>
                    <a:pt x="3470" y="1426"/>
                  </a:cubicBezTo>
                  <a:cubicBezTo>
                    <a:pt x="3744" y="1015"/>
                    <a:pt x="3561" y="353"/>
                    <a:pt x="3128" y="125"/>
                  </a:cubicBezTo>
                  <a:cubicBezTo>
                    <a:pt x="2968" y="41"/>
                    <a:pt x="2803" y="1"/>
                    <a:pt x="264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2" name="Google Shape;622;p26"/>
            <p:cNvSpPr/>
            <p:nvPr/>
          </p:nvSpPr>
          <p:spPr>
            <a:xfrm>
              <a:off x="3176300" y="2631125"/>
              <a:ext cx="79350" cy="95650"/>
            </a:xfrm>
            <a:custGeom>
              <a:rect b="b" l="l" r="r" t="t"/>
              <a:pathLst>
                <a:path extrusionOk="0" h="3826" w="3174">
                  <a:moveTo>
                    <a:pt x="2148" y="0"/>
                  </a:moveTo>
                  <a:cubicBezTo>
                    <a:pt x="2079" y="0"/>
                    <a:pt x="2010" y="9"/>
                    <a:pt x="1941" y="28"/>
                  </a:cubicBezTo>
                  <a:lnTo>
                    <a:pt x="1735" y="119"/>
                  </a:lnTo>
                  <a:cubicBezTo>
                    <a:pt x="1575" y="210"/>
                    <a:pt x="1461" y="324"/>
                    <a:pt x="1370" y="484"/>
                  </a:cubicBezTo>
                  <a:cubicBezTo>
                    <a:pt x="914" y="1078"/>
                    <a:pt x="503" y="1717"/>
                    <a:pt x="183" y="2401"/>
                  </a:cubicBezTo>
                  <a:cubicBezTo>
                    <a:pt x="69" y="2630"/>
                    <a:pt x="1" y="2858"/>
                    <a:pt x="69" y="3109"/>
                  </a:cubicBezTo>
                  <a:cubicBezTo>
                    <a:pt x="137" y="3337"/>
                    <a:pt x="297" y="3588"/>
                    <a:pt x="503" y="3702"/>
                  </a:cubicBezTo>
                  <a:cubicBezTo>
                    <a:pt x="658" y="3780"/>
                    <a:pt x="823" y="3826"/>
                    <a:pt x="992" y="3826"/>
                  </a:cubicBezTo>
                  <a:cubicBezTo>
                    <a:pt x="1072" y="3826"/>
                    <a:pt x="1153" y="3816"/>
                    <a:pt x="1233" y="3794"/>
                  </a:cubicBezTo>
                  <a:cubicBezTo>
                    <a:pt x="1461" y="3725"/>
                    <a:pt x="1712" y="3588"/>
                    <a:pt x="1804" y="3360"/>
                  </a:cubicBezTo>
                  <a:cubicBezTo>
                    <a:pt x="2146" y="2675"/>
                    <a:pt x="2557" y="2036"/>
                    <a:pt x="3013" y="1443"/>
                  </a:cubicBezTo>
                  <a:cubicBezTo>
                    <a:pt x="3150" y="1260"/>
                    <a:pt x="3173" y="918"/>
                    <a:pt x="3105" y="712"/>
                  </a:cubicBezTo>
                  <a:cubicBezTo>
                    <a:pt x="3059" y="484"/>
                    <a:pt x="2876" y="256"/>
                    <a:pt x="2671" y="142"/>
                  </a:cubicBezTo>
                  <a:cubicBezTo>
                    <a:pt x="2506" y="59"/>
                    <a:pt x="2328" y="0"/>
                    <a:pt x="214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3" name="Google Shape;623;p26"/>
            <p:cNvSpPr/>
            <p:nvPr/>
          </p:nvSpPr>
          <p:spPr>
            <a:xfrm>
              <a:off x="3289850" y="2746025"/>
              <a:ext cx="74775" cy="95025"/>
            </a:xfrm>
            <a:custGeom>
              <a:rect b="b" l="l" r="r" t="t"/>
              <a:pathLst>
                <a:path extrusionOk="0" h="3801" w="2991">
                  <a:moveTo>
                    <a:pt x="2023" y="0"/>
                  </a:moveTo>
                  <a:cubicBezTo>
                    <a:pt x="1943" y="0"/>
                    <a:pt x="1862" y="13"/>
                    <a:pt x="1781" y="42"/>
                  </a:cubicBezTo>
                  <a:cubicBezTo>
                    <a:pt x="1530" y="111"/>
                    <a:pt x="1347" y="248"/>
                    <a:pt x="1188" y="476"/>
                  </a:cubicBezTo>
                  <a:cubicBezTo>
                    <a:pt x="731" y="1138"/>
                    <a:pt x="389" y="1846"/>
                    <a:pt x="69" y="2599"/>
                  </a:cubicBezTo>
                  <a:cubicBezTo>
                    <a:pt x="1" y="2804"/>
                    <a:pt x="69" y="3124"/>
                    <a:pt x="161" y="3306"/>
                  </a:cubicBezTo>
                  <a:cubicBezTo>
                    <a:pt x="275" y="3535"/>
                    <a:pt x="526" y="3717"/>
                    <a:pt x="754" y="3763"/>
                  </a:cubicBezTo>
                  <a:cubicBezTo>
                    <a:pt x="836" y="3787"/>
                    <a:pt x="924" y="3800"/>
                    <a:pt x="1012" y="3800"/>
                  </a:cubicBezTo>
                  <a:cubicBezTo>
                    <a:pt x="1170" y="3800"/>
                    <a:pt x="1330" y="3759"/>
                    <a:pt x="1462" y="3672"/>
                  </a:cubicBezTo>
                  <a:cubicBezTo>
                    <a:pt x="1530" y="3626"/>
                    <a:pt x="1599" y="3580"/>
                    <a:pt x="1667" y="3535"/>
                  </a:cubicBezTo>
                  <a:cubicBezTo>
                    <a:pt x="1781" y="3420"/>
                    <a:pt x="1850" y="3284"/>
                    <a:pt x="1895" y="3124"/>
                  </a:cubicBezTo>
                  <a:cubicBezTo>
                    <a:pt x="2146" y="2530"/>
                    <a:pt x="2466" y="1960"/>
                    <a:pt x="2831" y="1435"/>
                  </a:cubicBezTo>
                  <a:cubicBezTo>
                    <a:pt x="2968" y="1252"/>
                    <a:pt x="2991" y="933"/>
                    <a:pt x="2945" y="704"/>
                  </a:cubicBezTo>
                  <a:cubicBezTo>
                    <a:pt x="2877" y="476"/>
                    <a:pt x="2717" y="248"/>
                    <a:pt x="2489" y="134"/>
                  </a:cubicBezTo>
                  <a:cubicBezTo>
                    <a:pt x="2350" y="56"/>
                    <a:pt x="2190" y="0"/>
                    <a:pt x="20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4" name="Google Shape;624;p26"/>
            <p:cNvSpPr/>
            <p:nvPr/>
          </p:nvSpPr>
          <p:spPr>
            <a:xfrm>
              <a:off x="3463900" y="2821975"/>
              <a:ext cx="107875" cy="125375"/>
            </a:xfrm>
            <a:custGeom>
              <a:rect b="b" l="l" r="r" t="t"/>
              <a:pathLst>
                <a:path extrusionOk="0" h="5015" w="4315">
                  <a:moveTo>
                    <a:pt x="983" y="2710"/>
                  </a:moveTo>
                  <a:cubicBezTo>
                    <a:pt x="969" y="2726"/>
                    <a:pt x="963" y="2735"/>
                    <a:pt x="963" y="2735"/>
                  </a:cubicBezTo>
                  <a:cubicBezTo>
                    <a:pt x="964" y="2735"/>
                    <a:pt x="971" y="2727"/>
                    <a:pt x="983" y="2710"/>
                  </a:cubicBezTo>
                  <a:close/>
                  <a:moveTo>
                    <a:pt x="3248" y="1"/>
                  </a:moveTo>
                  <a:cubicBezTo>
                    <a:pt x="2926" y="1"/>
                    <a:pt x="2607" y="153"/>
                    <a:pt x="2443" y="451"/>
                  </a:cubicBezTo>
                  <a:cubicBezTo>
                    <a:pt x="2146" y="999"/>
                    <a:pt x="1826" y="1547"/>
                    <a:pt x="1461" y="2049"/>
                  </a:cubicBezTo>
                  <a:cubicBezTo>
                    <a:pt x="1370" y="2186"/>
                    <a:pt x="1279" y="2323"/>
                    <a:pt x="1187" y="2437"/>
                  </a:cubicBezTo>
                  <a:cubicBezTo>
                    <a:pt x="1142" y="2505"/>
                    <a:pt x="1096" y="2551"/>
                    <a:pt x="1050" y="2619"/>
                  </a:cubicBezTo>
                  <a:cubicBezTo>
                    <a:pt x="1030" y="2639"/>
                    <a:pt x="1028" y="2659"/>
                    <a:pt x="1012" y="2679"/>
                  </a:cubicBezTo>
                  <a:lnTo>
                    <a:pt x="1012" y="2679"/>
                  </a:lnTo>
                  <a:cubicBezTo>
                    <a:pt x="1022" y="2665"/>
                    <a:pt x="1028" y="2653"/>
                    <a:pt x="1028" y="2642"/>
                  </a:cubicBezTo>
                  <a:lnTo>
                    <a:pt x="1028" y="2642"/>
                  </a:lnTo>
                  <a:cubicBezTo>
                    <a:pt x="1009" y="2673"/>
                    <a:pt x="994" y="2695"/>
                    <a:pt x="983" y="2710"/>
                  </a:cubicBezTo>
                  <a:lnTo>
                    <a:pt x="983" y="2710"/>
                  </a:lnTo>
                  <a:cubicBezTo>
                    <a:pt x="989" y="2704"/>
                    <a:pt x="996" y="2696"/>
                    <a:pt x="1005" y="2688"/>
                  </a:cubicBezTo>
                  <a:cubicBezTo>
                    <a:pt x="1008" y="2685"/>
                    <a:pt x="1010" y="2682"/>
                    <a:pt x="1012" y="2679"/>
                  </a:cubicBezTo>
                  <a:lnTo>
                    <a:pt x="1012" y="2679"/>
                  </a:lnTo>
                  <a:cubicBezTo>
                    <a:pt x="980" y="2727"/>
                    <a:pt x="908" y="2789"/>
                    <a:pt x="891" y="2825"/>
                  </a:cubicBezTo>
                  <a:cubicBezTo>
                    <a:pt x="845" y="2870"/>
                    <a:pt x="799" y="2939"/>
                    <a:pt x="754" y="2985"/>
                  </a:cubicBezTo>
                  <a:cubicBezTo>
                    <a:pt x="640" y="3121"/>
                    <a:pt x="525" y="3258"/>
                    <a:pt x="411" y="3373"/>
                  </a:cubicBezTo>
                  <a:cubicBezTo>
                    <a:pt x="92" y="3761"/>
                    <a:pt x="0" y="4354"/>
                    <a:pt x="411" y="4719"/>
                  </a:cubicBezTo>
                  <a:cubicBezTo>
                    <a:pt x="595" y="4903"/>
                    <a:pt x="865" y="5015"/>
                    <a:pt x="1128" y="5015"/>
                  </a:cubicBezTo>
                  <a:cubicBezTo>
                    <a:pt x="1355" y="5015"/>
                    <a:pt x="1577" y="4932"/>
                    <a:pt x="1735" y="4742"/>
                  </a:cubicBezTo>
                  <a:cubicBezTo>
                    <a:pt x="2648" y="3738"/>
                    <a:pt x="3447" y="2619"/>
                    <a:pt x="4086" y="1432"/>
                  </a:cubicBezTo>
                  <a:cubicBezTo>
                    <a:pt x="4314" y="976"/>
                    <a:pt x="4200" y="360"/>
                    <a:pt x="3744" y="131"/>
                  </a:cubicBezTo>
                  <a:cubicBezTo>
                    <a:pt x="3593" y="44"/>
                    <a:pt x="3420" y="1"/>
                    <a:pt x="32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5" name="Google Shape;625;p26"/>
            <p:cNvSpPr/>
            <p:nvPr/>
          </p:nvSpPr>
          <p:spPr>
            <a:xfrm>
              <a:off x="3285850" y="2894725"/>
              <a:ext cx="100475" cy="120975"/>
            </a:xfrm>
            <a:custGeom>
              <a:rect b="b" l="l" r="r" t="t"/>
              <a:pathLst>
                <a:path extrusionOk="0" h="4839" w="4019">
                  <a:moveTo>
                    <a:pt x="2957" y="1"/>
                  </a:moveTo>
                  <a:cubicBezTo>
                    <a:pt x="2633" y="1"/>
                    <a:pt x="2311" y="148"/>
                    <a:pt x="2147" y="463"/>
                  </a:cubicBezTo>
                  <a:cubicBezTo>
                    <a:pt x="1599" y="1490"/>
                    <a:pt x="982" y="2471"/>
                    <a:pt x="298" y="3407"/>
                  </a:cubicBezTo>
                  <a:cubicBezTo>
                    <a:pt x="1" y="3818"/>
                    <a:pt x="206" y="4503"/>
                    <a:pt x="640" y="4708"/>
                  </a:cubicBezTo>
                  <a:cubicBezTo>
                    <a:pt x="804" y="4798"/>
                    <a:pt x="966" y="4838"/>
                    <a:pt x="1120" y="4838"/>
                  </a:cubicBezTo>
                  <a:cubicBezTo>
                    <a:pt x="1438" y="4838"/>
                    <a:pt x="1726" y="4665"/>
                    <a:pt x="1941" y="4389"/>
                  </a:cubicBezTo>
                  <a:cubicBezTo>
                    <a:pt x="2626" y="3430"/>
                    <a:pt x="3242" y="2448"/>
                    <a:pt x="3790" y="1421"/>
                  </a:cubicBezTo>
                  <a:cubicBezTo>
                    <a:pt x="4018" y="988"/>
                    <a:pt x="3904" y="371"/>
                    <a:pt x="3448" y="120"/>
                  </a:cubicBezTo>
                  <a:cubicBezTo>
                    <a:pt x="3298" y="42"/>
                    <a:pt x="3127" y="1"/>
                    <a:pt x="29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6" name="Google Shape;626;p26"/>
            <p:cNvSpPr/>
            <p:nvPr/>
          </p:nvSpPr>
          <p:spPr>
            <a:xfrm>
              <a:off x="3127800" y="2807725"/>
              <a:ext cx="90175" cy="117525"/>
            </a:xfrm>
            <a:custGeom>
              <a:rect b="b" l="l" r="r" t="t"/>
              <a:pathLst>
                <a:path extrusionOk="0" h="4701" w="3607">
                  <a:moveTo>
                    <a:pt x="2541" y="0"/>
                  </a:moveTo>
                  <a:cubicBezTo>
                    <a:pt x="2218" y="0"/>
                    <a:pt x="1899" y="152"/>
                    <a:pt x="1735" y="450"/>
                  </a:cubicBezTo>
                  <a:cubicBezTo>
                    <a:pt x="1233" y="1409"/>
                    <a:pt x="731" y="2345"/>
                    <a:pt x="251" y="3281"/>
                  </a:cubicBezTo>
                  <a:cubicBezTo>
                    <a:pt x="0" y="3714"/>
                    <a:pt x="114" y="4331"/>
                    <a:pt x="571" y="4582"/>
                  </a:cubicBezTo>
                  <a:cubicBezTo>
                    <a:pt x="728" y="4660"/>
                    <a:pt x="904" y="4701"/>
                    <a:pt x="1077" y="4701"/>
                  </a:cubicBezTo>
                  <a:cubicBezTo>
                    <a:pt x="1406" y="4701"/>
                    <a:pt x="1722" y="4554"/>
                    <a:pt x="1872" y="4239"/>
                  </a:cubicBezTo>
                  <a:cubicBezTo>
                    <a:pt x="2374" y="3303"/>
                    <a:pt x="2876" y="2368"/>
                    <a:pt x="3378" y="1432"/>
                  </a:cubicBezTo>
                  <a:cubicBezTo>
                    <a:pt x="3607" y="975"/>
                    <a:pt x="3515" y="359"/>
                    <a:pt x="3036" y="131"/>
                  </a:cubicBezTo>
                  <a:cubicBezTo>
                    <a:pt x="2885" y="43"/>
                    <a:pt x="2713" y="0"/>
                    <a:pt x="25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27" name="Google Shape;627;p26"/>
          <p:cNvGrpSpPr/>
          <p:nvPr/>
        </p:nvGrpSpPr>
        <p:grpSpPr>
          <a:xfrm flipH="1" rot="7481383">
            <a:off x="7511557" y="-100174"/>
            <a:ext cx="446225" cy="453350"/>
            <a:chOff x="4350100" y="1147775"/>
            <a:chExt cx="446250" cy="453375"/>
          </a:xfrm>
        </p:grpSpPr>
        <p:sp>
          <p:nvSpPr>
            <p:cNvPr id="628" name="Google Shape;628;p26"/>
            <p:cNvSpPr/>
            <p:nvPr/>
          </p:nvSpPr>
          <p:spPr>
            <a:xfrm>
              <a:off x="4587475" y="1395350"/>
              <a:ext cx="208875" cy="205800"/>
            </a:xfrm>
            <a:custGeom>
              <a:rect b="b" l="l" r="r" t="t"/>
              <a:pathLst>
                <a:path extrusionOk="0" h="8232" w="8355">
                  <a:moveTo>
                    <a:pt x="4104" y="0"/>
                  </a:moveTo>
                  <a:cubicBezTo>
                    <a:pt x="2167" y="0"/>
                    <a:pt x="643" y="1771"/>
                    <a:pt x="320" y="3603"/>
                  </a:cubicBezTo>
                  <a:cubicBezTo>
                    <a:pt x="0" y="5543"/>
                    <a:pt x="1119" y="7483"/>
                    <a:pt x="3036" y="8076"/>
                  </a:cubicBezTo>
                  <a:cubicBezTo>
                    <a:pt x="3393" y="8180"/>
                    <a:pt x="3759" y="8231"/>
                    <a:pt x="4124" y="8231"/>
                  </a:cubicBezTo>
                  <a:cubicBezTo>
                    <a:pt x="4880" y="8231"/>
                    <a:pt x="5631" y="8013"/>
                    <a:pt x="6277" y="7597"/>
                  </a:cubicBezTo>
                  <a:cubicBezTo>
                    <a:pt x="6574" y="7414"/>
                    <a:pt x="6848" y="7163"/>
                    <a:pt x="7099" y="6890"/>
                  </a:cubicBezTo>
                  <a:cubicBezTo>
                    <a:pt x="7852" y="6296"/>
                    <a:pt x="8355" y="5383"/>
                    <a:pt x="8332" y="4402"/>
                  </a:cubicBezTo>
                  <a:cubicBezTo>
                    <a:pt x="8309" y="3352"/>
                    <a:pt x="7715" y="2210"/>
                    <a:pt x="7031" y="1411"/>
                  </a:cubicBezTo>
                  <a:cubicBezTo>
                    <a:pt x="6369" y="658"/>
                    <a:pt x="5456" y="110"/>
                    <a:pt x="4451" y="19"/>
                  </a:cubicBezTo>
                  <a:cubicBezTo>
                    <a:pt x="4334" y="6"/>
                    <a:pt x="4218" y="0"/>
                    <a:pt x="41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9" name="Google Shape;629;p26"/>
            <p:cNvSpPr/>
            <p:nvPr/>
          </p:nvSpPr>
          <p:spPr>
            <a:xfrm>
              <a:off x="4350100" y="1473750"/>
              <a:ext cx="95875" cy="93525"/>
            </a:xfrm>
            <a:custGeom>
              <a:rect b="b" l="l" r="r" t="t"/>
              <a:pathLst>
                <a:path extrusionOk="0" h="3741" w="3835">
                  <a:moveTo>
                    <a:pt x="1554" y="1"/>
                  </a:moveTo>
                  <a:cubicBezTo>
                    <a:pt x="1238" y="1"/>
                    <a:pt x="928" y="93"/>
                    <a:pt x="662" y="307"/>
                  </a:cubicBezTo>
                  <a:cubicBezTo>
                    <a:pt x="23" y="832"/>
                    <a:pt x="0" y="1927"/>
                    <a:pt x="274" y="2658"/>
                  </a:cubicBezTo>
                  <a:cubicBezTo>
                    <a:pt x="434" y="3069"/>
                    <a:pt x="753" y="3411"/>
                    <a:pt x="1164" y="3594"/>
                  </a:cubicBezTo>
                  <a:cubicBezTo>
                    <a:pt x="1429" y="3705"/>
                    <a:pt x="1710" y="3740"/>
                    <a:pt x="1998" y="3740"/>
                  </a:cubicBezTo>
                  <a:cubicBezTo>
                    <a:pt x="2182" y="3740"/>
                    <a:pt x="2369" y="3726"/>
                    <a:pt x="2557" y="3708"/>
                  </a:cubicBezTo>
                  <a:cubicBezTo>
                    <a:pt x="2716" y="3708"/>
                    <a:pt x="2808" y="3594"/>
                    <a:pt x="2808" y="3457"/>
                  </a:cubicBezTo>
                  <a:cubicBezTo>
                    <a:pt x="3036" y="3343"/>
                    <a:pt x="3241" y="3137"/>
                    <a:pt x="3401" y="2886"/>
                  </a:cubicBezTo>
                  <a:cubicBezTo>
                    <a:pt x="3835" y="2133"/>
                    <a:pt x="3584" y="1220"/>
                    <a:pt x="2990" y="626"/>
                  </a:cubicBezTo>
                  <a:cubicBezTo>
                    <a:pt x="2620" y="256"/>
                    <a:pt x="2080" y="1"/>
                    <a:pt x="15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0" name="Google Shape;630;p26"/>
            <p:cNvSpPr/>
            <p:nvPr/>
          </p:nvSpPr>
          <p:spPr>
            <a:xfrm>
              <a:off x="4386600" y="1147775"/>
              <a:ext cx="162675" cy="170425"/>
            </a:xfrm>
            <a:custGeom>
              <a:rect b="b" l="l" r="r" t="t"/>
              <a:pathLst>
                <a:path extrusionOk="0" h="6817" w="6507">
                  <a:moveTo>
                    <a:pt x="2995" y="0"/>
                  </a:moveTo>
                  <a:cubicBezTo>
                    <a:pt x="2821" y="0"/>
                    <a:pt x="2644" y="20"/>
                    <a:pt x="2466" y="62"/>
                  </a:cubicBezTo>
                  <a:cubicBezTo>
                    <a:pt x="1005" y="427"/>
                    <a:pt x="69" y="2002"/>
                    <a:pt x="47" y="3440"/>
                  </a:cubicBezTo>
                  <a:cubicBezTo>
                    <a:pt x="1" y="4764"/>
                    <a:pt x="754" y="6065"/>
                    <a:pt x="1964" y="6544"/>
                  </a:cubicBezTo>
                  <a:cubicBezTo>
                    <a:pt x="2359" y="6723"/>
                    <a:pt x="2786" y="6816"/>
                    <a:pt x="3215" y="6816"/>
                  </a:cubicBezTo>
                  <a:cubicBezTo>
                    <a:pt x="3825" y="6816"/>
                    <a:pt x="4440" y="6627"/>
                    <a:pt x="4977" y="6224"/>
                  </a:cubicBezTo>
                  <a:cubicBezTo>
                    <a:pt x="6141" y="5357"/>
                    <a:pt x="6506" y="3736"/>
                    <a:pt x="6027" y="2390"/>
                  </a:cubicBezTo>
                  <a:cubicBezTo>
                    <a:pt x="5562" y="1177"/>
                    <a:pt x="4345" y="0"/>
                    <a:pt x="29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solidFill>
          <a:srgbClr val="FFFFFF"/>
        </a:solidFill>
      </p:bgPr>
    </p:bg>
    <p:spTree>
      <p:nvGrpSpPr>
        <p:cNvPr id="63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">
  <p:cSld name="TITLE_ONLY_1">
    <p:spTree>
      <p:nvGrpSpPr>
        <p:cNvPr id="632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28"/>
          <p:cNvSpPr/>
          <p:nvPr/>
        </p:nvSpPr>
        <p:spPr>
          <a:xfrm>
            <a:off x="-23550" y="0"/>
            <a:ext cx="4718504" cy="1017753"/>
          </a:xfrm>
          <a:custGeom>
            <a:rect b="b" l="l" r="r" t="t"/>
            <a:pathLst>
              <a:path extrusionOk="0" h="54895" w="254504">
                <a:moveTo>
                  <a:pt x="254503" y="0"/>
                </a:moveTo>
                <a:cubicBezTo>
                  <a:pt x="254503" y="0"/>
                  <a:pt x="244837" y="54895"/>
                  <a:pt x="153954" y="52159"/>
                </a:cubicBezTo>
                <a:cubicBezTo>
                  <a:pt x="75898" y="49788"/>
                  <a:pt x="63922" y="14529"/>
                  <a:pt x="821" y="32280"/>
                </a:cubicBezTo>
                <a:lnTo>
                  <a:pt x="0" y="517"/>
                </a:lnTo>
                <a:close/>
              </a:path>
            </a:pathLst>
          </a:custGeom>
          <a:solidFill>
            <a:srgbClr val="E3D6C9">
              <a:alpha val="28627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4" name="Google Shape;634;p28"/>
          <p:cNvSpPr txBox="1"/>
          <p:nvPr>
            <p:ph idx="1" type="subTitle"/>
          </p:nvPr>
        </p:nvSpPr>
        <p:spPr>
          <a:xfrm>
            <a:off x="1427225" y="2072175"/>
            <a:ext cx="2948400" cy="41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6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635" name="Google Shape;635;p28"/>
          <p:cNvSpPr txBox="1"/>
          <p:nvPr>
            <p:ph idx="2" type="subTitle"/>
          </p:nvPr>
        </p:nvSpPr>
        <p:spPr>
          <a:xfrm>
            <a:off x="1427225" y="1474175"/>
            <a:ext cx="3177000" cy="49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Montserrat Alternates"/>
              <a:buNone/>
              <a:defRPr b="1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Montserrat Alternates"/>
              <a:buNone/>
              <a:defRPr b="1" sz="2200">
                <a:solidFill>
                  <a:schemeClr val="accent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Montserrat Alternates"/>
              <a:buNone/>
              <a:defRPr b="1" sz="2200">
                <a:solidFill>
                  <a:schemeClr val="accent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Montserrat Alternates"/>
              <a:buNone/>
              <a:defRPr b="1" sz="2200">
                <a:solidFill>
                  <a:schemeClr val="accent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Montserrat Alternates"/>
              <a:buNone/>
              <a:defRPr b="1" sz="2200">
                <a:solidFill>
                  <a:schemeClr val="accent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Montserrat Alternates"/>
              <a:buNone/>
              <a:defRPr b="1" sz="2200">
                <a:solidFill>
                  <a:schemeClr val="accent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Montserrat Alternates"/>
              <a:buNone/>
              <a:defRPr b="1" sz="2200">
                <a:solidFill>
                  <a:schemeClr val="accent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Montserrat Alternates"/>
              <a:buNone/>
              <a:defRPr b="1" sz="2200">
                <a:solidFill>
                  <a:schemeClr val="accent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Montserrat Alternates"/>
              <a:buNone/>
              <a:defRPr b="1" sz="2200">
                <a:solidFill>
                  <a:schemeClr val="accent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9pPr>
          </a:lstStyle>
          <a:p/>
        </p:txBody>
      </p:sp>
      <p:sp>
        <p:nvSpPr>
          <p:cNvPr id="636" name="Google Shape;636;p28"/>
          <p:cNvSpPr txBox="1"/>
          <p:nvPr>
            <p:ph type="title"/>
          </p:nvPr>
        </p:nvSpPr>
        <p:spPr>
          <a:xfrm>
            <a:off x="713225" y="1800838"/>
            <a:ext cx="711300" cy="49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Montserrat Alternates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Montserrat Alternates"/>
              <a:buNone/>
              <a:defRPr b="1" sz="2200">
                <a:solidFill>
                  <a:schemeClr val="lt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Montserrat Alternates"/>
              <a:buNone/>
              <a:defRPr b="1" sz="2200">
                <a:solidFill>
                  <a:schemeClr val="lt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Montserrat Alternates"/>
              <a:buNone/>
              <a:defRPr b="1" sz="2200">
                <a:solidFill>
                  <a:schemeClr val="lt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Montserrat Alternates"/>
              <a:buNone/>
              <a:defRPr b="1" sz="2200">
                <a:solidFill>
                  <a:schemeClr val="lt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Montserrat Alternates"/>
              <a:buNone/>
              <a:defRPr b="1" sz="2200">
                <a:solidFill>
                  <a:schemeClr val="lt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Montserrat Alternates"/>
              <a:buNone/>
              <a:defRPr b="1" sz="2200">
                <a:solidFill>
                  <a:schemeClr val="lt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Montserrat Alternates"/>
              <a:buNone/>
              <a:defRPr b="1" sz="2200">
                <a:solidFill>
                  <a:schemeClr val="lt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Montserrat Alternates"/>
              <a:buNone/>
              <a:defRPr b="1" sz="2200">
                <a:solidFill>
                  <a:schemeClr val="lt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9pPr>
          </a:lstStyle>
          <a:p/>
        </p:txBody>
      </p:sp>
      <p:sp>
        <p:nvSpPr>
          <p:cNvPr id="637" name="Google Shape;637;p28"/>
          <p:cNvSpPr txBox="1"/>
          <p:nvPr>
            <p:ph idx="3" type="subTitle"/>
          </p:nvPr>
        </p:nvSpPr>
        <p:spPr>
          <a:xfrm>
            <a:off x="1427225" y="3558125"/>
            <a:ext cx="2948400" cy="41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6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638" name="Google Shape;638;p28"/>
          <p:cNvSpPr txBox="1"/>
          <p:nvPr>
            <p:ph idx="4" type="subTitle"/>
          </p:nvPr>
        </p:nvSpPr>
        <p:spPr>
          <a:xfrm>
            <a:off x="1427225" y="2960125"/>
            <a:ext cx="3177000" cy="49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Montserrat Alternates"/>
              <a:buNone/>
              <a:defRPr b="1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Montserrat Alternates"/>
              <a:buNone/>
              <a:defRPr b="1" sz="2200">
                <a:solidFill>
                  <a:schemeClr val="accent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Montserrat Alternates"/>
              <a:buNone/>
              <a:defRPr b="1" sz="2200">
                <a:solidFill>
                  <a:schemeClr val="accent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Montserrat Alternates"/>
              <a:buNone/>
              <a:defRPr b="1" sz="2200">
                <a:solidFill>
                  <a:schemeClr val="accent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Montserrat Alternates"/>
              <a:buNone/>
              <a:defRPr b="1" sz="2200">
                <a:solidFill>
                  <a:schemeClr val="accent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Montserrat Alternates"/>
              <a:buNone/>
              <a:defRPr b="1" sz="2200">
                <a:solidFill>
                  <a:schemeClr val="accent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Montserrat Alternates"/>
              <a:buNone/>
              <a:defRPr b="1" sz="2200">
                <a:solidFill>
                  <a:schemeClr val="accent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Montserrat Alternates"/>
              <a:buNone/>
              <a:defRPr b="1" sz="2200">
                <a:solidFill>
                  <a:schemeClr val="accent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Montserrat Alternates"/>
              <a:buNone/>
              <a:defRPr b="1" sz="2200">
                <a:solidFill>
                  <a:schemeClr val="accent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9pPr>
          </a:lstStyle>
          <a:p/>
        </p:txBody>
      </p:sp>
      <p:sp>
        <p:nvSpPr>
          <p:cNvPr id="639" name="Google Shape;639;p28"/>
          <p:cNvSpPr txBox="1"/>
          <p:nvPr>
            <p:ph idx="5" type="title"/>
          </p:nvPr>
        </p:nvSpPr>
        <p:spPr>
          <a:xfrm>
            <a:off x="713225" y="3297693"/>
            <a:ext cx="711300" cy="49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Montserrat Alternates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Montserrat Alternates"/>
              <a:buNone/>
              <a:defRPr b="1" sz="2200">
                <a:solidFill>
                  <a:schemeClr val="lt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Montserrat Alternates"/>
              <a:buNone/>
              <a:defRPr b="1" sz="2200">
                <a:solidFill>
                  <a:schemeClr val="lt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Montserrat Alternates"/>
              <a:buNone/>
              <a:defRPr b="1" sz="2200">
                <a:solidFill>
                  <a:schemeClr val="lt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Montserrat Alternates"/>
              <a:buNone/>
              <a:defRPr b="1" sz="2200">
                <a:solidFill>
                  <a:schemeClr val="lt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Montserrat Alternates"/>
              <a:buNone/>
              <a:defRPr b="1" sz="2200">
                <a:solidFill>
                  <a:schemeClr val="lt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Montserrat Alternates"/>
              <a:buNone/>
              <a:defRPr b="1" sz="2200">
                <a:solidFill>
                  <a:schemeClr val="lt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Montserrat Alternates"/>
              <a:buNone/>
              <a:defRPr b="1" sz="2200">
                <a:solidFill>
                  <a:schemeClr val="lt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Montserrat Alternates"/>
              <a:buNone/>
              <a:defRPr b="1" sz="2200">
                <a:solidFill>
                  <a:schemeClr val="lt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9pPr>
          </a:lstStyle>
          <a:p/>
        </p:txBody>
      </p:sp>
      <p:sp>
        <p:nvSpPr>
          <p:cNvPr id="640" name="Google Shape;640;p28"/>
          <p:cNvSpPr txBox="1"/>
          <p:nvPr>
            <p:ph idx="6" type="subTitle"/>
          </p:nvPr>
        </p:nvSpPr>
        <p:spPr>
          <a:xfrm>
            <a:off x="5318350" y="2072175"/>
            <a:ext cx="2948400" cy="41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6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641" name="Google Shape;641;p28"/>
          <p:cNvSpPr txBox="1"/>
          <p:nvPr>
            <p:ph idx="7" type="subTitle"/>
          </p:nvPr>
        </p:nvSpPr>
        <p:spPr>
          <a:xfrm>
            <a:off x="5318350" y="1474175"/>
            <a:ext cx="3177000" cy="49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Montserrat Alternates"/>
              <a:buNone/>
              <a:defRPr b="1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Montserrat Alternates"/>
              <a:buNone/>
              <a:defRPr b="1" sz="2200">
                <a:solidFill>
                  <a:schemeClr val="accent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Montserrat Alternates"/>
              <a:buNone/>
              <a:defRPr b="1" sz="2200">
                <a:solidFill>
                  <a:schemeClr val="accent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Montserrat Alternates"/>
              <a:buNone/>
              <a:defRPr b="1" sz="2200">
                <a:solidFill>
                  <a:schemeClr val="accent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Montserrat Alternates"/>
              <a:buNone/>
              <a:defRPr b="1" sz="2200">
                <a:solidFill>
                  <a:schemeClr val="accent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Montserrat Alternates"/>
              <a:buNone/>
              <a:defRPr b="1" sz="2200">
                <a:solidFill>
                  <a:schemeClr val="accent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Montserrat Alternates"/>
              <a:buNone/>
              <a:defRPr b="1" sz="2200">
                <a:solidFill>
                  <a:schemeClr val="accent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Montserrat Alternates"/>
              <a:buNone/>
              <a:defRPr b="1" sz="2200">
                <a:solidFill>
                  <a:schemeClr val="accent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Montserrat Alternates"/>
              <a:buNone/>
              <a:defRPr b="1" sz="2200">
                <a:solidFill>
                  <a:schemeClr val="accent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9pPr>
          </a:lstStyle>
          <a:p/>
        </p:txBody>
      </p:sp>
      <p:sp>
        <p:nvSpPr>
          <p:cNvPr id="642" name="Google Shape;642;p28"/>
          <p:cNvSpPr txBox="1"/>
          <p:nvPr>
            <p:ph idx="8" type="title"/>
          </p:nvPr>
        </p:nvSpPr>
        <p:spPr>
          <a:xfrm>
            <a:off x="4604350" y="1800838"/>
            <a:ext cx="711300" cy="49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Montserrat Alternates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Montserrat Alternates"/>
              <a:buNone/>
              <a:defRPr b="1" sz="2200">
                <a:solidFill>
                  <a:schemeClr val="lt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Montserrat Alternates"/>
              <a:buNone/>
              <a:defRPr b="1" sz="2200">
                <a:solidFill>
                  <a:schemeClr val="lt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Montserrat Alternates"/>
              <a:buNone/>
              <a:defRPr b="1" sz="2200">
                <a:solidFill>
                  <a:schemeClr val="lt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Montserrat Alternates"/>
              <a:buNone/>
              <a:defRPr b="1" sz="2200">
                <a:solidFill>
                  <a:schemeClr val="lt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Montserrat Alternates"/>
              <a:buNone/>
              <a:defRPr b="1" sz="2200">
                <a:solidFill>
                  <a:schemeClr val="lt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Montserrat Alternates"/>
              <a:buNone/>
              <a:defRPr b="1" sz="2200">
                <a:solidFill>
                  <a:schemeClr val="lt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Montserrat Alternates"/>
              <a:buNone/>
              <a:defRPr b="1" sz="2200">
                <a:solidFill>
                  <a:schemeClr val="lt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Montserrat Alternates"/>
              <a:buNone/>
              <a:defRPr b="1" sz="2200">
                <a:solidFill>
                  <a:schemeClr val="lt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9pPr>
          </a:lstStyle>
          <a:p/>
        </p:txBody>
      </p:sp>
      <p:sp>
        <p:nvSpPr>
          <p:cNvPr id="643" name="Google Shape;643;p28"/>
          <p:cNvSpPr txBox="1"/>
          <p:nvPr>
            <p:ph idx="9" type="subTitle"/>
          </p:nvPr>
        </p:nvSpPr>
        <p:spPr>
          <a:xfrm>
            <a:off x="5318350" y="3558125"/>
            <a:ext cx="2948400" cy="41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6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644" name="Google Shape;644;p28"/>
          <p:cNvSpPr txBox="1"/>
          <p:nvPr>
            <p:ph idx="13" type="subTitle"/>
          </p:nvPr>
        </p:nvSpPr>
        <p:spPr>
          <a:xfrm>
            <a:off x="5318350" y="2960125"/>
            <a:ext cx="3177000" cy="49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Montserrat Alternates"/>
              <a:buNone/>
              <a:defRPr b="1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Montserrat Alternates"/>
              <a:buNone/>
              <a:defRPr b="1" sz="2200">
                <a:solidFill>
                  <a:schemeClr val="accent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Montserrat Alternates"/>
              <a:buNone/>
              <a:defRPr b="1" sz="2200">
                <a:solidFill>
                  <a:schemeClr val="accent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Montserrat Alternates"/>
              <a:buNone/>
              <a:defRPr b="1" sz="2200">
                <a:solidFill>
                  <a:schemeClr val="accent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Montserrat Alternates"/>
              <a:buNone/>
              <a:defRPr b="1" sz="2200">
                <a:solidFill>
                  <a:schemeClr val="accent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Montserrat Alternates"/>
              <a:buNone/>
              <a:defRPr b="1" sz="2200">
                <a:solidFill>
                  <a:schemeClr val="accent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Montserrat Alternates"/>
              <a:buNone/>
              <a:defRPr b="1" sz="2200">
                <a:solidFill>
                  <a:schemeClr val="accent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Montserrat Alternates"/>
              <a:buNone/>
              <a:defRPr b="1" sz="2200">
                <a:solidFill>
                  <a:schemeClr val="accent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Montserrat Alternates"/>
              <a:buNone/>
              <a:defRPr b="1" sz="2200">
                <a:solidFill>
                  <a:schemeClr val="accent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9pPr>
          </a:lstStyle>
          <a:p/>
        </p:txBody>
      </p:sp>
      <p:sp>
        <p:nvSpPr>
          <p:cNvPr id="645" name="Google Shape;645;p28"/>
          <p:cNvSpPr txBox="1"/>
          <p:nvPr>
            <p:ph idx="14" type="title"/>
          </p:nvPr>
        </p:nvSpPr>
        <p:spPr>
          <a:xfrm>
            <a:off x="4604350" y="3297693"/>
            <a:ext cx="711300" cy="49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Montserrat Alternates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Montserrat Alternates"/>
              <a:buNone/>
              <a:defRPr b="1" sz="2200">
                <a:solidFill>
                  <a:schemeClr val="lt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Montserrat Alternates"/>
              <a:buNone/>
              <a:defRPr b="1" sz="2200">
                <a:solidFill>
                  <a:schemeClr val="lt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Montserrat Alternates"/>
              <a:buNone/>
              <a:defRPr b="1" sz="2200">
                <a:solidFill>
                  <a:schemeClr val="lt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Montserrat Alternates"/>
              <a:buNone/>
              <a:defRPr b="1" sz="2200">
                <a:solidFill>
                  <a:schemeClr val="lt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Montserrat Alternates"/>
              <a:buNone/>
              <a:defRPr b="1" sz="2200">
                <a:solidFill>
                  <a:schemeClr val="lt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Montserrat Alternates"/>
              <a:buNone/>
              <a:defRPr b="1" sz="2200">
                <a:solidFill>
                  <a:schemeClr val="lt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Montserrat Alternates"/>
              <a:buNone/>
              <a:defRPr b="1" sz="2200">
                <a:solidFill>
                  <a:schemeClr val="lt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Montserrat Alternates"/>
              <a:buNone/>
              <a:defRPr b="1" sz="2200">
                <a:solidFill>
                  <a:schemeClr val="lt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9pPr>
          </a:lstStyle>
          <a:p/>
        </p:txBody>
      </p:sp>
      <p:sp>
        <p:nvSpPr>
          <p:cNvPr id="646" name="Google Shape;646;p28"/>
          <p:cNvSpPr txBox="1"/>
          <p:nvPr>
            <p:ph idx="15"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47" name="Google Shape;647;p28"/>
          <p:cNvSpPr/>
          <p:nvPr/>
        </p:nvSpPr>
        <p:spPr>
          <a:xfrm rot="10800000">
            <a:off x="5708083" y="4408411"/>
            <a:ext cx="3480342" cy="750689"/>
          </a:xfrm>
          <a:custGeom>
            <a:rect b="b" l="l" r="r" t="t"/>
            <a:pathLst>
              <a:path extrusionOk="0" h="54895" w="254504">
                <a:moveTo>
                  <a:pt x="254503" y="0"/>
                </a:moveTo>
                <a:cubicBezTo>
                  <a:pt x="254503" y="0"/>
                  <a:pt x="244837" y="54895"/>
                  <a:pt x="153954" y="52159"/>
                </a:cubicBezTo>
                <a:cubicBezTo>
                  <a:pt x="75898" y="49788"/>
                  <a:pt x="63922" y="14529"/>
                  <a:pt x="821" y="32280"/>
                </a:cubicBezTo>
                <a:lnTo>
                  <a:pt x="0" y="517"/>
                </a:lnTo>
                <a:close/>
              </a:path>
            </a:pathLst>
          </a:custGeom>
          <a:solidFill>
            <a:srgbClr val="E3D6C9">
              <a:alpha val="28627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48" name="Google Shape;648;p28"/>
          <p:cNvGrpSpPr/>
          <p:nvPr/>
        </p:nvGrpSpPr>
        <p:grpSpPr>
          <a:xfrm>
            <a:off x="-117450" y="-64200"/>
            <a:ext cx="999200" cy="990975"/>
            <a:chOff x="3102700" y="494350"/>
            <a:chExt cx="999200" cy="990975"/>
          </a:xfrm>
        </p:grpSpPr>
        <p:sp>
          <p:nvSpPr>
            <p:cNvPr id="649" name="Google Shape;649;p28"/>
            <p:cNvSpPr/>
            <p:nvPr/>
          </p:nvSpPr>
          <p:spPr>
            <a:xfrm>
              <a:off x="3363475" y="639725"/>
              <a:ext cx="70200" cy="69650"/>
            </a:xfrm>
            <a:custGeom>
              <a:rect b="b" l="l" r="r" t="t"/>
              <a:pathLst>
                <a:path extrusionOk="0" h="2786" w="2808">
                  <a:moveTo>
                    <a:pt x="1530" y="1"/>
                  </a:moveTo>
                  <a:cubicBezTo>
                    <a:pt x="1432" y="1"/>
                    <a:pt x="1335" y="12"/>
                    <a:pt x="1233" y="46"/>
                  </a:cubicBezTo>
                  <a:cubicBezTo>
                    <a:pt x="1027" y="92"/>
                    <a:pt x="845" y="206"/>
                    <a:pt x="685" y="366"/>
                  </a:cubicBezTo>
                  <a:cubicBezTo>
                    <a:pt x="639" y="366"/>
                    <a:pt x="616" y="389"/>
                    <a:pt x="594" y="411"/>
                  </a:cubicBezTo>
                  <a:cubicBezTo>
                    <a:pt x="411" y="526"/>
                    <a:pt x="274" y="640"/>
                    <a:pt x="183" y="822"/>
                  </a:cubicBezTo>
                  <a:cubicBezTo>
                    <a:pt x="69" y="1005"/>
                    <a:pt x="46" y="1188"/>
                    <a:pt x="23" y="1393"/>
                  </a:cubicBezTo>
                  <a:cubicBezTo>
                    <a:pt x="0" y="1530"/>
                    <a:pt x="23" y="1667"/>
                    <a:pt x="46" y="1804"/>
                  </a:cubicBezTo>
                  <a:cubicBezTo>
                    <a:pt x="69" y="1895"/>
                    <a:pt x="114" y="1986"/>
                    <a:pt x="160" y="2078"/>
                  </a:cubicBezTo>
                  <a:cubicBezTo>
                    <a:pt x="183" y="2123"/>
                    <a:pt x="206" y="2169"/>
                    <a:pt x="228" y="2192"/>
                  </a:cubicBezTo>
                  <a:cubicBezTo>
                    <a:pt x="343" y="2374"/>
                    <a:pt x="480" y="2511"/>
                    <a:pt x="662" y="2603"/>
                  </a:cubicBezTo>
                  <a:cubicBezTo>
                    <a:pt x="868" y="2717"/>
                    <a:pt x="1027" y="2762"/>
                    <a:pt x="1256" y="2785"/>
                  </a:cubicBezTo>
                  <a:cubicBezTo>
                    <a:pt x="1415" y="2785"/>
                    <a:pt x="1575" y="2762"/>
                    <a:pt x="1712" y="2740"/>
                  </a:cubicBezTo>
                  <a:cubicBezTo>
                    <a:pt x="1872" y="2694"/>
                    <a:pt x="2009" y="2648"/>
                    <a:pt x="2146" y="2557"/>
                  </a:cubicBezTo>
                  <a:cubicBezTo>
                    <a:pt x="2306" y="2443"/>
                    <a:pt x="2420" y="2329"/>
                    <a:pt x="2557" y="2169"/>
                  </a:cubicBezTo>
                  <a:cubicBezTo>
                    <a:pt x="2625" y="2055"/>
                    <a:pt x="2694" y="1918"/>
                    <a:pt x="2716" y="1781"/>
                  </a:cubicBezTo>
                  <a:cubicBezTo>
                    <a:pt x="2808" y="1530"/>
                    <a:pt x="2808" y="1210"/>
                    <a:pt x="2739" y="959"/>
                  </a:cubicBezTo>
                  <a:cubicBezTo>
                    <a:pt x="2716" y="822"/>
                    <a:pt x="2671" y="685"/>
                    <a:pt x="2602" y="594"/>
                  </a:cubicBezTo>
                  <a:cubicBezTo>
                    <a:pt x="2488" y="411"/>
                    <a:pt x="2374" y="297"/>
                    <a:pt x="2191" y="183"/>
                  </a:cubicBezTo>
                  <a:cubicBezTo>
                    <a:pt x="2169" y="160"/>
                    <a:pt x="2123" y="138"/>
                    <a:pt x="2100" y="115"/>
                  </a:cubicBezTo>
                  <a:cubicBezTo>
                    <a:pt x="2009" y="92"/>
                    <a:pt x="1918" y="46"/>
                    <a:pt x="1826" y="23"/>
                  </a:cubicBezTo>
                  <a:cubicBezTo>
                    <a:pt x="1724" y="12"/>
                    <a:pt x="1627" y="1"/>
                    <a:pt x="15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0" name="Google Shape;650;p28"/>
            <p:cNvSpPr/>
            <p:nvPr/>
          </p:nvSpPr>
          <p:spPr>
            <a:xfrm>
              <a:off x="3252775" y="766400"/>
              <a:ext cx="62775" cy="62225"/>
            </a:xfrm>
            <a:custGeom>
              <a:rect b="b" l="l" r="r" t="t"/>
              <a:pathLst>
                <a:path extrusionOk="0" h="2489" w="2511">
                  <a:moveTo>
                    <a:pt x="1301" y="1"/>
                  </a:moveTo>
                  <a:cubicBezTo>
                    <a:pt x="1164" y="1"/>
                    <a:pt x="1050" y="24"/>
                    <a:pt x="913" y="46"/>
                  </a:cubicBezTo>
                  <a:cubicBezTo>
                    <a:pt x="822" y="69"/>
                    <a:pt x="731" y="115"/>
                    <a:pt x="639" y="206"/>
                  </a:cubicBezTo>
                  <a:cubicBezTo>
                    <a:pt x="548" y="229"/>
                    <a:pt x="457" y="275"/>
                    <a:pt x="388" y="343"/>
                  </a:cubicBezTo>
                  <a:cubicBezTo>
                    <a:pt x="342" y="389"/>
                    <a:pt x="320" y="435"/>
                    <a:pt x="274" y="480"/>
                  </a:cubicBezTo>
                  <a:cubicBezTo>
                    <a:pt x="251" y="526"/>
                    <a:pt x="206" y="549"/>
                    <a:pt x="183" y="594"/>
                  </a:cubicBezTo>
                  <a:cubicBezTo>
                    <a:pt x="137" y="686"/>
                    <a:pt x="114" y="754"/>
                    <a:pt x="91" y="823"/>
                  </a:cubicBezTo>
                  <a:cubicBezTo>
                    <a:pt x="69" y="845"/>
                    <a:pt x="69" y="891"/>
                    <a:pt x="69" y="914"/>
                  </a:cubicBezTo>
                  <a:cubicBezTo>
                    <a:pt x="0" y="1119"/>
                    <a:pt x="23" y="1348"/>
                    <a:pt x="69" y="1576"/>
                  </a:cubicBezTo>
                  <a:cubicBezTo>
                    <a:pt x="91" y="1667"/>
                    <a:pt x="137" y="1781"/>
                    <a:pt x="183" y="1873"/>
                  </a:cubicBezTo>
                  <a:cubicBezTo>
                    <a:pt x="228" y="1964"/>
                    <a:pt x="297" y="2055"/>
                    <a:pt x="388" y="2124"/>
                  </a:cubicBezTo>
                  <a:cubicBezTo>
                    <a:pt x="388" y="2146"/>
                    <a:pt x="411" y="2169"/>
                    <a:pt x="434" y="2192"/>
                  </a:cubicBezTo>
                  <a:cubicBezTo>
                    <a:pt x="502" y="2238"/>
                    <a:pt x="571" y="2283"/>
                    <a:pt x="639" y="2329"/>
                  </a:cubicBezTo>
                  <a:cubicBezTo>
                    <a:pt x="708" y="2375"/>
                    <a:pt x="776" y="2397"/>
                    <a:pt x="867" y="2420"/>
                  </a:cubicBezTo>
                  <a:cubicBezTo>
                    <a:pt x="890" y="2443"/>
                    <a:pt x="913" y="2443"/>
                    <a:pt x="936" y="2443"/>
                  </a:cubicBezTo>
                  <a:cubicBezTo>
                    <a:pt x="1050" y="2466"/>
                    <a:pt x="1164" y="2489"/>
                    <a:pt x="1278" y="2489"/>
                  </a:cubicBezTo>
                  <a:cubicBezTo>
                    <a:pt x="1392" y="2466"/>
                    <a:pt x="1507" y="2466"/>
                    <a:pt x="1598" y="2420"/>
                  </a:cubicBezTo>
                  <a:cubicBezTo>
                    <a:pt x="1712" y="2397"/>
                    <a:pt x="1826" y="2352"/>
                    <a:pt x="1917" y="2283"/>
                  </a:cubicBezTo>
                  <a:cubicBezTo>
                    <a:pt x="2009" y="2215"/>
                    <a:pt x="2100" y="2146"/>
                    <a:pt x="2169" y="2078"/>
                  </a:cubicBezTo>
                  <a:cubicBezTo>
                    <a:pt x="2237" y="1987"/>
                    <a:pt x="2305" y="1895"/>
                    <a:pt x="2351" y="1804"/>
                  </a:cubicBezTo>
                  <a:cubicBezTo>
                    <a:pt x="2397" y="1736"/>
                    <a:pt x="2420" y="1667"/>
                    <a:pt x="2442" y="1576"/>
                  </a:cubicBezTo>
                  <a:cubicBezTo>
                    <a:pt x="2465" y="1530"/>
                    <a:pt x="2465" y="1462"/>
                    <a:pt x="2488" y="1416"/>
                  </a:cubicBezTo>
                  <a:cubicBezTo>
                    <a:pt x="2511" y="1256"/>
                    <a:pt x="2488" y="1119"/>
                    <a:pt x="2465" y="982"/>
                  </a:cubicBezTo>
                  <a:cubicBezTo>
                    <a:pt x="2465" y="937"/>
                    <a:pt x="2442" y="914"/>
                    <a:pt x="2442" y="891"/>
                  </a:cubicBezTo>
                  <a:cubicBezTo>
                    <a:pt x="2397" y="800"/>
                    <a:pt x="2374" y="731"/>
                    <a:pt x="2328" y="640"/>
                  </a:cubicBezTo>
                  <a:cubicBezTo>
                    <a:pt x="2283" y="571"/>
                    <a:pt x="2237" y="503"/>
                    <a:pt x="2169" y="435"/>
                  </a:cubicBezTo>
                  <a:cubicBezTo>
                    <a:pt x="2146" y="412"/>
                    <a:pt x="2123" y="389"/>
                    <a:pt x="2100" y="366"/>
                  </a:cubicBezTo>
                  <a:cubicBezTo>
                    <a:pt x="2032" y="298"/>
                    <a:pt x="1963" y="252"/>
                    <a:pt x="1895" y="206"/>
                  </a:cubicBezTo>
                  <a:cubicBezTo>
                    <a:pt x="1872" y="183"/>
                    <a:pt x="1849" y="161"/>
                    <a:pt x="1803" y="161"/>
                  </a:cubicBezTo>
                  <a:cubicBezTo>
                    <a:pt x="1735" y="115"/>
                    <a:pt x="1644" y="69"/>
                    <a:pt x="1575" y="46"/>
                  </a:cubicBezTo>
                  <a:cubicBezTo>
                    <a:pt x="1484" y="24"/>
                    <a:pt x="1392" y="24"/>
                    <a:pt x="13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1" name="Google Shape;651;p28"/>
            <p:cNvSpPr/>
            <p:nvPr/>
          </p:nvSpPr>
          <p:spPr>
            <a:xfrm>
              <a:off x="3244200" y="916975"/>
              <a:ext cx="41125" cy="53175"/>
            </a:xfrm>
            <a:custGeom>
              <a:rect b="b" l="l" r="r" t="t"/>
              <a:pathLst>
                <a:path extrusionOk="0" h="2127" w="1645">
                  <a:moveTo>
                    <a:pt x="901" y="0"/>
                  </a:moveTo>
                  <a:cubicBezTo>
                    <a:pt x="883" y="0"/>
                    <a:pt x="864" y="1"/>
                    <a:pt x="845" y="4"/>
                  </a:cubicBezTo>
                  <a:cubicBezTo>
                    <a:pt x="777" y="4"/>
                    <a:pt x="708" y="27"/>
                    <a:pt x="640" y="27"/>
                  </a:cubicBezTo>
                  <a:cubicBezTo>
                    <a:pt x="526" y="49"/>
                    <a:pt x="434" y="118"/>
                    <a:pt x="343" y="209"/>
                  </a:cubicBezTo>
                  <a:cubicBezTo>
                    <a:pt x="206" y="323"/>
                    <a:pt x="115" y="506"/>
                    <a:pt x="46" y="688"/>
                  </a:cubicBezTo>
                  <a:cubicBezTo>
                    <a:pt x="24" y="780"/>
                    <a:pt x="1" y="894"/>
                    <a:pt x="1" y="962"/>
                  </a:cubicBezTo>
                  <a:cubicBezTo>
                    <a:pt x="1" y="1008"/>
                    <a:pt x="1" y="1031"/>
                    <a:pt x="1" y="1054"/>
                  </a:cubicBezTo>
                  <a:cubicBezTo>
                    <a:pt x="1" y="1054"/>
                    <a:pt x="1" y="1076"/>
                    <a:pt x="1" y="1076"/>
                  </a:cubicBezTo>
                  <a:cubicBezTo>
                    <a:pt x="1" y="1099"/>
                    <a:pt x="1" y="1145"/>
                    <a:pt x="1" y="1168"/>
                  </a:cubicBezTo>
                  <a:cubicBezTo>
                    <a:pt x="1" y="1259"/>
                    <a:pt x="24" y="1350"/>
                    <a:pt x="46" y="1442"/>
                  </a:cubicBezTo>
                  <a:cubicBezTo>
                    <a:pt x="69" y="1487"/>
                    <a:pt x="115" y="1533"/>
                    <a:pt x="138" y="1579"/>
                  </a:cubicBezTo>
                  <a:cubicBezTo>
                    <a:pt x="138" y="1601"/>
                    <a:pt x="138" y="1624"/>
                    <a:pt x="160" y="1624"/>
                  </a:cubicBezTo>
                  <a:cubicBezTo>
                    <a:pt x="252" y="1784"/>
                    <a:pt x="389" y="1944"/>
                    <a:pt x="549" y="2035"/>
                  </a:cubicBezTo>
                  <a:cubicBezTo>
                    <a:pt x="663" y="2104"/>
                    <a:pt x="777" y="2126"/>
                    <a:pt x="914" y="2126"/>
                  </a:cubicBezTo>
                  <a:cubicBezTo>
                    <a:pt x="1005" y="2126"/>
                    <a:pt x="1096" y="2104"/>
                    <a:pt x="1165" y="2058"/>
                  </a:cubicBezTo>
                  <a:cubicBezTo>
                    <a:pt x="1256" y="2035"/>
                    <a:pt x="1347" y="1990"/>
                    <a:pt x="1393" y="1921"/>
                  </a:cubicBezTo>
                  <a:cubicBezTo>
                    <a:pt x="1484" y="1830"/>
                    <a:pt x="1553" y="1738"/>
                    <a:pt x="1576" y="1624"/>
                  </a:cubicBezTo>
                  <a:cubicBezTo>
                    <a:pt x="1621" y="1510"/>
                    <a:pt x="1621" y="1373"/>
                    <a:pt x="1644" y="1282"/>
                  </a:cubicBezTo>
                  <a:cubicBezTo>
                    <a:pt x="1644" y="1168"/>
                    <a:pt x="1621" y="1031"/>
                    <a:pt x="1598" y="917"/>
                  </a:cubicBezTo>
                  <a:cubicBezTo>
                    <a:pt x="1598" y="848"/>
                    <a:pt x="1553" y="780"/>
                    <a:pt x="1530" y="711"/>
                  </a:cubicBezTo>
                  <a:cubicBezTo>
                    <a:pt x="1530" y="711"/>
                    <a:pt x="1530" y="711"/>
                    <a:pt x="1530" y="688"/>
                  </a:cubicBezTo>
                  <a:cubicBezTo>
                    <a:pt x="1530" y="597"/>
                    <a:pt x="1507" y="506"/>
                    <a:pt x="1462" y="437"/>
                  </a:cubicBezTo>
                  <a:cubicBezTo>
                    <a:pt x="1439" y="346"/>
                    <a:pt x="1393" y="278"/>
                    <a:pt x="1325" y="209"/>
                  </a:cubicBezTo>
                  <a:cubicBezTo>
                    <a:pt x="1202" y="86"/>
                    <a:pt x="1061" y="0"/>
                    <a:pt x="9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2" name="Google Shape;652;p28"/>
            <p:cNvSpPr/>
            <p:nvPr/>
          </p:nvSpPr>
          <p:spPr>
            <a:xfrm>
              <a:off x="3302975" y="1072850"/>
              <a:ext cx="55950" cy="61775"/>
            </a:xfrm>
            <a:custGeom>
              <a:rect b="b" l="l" r="r" t="t"/>
              <a:pathLst>
                <a:path extrusionOk="0" h="2471" w="2238">
                  <a:moveTo>
                    <a:pt x="959" y="0"/>
                  </a:moveTo>
                  <a:cubicBezTo>
                    <a:pt x="777" y="23"/>
                    <a:pt x="594" y="68"/>
                    <a:pt x="457" y="205"/>
                  </a:cubicBezTo>
                  <a:cubicBezTo>
                    <a:pt x="389" y="297"/>
                    <a:pt x="320" y="388"/>
                    <a:pt x="252" y="479"/>
                  </a:cubicBezTo>
                  <a:cubicBezTo>
                    <a:pt x="183" y="571"/>
                    <a:pt x="138" y="685"/>
                    <a:pt x="92" y="799"/>
                  </a:cubicBezTo>
                  <a:cubicBezTo>
                    <a:pt x="69" y="845"/>
                    <a:pt x="69" y="890"/>
                    <a:pt x="46" y="959"/>
                  </a:cubicBezTo>
                  <a:cubicBezTo>
                    <a:pt x="24" y="1073"/>
                    <a:pt x="1" y="1187"/>
                    <a:pt x="24" y="1324"/>
                  </a:cubicBezTo>
                  <a:cubicBezTo>
                    <a:pt x="46" y="1529"/>
                    <a:pt x="92" y="1758"/>
                    <a:pt x="229" y="1940"/>
                  </a:cubicBezTo>
                  <a:cubicBezTo>
                    <a:pt x="275" y="2009"/>
                    <a:pt x="343" y="2100"/>
                    <a:pt x="434" y="2168"/>
                  </a:cubicBezTo>
                  <a:cubicBezTo>
                    <a:pt x="571" y="2283"/>
                    <a:pt x="663" y="2351"/>
                    <a:pt x="845" y="2419"/>
                  </a:cubicBezTo>
                  <a:cubicBezTo>
                    <a:pt x="948" y="2454"/>
                    <a:pt x="1062" y="2471"/>
                    <a:pt x="1173" y="2471"/>
                  </a:cubicBezTo>
                  <a:cubicBezTo>
                    <a:pt x="1285" y="2471"/>
                    <a:pt x="1393" y="2454"/>
                    <a:pt x="1484" y="2419"/>
                  </a:cubicBezTo>
                  <a:cubicBezTo>
                    <a:pt x="1667" y="2351"/>
                    <a:pt x="1758" y="2305"/>
                    <a:pt x="1895" y="2168"/>
                  </a:cubicBezTo>
                  <a:cubicBezTo>
                    <a:pt x="1987" y="2100"/>
                    <a:pt x="2055" y="2009"/>
                    <a:pt x="2101" y="1917"/>
                  </a:cubicBezTo>
                  <a:cubicBezTo>
                    <a:pt x="2146" y="1826"/>
                    <a:pt x="2192" y="1735"/>
                    <a:pt x="2215" y="1643"/>
                  </a:cubicBezTo>
                  <a:cubicBezTo>
                    <a:pt x="2238" y="1575"/>
                    <a:pt x="2238" y="1461"/>
                    <a:pt x="2238" y="1392"/>
                  </a:cubicBezTo>
                  <a:cubicBezTo>
                    <a:pt x="2238" y="1301"/>
                    <a:pt x="2238" y="1210"/>
                    <a:pt x="2215" y="1141"/>
                  </a:cubicBezTo>
                  <a:cubicBezTo>
                    <a:pt x="2123" y="913"/>
                    <a:pt x="1964" y="685"/>
                    <a:pt x="1758" y="571"/>
                  </a:cubicBezTo>
                  <a:cubicBezTo>
                    <a:pt x="1713" y="548"/>
                    <a:pt x="1667" y="548"/>
                    <a:pt x="1621" y="525"/>
                  </a:cubicBezTo>
                  <a:cubicBezTo>
                    <a:pt x="1598" y="411"/>
                    <a:pt x="1530" y="297"/>
                    <a:pt x="1439" y="205"/>
                  </a:cubicBezTo>
                  <a:cubicBezTo>
                    <a:pt x="1325" y="91"/>
                    <a:pt x="1142" y="0"/>
                    <a:pt x="9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3" name="Google Shape;653;p28"/>
            <p:cNvSpPr/>
            <p:nvPr/>
          </p:nvSpPr>
          <p:spPr>
            <a:xfrm>
              <a:off x="3420525" y="1243525"/>
              <a:ext cx="57675" cy="69800"/>
            </a:xfrm>
            <a:custGeom>
              <a:rect b="b" l="l" r="r" t="t"/>
              <a:pathLst>
                <a:path extrusionOk="0" h="2792" w="2307">
                  <a:moveTo>
                    <a:pt x="1090" y="0"/>
                  </a:moveTo>
                  <a:cubicBezTo>
                    <a:pt x="987" y="0"/>
                    <a:pt x="886" y="23"/>
                    <a:pt x="800" y="66"/>
                  </a:cubicBezTo>
                  <a:cubicBezTo>
                    <a:pt x="708" y="89"/>
                    <a:pt x="640" y="135"/>
                    <a:pt x="571" y="203"/>
                  </a:cubicBezTo>
                  <a:cubicBezTo>
                    <a:pt x="480" y="294"/>
                    <a:pt x="434" y="386"/>
                    <a:pt x="389" y="500"/>
                  </a:cubicBezTo>
                  <a:cubicBezTo>
                    <a:pt x="320" y="683"/>
                    <a:pt x="252" y="865"/>
                    <a:pt x="183" y="1048"/>
                  </a:cubicBezTo>
                  <a:cubicBezTo>
                    <a:pt x="183" y="1093"/>
                    <a:pt x="161" y="1116"/>
                    <a:pt x="161" y="1162"/>
                  </a:cubicBezTo>
                  <a:cubicBezTo>
                    <a:pt x="115" y="1230"/>
                    <a:pt x="69" y="1322"/>
                    <a:pt x="46" y="1413"/>
                  </a:cubicBezTo>
                  <a:cubicBezTo>
                    <a:pt x="24" y="1504"/>
                    <a:pt x="1" y="1618"/>
                    <a:pt x="24" y="1710"/>
                  </a:cubicBezTo>
                  <a:cubicBezTo>
                    <a:pt x="24" y="1915"/>
                    <a:pt x="92" y="2098"/>
                    <a:pt x="206" y="2257"/>
                  </a:cubicBezTo>
                  <a:cubicBezTo>
                    <a:pt x="320" y="2440"/>
                    <a:pt x="434" y="2577"/>
                    <a:pt x="617" y="2668"/>
                  </a:cubicBezTo>
                  <a:cubicBezTo>
                    <a:pt x="788" y="2746"/>
                    <a:pt x="958" y="2792"/>
                    <a:pt x="1136" y="2792"/>
                  </a:cubicBezTo>
                  <a:cubicBezTo>
                    <a:pt x="1220" y="2792"/>
                    <a:pt x="1305" y="2782"/>
                    <a:pt x="1393" y="2760"/>
                  </a:cubicBezTo>
                  <a:cubicBezTo>
                    <a:pt x="1576" y="2714"/>
                    <a:pt x="1758" y="2600"/>
                    <a:pt x="1895" y="2463"/>
                  </a:cubicBezTo>
                  <a:cubicBezTo>
                    <a:pt x="2032" y="2349"/>
                    <a:pt x="2123" y="2189"/>
                    <a:pt x="2192" y="2029"/>
                  </a:cubicBezTo>
                  <a:cubicBezTo>
                    <a:pt x="2260" y="1847"/>
                    <a:pt x="2306" y="1687"/>
                    <a:pt x="2306" y="1504"/>
                  </a:cubicBezTo>
                  <a:cubicBezTo>
                    <a:pt x="2306" y="1276"/>
                    <a:pt x="2238" y="1071"/>
                    <a:pt x="2146" y="865"/>
                  </a:cubicBezTo>
                  <a:cubicBezTo>
                    <a:pt x="2009" y="546"/>
                    <a:pt x="1713" y="294"/>
                    <a:pt x="1416" y="89"/>
                  </a:cubicBezTo>
                  <a:cubicBezTo>
                    <a:pt x="1320" y="29"/>
                    <a:pt x="1204" y="0"/>
                    <a:pt x="10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4" name="Google Shape;654;p28"/>
            <p:cNvSpPr/>
            <p:nvPr/>
          </p:nvSpPr>
          <p:spPr>
            <a:xfrm>
              <a:off x="3569475" y="1294525"/>
              <a:ext cx="75350" cy="59100"/>
            </a:xfrm>
            <a:custGeom>
              <a:rect b="b" l="l" r="r" t="t"/>
              <a:pathLst>
                <a:path extrusionOk="0" h="2364" w="3014">
                  <a:moveTo>
                    <a:pt x="1977" y="1"/>
                  </a:moveTo>
                  <a:cubicBezTo>
                    <a:pt x="1889" y="1"/>
                    <a:pt x="1803" y="12"/>
                    <a:pt x="1735" y="35"/>
                  </a:cubicBezTo>
                  <a:cubicBezTo>
                    <a:pt x="1552" y="103"/>
                    <a:pt x="1415" y="195"/>
                    <a:pt x="1301" y="354"/>
                  </a:cubicBezTo>
                  <a:cubicBezTo>
                    <a:pt x="1301" y="354"/>
                    <a:pt x="1301" y="354"/>
                    <a:pt x="1301" y="377"/>
                  </a:cubicBezTo>
                  <a:cubicBezTo>
                    <a:pt x="1233" y="286"/>
                    <a:pt x="1119" y="217"/>
                    <a:pt x="1004" y="195"/>
                  </a:cubicBezTo>
                  <a:cubicBezTo>
                    <a:pt x="951" y="187"/>
                    <a:pt x="890" y="182"/>
                    <a:pt x="828" y="182"/>
                  </a:cubicBezTo>
                  <a:cubicBezTo>
                    <a:pt x="703" y="182"/>
                    <a:pt x="571" y="202"/>
                    <a:pt x="479" y="263"/>
                  </a:cubicBezTo>
                  <a:cubicBezTo>
                    <a:pt x="343" y="377"/>
                    <a:pt x="251" y="446"/>
                    <a:pt x="137" y="605"/>
                  </a:cubicBezTo>
                  <a:cubicBezTo>
                    <a:pt x="114" y="674"/>
                    <a:pt x="91" y="742"/>
                    <a:pt x="46" y="811"/>
                  </a:cubicBezTo>
                  <a:cubicBezTo>
                    <a:pt x="46" y="834"/>
                    <a:pt x="46" y="879"/>
                    <a:pt x="23" y="902"/>
                  </a:cubicBezTo>
                  <a:cubicBezTo>
                    <a:pt x="0" y="994"/>
                    <a:pt x="0" y="1108"/>
                    <a:pt x="0" y="1222"/>
                  </a:cubicBezTo>
                  <a:cubicBezTo>
                    <a:pt x="23" y="1404"/>
                    <a:pt x="46" y="1518"/>
                    <a:pt x="137" y="1701"/>
                  </a:cubicBezTo>
                  <a:cubicBezTo>
                    <a:pt x="343" y="2135"/>
                    <a:pt x="822" y="2340"/>
                    <a:pt x="1278" y="2363"/>
                  </a:cubicBezTo>
                  <a:cubicBezTo>
                    <a:pt x="1461" y="2363"/>
                    <a:pt x="1666" y="2340"/>
                    <a:pt x="1849" y="2295"/>
                  </a:cubicBezTo>
                  <a:cubicBezTo>
                    <a:pt x="2032" y="2249"/>
                    <a:pt x="2191" y="2180"/>
                    <a:pt x="2351" y="2112"/>
                  </a:cubicBezTo>
                  <a:cubicBezTo>
                    <a:pt x="2557" y="1998"/>
                    <a:pt x="2716" y="1838"/>
                    <a:pt x="2830" y="1655"/>
                  </a:cubicBezTo>
                  <a:cubicBezTo>
                    <a:pt x="2899" y="1564"/>
                    <a:pt x="2945" y="1450"/>
                    <a:pt x="2967" y="1359"/>
                  </a:cubicBezTo>
                  <a:cubicBezTo>
                    <a:pt x="3013" y="1199"/>
                    <a:pt x="3013" y="1085"/>
                    <a:pt x="2990" y="925"/>
                  </a:cubicBezTo>
                  <a:cubicBezTo>
                    <a:pt x="2967" y="674"/>
                    <a:pt x="2853" y="446"/>
                    <a:pt x="2648" y="263"/>
                  </a:cubicBezTo>
                  <a:cubicBezTo>
                    <a:pt x="2534" y="149"/>
                    <a:pt x="2397" y="58"/>
                    <a:pt x="2237" y="35"/>
                  </a:cubicBezTo>
                  <a:cubicBezTo>
                    <a:pt x="2157" y="12"/>
                    <a:pt x="2066" y="1"/>
                    <a:pt x="197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5" name="Google Shape;655;p28"/>
            <p:cNvSpPr/>
            <p:nvPr/>
          </p:nvSpPr>
          <p:spPr>
            <a:xfrm>
              <a:off x="3708125" y="1187100"/>
              <a:ext cx="66225" cy="64950"/>
            </a:xfrm>
            <a:custGeom>
              <a:rect b="b" l="l" r="r" t="t"/>
              <a:pathLst>
                <a:path extrusionOk="0" h="2598" w="2649">
                  <a:moveTo>
                    <a:pt x="1618" y="1"/>
                  </a:moveTo>
                  <a:cubicBezTo>
                    <a:pt x="1570" y="1"/>
                    <a:pt x="1519" y="6"/>
                    <a:pt x="1462" y="18"/>
                  </a:cubicBezTo>
                  <a:cubicBezTo>
                    <a:pt x="1370" y="18"/>
                    <a:pt x="1302" y="41"/>
                    <a:pt x="1210" y="86"/>
                  </a:cubicBezTo>
                  <a:cubicBezTo>
                    <a:pt x="1096" y="178"/>
                    <a:pt x="959" y="315"/>
                    <a:pt x="914" y="452"/>
                  </a:cubicBezTo>
                  <a:cubicBezTo>
                    <a:pt x="843" y="434"/>
                    <a:pt x="769" y="423"/>
                    <a:pt x="695" y="423"/>
                  </a:cubicBezTo>
                  <a:cubicBezTo>
                    <a:pt x="579" y="423"/>
                    <a:pt x="464" y="450"/>
                    <a:pt x="366" y="520"/>
                  </a:cubicBezTo>
                  <a:cubicBezTo>
                    <a:pt x="229" y="611"/>
                    <a:pt x="92" y="748"/>
                    <a:pt x="46" y="931"/>
                  </a:cubicBezTo>
                  <a:cubicBezTo>
                    <a:pt x="1" y="1159"/>
                    <a:pt x="1" y="1387"/>
                    <a:pt x="69" y="1593"/>
                  </a:cubicBezTo>
                  <a:cubicBezTo>
                    <a:pt x="138" y="1798"/>
                    <a:pt x="229" y="1981"/>
                    <a:pt x="389" y="2141"/>
                  </a:cubicBezTo>
                  <a:cubicBezTo>
                    <a:pt x="457" y="2232"/>
                    <a:pt x="548" y="2278"/>
                    <a:pt x="617" y="2346"/>
                  </a:cubicBezTo>
                  <a:cubicBezTo>
                    <a:pt x="663" y="2392"/>
                    <a:pt x="708" y="2415"/>
                    <a:pt x="777" y="2437"/>
                  </a:cubicBezTo>
                  <a:cubicBezTo>
                    <a:pt x="868" y="2483"/>
                    <a:pt x="959" y="2529"/>
                    <a:pt x="1073" y="2551"/>
                  </a:cubicBezTo>
                  <a:cubicBezTo>
                    <a:pt x="1188" y="2574"/>
                    <a:pt x="1302" y="2597"/>
                    <a:pt x="1416" y="2597"/>
                  </a:cubicBezTo>
                  <a:cubicBezTo>
                    <a:pt x="1621" y="2574"/>
                    <a:pt x="1827" y="2529"/>
                    <a:pt x="2009" y="2415"/>
                  </a:cubicBezTo>
                  <a:cubicBezTo>
                    <a:pt x="2192" y="2300"/>
                    <a:pt x="2329" y="2163"/>
                    <a:pt x="2420" y="1981"/>
                  </a:cubicBezTo>
                  <a:cubicBezTo>
                    <a:pt x="2603" y="1661"/>
                    <a:pt x="2648" y="1296"/>
                    <a:pt x="2580" y="954"/>
                  </a:cubicBezTo>
                  <a:cubicBezTo>
                    <a:pt x="2534" y="794"/>
                    <a:pt x="2466" y="634"/>
                    <a:pt x="2375" y="520"/>
                  </a:cubicBezTo>
                  <a:cubicBezTo>
                    <a:pt x="2329" y="429"/>
                    <a:pt x="2260" y="337"/>
                    <a:pt x="2169" y="269"/>
                  </a:cubicBezTo>
                  <a:cubicBezTo>
                    <a:pt x="2123" y="223"/>
                    <a:pt x="2055" y="178"/>
                    <a:pt x="1986" y="132"/>
                  </a:cubicBezTo>
                  <a:cubicBezTo>
                    <a:pt x="1918" y="86"/>
                    <a:pt x="1827" y="64"/>
                    <a:pt x="1758" y="18"/>
                  </a:cubicBezTo>
                  <a:cubicBezTo>
                    <a:pt x="1713" y="6"/>
                    <a:pt x="1667" y="1"/>
                    <a:pt x="16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6" name="Google Shape;656;p28"/>
            <p:cNvSpPr/>
            <p:nvPr/>
          </p:nvSpPr>
          <p:spPr>
            <a:xfrm>
              <a:off x="3825100" y="989275"/>
              <a:ext cx="63375" cy="71075"/>
            </a:xfrm>
            <a:custGeom>
              <a:rect b="b" l="l" r="r" t="t"/>
              <a:pathLst>
                <a:path extrusionOk="0" h="2843" w="2535">
                  <a:moveTo>
                    <a:pt x="1148" y="0"/>
                  </a:moveTo>
                  <a:cubicBezTo>
                    <a:pt x="1023" y="0"/>
                    <a:pt x="891" y="41"/>
                    <a:pt x="800" y="102"/>
                  </a:cubicBezTo>
                  <a:cubicBezTo>
                    <a:pt x="640" y="170"/>
                    <a:pt x="503" y="353"/>
                    <a:pt x="480" y="513"/>
                  </a:cubicBezTo>
                  <a:cubicBezTo>
                    <a:pt x="435" y="672"/>
                    <a:pt x="457" y="809"/>
                    <a:pt x="503" y="946"/>
                  </a:cubicBezTo>
                  <a:cubicBezTo>
                    <a:pt x="366" y="1015"/>
                    <a:pt x="252" y="1129"/>
                    <a:pt x="161" y="1266"/>
                  </a:cubicBezTo>
                  <a:cubicBezTo>
                    <a:pt x="1" y="1563"/>
                    <a:pt x="47" y="1928"/>
                    <a:pt x="183" y="2225"/>
                  </a:cubicBezTo>
                  <a:cubicBezTo>
                    <a:pt x="402" y="2596"/>
                    <a:pt x="809" y="2842"/>
                    <a:pt x="1224" y="2842"/>
                  </a:cubicBezTo>
                  <a:cubicBezTo>
                    <a:pt x="1243" y="2842"/>
                    <a:pt x="1261" y="2842"/>
                    <a:pt x="1279" y="2841"/>
                  </a:cubicBezTo>
                  <a:cubicBezTo>
                    <a:pt x="1507" y="2841"/>
                    <a:pt x="1736" y="2795"/>
                    <a:pt x="1918" y="2658"/>
                  </a:cubicBezTo>
                  <a:cubicBezTo>
                    <a:pt x="2101" y="2521"/>
                    <a:pt x="2261" y="2362"/>
                    <a:pt x="2375" y="2156"/>
                  </a:cubicBezTo>
                  <a:cubicBezTo>
                    <a:pt x="2466" y="1951"/>
                    <a:pt x="2534" y="1745"/>
                    <a:pt x="2534" y="1517"/>
                  </a:cubicBezTo>
                  <a:cubicBezTo>
                    <a:pt x="2534" y="1266"/>
                    <a:pt x="2466" y="1060"/>
                    <a:pt x="2352" y="832"/>
                  </a:cubicBezTo>
                  <a:cubicBezTo>
                    <a:pt x="2146" y="444"/>
                    <a:pt x="1736" y="147"/>
                    <a:pt x="1325" y="33"/>
                  </a:cubicBezTo>
                  <a:cubicBezTo>
                    <a:pt x="1271" y="11"/>
                    <a:pt x="1211" y="0"/>
                    <a:pt x="114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7" name="Google Shape;657;p28"/>
            <p:cNvSpPr/>
            <p:nvPr/>
          </p:nvSpPr>
          <p:spPr>
            <a:xfrm>
              <a:off x="3880450" y="813200"/>
              <a:ext cx="55950" cy="57100"/>
            </a:xfrm>
            <a:custGeom>
              <a:rect b="b" l="l" r="r" t="t"/>
              <a:pathLst>
                <a:path extrusionOk="0" h="2284" w="2238">
                  <a:moveTo>
                    <a:pt x="1051" y="1"/>
                  </a:moveTo>
                  <a:cubicBezTo>
                    <a:pt x="960" y="1"/>
                    <a:pt x="868" y="1"/>
                    <a:pt x="777" y="23"/>
                  </a:cubicBezTo>
                  <a:cubicBezTo>
                    <a:pt x="731" y="23"/>
                    <a:pt x="709" y="46"/>
                    <a:pt x="663" y="46"/>
                  </a:cubicBezTo>
                  <a:cubicBezTo>
                    <a:pt x="594" y="92"/>
                    <a:pt x="480" y="115"/>
                    <a:pt x="412" y="183"/>
                  </a:cubicBezTo>
                  <a:cubicBezTo>
                    <a:pt x="343" y="229"/>
                    <a:pt x="252" y="274"/>
                    <a:pt x="206" y="366"/>
                  </a:cubicBezTo>
                  <a:cubicBezTo>
                    <a:pt x="138" y="411"/>
                    <a:pt x="92" y="503"/>
                    <a:pt x="47" y="571"/>
                  </a:cubicBezTo>
                  <a:cubicBezTo>
                    <a:pt x="24" y="662"/>
                    <a:pt x="1" y="754"/>
                    <a:pt x="1" y="845"/>
                  </a:cubicBezTo>
                  <a:cubicBezTo>
                    <a:pt x="1" y="936"/>
                    <a:pt x="24" y="1028"/>
                    <a:pt x="47" y="1119"/>
                  </a:cubicBezTo>
                  <a:cubicBezTo>
                    <a:pt x="92" y="1210"/>
                    <a:pt x="138" y="1279"/>
                    <a:pt x="206" y="1347"/>
                  </a:cubicBezTo>
                  <a:cubicBezTo>
                    <a:pt x="206" y="1484"/>
                    <a:pt x="229" y="1621"/>
                    <a:pt x="252" y="1758"/>
                  </a:cubicBezTo>
                  <a:cubicBezTo>
                    <a:pt x="275" y="1872"/>
                    <a:pt x="343" y="1986"/>
                    <a:pt x="435" y="2055"/>
                  </a:cubicBezTo>
                  <a:cubicBezTo>
                    <a:pt x="526" y="2146"/>
                    <a:pt x="617" y="2215"/>
                    <a:pt x="731" y="2237"/>
                  </a:cubicBezTo>
                  <a:cubicBezTo>
                    <a:pt x="834" y="2272"/>
                    <a:pt x="931" y="2283"/>
                    <a:pt x="1025" y="2283"/>
                  </a:cubicBezTo>
                  <a:cubicBezTo>
                    <a:pt x="1119" y="2283"/>
                    <a:pt x="1211" y="2272"/>
                    <a:pt x="1302" y="2260"/>
                  </a:cubicBezTo>
                  <a:cubicBezTo>
                    <a:pt x="1393" y="2237"/>
                    <a:pt x="1485" y="2192"/>
                    <a:pt x="1553" y="2146"/>
                  </a:cubicBezTo>
                  <a:cubicBezTo>
                    <a:pt x="1599" y="2123"/>
                    <a:pt x="1644" y="2123"/>
                    <a:pt x="1667" y="2078"/>
                  </a:cubicBezTo>
                  <a:cubicBezTo>
                    <a:pt x="1736" y="2032"/>
                    <a:pt x="1827" y="1986"/>
                    <a:pt x="1873" y="1918"/>
                  </a:cubicBezTo>
                  <a:cubicBezTo>
                    <a:pt x="1941" y="1849"/>
                    <a:pt x="2010" y="1758"/>
                    <a:pt x="2055" y="1690"/>
                  </a:cubicBezTo>
                  <a:cubicBezTo>
                    <a:pt x="2147" y="1507"/>
                    <a:pt x="2192" y="1347"/>
                    <a:pt x="2215" y="1142"/>
                  </a:cubicBezTo>
                  <a:cubicBezTo>
                    <a:pt x="2238" y="959"/>
                    <a:pt x="2169" y="777"/>
                    <a:pt x="2078" y="617"/>
                  </a:cubicBezTo>
                  <a:cubicBezTo>
                    <a:pt x="2078" y="571"/>
                    <a:pt x="2055" y="548"/>
                    <a:pt x="2032" y="525"/>
                  </a:cubicBezTo>
                  <a:cubicBezTo>
                    <a:pt x="1987" y="457"/>
                    <a:pt x="1941" y="366"/>
                    <a:pt x="1873" y="320"/>
                  </a:cubicBezTo>
                  <a:cubicBezTo>
                    <a:pt x="1804" y="274"/>
                    <a:pt x="1736" y="206"/>
                    <a:pt x="1667" y="160"/>
                  </a:cubicBezTo>
                  <a:cubicBezTo>
                    <a:pt x="1599" y="115"/>
                    <a:pt x="1507" y="92"/>
                    <a:pt x="1416" y="46"/>
                  </a:cubicBezTo>
                  <a:cubicBezTo>
                    <a:pt x="1393" y="46"/>
                    <a:pt x="1348" y="46"/>
                    <a:pt x="1325" y="23"/>
                  </a:cubicBezTo>
                  <a:cubicBezTo>
                    <a:pt x="1233" y="23"/>
                    <a:pt x="1142" y="1"/>
                    <a:pt x="10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8" name="Google Shape;658;p28"/>
            <p:cNvSpPr/>
            <p:nvPr/>
          </p:nvSpPr>
          <p:spPr>
            <a:xfrm>
              <a:off x="3822825" y="620900"/>
              <a:ext cx="59950" cy="65075"/>
            </a:xfrm>
            <a:custGeom>
              <a:rect b="b" l="l" r="r" t="t"/>
              <a:pathLst>
                <a:path extrusionOk="0" h="2603" w="2398">
                  <a:moveTo>
                    <a:pt x="708" y="0"/>
                  </a:moveTo>
                  <a:cubicBezTo>
                    <a:pt x="586" y="0"/>
                    <a:pt x="465" y="31"/>
                    <a:pt x="343" y="92"/>
                  </a:cubicBezTo>
                  <a:cubicBezTo>
                    <a:pt x="206" y="183"/>
                    <a:pt x="69" y="343"/>
                    <a:pt x="23" y="503"/>
                  </a:cubicBezTo>
                  <a:cubicBezTo>
                    <a:pt x="1" y="685"/>
                    <a:pt x="1" y="891"/>
                    <a:pt x="92" y="1050"/>
                  </a:cubicBezTo>
                  <a:cubicBezTo>
                    <a:pt x="115" y="1073"/>
                    <a:pt x="138" y="1096"/>
                    <a:pt x="160" y="1119"/>
                  </a:cubicBezTo>
                  <a:cubicBezTo>
                    <a:pt x="138" y="1210"/>
                    <a:pt x="138" y="1279"/>
                    <a:pt x="138" y="1370"/>
                  </a:cubicBezTo>
                  <a:cubicBezTo>
                    <a:pt x="138" y="1484"/>
                    <a:pt x="160" y="1598"/>
                    <a:pt x="183" y="1712"/>
                  </a:cubicBezTo>
                  <a:cubicBezTo>
                    <a:pt x="229" y="1804"/>
                    <a:pt x="252" y="1872"/>
                    <a:pt x="297" y="1963"/>
                  </a:cubicBezTo>
                  <a:cubicBezTo>
                    <a:pt x="297" y="1986"/>
                    <a:pt x="320" y="2009"/>
                    <a:pt x="343" y="2055"/>
                  </a:cubicBezTo>
                  <a:cubicBezTo>
                    <a:pt x="411" y="2146"/>
                    <a:pt x="480" y="2214"/>
                    <a:pt x="548" y="2283"/>
                  </a:cubicBezTo>
                  <a:cubicBezTo>
                    <a:pt x="708" y="2420"/>
                    <a:pt x="799" y="2466"/>
                    <a:pt x="982" y="2534"/>
                  </a:cubicBezTo>
                  <a:cubicBezTo>
                    <a:pt x="1028" y="2557"/>
                    <a:pt x="1051" y="2557"/>
                    <a:pt x="1073" y="2557"/>
                  </a:cubicBezTo>
                  <a:cubicBezTo>
                    <a:pt x="1142" y="2580"/>
                    <a:pt x="1233" y="2602"/>
                    <a:pt x="1324" y="2602"/>
                  </a:cubicBezTo>
                  <a:cubicBezTo>
                    <a:pt x="1507" y="2602"/>
                    <a:pt x="1644" y="2557"/>
                    <a:pt x="1804" y="2466"/>
                  </a:cubicBezTo>
                  <a:cubicBezTo>
                    <a:pt x="1895" y="2443"/>
                    <a:pt x="1986" y="2374"/>
                    <a:pt x="2055" y="2306"/>
                  </a:cubicBezTo>
                  <a:cubicBezTo>
                    <a:pt x="2055" y="2283"/>
                    <a:pt x="2078" y="2283"/>
                    <a:pt x="2101" y="2260"/>
                  </a:cubicBezTo>
                  <a:cubicBezTo>
                    <a:pt x="2146" y="2192"/>
                    <a:pt x="2192" y="2123"/>
                    <a:pt x="2237" y="2077"/>
                  </a:cubicBezTo>
                  <a:cubicBezTo>
                    <a:pt x="2329" y="1895"/>
                    <a:pt x="2374" y="1689"/>
                    <a:pt x="2397" y="1484"/>
                  </a:cubicBezTo>
                  <a:cubicBezTo>
                    <a:pt x="2397" y="1119"/>
                    <a:pt x="2237" y="731"/>
                    <a:pt x="1964" y="503"/>
                  </a:cubicBezTo>
                  <a:cubicBezTo>
                    <a:pt x="1849" y="411"/>
                    <a:pt x="1758" y="343"/>
                    <a:pt x="1667" y="274"/>
                  </a:cubicBezTo>
                  <a:cubicBezTo>
                    <a:pt x="1553" y="229"/>
                    <a:pt x="1439" y="183"/>
                    <a:pt x="1324" y="137"/>
                  </a:cubicBezTo>
                  <a:cubicBezTo>
                    <a:pt x="1187" y="92"/>
                    <a:pt x="1028" y="46"/>
                    <a:pt x="891" y="23"/>
                  </a:cubicBezTo>
                  <a:cubicBezTo>
                    <a:pt x="830" y="8"/>
                    <a:pt x="769" y="0"/>
                    <a:pt x="70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9" name="Google Shape;659;p28"/>
            <p:cNvSpPr/>
            <p:nvPr/>
          </p:nvSpPr>
          <p:spPr>
            <a:xfrm>
              <a:off x="3623675" y="556425"/>
              <a:ext cx="63375" cy="66325"/>
            </a:xfrm>
            <a:custGeom>
              <a:rect b="b" l="l" r="r" t="t"/>
              <a:pathLst>
                <a:path extrusionOk="0" h="2653" w="2535">
                  <a:moveTo>
                    <a:pt x="1119" y="0"/>
                  </a:moveTo>
                  <a:cubicBezTo>
                    <a:pt x="868" y="0"/>
                    <a:pt x="617" y="69"/>
                    <a:pt x="411" y="206"/>
                  </a:cubicBezTo>
                  <a:cubicBezTo>
                    <a:pt x="252" y="297"/>
                    <a:pt x="137" y="434"/>
                    <a:pt x="92" y="616"/>
                  </a:cubicBezTo>
                  <a:cubicBezTo>
                    <a:pt x="46" y="753"/>
                    <a:pt x="69" y="913"/>
                    <a:pt x="115" y="1050"/>
                  </a:cubicBezTo>
                  <a:cubicBezTo>
                    <a:pt x="46" y="1141"/>
                    <a:pt x="1" y="1278"/>
                    <a:pt x="1" y="1415"/>
                  </a:cubicBezTo>
                  <a:cubicBezTo>
                    <a:pt x="1" y="1621"/>
                    <a:pt x="69" y="1872"/>
                    <a:pt x="183" y="2054"/>
                  </a:cubicBezTo>
                  <a:cubicBezTo>
                    <a:pt x="320" y="2237"/>
                    <a:pt x="480" y="2397"/>
                    <a:pt x="685" y="2488"/>
                  </a:cubicBezTo>
                  <a:cubicBezTo>
                    <a:pt x="864" y="2587"/>
                    <a:pt x="1043" y="2652"/>
                    <a:pt x="1252" y="2652"/>
                  </a:cubicBezTo>
                  <a:cubicBezTo>
                    <a:pt x="1283" y="2652"/>
                    <a:pt x="1315" y="2651"/>
                    <a:pt x="1347" y="2648"/>
                  </a:cubicBezTo>
                  <a:cubicBezTo>
                    <a:pt x="1439" y="2648"/>
                    <a:pt x="1553" y="2625"/>
                    <a:pt x="1667" y="2579"/>
                  </a:cubicBezTo>
                  <a:cubicBezTo>
                    <a:pt x="1849" y="2511"/>
                    <a:pt x="1941" y="2465"/>
                    <a:pt x="2100" y="2328"/>
                  </a:cubicBezTo>
                  <a:cubicBezTo>
                    <a:pt x="2260" y="2191"/>
                    <a:pt x="2374" y="1986"/>
                    <a:pt x="2443" y="1781"/>
                  </a:cubicBezTo>
                  <a:cubicBezTo>
                    <a:pt x="2466" y="1735"/>
                    <a:pt x="2489" y="1689"/>
                    <a:pt x="2489" y="1621"/>
                  </a:cubicBezTo>
                  <a:cubicBezTo>
                    <a:pt x="2511" y="1507"/>
                    <a:pt x="2534" y="1392"/>
                    <a:pt x="2534" y="1278"/>
                  </a:cubicBezTo>
                  <a:cubicBezTo>
                    <a:pt x="2511" y="1050"/>
                    <a:pt x="2466" y="822"/>
                    <a:pt x="2329" y="639"/>
                  </a:cubicBezTo>
                  <a:cubicBezTo>
                    <a:pt x="2215" y="457"/>
                    <a:pt x="2055" y="274"/>
                    <a:pt x="1827" y="183"/>
                  </a:cubicBezTo>
                  <a:cubicBezTo>
                    <a:pt x="1621" y="69"/>
                    <a:pt x="1370" y="0"/>
                    <a:pt x="111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0" name="Google Shape;660;p28"/>
            <p:cNvSpPr/>
            <p:nvPr/>
          </p:nvSpPr>
          <p:spPr>
            <a:xfrm>
              <a:off x="3507275" y="709350"/>
              <a:ext cx="53650" cy="54800"/>
            </a:xfrm>
            <a:custGeom>
              <a:rect b="b" l="l" r="r" t="t"/>
              <a:pathLst>
                <a:path extrusionOk="0" h="2192" w="2146">
                  <a:moveTo>
                    <a:pt x="685" y="0"/>
                  </a:moveTo>
                  <a:cubicBezTo>
                    <a:pt x="594" y="0"/>
                    <a:pt x="502" y="23"/>
                    <a:pt x="411" y="69"/>
                  </a:cubicBezTo>
                  <a:cubicBezTo>
                    <a:pt x="343" y="92"/>
                    <a:pt x="251" y="137"/>
                    <a:pt x="206" y="206"/>
                  </a:cubicBezTo>
                  <a:cubicBezTo>
                    <a:pt x="137" y="274"/>
                    <a:pt x="91" y="343"/>
                    <a:pt x="46" y="434"/>
                  </a:cubicBezTo>
                  <a:cubicBezTo>
                    <a:pt x="0" y="525"/>
                    <a:pt x="0" y="617"/>
                    <a:pt x="0" y="708"/>
                  </a:cubicBezTo>
                  <a:cubicBezTo>
                    <a:pt x="0" y="890"/>
                    <a:pt x="69" y="1073"/>
                    <a:pt x="206" y="1187"/>
                  </a:cubicBezTo>
                  <a:cubicBezTo>
                    <a:pt x="206" y="1210"/>
                    <a:pt x="228" y="1210"/>
                    <a:pt x="228" y="1210"/>
                  </a:cubicBezTo>
                  <a:cubicBezTo>
                    <a:pt x="228" y="1301"/>
                    <a:pt x="251" y="1370"/>
                    <a:pt x="251" y="1461"/>
                  </a:cubicBezTo>
                  <a:cubicBezTo>
                    <a:pt x="274" y="1484"/>
                    <a:pt x="274" y="1507"/>
                    <a:pt x="274" y="1507"/>
                  </a:cubicBezTo>
                  <a:cubicBezTo>
                    <a:pt x="297" y="1575"/>
                    <a:pt x="320" y="1667"/>
                    <a:pt x="365" y="1712"/>
                  </a:cubicBezTo>
                  <a:cubicBezTo>
                    <a:pt x="365" y="1735"/>
                    <a:pt x="388" y="1758"/>
                    <a:pt x="388" y="1758"/>
                  </a:cubicBezTo>
                  <a:cubicBezTo>
                    <a:pt x="434" y="1826"/>
                    <a:pt x="480" y="1895"/>
                    <a:pt x="525" y="1940"/>
                  </a:cubicBezTo>
                  <a:cubicBezTo>
                    <a:pt x="639" y="2032"/>
                    <a:pt x="753" y="2100"/>
                    <a:pt x="913" y="2146"/>
                  </a:cubicBezTo>
                  <a:cubicBezTo>
                    <a:pt x="913" y="2169"/>
                    <a:pt x="936" y="2169"/>
                    <a:pt x="959" y="2169"/>
                  </a:cubicBezTo>
                  <a:cubicBezTo>
                    <a:pt x="1027" y="2192"/>
                    <a:pt x="1119" y="2192"/>
                    <a:pt x="1187" y="2192"/>
                  </a:cubicBezTo>
                  <a:cubicBezTo>
                    <a:pt x="1256" y="2192"/>
                    <a:pt x="1347" y="2169"/>
                    <a:pt x="1393" y="2169"/>
                  </a:cubicBezTo>
                  <a:lnTo>
                    <a:pt x="1415" y="2169"/>
                  </a:lnTo>
                  <a:cubicBezTo>
                    <a:pt x="1461" y="2146"/>
                    <a:pt x="1507" y="2123"/>
                    <a:pt x="1529" y="2123"/>
                  </a:cubicBezTo>
                  <a:cubicBezTo>
                    <a:pt x="1552" y="2100"/>
                    <a:pt x="1598" y="2100"/>
                    <a:pt x="1644" y="2077"/>
                  </a:cubicBezTo>
                  <a:cubicBezTo>
                    <a:pt x="1644" y="2077"/>
                    <a:pt x="1644" y="2055"/>
                    <a:pt x="1666" y="2055"/>
                  </a:cubicBezTo>
                  <a:cubicBezTo>
                    <a:pt x="1712" y="2032"/>
                    <a:pt x="1758" y="1986"/>
                    <a:pt x="1803" y="1940"/>
                  </a:cubicBezTo>
                  <a:cubicBezTo>
                    <a:pt x="1826" y="1918"/>
                    <a:pt x="1826" y="1918"/>
                    <a:pt x="1849" y="1895"/>
                  </a:cubicBezTo>
                  <a:cubicBezTo>
                    <a:pt x="1963" y="1758"/>
                    <a:pt x="2009" y="1689"/>
                    <a:pt x="2077" y="1507"/>
                  </a:cubicBezTo>
                  <a:cubicBezTo>
                    <a:pt x="2123" y="1415"/>
                    <a:pt x="2123" y="1301"/>
                    <a:pt x="2123" y="1210"/>
                  </a:cubicBezTo>
                  <a:cubicBezTo>
                    <a:pt x="2146" y="1119"/>
                    <a:pt x="2123" y="1005"/>
                    <a:pt x="2100" y="913"/>
                  </a:cubicBezTo>
                  <a:cubicBezTo>
                    <a:pt x="2100" y="890"/>
                    <a:pt x="2100" y="890"/>
                    <a:pt x="2100" y="868"/>
                  </a:cubicBezTo>
                  <a:cubicBezTo>
                    <a:pt x="2077" y="799"/>
                    <a:pt x="2032" y="708"/>
                    <a:pt x="2009" y="639"/>
                  </a:cubicBezTo>
                  <a:cubicBezTo>
                    <a:pt x="1986" y="594"/>
                    <a:pt x="1940" y="571"/>
                    <a:pt x="1918" y="525"/>
                  </a:cubicBezTo>
                  <a:cubicBezTo>
                    <a:pt x="1895" y="480"/>
                    <a:pt x="1849" y="434"/>
                    <a:pt x="1826" y="411"/>
                  </a:cubicBezTo>
                  <a:cubicBezTo>
                    <a:pt x="1758" y="343"/>
                    <a:pt x="1689" y="297"/>
                    <a:pt x="1621" y="251"/>
                  </a:cubicBezTo>
                  <a:cubicBezTo>
                    <a:pt x="1598" y="229"/>
                    <a:pt x="1575" y="229"/>
                    <a:pt x="1552" y="206"/>
                  </a:cubicBezTo>
                  <a:cubicBezTo>
                    <a:pt x="1529" y="206"/>
                    <a:pt x="1529" y="183"/>
                    <a:pt x="1507" y="183"/>
                  </a:cubicBezTo>
                  <a:cubicBezTo>
                    <a:pt x="1484" y="160"/>
                    <a:pt x="1461" y="114"/>
                    <a:pt x="1415" y="92"/>
                  </a:cubicBezTo>
                  <a:cubicBezTo>
                    <a:pt x="1300" y="42"/>
                    <a:pt x="1173" y="5"/>
                    <a:pt x="1051" y="5"/>
                  </a:cubicBezTo>
                  <a:cubicBezTo>
                    <a:pt x="1004" y="5"/>
                    <a:pt x="958" y="10"/>
                    <a:pt x="913" y="23"/>
                  </a:cubicBezTo>
                  <a:lnTo>
                    <a:pt x="868" y="23"/>
                  </a:lnTo>
                  <a:cubicBezTo>
                    <a:pt x="822" y="0"/>
                    <a:pt x="753" y="0"/>
                    <a:pt x="6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1" name="Google Shape;661;p28"/>
            <p:cNvSpPr/>
            <p:nvPr/>
          </p:nvSpPr>
          <p:spPr>
            <a:xfrm>
              <a:off x="3382875" y="814350"/>
              <a:ext cx="54800" cy="53900"/>
            </a:xfrm>
            <a:custGeom>
              <a:rect b="b" l="l" r="r" t="t"/>
              <a:pathLst>
                <a:path extrusionOk="0" h="2156" w="2192">
                  <a:moveTo>
                    <a:pt x="1119" y="0"/>
                  </a:moveTo>
                  <a:cubicBezTo>
                    <a:pt x="1050" y="23"/>
                    <a:pt x="959" y="23"/>
                    <a:pt x="868" y="46"/>
                  </a:cubicBezTo>
                  <a:cubicBezTo>
                    <a:pt x="845" y="46"/>
                    <a:pt x="845" y="46"/>
                    <a:pt x="822" y="69"/>
                  </a:cubicBezTo>
                  <a:cubicBezTo>
                    <a:pt x="799" y="69"/>
                    <a:pt x="776" y="91"/>
                    <a:pt x="754" y="91"/>
                  </a:cubicBezTo>
                  <a:cubicBezTo>
                    <a:pt x="639" y="91"/>
                    <a:pt x="548" y="114"/>
                    <a:pt x="434" y="183"/>
                  </a:cubicBezTo>
                  <a:cubicBezTo>
                    <a:pt x="388" y="206"/>
                    <a:pt x="343" y="251"/>
                    <a:pt x="297" y="297"/>
                  </a:cubicBezTo>
                  <a:cubicBezTo>
                    <a:pt x="229" y="365"/>
                    <a:pt x="160" y="479"/>
                    <a:pt x="114" y="594"/>
                  </a:cubicBezTo>
                  <a:cubicBezTo>
                    <a:pt x="114" y="616"/>
                    <a:pt x="114" y="639"/>
                    <a:pt x="92" y="685"/>
                  </a:cubicBezTo>
                  <a:cubicBezTo>
                    <a:pt x="92" y="685"/>
                    <a:pt x="92" y="708"/>
                    <a:pt x="92" y="731"/>
                  </a:cubicBezTo>
                  <a:cubicBezTo>
                    <a:pt x="92" y="753"/>
                    <a:pt x="69" y="776"/>
                    <a:pt x="69" y="799"/>
                  </a:cubicBezTo>
                  <a:cubicBezTo>
                    <a:pt x="69" y="799"/>
                    <a:pt x="46" y="799"/>
                    <a:pt x="46" y="822"/>
                  </a:cubicBezTo>
                  <a:cubicBezTo>
                    <a:pt x="0" y="1004"/>
                    <a:pt x="23" y="1141"/>
                    <a:pt x="46" y="1324"/>
                  </a:cubicBezTo>
                  <a:cubicBezTo>
                    <a:pt x="69" y="1415"/>
                    <a:pt x="114" y="1484"/>
                    <a:pt x="183" y="1552"/>
                  </a:cubicBezTo>
                  <a:cubicBezTo>
                    <a:pt x="183" y="1575"/>
                    <a:pt x="206" y="1575"/>
                    <a:pt x="206" y="1598"/>
                  </a:cubicBezTo>
                  <a:cubicBezTo>
                    <a:pt x="206" y="1598"/>
                    <a:pt x="206" y="1598"/>
                    <a:pt x="229" y="1621"/>
                  </a:cubicBezTo>
                  <a:cubicBezTo>
                    <a:pt x="229" y="1644"/>
                    <a:pt x="251" y="1666"/>
                    <a:pt x="274" y="1689"/>
                  </a:cubicBezTo>
                  <a:cubicBezTo>
                    <a:pt x="320" y="1758"/>
                    <a:pt x="365" y="1826"/>
                    <a:pt x="434" y="1895"/>
                  </a:cubicBezTo>
                  <a:cubicBezTo>
                    <a:pt x="434" y="1895"/>
                    <a:pt x="457" y="1917"/>
                    <a:pt x="457" y="1917"/>
                  </a:cubicBezTo>
                  <a:cubicBezTo>
                    <a:pt x="571" y="2009"/>
                    <a:pt x="571" y="2032"/>
                    <a:pt x="685" y="2077"/>
                  </a:cubicBezTo>
                  <a:cubicBezTo>
                    <a:pt x="708" y="2077"/>
                    <a:pt x="754" y="2100"/>
                    <a:pt x="776" y="2100"/>
                  </a:cubicBezTo>
                  <a:cubicBezTo>
                    <a:pt x="868" y="2146"/>
                    <a:pt x="959" y="2146"/>
                    <a:pt x="1027" y="2146"/>
                  </a:cubicBezTo>
                  <a:cubicBezTo>
                    <a:pt x="1061" y="2152"/>
                    <a:pt x="1092" y="2155"/>
                    <a:pt x="1123" y="2155"/>
                  </a:cubicBezTo>
                  <a:cubicBezTo>
                    <a:pt x="1197" y="2155"/>
                    <a:pt x="1266" y="2139"/>
                    <a:pt x="1347" y="2123"/>
                  </a:cubicBezTo>
                  <a:cubicBezTo>
                    <a:pt x="1415" y="2100"/>
                    <a:pt x="1484" y="2054"/>
                    <a:pt x="1552" y="2032"/>
                  </a:cubicBezTo>
                  <a:cubicBezTo>
                    <a:pt x="1575" y="2009"/>
                    <a:pt x="1598" y="2009"/>
                    <a:pt x="1621" y="1986"/>
                  </a:cubicBezTo>
                  <a:cubicBezTo>
                    <a:pt x="1689" y="1940"/>
                    <a:pt x="1758" y="1895"/>
                    <a:pt x="1803" y="1849"/>
                  </a:cubicBezTo>
                  <a:cubicBezTo>
                    <a:pt x="1826" y="1826"/>
                    <a:pt x="1849" y="1803"/>
                    <a:pt x="1872" y="1803"/>
                  </a:cubicBezTo>
                  <a:cubicBezTo>
                    <a:pt x="1918" y="1712"/>
                    <a:pt x="2009" y="1644"/>
                    <a:pt x="2055" y="1552"/>
                  </a:cubicBezTo>
                  <a:cubicBezTo>
                    <a:pt x="2077" y="1461"/>
                    <a:pt x="2123" y="1392"/>
                    <a:pt x="2146" y="1324"/>
                  </a:cubicBezTo>
                  <a:cubicBezTo>
                    <a:pt x="2146" y="1301"/>
                    <a:pt x="2146" y="1278"/>
                    <a:pt x="2146" y="1256"/>
                  </a:cubicBezTo>
                  <a:cubicBezTo>
                    <a:pt x="2169" y="1187"/>
                    <a:pt x="2191" y="1096"/>
                    <a:pt x="2191" y="1004"/>
                  </a:cubicBezTo>
                  <a:cubicBezTo>
                    <a:pt x="2191" y="1004"/>
                    <a:pt x="2191" y="982"/>
                    <a:pt x="2191" y="982"/>
                  </a:cubicBezTo>
                  <a:cubicBezTo>
                    <a:pt x="2169" y="913"/>
                    <a:pt x="2169" y="845"/>
                    <a:pt x="2146" y="776"/>
                  </a:cubicBezTo>
                  <a:cubicBezTo>
                    <a:pt x="2146" y="685"/>
                    <a:pt x="2100" y="594"/>
                    <a:pt x="2055" y="548"/>
                  </a:cubicBezTo>
                  <a:cubicBezTo>
                    <a:pt x="2055" y="525"/>
                    <a:pt x="2055" y="502"/>
                    <a:pt x="2032" y="479"/>
                  </a:cubicBezTo>
                  <a:cubicBezTo>
                    <a:pt x="1986" y="434"/>
                    <a:pt x="1940" y="365"/>
                    <a:pt x="1918" y="320"/>
                  </a:cubicBezTo>
                  <a:cubicBezTo>
                    <a:pt x="1895" y="320"/>
                    <a:pt x="1895" y="297"/>
                    <a:pt x="1895" y="297"/>
                  </a:cubicBezTo>
                  <a:cubicBezTo>
                    <a:pt x="1872" y="297"/>
                    <a:pt x="1872" y="274"/>
                    <a:pt x="1849" y="274"/>
                  </a:cubicBezTo>
                  <a:cubicBezTo>
                    <a:pt x="1803" y="228"/>
                    <a:pt x="1758" y="183"/>
                    <a:pt x="1689" y="160"/>
                  </a:cubicBezTo>
                  <a:cubicBezTo>
                    <a:pt x="1621" y="114"/>
                    <a:pt x="1552" y="91"/>
                    <a:pt x="1484" y="46"/>
                  </a:cubicBezTo>
                  <a:lnTo>
                    <a:pt x="1415" y="46"/>
                  </a:lnTo>
                  <a:cubicBezTo>
                    <a:pt x="1324" y="23"/>
                    <a:pt x="1210" y="0"/>
                    <a:pt x="111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2" name="Google Shape;662;p28"/>
            <p:cNvSpPr/>
            <p:nvPr/>
          </p:nvSpPr>
          <p:spPr>
            <a:xfrm>
              <a:off x="3384000" y="968850"/>
              <a:ext cx="55375" cy="58350"/>
            </a:xfrm>
            <a:custGeom>
              <a:rect b="b" l="l" r="r" t="t"/>
              <a:pathLst>
                <a:path extrusionOk="0" h="2334" w="2215">
                  <a:moveTo>
                    <a:pt x="946" y="0"/>
                  </a:moveTo>
                  <a:cubicBezTo>
                    <a:pt x="830" y="0"/>
                    <a:pt x="715" y="27"/>
                    <a:pt x="617" y="97"/>
                  </a:cubicBezTo>
                  <a:cubicBezTo>
                    <a:pt x="526" y="166"/>
                    <a:pt x="435" y="234"/>
                    <a:pt x="366" y="303"/>
                  </a:cubicBezTo>
                  <a:cubicBezTo>
                    <a:pt x="275" y="394"/>
                    <a:pt x="206" y="485"/>
                    <a:pt x="161" y="599"/>
                  </a:cubicBezTo>
                  <a:cubicBezTo>
                    <a:pt x="115" y="713"/>
                    <a:pt x="47" y="805"/>
                    <a:pt x="47" y="919"/>
                  </a:cubicBezTo>
                  <a:cubicBezTo>
                    <a:pt x="24" y="1010"/>
                    <a:pt x="1" y="1101"/>
                    <a:pt x="1" y="1193"/>
                  </a:cubicBezTo>
                  <a:cubicBezTo>
                    <a:pt x="1" y="1284"/>
                    <a:pt x="24" y="1375"/>
                    <a:pt x="47" y="1444"/>
                  </a:cubicBezTo>
                  <a:cubicBezTo>
                    <a:pt x="47" y="1489"/>
                    <a:pt x="47" y="1512"/>
                    <a:pt x="69" y="1535"/>
                  </a:cubicBezTo>
                  <a:cubicBezTo>
                    <a:pt x="92" y="1604"/>
                    <a:pt x="115" y="1695"/>
                    <a:pt x="161" y="1763"/>
                  </a:cubicBezTo>
                  <a:cubicBezTo>
                    <a:pt x="206" y="1832"/>
                    <a:pt x="275" y="1900"/>
                    <a:pt x="320" y="1969"/>
                  </a:cubicBezTo>
                  <a:cubicBezTo>
                    <a:pt x="343" y="1992"/>
                    <a:pt x="343" y="1992"/>
                    <a:pt x="366" y="2014"/>
                  </a:cubicBezTo>
                  <a:cubicBezTo>
                    <a:pt x="435" y="2083"/>
                    <a:pt x="503" y="2129"/>
                    <a:pt x="572" y="2174"/>
                  </a:cubicBezTo>
                  <a:cubicBezTo>
                    <a:pt x="640" y="2220"/>
                    <a:pt x="731" y="2243"/>
                    <a:pt x="800" y="2266"/>
                  </a:cubicBezTo>
                  <a:cubicBezTo>
                    <a:pt x="914" y="2311"/>
                    <a:pt x="1028" y="2334"/>
                    <a:pt x="1142" y="2334"/>
                  </a:cubicBezTo>
                  <a:lnTo>
                    <a:pt x="1211" y="2334"/>
                  </a:lnTo>
                  <a:cubicBezTo>
                    <a:pt x="1302" y="2334"/>
                    <a:pt x="1393" y="2311"/>
                    <a:pt x="1462" y="2288"/>
                  </a:cubicBezTo>
                  <a:cubicBezTo>
                    <a:pt x="1644" y="2243"/>
                    <a:pt x="1758" y="2174"/>
                    <a:pt x="1895" y="2037"/>
                  </a:cubicBezTo>
                  <a:cubicBezTo>
                    <a:pt x="1918" y="2014"/>
                    <a:pt x="1964" y="1969"/>
                    <a:pt x="1987" y="1923"/>
                  </a:cubicBezTo>
                  <a:cubicBezTo>
                    <a:pt x="2010" y="1900"/>
                    <a:pt x="2055" y="1855"/>
                    <a:pt x="2078" y="1809"/>
                  </a:cubicBezTo>
                  <a:cubicBezTo>
                    <a:pt x="2124" y="1718"/>
                    <a:pt x="2169" y="1604"/>
                    <a:pt x="2192" y="1512"/>
                  </a:cubicBezTo>
                  <a:cubicBezTo>
                    <a:pt x="2215" y="1307"/>
                    <a:pt x="2215" y="1216"/>
                    <a:pt x="2192" y="1010"/>
                  </a:cubicBezTo>
                  <a:cubicBezTo>
                    <a:pt x="2169" y="987"/>
                    <a:pt x="2169" y="964"/>
                    <a:pt x="2169" y="942"/>
                  </a:cubicBezTo>
                  <a:cubicBezTo>
                    <a:pt x="2146" y="873"/>
                    <a:pt x="2101" y="805"/>
                    <a:pt x="2078" y="736"/>
                  </a:cubicBezTo>
                  <a:cubicBezTo>
                    <a:pt x="2055" y="713"/>
                    <a:pt x="2055" y="713"/>
                    <a:pt x="2055" y="691"/>
                  </a:cubicBezTo>
                  <a:cubicBezTo>
                    <a:pt x="2010" y="645"/>
                    <a:pt x="1964" y="576"/>
                    <a:pt x="1918" y="531"/>
                  </a:cubicBezTo>
                  <a:cubicBezTo>
                    <a:pt x="1918" y="531"/>
                    <a:pt x="1918" y="531"/>
                    <a:pt x="1895" y="508"/>
                  </a:cubicBezTo>
                  <a:cubicBezTo>
                    <a:pt x="1850" y="462"/>
                    <a:pt x="1781" y="417"/>
                    <a:pt x="1736" y="394"/>
                  </a:cubicBezTo>
                  <a:cubicBezTo>
                    <a:pt x="1736" y="371"/>
                    <a:pt x="1713" y="371"/>
                    <a:pt x="1713" y="371"/>
                  </a:cubicBezTo>
                  <a:cubicBezTo>
                    <a:pt x="1667" y="348"/>
                    <a:pt x="1599" y="325"/>
                    <a:pt x="1553" y="303"/>
                  </a:cubicBezTo>
                  <a:cubicBezTo>
                    <a:pt x="1439" y="166"/>
                    <a:pt x="1325" y="51"/>
                    <a:pt x="1165" y="29"/>
                  </a:cubicBezTo>
                  <a:cubicBezTo>
                    <a:pt x="1094" y="11"/>
                    <a:pt x="1020" y="0"/>
                    <a:pt x="9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3" name="Google Shape;663;p28"/>
            <p:cNvSpPr/>
            <p:nvPr/>
          </p:nvSpPr>
          <p:spPr>
            <a:xfrm>
              <a:off x="3496425" y="1096150"/>
              <a:ext cx="64500" cy="61400"/>
            </a:xfrm>
            <a:custGeom>
              <a:rect b="b" l="l" r="r" t="t"/>
              <a:pathLst>
                <a:path extrusionOk="0" h="2456" w="2580">
                  <a:moveTo>
                    <a:pt x="976" y="0"/>
                  </a:moveTo>
                  <a:cubicBezTo>
                    <a:pt x="956" y="0"/>
                    <a:pt x="935" y="1"/>
                    <a:pt x="914" y="4"/>
                  </a:cubicBezTo>
                  <a:cubicBezTo>
                    <a:pt x="868" y="4"/>
                    <a:pt x="799" y="4"/>
                    <a:pt x="731" y="27"/>
                  </a:cubicBezTo>
                  <a:cubicBezTo>
                    <a:pt x="617" y="49"/>
                    <a:pt x="525" y="118"/>
                    <a:pt x="434" y="186"/>
                  </a:cubicBezTo>
                  <a:cubicBezTo>
                    <a:pt x="411" y="209"/>
                    <a:pt x="389" y="232"/>
                    <a:pt x="366" y="278"/>
                  </a:cubicBezTo>
                  <a:cubicBezTo>
                    <a:pt x="320" y="323"/>
                    <a:pt x="252" y="392"/>
                    <a:pt x="206" y="483"/>
                  </a:cubicBezTo>
                  <a:cubicBezTo>
                    <a:pt x="137" y="574"/>
                    <a:pt x="92" y="689"/>
                    <a:pt x="69" y="803"/>
                  </a:cubicBezTo>
                  <a:cubicBezTo>
                    <a:pt x="1" y="1031"/>
                    <a:pt x="1" y="1305"/>
                    <a:pt x="69" y="1533"/>
                  </a:cubicBezTo>
                  <a:cubicBezTo>
                    <a:pt x="115" y="1624"/>
                    <a:pt x="137" y="1693"/>
                    <a:pt x="183" y="1784"/>
                  </a:cubicBezTo>
                  <a:cubicBezTo>
                    <a:pt x="183" y="1807"/>
                    <a:pt x="206" y="1830"/>
                    <a:pt x="229" y="1853"/>
                  </a:cubicBezTo>
                  <a:cubicBezTo>
                    <a:pt x="274" y="1921"/>
                    <a:pt x="320" y="2012"/>
                    <a:pt x="389" y="2058"/>
                  </a:cubicBezTo>
                  <a:cubicBezTo>
                    <a:pt x="457" y="2127"/>
                    <a:pt x="525" y="2172"/>
                    <a:pt x="594" y="2218"/>
                  </a:cubicBezTo>
                  <a:cubicBezTo>
                    <a:pt x="799" y="2378"/>
                    <a:pt x="1028" y="2423"/>
                    <a:pt x="1279" y="2446"/>
                  </a:cubicBezTo>
                  <a:cubicBezTo>
                    <a:pt x="1312" y="2453"/>
                    <a:pt x="1348" y="2456"/>
                    <a:pt x="1384" y="2456"/>
                  </a:cubicBezTo>
                  <a:cubicBezTo>
                    <a:pt x="1471" y="2456"/>
                    <a:pt x="1563" y="2439"/>
                    <a:pt x="1644" y="2423"/>
                  </a:cubicBezTo>
                  <a:cubicBezTo>
                    <a:pt x="1667" y="2400"/>
                    <a:pt x="1690" y="2400"/>
                    <a:pt x="1735" y="2400"/>
                  </a:cubicBezTo>
                  <a:cubicBezTo>
                    <a:pt x="1804" y="2355"/>
                    <a:pt x="1895" y="2332"/>
                    <a:pt x="1963" y="2286"/>
                  </a:cubicBezTo>
                  <a:cubicBezTo>
                    <a:pt x="2032" y="2264"/>
                    <a:pt x="2055" y="2218"/>
                    <a:pt x="2123" y="2195"/>
                  </a:cubicBezTo>
                  <a:cubicBezTo>
                    <a:pt x="2169" y="2149"/>
                    <a:pt x="2215" y="2127"/>
                    <a:pt x="2237" y="2081"/>
                  </a:cubicBezTo>
                  <a:cubicBezTo>
                    <a:pt x="2306" y="2012"/>
                    <a:pt x="2352" y="1944"/>
                    <a:pt x="2397" y="1876"/>
                  </a:cubicBezTo>
                  <a:cubicBezTo>
                    <a:pt x="2443" y="1784"/>
                    <a:pt x="2488" y="1716"/>
                    <a:pt x="2511" y="1624"/>
                  </a:cubicBezTo>
                  <a:cubicBezTo>
                    <a:pt x="2511" y="1602"/>
                    <a:pt x="2534" y="1579"/>
                    <a:pt x="2534" y="1533"/>
                  </a:cubicBezTo>
                  <a:cubicBezTo>
                    <a:pt x="2557" y="1465"/>
                    <a:pt x="2580" y="1373"/>
                    <a:pt x="2580" y="1282"/>
                  </a:cubicBezTo>
                  <a:cubicBezTo>
                    <a:pt x="2580" y="1099"/>
                    <a:pt x="2534" y="940"/>
                    <a:pt x="2443" y="780"/>
                  </a:cubicBezTo>
                  <a:cubicBezTo>
                    <a:pt x="2374" y="643"/>
                    <a:pt x="2260" y="506"/>
                    <a:pt x="2123" y="415"/>
                  </a:cubicBezTo>
                  <a:cubicBezTo>
                    <a:pt x="2100" y="415"/>
                    <a:pt x="2100" y="415"/>
                    <a:pt x="2078" y="392"/>
                  </a:cubicBezTo>
                  <a:cubicBezTo>
                    <a:pt x="2032" y="369"/>
                    <a:pt x="1963" y="346"/>
                    <a:pt x="1895" y="323"/>
                  </a:cubicBezTo>
                  <a:lnTo>
                    <a:pt x="1872" y="323"/>
                  </a:lnTo>
                  <a:cubicBezTo>
                    <a:pt x="1804" y="301"/>
                    <a:pt x="1712" y="301"/>
                    <a:pt x="1644" y="301"/>
                  </a:cubicBezTo>
                  <a:cubicBezTo>
                    <a:pt x="1598" y="301"/>
                    <a:pt x="1553" y="301"/>
                    <a:pt x="1507" y="323"/>
                  </a:cubicBezTo>
                  <a:cubicBezTo>
                    <a:pt x="1484" y="278"/>
                    <a:pt x="1461" y="232"/>
                    <a:pt x="1416" y="186"/>
                  </a:cubicBezTo>
                  <a:cubicBezTo>
                    <a:pt x="1293" y="84"/>
                    <a:pt x="1152" y="0"/>
                    <a:pt x="9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4" name="Google Shape;664;p28"/>
            <p:cNvSpPr/>
            <p:nvPr/>
          </p:nvSpPr>
          <p:spPr>
            <a:xfrm>
              <a:off x="3649350" y="1068850"/>
              <a:ext cx="67375" cy="59375"/>
            </a:xfrm>
            <a:custGeom>
              <a:rect b="b" l="l" r="r" t="t"/>
              <a:pathLst>
                <a:path extrusionOk="0" h="2375" w="2695">
                  <a:moveTo>
                    <a:pt x="1530" y="0"/>
                  </a:moveTo>
                  <a:cubicBezTo>
                    <a:pt x="1439" y="0"/>
                    <a:pt x="1347" y="0"/>
                    <a:pt x="1279" y="46"/>
                  </a:cubicBezTo>
                  <a:cubicBezTo>
                    <a:pt x="1119" y="92"/>
                    <a:pt x="982" y="160"/>
                    <a:pt x="868" y="274"/>
                  </a:cubicBezTo>
                  <a:cubicBezTo>
                    <a:pt x="845" y="274"/>
                    <a:pt x="845" y="297"/>
                    <a:pt x="845" y="297"/>
                  </a:cubicBezTo>
                  <a:lnTo>
                    <a:pt x="708" y="297"/>
                  </a:lnTo>
                  <a:cubicBezTo>
                    <a:pt x="526" y="297"/>
                    <a:pt x="343" y="365"/>
                    <a:pt x="229" y="502"/>
                  </a:cubicBezTo>
                  <a:lnTo>
                    <a:pt x="115" y="639"/>
                  </a:lnTo>
                  <a:cubicBezTo>
                    <a:pt x="46" y="753"/>
                    <a:pt x="24" y="868"/>
                    <a:pt x="24" y="982"/>
                  </a:cubicBezTo>
                  <a:cubicBezTo>
                    <a:pt x="1" y="1050"/>
                    <a:pt x="1" y="1096"/>
                    <a:pt x="24" y="1141"/>
                  </a:cubicBezTo>
                  <a:cubicBezTo>
                    <a:pt x="24" y="1278"/>
                    <a:pt x="46" y="1370"/>
                    <a:pt x="92" y="1484"/>
                  </a:cubicBezTo>
                  <a:cubicBezTo>
                    <a:pt x="160" y="1689"/>
                    <a:pt x="275" y="1872"/>
                    <a:pt x="434" y="2032"/>
                  </a:cubicBezTo>
                  <a:cubicBezTo>
                    <a:pt x="594" y="2169"/>
                    <a:pt x="800" y="2306"/>
                    <a:pt x="1005" y="2351"/>
                  </a:cubicBezTo>
                  <a:cubicBezTo>
                    <a:pt x="1119" y="2363"/>
                    <a:pt x="1233" y="2374"/>
                    <a:pt x="1345" y="2374"/>
                  </a:cubicBezTo>
                  <a:cubicBezTo>
                    <a:pt x="1456" y="2374"/>
                    <a:pt x="1564" y="2363"/>
                    <a:pt x="1667" y="2328"/>
                  </a:cubicBezTo>
                  <a:cubicBezTo>
                    <a:pt x="2101" y="2191"/>
                    <a:pt x="2420" y="1872"/>
                    <a:pt x="2557" y="1438"/>
                  </a:cubicBezTo>
                  <a:cubicBezTo>
                    <a:pt x="2694" y="959"/>
                    <a:pt x="2511" y="388"/>
                    <a:pt x="2078" y="137"/>
                  </a:cubicBezTo>
                  <a:cubicBezTo>
                    <a:pt x="1918" y="46"/>
                    <a:pt x="1781" y="23"/>
                    <a:pt x="15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5" name="Google Shape;665;p28"/>
            <p:cNvSpPr/>
            <p:nvPr/>
          </p:nvSpPr>
          <p:spPr>
            <a:xfrm>
              <a:off x="3726400" y="889675"/>
              <a:ext cx="62775" cy="62325"/>
            </a:xfrm>
            <a:custGeom>
              <a:rect b="b" l="l" r="r" t="t"/>
              <a:pathLst>
                <a:path extrusionOk="0" h="2493" w="2511">
                  <a:moveTo>
                    <a:pt x="1073" y="0"/>
                  </a:moveTo>
                  <a:cubicBezTo>
                    <a:pt x="1004" y="23"/>
                    <a:pt x="959" y="23"/>
                    <a:pt x="890" y="46"/>
                  </a:cubicBezTo>
                  <a:cubicBezTo>
                    <a:pt x="799" y="69"/>
                    <a:pt x="685" y="114"/>
                    <a:pt x="594" y="183"/>
                  </a:cubicBezTo>
                  <a:cubicBezTo>
                    <a:pt x="434" y="274"/>
                    <a:pt x="320" y="411"/>
                    <a:pt x="274" y="594"/>
                  </a:cubicBezTo>
                  <a:cubicBezTo>
                    <a:pt x="251" y="639"/>
                    <a:pt x="251" y="685"/>
                    <a:pt x="251" y="731"/>
                  </a:cubicBezTo>
                  <a:cubicBezTo>
                    <a:pt x="228" y="753"/>
                    <a:pt x="228" y="753"/>
                    <a:pt x="206" y="776"/>
                  </a:cubicBezTo>
                  <a:cubicBezTo>
                    <a:pt x="91" y="913"/>
                    <a:pt x="0" y="1073"/>
                    <a:pt x="0" y="1255"/>
                  </a:cubicBezTo>
                  <a:cubicBezTo>
                    <a:pt x="23" y="1484"/>
                    <a:pt x="69" y="1712"/>
                    <a:pt x="206" y="1895"/>
                  </a:cubicBezTo>
                  <a:cubicBezTo>
                    <a:pt x="320" y="2077"/>
                    <a:pt x="479" y="2237"/>
                    <a:pt x="662" y="2351"/>
                  </a:cubicBezTo>
                  <a:cubicBezTo>
                    <a:pt x="840" y="2430"/>
                    <a:pt x="1019" y="2492"/>
                    <a:pt x="1212" y="2492"/>
                  </a:cubicBezTo>
                  <a:cubicBezTo>
                    <a:pt x="1242" y="2492"/>
                    <a:pt x="1271" y="2491"/>
                    <a:pt x="1301" y="2488"/>
                  </a:cubicBezTo>
                  <a:cubicBezTo>
                    <a:pt x="1507" y="2488"/>
                    <a:pt x="1735" y="2442"/>
                    <a:pt x="1917" y="2305"/>
                  </a:cubicBezTo>
                  <a:cubicBezTo>
                    <a:pt x="2100" y="2191"/>
                    <a:pt x="2260" y="2032"/>
                    <a:pt x="2351" y="1849"/>
                  </a:cubicBezTo>
                  <a:cubicBezTo>
                    <a:pt x="2442" y="1644"/>
                    <a:pt x="2511" y="1438"/>
                    <a:pt x="2511" y="1233"/>
                  </a:cubicBezTo>
                  <a:cubicBezTo>
                    <a:pt x="2511" y="1004"/>
                    <a:pt x="2465" y="776"/>
                    <a:pt x="2351" y="594"/>
                  </a:cubicBezTo>
                  <a:cubicBezTo>
                    <a:pt x="2283" y="525"/>
                    <a:pt x="2237" y="434"/>
                    <a:pt x="2146" y="365"/>
                  </a:cubicBezTo>
                  <a:cubicBezTo>
                    <a:pt x="2077" y="274"/>
                    <a:pt x="1986" y="206"/>
                    <a:pt x="1895" y="160"/>
                  </a:cubicBezTo>
                  <a:cubicBezTo>
                    <a:pt x="1689" y="46"/>
                    <a:pt x="1461" y="0"/>
                    <a:pt x="125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6" name="Google Shape;666;p28"/>
            <p:cNvSpPr/>
            <p:nvPr/>
          </p:nvSpPr>
          <p:spPr>
            <a:xfrm>
              <a:off x="3695000" y="733650"/>
              <a:ext cx="61650" cy="58450"/>
            </a:xfrm>
            <a:custGeom>
              <a:rect b="b" l="l" r="r" t="t"/>
              <a:pathLst>
                <a:path extrusionOk="0" h="2338" w="2466">
                  <a:moveTo>
                    <a:pt x="1212" y="0"/>
                  </a:moveTo>
                  <a:cubicBezTo>
                    <a:pt x="1175" y="0"/>
                    <a:pt x="1136" y="3"/>
                    <a:pt x="1096" y="10"/>
                  </a:cubicBezTo>
                  <a:cubicBezTo>
                    <a:pt x="914" y="10"/>
                    <a:pt x="708" y="33"/>
                    <a:pt x="526" y="124"/>
                  </a:cubicBezTo>
                  <a:cubicBezTo>
                    <a:pt x="434" y="124"/>
                    <a:pt x="343" y="170"/>
                    <a:pt x="275" y="238"/>
                  </a:cubicBezTo>
                  <a:cubicBezTo>
                    <a:pt x="206" y="284"/>
                    <a:pt x="138" y="352"/>
                    <a:pt x="92" y="443"/>
                  </a:cubicBezTo>
                  <a:cubicBezTo>
                    <a:pt x="46" y="512"/>
                    <a:pt x="24" y="603"/>
                    <a:pt x="24" y="695"/>
                  </a:cubicBezTo>
                  <a:cubicBezTo>
                    <a:pt x="1" y="786"/>
                    <a:pt x="1" y="877"/>
                    <a:pt x="24" y="968"/>
                  </a:cubicBezTo>
                  <a:cubicBezTo>
                    <a:pt x="92" y="1128"/>
                    <a:pt x="183" y="1311"/>
                    <a:pt x="343" y="1379"/>
                  </a:cubicBezTo>
                  <a:cubicBezTo>
                    <a:pt x="389" y="1402"/>
                    <a:pt x="412" y="1402"/>
                    <a:pt x="434" y="1425"/>
                  </a:cubicBezTo>
                  <a:cubicBezTo>
                    <a:pt x="434" y="1471"/>
                    <a:pt x="457" y="1516"/>
                    <a:pt x="480" y="1562"/>
                  </a:cubicBezTo>
                  <a:cubicBezTo>
                    <a:pt x="503" y="1630"/>
                    <a:pt x="526" y="1699"/>
                    <a:pt x="549" y="1767"/>
                  </a:cubicBezTo>
                  <a:cubicBezTo>
                    <a:pt x="571" y="1790"/>
                    <a:pt x="571" y="1813"/>
                    <a:pt x="594" y="1813"/>
                  </a:cubicBezTo>
                  <a:cubicBezTo>
                    <a:pt x="640" y="1904"/>
                    <a:pt x="708" y="1996"/>
                    <a:pt x="777" y="2041"/>
                  </a:cubicBezTo>
                  <a:cubicBezTo>
                    <a:pt x="845" y="2087"/>
                    <a:pt x="891" y="2155"/>
                    <a:pt x="959" y="2178"/>
                  </a:cubicBezTo>
                  <a:cubicBezTo>
                    <a:pt x="1005" y="2201"/>
                    <a:pt x="1051" y="2224"/>
                    <a:pt x="1096" y="2247"/>
                  </a:cubicBezTo>
                  <a:cubicBezTo>
                    <a:pt x="1142" y="2269"/>
                    <a:pt x="1188" y="2292"/>
                    <a:pt x="1233" y="2292"/>
                  </a:cubicBezTo>
                  <a:cubicBezTo>
                    <a:pt x="1256" y="2315"/>
                    <a:pt x="1302" y="2315"/>
                    <a:pt x="1347" y="2315"/>
                  </a:cubicBezTo>
                  <a:cubicBezTo>
                    <a:pt x="1370" y="2315"/>
                    <a:pt x="1416" y="2338"/>
                    <a:pt x="1462" y="2338"/>
                  </a:cubicBezTo>
                  <a:lnTo>
                    <a:pt x="1484" y="2338"/>
                  </a:lnTo>
                  <a:cubicBezTo>
                    <a:pt x="1553" y="2315"/>
                    <a:pt x="1621" y="2315"/>
                    <a:pt x="1690" y="2292"/>
                  </a:cubicBezTo>
                  <a:cubicBezTo>
                    <a:pt x="1781" y="2292"/>
                    <a:pt x="1850" y="2247"/>
                    <a:pt x="1918" y="2224"/>
                  </a:cubicBezTo>
                  <a:cubicBezTo>
                    <a:pt x="1941" y="2201"/>
                    <a:pt x="1964" y="2201"/>
                    <a:pt x="1964" y="2178"/>
                  </a:cubicBezTo>
                  <a:cubicBezTo>
                    <a:pt x="2032" y="2133"/>
                    <a:pt x="2101" y="2087"/>
                    <a:pt x="2146" y="2041"/>
                  </a:cubicBezTo>
                  <a:cubicBezTo>
                    <a:pt x="2215" y="1973"/>
                    <a:pt x="2283" y="1881"/>
                    <a:pt x="2329" y="1790"/>
                  </a:cubicBezTo>
                  <a:cubicBezTo>
                    <a:pt x="2375" y="1699"/>
                    <a:pt x="2420" y="1608"/>
                    <a:pt x="2443" y="1516"/>
                  </a:cubicBezTo>
                  <a:cubicBezTo>
                    <a:pt x="2443" y="1402"/>
                    <a:pt x="2466" y="1311"/>
                    <a:pt x="2466" y="1197"/>
                  </a:cubicBezTo>
                  <a:cubicBezTo>
                    <a:pt x="2466" y="1105"/>
                    <a:pt x="2443" y="991"/>
                    <a:pt x="2420" y="877"/>
                  </a:cubicBezTo>
                  <a:cubicBezTo>
                    <a:pt x="2397" y="809"/>
                    <a:pt x="2352" y="740"/>
                    <a:pt x="2329" y="672"/>
                  </a:cubicBezTo>
                  <a:cubicBezTo>
                    <a:pt x="2306" y="649"/>
                    <a:pt x="2306" y="626"/>
                    <a:pt x="2283" y="603"/>
                  </a:cubicBezTo>
                  <a:cubicBezTo>
                    <a:pt x="2238" y="535"/>
                    <a:pt x="2192" y="466"/>
                    <a:pt x="2146" y="421"/>
                  </a:cubicBezTo>
                  <a:cubicBezTo>
                    <a:pt x="2123" y="398"/>
                    <a:pt x="2123" y="375"/>
                    <a:pt x="2101" y="352"/>
                  </a:cubicBezTo>
                  <a:cubicBezTo>
                    <a:pt x="2009" y="284"/>
                    <a:pt x="1918" y="215"/>
                    <a:pt x="1827" y="170"/>
                  </a:cubicBezTo>
                  <a:cubicBezTo>
                    <a:pt x="1713" y="124"/>
                    <a:pt x="1598" y="55"/>
                    <a:pt x="1484" y="33"/>
                  </a:cubicBezTo>
                  <a:cubicBezTo>
                    <a:pt x="1388" y="16"/>
                    <a:pt x="1302" y="0"/>
                    <a:pt x="12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7" name="Google Shape;667;p28"/>
            <p:cNvSpPr/>
            <p:nvPr/>
          </p:nvSpPr>
          <p:spPr>
            <a:xfrm>
              <a:off x="3575750" y="855325"/>
              <a:ext cx="57650" cy="66900"/>
            </a:xfrm>
            <a:custGeom>
              <a:rect b="b" l="l" r="r" t="t"/>
              <a:pathLst>
                <a:path extrusionOk="0" h="2676" w="2306">
                  <a:moveTo>
                    <a:pt x="1223" y="0"/>
                  </a:moveTo>
                  <a:cubicBezTo>
                    <a:pt x="1196" y="0"/>
                    <a:pt x="1169" y="2"/>
                    <a:pt x="1141" y="5"/>
                  </a:cubicBezTo>
                  <a:cubicBezTo>
                    <a:pt x="982" y="27"/>
                    <a:pt x="868" y="50"/>
                    <a:pt x="708" y="119"/>
                  </a:cubicBezTo>
                  <a:cubicBezTo>
                    <a:pt x="617" y="164"/>
                    <a:pt x="548" y="233"/>
                    <a:pt x="480" y="278"/>
                  </a:cubicBezTo>
                  <a:cubicBezTo>
                    <a:pt x="343" y="415"/>
                    <a:pt x="274" y="598"/>
                    <a:pt x="274" y="781"/>
                  </a:cubicBezTo>
                  <a:cubicBezTo>
                    <a:pt x="274" y="963"/>
                    <a:pt x="343" y="1146"/>
                    <a:pt x="480" y="1283"/>
                  </a:cubicBezTo>
                  <a:cubicBezTo>
                    <a:pt x="502" y="1283"/>
                    <a:pt x="502" y="1306"/>
                    <a:pt x="525" y="1306"/>
                  </a:cubicBezTo>
                  <a:cubicBezTo>
                    <a:pt x="388" y="1328"/>
                    <a:pt x="297" y="1397"/>
                    <a:pt x="206" y="1488"/>
                  </a:cubicBezTo>
                  <a:cubicBezTo>
                    <a:pt x="69" y="1602"/>
                    <a:pt x="0" y="1808"/>
                    <a:pt x="0" y="1968"/>
                  </a:cubicBezTo>
                  <a:cubicBezTo>
                    <a:pt x="0" y="2150"/>
                    <a:pt x="69" y="2333"/>
                    <a:pt x="206" y="2470"/>
                  </a:cubicBezTo>
                  <a:cubicBezTo>
                    <a:pt x="343" y="2584"/>
                    <a:pt x="502" y="2675"/>
                    <a:pt x="685" y="2675"/>
                  </a:cubicBezTo>
                  <a:cubicBezTo>
                    <a:pt x="1256" y="2675"/>
                    <a:pt x="1803" y="2356"/>
                    <a:pt x="2077" y="1876"/>
                  </a:cubicBezTo>
                  <a:cubicBezTo>
                    <a:pt x="2123" y="1831"/>
                    <a:pt x="2146" y="1762"/>
                    <a:pt x="2169" y="1694"/>
                  </a:cubicBezTo>
                  <a:cubicBezTo>
                    <a:pt x="2214" y="1625"/>
                    <a:pt x="2237" y="1557"/>
                    <a:pt x="2260" y="1488"/>
                  </a:cubicBezTo>
                  <a:cubicBezTo>
                    <a:pt x="2283" y="1306"/>
                    <a:pt x="2306" y="1146"/>
                    <a:pt x="2283" y="963"/>
                  </a:cubicBezTo>
                  <a:cubicBezTo>
                    <a:pt x="2260" y="803"/>
                    <a:pt x="2214" y="644"/>
                    <a:pt x="2100" y="507"/>
                  </a:cubicBezTo>
                  <a:cubicBezTo>
                    <a:pt x="2009" y="347"/>
                    <a:pt x="1872" y="210"/>
                    <a:pt x="1712" y="119"/>
                  </a:cubicBezTo>
                  <a:cubicBezTo>
                    <a:pt x="1554" y="59"/>
                    <a:pt x="1396" y="0"/>
                    <a:pt x="12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8" name="Google Shape;668;p28"/>
            <p:cNvSpPr/>
            <p:nvPr/>
          </p:nvSpPr>
          <p:spPr>
            <a:xfrm>
              <a:off x="3497000" y="967025"/>
              <a:ext cx="53650" cy="54900"/>
            </a:xfrm>
            <a:custGeom>
              <a:rect b="b" l="l" r="r" t="t"/>
              <a:pathLst>
                <a:path extrusionOk="0" h="2196" w="2146">
                  <a:moveTo>
                    <a:pt x="1223" y="1"/>
                  </a:moveTo>
                  <a:cubicBezTo>
                    <a:pt x="1151" y="1"/>
                    <a:pt x="1078" y="11"/>
                    <a:pt x="1005" y="33"/>
                  </a:cubicBezTo>
                  <a:cubicBezTo>
                    <a:pt x="936" y="56"/>
                    <a:pt x="891" y="79"/>
                    <a:pt x="822" y="124"/>
                  </a:cubicBezTo>
                  <a:cubicBezTo>
                    <a:pt x="799" y="124"/>
                    <a:pt x="754" y="102"/>
                    <a:pt x="731" y="102"/>
                  </a:cubicBezTo>
                  <a:cubicBezTo>
                    <a:pt x="594" y="102"/>
                    <a:pt x="480" y="147"/>
                    <a:pt x="388" y="193"/>
                  </a:cubicBezTo>
                  <a:cubicBezTo>
                    <a:pt x="229" y="307"/>
                    <a:pt x="114" y="444"/>
                    <a:pt x="69" y="627"/>
                  </a:cubicBezTo>
                  <a:cubicBezTo>
                    <a:pt x="46" y="649"/>
                    <a:pt x="46" y="672"/>
                    <a:pt x="46" y="718"/>
                  </a:cubicBezTo>
                  <a:cubicBezTo>
                    <a:pt x="23" y="809"/>
                    <a:pt x="0" y="901"/>
                    <a:pt x="0" y="992"/>
                  </a:cubicBezTo>
                  <a:cubicBezTo>
                    <a:pt x="0" y="1015"/>
                    <a:pt x="0" y="1060"/>
                    <a:pt x="0" y="1083"/>
                  </a:cubicBezTo>
                  <a:cubicBezTo>
                    <a:pt x="23" y="1174"/>
                    <a:pt x="23" y="1266"/>
                    <a:pt x="46" y="1357"/>
                  </a:cubicBezTo>
                  <a:cubicBezTo>
                    <a:pt x="46" y="1380"/>
                    <a:pt x="69" y="1425"/>
                    <a:pt x="69" y="1448"/>
                  </a:cubicBezTo>
                  <a:cubicBezTo>
                    <a:pt x="114" y="1540"/>
                    <a:pt x="137" y="1608"/>
                    <a:pt x="183" y="1699"/>
                  </a:cubicBezTo>
                  <a:cubicBezTo>
                    <a:pt x="183" y="1722"/>
                    <a:pt x="206" y="1745"/>
                    <a:pt x="229" y="1791"/>
                  </a:cubicBezTo>
                  <a:cubicBezTo>
                    <a:pt x="274" y="1859"/>
                    <a:pt x="343" y="1928"/>
                    <a:pt x="388" y="1996"/>
                  </a:cubicBezTo>
                  <a:cubicBezTo>
                    <a:pt x="480" y="2087"/>
                    <a:pt x="594" y="2133"/>
                    <a:pt x="708" y="2179"/>
                  </a:cubicBezTo>
                  <a:cubicBezTo>
                    <a:pt x="765" y="2190"/>
                    <a:pt x="828" y="2196"/>
                    <a:pt x="891" y="2196"/>
                  </a:cubicBezTo>
                  <a:cubicBezTo>
                    <a:pt x="953" y="2196"/>
                    <a:pt x="1016" y="2190"/>
                    <a:pt x="1073" y="2179"/>
                  </a:cubicBezTo>
                  <a:cubicBezTo>
                    <a:pt x="1210" y="2133"/>
                    <a:pt x="1324" y="2087"/>
                    <a:pt x="1461" y="2019"/>
                  </a:cubicBezTo>
                  <a:cubicBezTo>
                    <a:pt x="1575" y="1973"/>
                    <a:pt x="1689" y="1882"/>
                    <a:pt x="1781" y="1791"/>
                  </a:cubicBezTo>
                  <a:cubicBezTo>
                    <a:pt x="1804" y="1768"/>
                    <a:pt x="1826" y="1745"/>
                    <a:pt x="1849" y="1722"/>
                  </a:cubicBezTo>
                  <a:cubicBezTo>
                    <a:pt x="1918" y="1654"/>
                    <a:pt x="1986" y="1585"/>
                    <a:pt x="2009" y="1517"/>
                  </a:cubicBezTo>
                  <a:cubicBezTo>
                    <a:pt x="2100" y="1334"/>
                    <a:pt x="2146" y="1174"/>
                    <a:pt x="2146" y="992"/>
                  </a:cubicBezTo>
                  <a:cubicBezTo>
                    <a:pt x="2146" y="649"/>
                    <a:pt x="1986" y="284"/>
                    <a:pt x="1667" y="124"/>
                  </a:cubicBezTo>
                  <a:cubicBezTo>
                    <a:pt x="1527" y="47"/>
                    <a:pt x="1377" y="1"/>
                    <a:pt x="12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9" name="Google Shape;669;p28"/>
            <p:cNvSpPr/>
            <p:nvPr/>
          </p:nvSpPr>
          <p:spPr>
            <a:xfrm>
              <a:off x="3631100" y="953900"/>
              <a:ext cx="51375" cy="59050"/>
            </a:xfrm>
            <a:custGeom>
              <a:rect b="b" l="l" r="r" t="t"/>
              <a:pathLst>
                <a:path extrusionOk="0" h="2362" w="2055">
                  <a:moveTo>
                    <a:pt x="742" y="1"/>
                  </a:moveTo>
                  <a:cubicBezTo>
                    <a:pt x="677" y="1"/>
                    <a:pt x="613" y="17"/>
                    <a:pt x="548" y="33"/>
                  </a:cubicBezTo>
                  <a:cubicBezTo>
                    <a:pt x="457" y="56"/>
                    <a:pt x="388" y="102"/>
                    <a:pt x="320" y="147"/>
                  </a:cubicBezTo>
                  <a:cubicBezTo>
                    <a:pt x="251" y="193"/>
                    <a:pt x="183" y="261"/>
                    <a:pt x="137" y="353"/>
                  </a:cubicBezTo>
                  <a:cubicBezTo>
                    <a:pt x="46" y="513"/>
                    <a:pt x="0" y="695"/>
                    <a:pt x="69" y="878"/>
                  </a:cubicBezTo>
                  <a:cubicBezTo>
                    <a:pt x="92" y="946"/>
                    <a:pt x="114" y="992"/>
                    <a:pt x="137" y="1060"/>
                  </a:cubicBezTo>
                  <a:cubicBezTo>
                    <a:pt x="137" y="1060"/>
                    <a:pt x="137" y="1083"/>
                    <a:pt x="114" y="1083"/>
                  </a:cubicBezTo>
                  <a:cubicBezTo>
                    <a:pt x="114" y="1106"/>
                    <a:pt x="114" y="1129"/>
                    <a:pt x="114" y="1152"/>
                  </a:cubicBezTo>
                  <a:cubicBezTo>
                    <a:pt x="92" y="1220"/>
                    <a:pt x="69" y="1311"/>
                    <a:pt x="69" y="1380"/>
                  </a:cubicBezTo>
                  <a:cubicBezTo>
                    <a:pt x="69" y="1654"/>
                    <a:pt x="183" y="1882"/>
                    <a:pt x="343" y="2065"/>
                  </a:cubicBezTo>
                  <a:cubicBezTo>
                    <a:pt x="411" y="2133"/>
                    <a:pt x="502" y="2202"/>
                    <a:pt x="571" y="2247"/>
                  </a:cubicBezTo>
                  <a:cubicBezTo>
                    <a:pt x="708" y="2316"/>
                    <a:pt x="822" y="2361"/>
                    <a:pt x="959" y="2361"/>
                  </a:cubicBezTo>
                  <a:cubicBezTo>
                    <a:pt x="1073" y="2361"/>
                    <a:pt x="1164" y="2339"/>
                    <a:pt x="1233" y="2293"/>
                  </a:cubicBezTo>
                  <a:cubicBezTo>
                    <a:pt x="1324" y="2270"/>
                    <a:pt x="1393" y="2224"/>
                    <a:pt x="1461" y="2156"/>
                  </a:cubicBezTo>
                  <a:lnTo>
                    <a:pt x="1507" y="2110"/>
                  </a:lnTo>
                  <a:cubicBezTo>
                    <a:pt x="1621" y="2019"/>
                    <a:pt x="1735" y="1928"/>
                    <a:pt x="1849" y="1814"/>
                  </a:cubicBezTo>
                  <a:cubicBezTo>
                    <a:pt x="1940" y="1722"/>
                    <a:pt x="1986" y="1631"/>
                    <a:pt x="2032" y="1517"/>
                  </a:cubicBezTo>
                  <a:cubicBezTo>
                    <a:pt x="2055" y="1380"/>
                    <a:pt x="2055" y="1266"/>
                    <a:pt x="2032" y="1152"/>
                  </a:cubicBezTo>
                  <a:cubicBezTo>
                    <a:pt x="1986" y="1015"/>
                    <a:pt x="1940" y="901"/>
                    <a:pt x="1849" y="786"/>
                  </a:cubicBezTo>
                  <a:cubicBezTo>
                    <a:pt x="1781" y="672"/>
                    <a:pt x="1689" y="558"/>
                    <a:pt x="1598" y="467"/>
                  </a:cubicBezTo>
                  <a:cubicBezTo>
                    <a:pt x="1507" y="376"/>
                    <a:pt x="1415" y="284"/>
                    <a:pt x="1301" y="216"/>
                  </a:cubicBezTo>
                  <a:cubicBezTo>
                    <a:pt x="1233" y="170"/>
                    <a:pt x="1164" y="124"/>
                    <a:pt x="1096" y="102"/>
                  </a:cubicBezTo>
                  <a:cubicBezTo>
                    <a:pt x="1005" y="56"/>
                    <a:pt x="913" y="10"/>
                    <a:pt x="822" y="10"/>
                  </a:cubicBezTo>
                  <a:cubicBezTo>
                    <a:pt x="795" y="4"/>
                    <a:pt x="769" y="1"/>
                    <a:pt x="7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0" name="Google Shape;670;p28"/>
            <p:cNvSpPr/>
            <p:nvPr/>
          </p:nvSpPr>
          <p:spPr>
            <a:xfrm>
              <a:off x="3469025" y="509050"/>
              <a:ext cx="57100" cy="68500"/>
            </a:xfrm>
            <a:custGeom>
              <a:rect b="b" l="l" r="r" t="t"/>
              <a:pathLst>
                <a:path extrusionOk="0" h="2740" w="2284">
                  <a:moveTo>
                    <a:pt x="719" y="1"/>
                  </a:moveTo>
                  <a:cubicBezTo>
                    <a:pt x="599" y="1"/>
                    <a:pt x="473" y="31"/>
                    <a:pt x="366" y="92"/>
                  </a:cubicBezTo>
                  <a:cubicBezTo>
                    <a:pt x="229" y="183"/>
                    <a:pt x="92" y="343"/>
                    <a:pt x="47" y="503"/>
                  </a:cubicBezTo>
                  <a:cubicBezTo>
                    <a:pt x="1" y="685"/>
                    <a:pt x="24" y="891"/>
                    <a:pt x="115" y="1051"/>
                  </a:cubicBezTo>
                  <a:cubicBezTo>
                    <a:pt x="161" y="1096"/>
                    <a:pt x="206" y="1142"/>
                    <a:pt x="252" y="1188"/>
                  </a:cubicBezTo>
                  <a:cubicBezTo>
                    <a:pt x="183" y="1256"/>
                    <a:pt x="161" y="1325"/>
                    <a:pt x="138" y="1416"/>
                  </a:cubicBezTo>
                  <a:cubicBezTo>
                    <a:pt x="115" y="1461"/>
                    <a:pt x="115" y="1507"/>
                    <a:pt x="92" y="1553"/>
                  </a:cubicBezTo>
                  <a:cubicBezTo>
                    <a:pt x="92" y="1598"/>
                    <a:pt x="92" y="1644"/>
                    <a:pt x="92" y="1690"/>
                  </a:cubicBezTo>
                  <a:cubicBezTo>
                    <a:pt x="92" y="1827"/>
                    <a:pt x="115" y="1941"/>
                    <a:pt x="161" y="2078"/>
                  </a:cubicBezTo>
                  <a:cubicBezTo>
                    <a:pt x="252" y="2283"/>
                    <a:pt x="412" y="2443"/>
                    <a:pt x="594" y="2557"/>
                  </a:cubicBezTo>
                  <a:cubicBezTo>
                    <a:pt x="777" y="2671"/>
                    <a:pt x="960" y="2717"/>
                    <a:pt x="1165" y="2740"/>
                  </a:cubicBezTo>
                  <a:cubicBezTo>
                    <a:pt x="1256" y="2740"/>
                    <a:pt x="1370" y="2717"/>
                    <a:pt x="1462" y="2694"/>
                  </a:cubicBezTo>
                  <a:cubicBezTo>
                    <a:pt x="1507" y="2694"/>
                    <a:pt x="1553" y="2671"/>
                    <a:pt x="1599" y="2648"/>
                  </a:cubicBezTo>
                  <a:cubicBezTo>
                    <a:pt x="1644" y="2626"/>
                    <a:pt x="1690" y="2603"/>
                    <a:pt x="1736" y="2580"/>
                  </a:cubicBezTo>
                  <a:cubicBezTo>
                    <a:pt x="1895" y="2466"/>
                    <a:pt x="2055" y="2329"/>
                    <a:pt x="2146" y="2123"/>
                  </a:cubicBezTo>
                  <a:cubicBezTo>
                    <a:pt x="2215" y="1941"/>
                    <a:pt x="2283" y="1758"/>
                    <a:pt x="2283" y="1553"/>
                  </a:cubicBezTo>
                  <a:cubicBezTo>
                    <a:pt x="2283" y="1165"/>
                    <a:pt x="2124" y="800"/>
                    <a:pt x="1850" y="548"/>
                  </a:cubicBezTo>
                  <a:cubicBezTo>
                    <a:pt x="1599" y="297"/>
                    <a:pt x="1256" y="138"/>
                    <a:pt x="891" y="23"/>
                  </a:cubicBezTo>
                  <a:cubicBezTo>
                    <a:pt x="838" y="8"/>
                    <a:pt x="779" y="1"/>
                    <a:pt x="7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1" name="Google Shape;671;p28"/>
            <p:cNvSpPr/>
            <p:nvPr/>
          </p:nvSpPr>
          <p:spPr>
            <a:xfrm>
              <a:off x="3213950" y="588725"/>
              <a:ext cx="58800" cy="61400"/>
            </a:xfrm>
            <a:custGeom>
              <a:rect b="b" l="l" r="r" t="t"/>
              <a:pathLst>
                <a:path extrusionOk="0" h="2456" w="2352">
                  <a:moveTo>
                    <a:pt x="910" y="0"/>
                  </a:moveTo>
                  <a:cubicBezTo>
                    <a:pt x="844" y="0"/>
                    <a:pt x="782" y="21"/>
                    <a:pt x="731" y="55"/>
                  </a:cubicBezTo>
                  <a:cubicBezTo>
                    <a:pt x="640" y="78"/>
                    <a:pt x="572" y="146"/>
                    <a:pt x="503" y="215"/>
                  </a:cubicBezTo>
                  <a:cubicBezTo>
                    <a:pt x="412" y="283"/>
                    <a:pt x="343" y="420"/>
                    <a:pt x="321" y="534"/>
                  </a:cubicBezTo>
                  <a:cubicBezTo>
                    <a:pt x="321" y="534"/>
                    <a:pt x="298" y="557"/>
                    <a:pt x="298" y="557"/>
                  </a:cubicBezTo>
                  <a:cubicBezTo>
                    <a:pt x="184" y="694"/>
                    <a:pt x="138" y="762"/>
                    <a:pt x="69" y="945"/>
                  </a:cubicBezTo>
                  <a:cubicBezTo>
                    <a:pt x="24" y="1036"/>
                    <a:pt x="24" y="1150"/>
                    <a:pt x="24" y="1242"/>
                  </a:cubicBezTo>
                  <a:cubicBezTo>
                    <a:pt x="1" y="1447"/>
                    <a:pt x="69" y="1653"/>
                    <a:pt x="138" y="1812"/>
                  </a:cubicBezTo>
                  <a:cubicBezTo>
                    <a:pt x="206" y="1949"/>
                    <a:pt x="298" y="2063"/>
                    <a:pt x="412" y="2155"/>
                  </a:cubicBezTo>
                  <a:cubicBezTo>
                    <a:pt x="526" y="2246"/>
                    <a:pt x="594" y="2292"/>
                    <a:pt x="709" y="2360"/>
                  </a:cubicBezTo>
                  <a:cubicBezTo>
                    <a:pt x="846" y="2406"/>
                    <a:pt x="937" y="2429"/>
                    <a:pt x="1097" y="2451"/>
                  </a:cubicBezTo>
                  <a:cubicBezTo>
                    <a:pt x="1118" y="2454"/>
                    <a:pt x="1140" y="2455"/>
                    <a:pt x="1163" y="2455"/>
                  </a:cubicBezTo>
                  <a:cubicBezTo>
                    <a:pt x="1354" y="2455"/>
                    <a:pt x="1570" y="2373"/>
                    <a:pt x="1713" y="2292"/>
                  </a:cubicBezTo>
                  <a:cubicBezTo>
                    <a:pt x="1895" y="2178"/>
                    <a:pt x="2055" y="2018"/>
                    <a:pt x="2169" y="1835"/>
                  </a:cubicBezTo>
                  <a:cubicBezTo>
                    <a:pt x="2284" y="1653"/>
                    <a:pt x="2352" y="1424"/>
                    <a:pt x="2329" y="1219"/>
                  </a:cubicBezTo>
                  <a:cubicBezTo>
                    <a:pt x="2306" y="991"/>
                    <a:pt x="2261" y="785"/>
                    <a:pt x="2147" y="603"/>
                  </a:cubicBezTo>
                  <a:cubicBezTo>
                    <a:pt x="2010" y="420"/>
                    <a:pt x="1850" y="260"/>
                    <a:pt x="1644" y="146"/>
                  </a:cubicBezTo>
                  <a:cubicBezTo>
                    <a:pt x="1466" y="67"/>
                    <a:pt x="1288" y="5"/>
                    <a:pt x="1079" y="5"/>
                  </a:cubicBezTo>
                  <a:cubicBezTo>
                    <a:pt x="1048" y="5"/>
                    <a:pt x="1015" y="6"/>
                    <a:pt x="982" y="9"/>
                  </a:cubicBezTo>
                  <a:cubicBezTo>
                    <a:pt x="958" y="3"/>
                    <a:pt x="934" y="0"/>
                    <a:pt x="9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2" name="Google Shape;672;p28"/>
            <p:cNvSpPr/>
            <p:nvPr/>
          </p:nvSpPr>
          <p:spPr>
            <a:xfrm>
              <a:off x="3102700" y="860475"/>
              <a:ext cx="46800" cy="59475"/>
            </a:xfrm>
            <a:custGeom>
              <a:rect b="b" l="l" r="r" t="t"/>
              <a:pathLst>
                <a:path extrusionOk="0" h="2379" w="1872">
                  <a:moveTo>
                    <a:pt x="946" y="1"/>
                  </a:moveTo>
                  <a:cubicBezTo>
                    <a:pt x="928" y="1"/>
                    <a:pt x="909" y="2"/>
                    <a:pt x="890" y="4"/>
                  </a:cubicBezTo>
                  <a:cubicBezTo>
                    <a:pt x="685" y="4"/>
                    <a:pt x="525" y="72"/>
                    <a:pt x="388" y="209"/>
                  </a:cubicBezTo>
                  <a:cubicBezTo>
                    <a:pt x="228" y="346"/>
                    <a:pt x="160" y="529"/>
                    <a:pt x="69" y="712"/>
                  </a:cubicBezTo>
                  <a:cubicBezTo>
                    <a:pt x="23" y="849"/>
                    <a:pt x="0" y="1008"/>
                    <a:pt x="0" y="1145"/>
                  </a:cubicBezTo>
                  <a:cubicBezTo>
                    <a:pt x="0" y="1510"/>
                    <a:pt x="137" y="1830"/>
                    <a:pt x="365" y="2104"/>
                  </a:cubicBezTo>
                  <a:cubicBezTo>
                    <a:pt x="434" y="2172"/>
                    <a:pt x="525" y="2241"/>
                    <a:pt x="593" y="2287"/>
                  </a:cubicBezTo>
                  <a:cubicBezTo>
                    <a:pt x="709" y="2349"/>
                    <a:pt x="833" y="2379"/>
                    <a:pt x="957" y="2379"/>
                  </a:cubicBezTo>
                  <a:cubicBezTo>
                    <a:pt x="1102" y="2379"/>
                    <a:pt x="1246" y="2338"/>
                    <a:pt x="1370" y="2264"/>
                  </a:cubicBezTo>
                  <a:cubicBezTo>
                    <a:pt x="1529" y="2172"/>
                    <a:pt x="1666" y="2035"/>
                    <a:pt x="1735" y="1876"/>
                  </a:cubicBezTo>
                  <a:cubicBezTo>
                    <a:pt x="1826" y="1693"/>
                    <a:pt x="1872" y="1556"/>
                    <a:pt x="1872" y="1351"/>
                  </a:cubicBezTo>
                  <a:cubicBezTo>
                    <a:pt x="1872" y="1214"/>
                    <a:pt x="1849" y="1077"/>
                    <a:pt x="1803" y="963"/>
                  </a:cubicBezTo>
                  <a:cubicBezTo>
                    <a:pt x="1780" y="871"/>
                    <a:pt x="1758" y="780"/>
                    <a:pt x="1689" y="712"/>
                  </a:cubicBezTo>
                  <a:cubicBezTo>
                    <a:pt x="1643" y="643"/>
                    <a:pt x="1598" y="575"/>
                    <a:pt x="1552" y="529"/>
                  </a:cubicBezTo>
                  <a:cubicBezTo>
                    <a:pt x="1529" y="415"/>
                    <a:pt x="1461" y="278"/>
                    <a:pt x="1370" y="209"/>
                  </a:cubicBezTo>
                  <a:cubicBezTo>
                    <a:pt x="1247" y="87"/>
                    <a:pt x="1106" y="1"/>
                    <a:pt x="9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3" name="Google Shape;673;p28"/>
            <p:cNvSpPr/>
            <p:nvPr/>
          </p:nvSpPr>
          <p:spPr>
            <a:xfrm>
              <a:off x="3158600" y="1081400"/>
              <a:ext cx="54250" cy="54100"/>
            </a:xfrm>
            <a:custGeom>
              <a:rect b="b" l="l" r="r" t="t"/>
              <a:pathLst>
                <a:path extrusionOk="0" h="2164" w="2170">
                  <a:moveTo>
                    <a:pt x="948" y="0"/>
                  </a:moveTo>
                  <a:cubicBezTo>
                    <a:pt x="857" y="0"/>
                    <a:pt x="766" y="12"/>
                    <a:pt x="663" y="46"/>
                  </a:cubicBezTo>
                  <a:cubicBezTo>
                    <a:pt x="572" y="69"/>
                    <a:pt x="503" y="115"/>
                    <a:pt x="435" y="160"/>
                  </a:cubicBezTo>
                  <a:cubicBezTo>
                    <a:pt x="343" y="206"/>
                    <a:pt x="298" y="274"/>
                    <a:pt x="252" y="366"/>
                  </a:cubicBezTo>
                  <a:cubicBezTo>
                    <a:pt x="229" y="411"/>
                    <a:pt x="206" y="480"/>
                    <a:pt x="184" y="525"/>
                  </a:cubicBezTo>
                  <a:cubicBezTo>
                    <a:pt x="161" y="571"/>
                    <a:pt x="138" y="594"/>
                    <a:pt x="115" y="639"/>
                  </a:cubicBezTo>
                  <a:lnTo>
                    <a:pt x="47" y="799"/>
                  </a:lnTo>
                  <a:cubicBezTo>
                    <a:pt x="1" y="913"/>
                    <a:pt x="1" y="1050"/>
                    <a:pt x="47" y="1164"/>
                  </a:cubicBezTo>
                  <a:cubicBezTo>
                    <a:pt x="47" y="1210"/>
                    <a:pt x="47" y="1256"/>
                    <a:pt x="69" y="1279"/>
                  </a:cubicBezTo>
                  <a:cubicBezTo>
                    <a:pt x="92" y="1370"/>
                    <a:pt x="138" y="1461"/>
                    <a:pt x="184" y="1552"/>
                  </a:cubicBezTo>
                  <a:cubicBezTo>
                    <a:pt x="206" y="1575"/>
                    <a:pt x="206" y="1598"/>
                    <a:pt x="229" y="1644"/>
                  </a:cubicBezTo>
                  <a:cubicBezTo>
                    <a:pt x="298" y="1712"/>
                    <a:pt x="343" y="1804"/>
                    <a:pt x="412" y="1872"/>
                  </a:cubicBezTo>
                  <a:cubicBezTo>
                    <a:pt x="435" y="1895"/>
                    <a:pt x="457" y="1918"/>
                    <a:pt x="503" y="1941"/>
                  </a:cubicBezTo>
                  <a:cubicBezTo>
                    <a:pt x="594" y="2032"/>
                    <a:pt x="686" y="2100"/>
                    <a:pt x="823" y="2146"/>
                  </a:cubicBezTo>
                  <a:lnTo>
                    <a:pt x="914" y="2146"/>
                  </a:lnTo>
                  <a:cubicBezTo>
                    <a:pt x="960" y="2157"/>
                    <a:pt x="1005" y="2163"/>
                    <a:pt x="1054" y="2163"/>
                  </a:cubicBezTo>
                  <a:cubicBezTo>
                    <a:pt x="1102" y="2163"/>
                    <a:pt x="1154" y="2157"/>
                    <a:pt x="1211" y="2146"/>
                  </a:cubicBezTo>
                  <a:cubicBezTo>
                    <a:pt x="1211" y="2146"/>
                    <a:pt x="1211" y="2123"/>
                    <a:pt x="1233" y="2123"/>
                  </a:cubicBezTo>
                  <a:cubicBezTo>
                    <a:pt x="1325" y="2100"/>
                    <a:pt x="1416" y="2055"/>
                    <a:pt x="1485" y="2032"/>
                  </a:cubicBezTo>
                  <a:cubicBezTo>
                    <a:pt x="1530" y="2009"/>
                    <a:pt x="1553" y="1986"/>
                    <a:pt x="1599" y="1963"/>
                  </a:cubicBezTo>
                  <a:cubicBezTo>
                    <a:pt x="1667" y="1918"/>
                    <a:pt x="1736" y="1849"/>
                    <a:pt x="1804" y="1804"/>
                  </a:cubicBezTo>
                  <a:cubicBezTo>
                    <a:pt x="1850" y="1758"/>
                    <a:pt x="1895" y="1689"/>
                    <a:pt x="1941" y="1644"/>
                  </a:cubicBezTo>
                  <a:cubicBezTo>
                    <a:pt x="1964" y="1598"/>
                    <a:pt x="2010" y="1552"/>
                    <a:pt x="2032" y="1484"/>
                  </a:cubicBezTo>
                  <a:cubicBezTo>
                    <a:pt x="2078" y="1438"/>
                    <a:pt x="2124" y="1347"/>
                    <a:pt x="2124" y="1279"/>
                  </a:cubicBezTo>
                  <a:cubicBezTo>
                    <a:pt x="2146" y="1256"/>
                    <a:pt x="2146" y="1233"/>
                    <a:pt x="2146" y="1187"/>
                  </a:cubicBezTo>
                  <a:cubicBezTo>
                    <a:pt x="2169" y="1096"/>
                    <a:pt x="2169" y="1005"/>
                    <a:pt x="2124" y="913"/>
                  </a:cubicBezTo>
                  <a:cubicBezTo>
                    <a:pt x="2124" y="913"/>
                    <a:pt x="2124" y="891"/>
                    <a:pt x="2124" y="891"/>
                  </a:cubicBezTo>
                  <a:cubicBezTo>
                    <a:pt x="2055" y="594"/>
                    <a:pt x="1850" y="343"/>
                    <a:pt x="1599" y="183"/>
                  </a:cubicBezTo>
                  <a:cubicBezTo>
                    <a:pt x="1530" y="137"/>
                    <a:pt x="1416" y="92"/>
                    <a:pt x="1348" y="69"/>
                  </a:cubicBezTo>
                  <a:cubicBezTo>
                    <a:pt x="1302" y="46"/>
                    <a:pt x="1279" y="46"/>
                    <a:pt x="1233" y="23"/>
                  </a:cubicBezTo>
                  <a:cubicBezTo>
                    <a:pt x="1131" y="12"/>
                    <a:pt x="1039" y="0"/>
                    <a:pt x="94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4" name="Google Shape;674;p28"/>
            <p:cNvSpPr/>
            <p:nvPr/>
          </p:nvSpPr>
          <p:spPr>
            <a:xfrm>
              <a:off x="3247050" y="1265700"/>
              <a:ext cx="62800" cy="60750"/>
            </a:xfrm>
            <a:custGeom>
              <a:rect b="b" l="l" r="r" t="t"/>
              <a:pathLst>
                <a:path extrusionOk="0" h="2430" w="2512">
                  <a:moveTo>
                    <a:pt x="1621" y="1"/>
                  </a:moveTo>
                  <a:cubicBezTo>
                    <a:pt x="1439" y="1"/>
                    <a:pt x="1233" y="69"/>
                    <a:pt x="1119" y="206"/>
                  </a:cubicBezTo>
                  <a:cubicBezTo>
                    <a:pt x="1119" y="206"/>
                    <a:pt x="1119" y="229"/>
                    <a:pt x="1096" y="229"/>
                  </a:cubicBezTo>
                  <a:cubicBezTo>
                    <a:pt x="990" y="168"/>
                    <a:pt x="873" y="138"/>
                    <a:pt x="760" y="138"/>
                  </a:cubicBezTo>
                  <a:cubicBezTo>
                    <a:pt x="703" y="138"/>
                    <a:pt x="648" y="145"/>
                    <a:pt x="594" y="161"/>
                  </a:cubicBezTo>
                  <a:cubicBezTo>
                    <a:pt x="412" y="229"/>
                    <a:pt x="275" y="320"/>
                    <a:pt x="161" y="480"/>
                  </a:cubicBezTo>
                  <a:cubicBezTo>
                    <a:pt x="69" y="663"/>
                    <a:pt x="1" y="868"/>
                    <a:pt x="1" y="1097"/>
                  </a:cubicBezTo>
                  <a:cubicBezTo>
                    <a:pt x="1" y="1302"/>
                    <a:pt x="69" y="1507"/>
                    <a:pt x="138" y="1690"/>
                  </a:cubicBezTo>
                  <a:cubicBezTo>
                    <a:pt x="206" y="1827"/>
                    <a:pt x="298" y="1964"/>
                    <a:pt x="412" y="2078"/>
                  </a:cubicBezTo>
                  <a:cubicBezTo>
                    <a:pt x="571" y="2215"/>
                    <a:pt x="731" y="2306"/>
                    <a:pt x="937" y="2375"/>
                  </a:cubicBezTo>
                  <a:cubicBezTo>
                    <a:pt x="1050" y="2412"/>
                    <a:pt x="1170" y="2429"/>
                    <a:pt x="1289" y="2429"/>
                  </a:cubicBezTo>
                  <a:cubicBezTo>
                    <a:pt x="1387" y="2429"/>
                    <a:pt x="1483" y="2418"/>
                    <a:pt x="1576" y="2398"/>
                  </a:cubicBezTo>
                  <a:cubicBezTo>
                    <a:pt x="1758" y="2352"/>
                    <a:pt x="1941" y="2238"/>
                    <a:pt x="2078" y="2101"/>
                  </a:cubicBezTo>
                  <a:cubicBezTo>
                    <a:pt x="2146" y="2055"/>
                    <a:pt x="2215" y="1964"/>
                    <a:pt x="2261" y="1895"/>
                  </a:cubicBezTo>
                  <a:cubicBezTo>
                    <a:pt x="2306" y="1850"/>
                    <a:pt x="2329" y="1804"/>
                    <a:pt x="2352" y="1781"/>
                  </a:cubicBezTo>
                  <a:cubicBezTo>
                    <a:pt x="2375" y="1690"/>
                    <a:pt x="2420" y="1599"/>
                    <a:pt x="2443" y="1507"/>
                  </a:cubicBezTo>
                  <a:cubicBezTo>
                    <a:pt x="2489" y="1393"/>
                    <a:pt x="2489" y="1302"/>
                    <a:pt x="2512" y="1188"/>
                  </a:cubicBezTo>
                  <a:cubicBezTo>
                    <a:pt x="2512" y="1142"/>
                    <a:pt x="2512" y="1097"/>
                    <a:pt x="2512" y="1028"/>
                  </a:cubicBezTo>
                  <a:cubicBezTo>
                    <a:pt x="2489" y="937"/>
                    <a:pt x="2489" y="823"/>
                    <a:pt x="2443" y="731"/>
                  </a:cubicBezTo>
                  <a:cubicBezTo>
                    <a:pt x="2375" y="526"/>
                    <a:pt x="2283" y="343"/>
                    <a:pt x="2101" y="206"/>
                  </a:cubicBezTo>
                  <a:cubicBezTo>
                    <a:pt x="2055" y="138"/>
                    <a:pt x="1964" y="92"/>
                    <a:pt x="1895" y="47"/>
                  </a:cubicBezTo>
                  <a:cubicBezTo>
                    <a:pt x="1804" y="24"/>
                    <a:pt x="1713" y="1"/>
                    <a:pt x="16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5" name="Google Shape;675;p28"/>
            <p:cNvSpPr/>
            <p:nvPr/>
          </p:nvSpPr>
          <p:spPr>
            <a:xfrm>
              <a:off x="3497000" y="1418075"/>
              <a:ext cx="67925" cy="67250"/>
            </a:xfrm>
            <a:custGeom>
              <a:rect b="b" l="l" r="r" t="t"/>
              <a:pathLst>
                <a:path extrusionOk="0" h="2690" w="2717">
                  <a:moveTo>
                    <a:pt x="1210" y="0"/>
                  </a:moveTo>
                  <a:cubicBezTo>
                    <a:pt x="1149" y="0"/>
                    <a:pt x="1088" y="8"/>
                    <a:pt x="1027" y="23"/>
                  </a:cubicBezTo>
                  <a:cubicBezTo>
                    <a:pt x="913" y="46"/>
                    <a:pt x="776" y="92"/>
                    <a:pt x="662" y="183"/>
                  </a:cubicBezTo>
                  <a:cubicBezTo>
                    <a:pt x="571" y="251"/>
                    <a:pt x="457" y="320"/>
                    <a:pt x="366" y="411"/>
                  </a:cubicBezTo>
                  <a:cubicBezTo>
                    <a:pt x="297" y="525"/>
                    <a:pt x="206" y="617"/>
                    <a:pt x="160" y="731"/>
                  </a:cubicBezTo>
                  <a:cubicBezTo>
                    <a:pt x="114" y="822"/>
                    <a:pt x="69" y="913"/>
                    <a:pt x="46" y="1005"/>
                  </a:cubicBezTo>
                  <a:cubicBezTo>
                    <a:pt x="23" y="1096"/>
                    <a:pt x="23" y="1187"/>
                    <a:pt x="0" y="1278"/>
                  </a:cubicBezTo>
                  <a:cubicBezTo>
                    <a:pt x="0" y="1415"/>
                    <a:pt x="0" y="1552"/>
                    <a:pt x="46" y="1667"/>
                  </a:cubicBezTo>
                  <a:cubicBezTo>
                    <a:pt x="69" y="1803"/>
                    <a:pt x="114" y="1918"/>
                    <a:pt x="183" y="2032"/>
                  </a:cubicBezTo>
                  <a:cubicBezTo>
                    <a:pt x="229" y="2123"/>
                    <a:pt x="274" y="2192"/>
                    <a:pt x="343" y="2260"/>
                  </a:cubicBezTo>
                  <a:cubicBezTo>
                    <a:pt x="366" y="2283"/>
                    <a:pt x="388" y="2306"/>
                    <a:pt x="411" y="2328"/>
                  </a:cubicBezTo>
                  <a:cubicBezTo>
                    <a:pt x="480" y="2397"/>
                    <a:pt x="571" y="2443"/>
                    <a:pt x="639" y="2488"/>
                  </a:cubicBezTo>
                  <a:cubicBezTo>
                    <a:pt x="708" y="2534"/>
                    <a:pt x="799" y="2580"/>
                    <a:pt x="891" y="2602"/>
                  </a:cubicBezTo>
                  <a:cubicBezTo>
                    <a:pt x="1039" y="2670"/>
                    <a:pt x="1196" y="2689"/>
                    <a:pt x="1351" y="2689"/>
                  </a:cubicBezTo>
                  <a:cubicBezTo>
                    <a:pt x="1458" y="2689"/>
                    <a:pt x="1564" y="2680"/>
                    <a:pt x="1667" y="2671"/>
                  </a:cubicBezTo>
                  <a:cubicBezTo>
                    <a:pt x="1804" y="2648"/>
                    <a:pt x="1918" y="2580"/>
                    <a:pt x="2032" y="2534"/>
                  </a:cubicBezTo>
                  <a:cubicBezTo>
                    <a:pt x="2055" y="2511"/>
                    <a:pt x="2077" y="2488"/>
                    <a:pt x="2123" y="2465"/>
                  </a:cubicBezTo>
                  <a:cubicBezTo>
                    <a:pt x="2192" y="2420"/>
                    <a:pt x="2260" y="2374"/>
                    <a:pt x="2329" y="2306"/>
                  </a:cubicBezTo>
                  <a:cubicBezTo>
                    <a:pt x="2557" y="2055"/>
                    <a:pt x="2694" y="1735"/>
                    <a:pt x="2694" y="1393"/>
                  </a:cubicBezTo>
                  <a:cubicBezTo>
                    <a:pt x="2717" y="1278"/>
                    <a:pt x="2694" y="1119"/>
                    <a:pt x="2648" y="1005"/>
                  </a:cubicBezTo>
                  <a:cubicBezTo>
                    <a:pt x="2580" y="822"/>
                    <a:pt x="2488" y="639"/>
                    <a:pt x="2329" y="525"/>
                  </a:cubicBezTo>
                  <a:cubicBezTo>
                    <a:pt x="2192" y="388"/>
                    <a:pt x="2032" y="274"/>
                    <a:pt x="1849" y="251"/>
                  </a:cubicBezTo>
                  <a:cubicBezTo>
                    <a:pt x="1804" y="229"/>
                    <a:pt x="1781" y="229"/>
                    <a:pt x="1735" y="229"/>
                  </a:cubicBezTo>
                  <a:cubicBezTo>
                    <a:pt x="1689" y="183"/>
                    <a:pt x="1644" y="114"/>
                    <a:pt x="1575" y="92"/>
                  </a:cubicBezTo>
                  <a:cubicBezTo>
                    <a:pt x="1454" y="31"/>
                    <a:pt x="1332" y="0"/>
                    <a:pt x="12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6" name="Google Shape;676;p28"/>
            <p:cNvSpPr/>
            <p:nvPr/>
          </p:nvSpPr>
          <p:spPr>
            <a:xfrm>
              <a:off x="3757200" y="1347875"/>
              <a:ext cx="54800" cy="59950"/>
            </a:xfrm>
            <a:custGeom>
              <a:rect b="b" l="l" r="r" t="t"/>
              <a:pathLst>
                <a:path extrusionOk="0" h="2398" w="2192">
                  <a:moveTo>
                    <a:pt x="685" y="1"/>
                  </a:moveTo>
                  <a:cubicBezTo>
                    <a:pt x="503" y="1"/>
                    <a:pt x="343" y="69"/>
                    <a:pt x="206" y="206"/>
                  </a:cubicBezTo>
                  <a:cubicBezTo>
                    <a:pt x="138" y="275"/>
                    <a:pt x="92" y="343"/>
                    <a:pt x="69" y="434"/>
                  </a:cubicBezTo>
                  <a:cubicBezTo>
                    <a:pt x="23" y="503"/>
                    <a:pt x="1" y="594"/>
                    <a:pt x="1" y="708"/>
                  </a:cubicBezTo>
                  <a:cubicBezTo>
                    <a:pt x="1" y="822"/>
                    <a:pt x="46" y="937"/>
                    <a:pt x="92" y="1051"/>
                  </a:cubicBezTo>
                  <a:cubicBezTo>
                    <a:pt x="92" y="1096"/>
                    <a:pt x="69" y="1165"/>
                    <a:pt x="69" y="1233"/>
                  </a:cubicBezTo>
                  <a:cubicBezTo>
                    <a:pt x="46" y="1279"/>
                    <a:pt x="46" y="1325"/>
                    <a:pt x="69" y="1393"/>
                  </a:cubicBezTo>
                  <a:cubicBezTo>
                    <a:pt x="69" y="1484"/>
                    <a:pt x="69" y="1599"/>
                    <a:pt x="115" y="1690"/>
                  </a:cubicBezTo>
                  <a:cubicBezTo>
                    <a:pt x="183" y="1850"/>
                    <a:pt x="229" y="1964"/>
                    <a:pt x="366" y="2101"/>
                  </a:cubicBezTo>
                  <a:cubicBezTo>
                    <a:pt x="548" y="2283"/>
                    <a:pt x="800" y="2397"/>
                    <a:pt x="1073" y="2397"/>
                  </a:cubicBezTo>
                  <a:cubicBezTo>
                    <a:pt x="1279" y="2397"/>
                    <a:pt x="1484" y="2329"/>
                    <a:pt x="1644" y="2215"/>
                  </a:cubicBezTo>
                  <a:cubicBezTo>
                    <a:pt x="1735" y="2146"/>
                    <a:pt x="1804" y="2101"/>
                    <a:pt x="1872" y="2009"/>
                  </a:cubicBezTo>
                  <a:cubicBezTo>
                    <a:pt x="1918" y="1964"/>
                    <a:pt x="1986" y="1895"/>
                    <a:pt x="2009" y="1827"/>
                  </a:cubicBezTo>
                  <a:cubicBezTo>
                    <a:pt x="2055" y="1758"/>
                    <a:pt x="2101" y="1667"/>
                    <a:pt x="2123" y="1599"/>
                  </a:cubicBezTo>
                  <a:cubicBezTo>
                    <a:pt x="2192" y="1416"/>
                    <a:pt x="2192" y="1165"/>
                    <a:pt x="2146" y="982"/>
                  </a:cubicBezTo>
                  <a:cubicBezTo>
                    <a:pt x="2101" y="777"/>
                    <a:pt x="1964" y="571"/>
                    <a:pt x="1827" y="412"/>
                  </a:cubicBezTo>
                  <a:cubicBezTo>
                    <a:pt x="1644" y="252"/>
                    <a:pt x="1461" y="161"/>
                    <a:pt x="1233" y="69"/>
                  </a:cubicBezTo>
                  <a:cubicBezTo>
                    <a:pt x="1165" y="69"/>
                    <a:pt x="1119" y="46"/>
                    <a:pt x="1051" y="46"/>
                  </a:cubicBezTo>
                  <a:cubicBezTo>
                    <a:pt x="937" y="24"/>
                    <a:pt x="822" y="1"/>
                    <a:pt x="6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7" name="Google Shape;677;p28"/>
            <p:cNvSpPr/>
            <p:nvPr/>
          </p:nvSpPr>
          <p:spPr>
            <a:xfrm>
              <a:off x="3916400" y="1165275"/>
              <a:ext cx="62225" cy="60175"/>
            </a:xfrm>
            <a:custGeom>
              <a:rect b="b" l="l" r="r" t="t"/>
              <a:pathLst>
                <a:path extrusionOk="0" h="2407" w="2489">
                  <a:moveTo>
                    <a:pt x="1302" y="1"/>
                  </a:moveTo>
                  <a:cubicBezTo>
                    <a:pt x="1119" y="24"/>
                    <a:pt x="960" y="92"/>
                    <a:pt x="823" y="206"/>
                  </a:cubicBezTo>
                  <a:cubicBezTo>
                    <a:pt x="731" y="297"/>
                    <a:pt x="663" y="389"/>
                    <a:pt x="594" y="457"/>
                  </a:cubicBezTo>
                  <a:cubicBezTo>
                    <a:pt x="503" y="503"/>
                    <a:pt x="435" y="571"/>
                    <a:pt x="343" y="617"/>
                  </a:cubicBezTo>
                  <a:cubicBezTo>
                    <a:pt x="252" y="663"/>
                    <a:pt x="206" y="731"/>
                    <a:pt x="138" y="800"/>
                  </a:cubicBezTo>
                  <a:cubicBezTo>
                    <a:pt x="92" y="868"/>
                    <a:pt x="47" y="959"/>
                    <a:pt x="24" y="1051"/>
                  </a:cubicBezTo>
                  <a:cubicBezTo>
                    <a:pt x="1" y="1142"/>
                    <a:pt x="1" y="1233"/>
                    <a:pt x="1" y="1325"/>
                  </a:cubicBezTo>
                  <a:cubicBezTo>
                    <a:pt x="24" y="1416"/>
                    <a:pt x="47" y="1507"/>
                    <a:pt x="92" y="1576"/>
                  </a:cubicBezTo>
                  <a:cubicBezTo>
                    <a:pt x="184" y="1735"/>
                    <a:pt x="343" y="1850"/>
                    <a:pt x="503" y="1895"/>
                  </a:cubicBezTo>
                  <a:lnTo>
                    <a:pt x="526" y="1895"/>
                  </a:lnTo>
                  <a:cubicBezTo>
                    <a:pt x="572" y="1964"/>
                    <a:pt x="617" y="2032"/>
                    <a:pt x="686" y="2101"/>
                  </a:cubicBezTo>
                  <a:cubicBezTo>
                    <a:pt x="823" y="2238"/>
                    <a:pt x="1005" y="2352"/>
                    <a:pt x="1211" y="2375"/>
                  </a:cubicBezTo>
                  <a:cubicBezTo>
                    <a:pt x="1275" y="2391"/>
                    <a:pt x="1351" y="2407"/>
                    <a:pt x="1431" y="2407"/>
                  </a:cubicBezTo>
                  <a:cubicBezTo>
                    <a:pt x="1463" y="2407"/>
                    <a:pt x="1497" y="2404"/>
                    <a:pt x="1530" y="2397"/>
                  </a:cubicBezTo>
                  <a:cubicBezTo>
                    <a:pt x="1690" y="2397"/>
                    <a:pt x="1827" y="2375"/>
                    <a:pt x="1987" y="2283"/>
                  </a:cubicBezTo>
                  <a:cubicBezTo>
                    <a:pt x="2215" y="2146"/>
                    <a:pt x="2398" y="1895"/>
                    <a:pt x="2443" y="1644"/>
                  </a:cubicBezTo>
                  <a:cubicBezTo>
                    <a:pt x="2466" y="1462"/>
                    <a:pt x="2489" y="1347"/>
                    <a:pt x="2443" y="1165"/>
                  </a:cubicBezTo>
                  <a:cubicBezTo>
                    <a:pt x="2420" y="1051"/>
                    <a:pt x="2375" y="959"/>
                    <a:pt x="2306" y="868"/>
                  </a:cubicBezTo>
                  <a:cubicBezTo>
                    <a:pt x="2238" y="731"/>
                    <a:pt x="2101" y="571"/>
                    <a:pt x="1964" y="480"/>
                  </a:cubicBezTo>
                  <a:cubicBezTo>
                    <a:pt x="1918" y="389"/>
                    <a:pt x="1873" y="275"/>
                    <a:pt x="1804" y="206"/>
                  </a:cubicBezTo>
                  <a:cubicBezTo>
                    <a:pt x="1667" y="92"/>
                    <a:pt x="1485" y="1"/>
                    <a:pt x="13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8" name="Google Shape;678;p28"/>
            <p:cNvSpPr/>
            <p:nvPr/>
          </p:nvSpPr>
          <p:spPr>
            <a:xfrm>
              <a:off x="4020275" y="943225"/>
              <a:ext cx="58800" cy="69150"/>
            </a:xfrm>
            <a:custGeom>
              <a:rect b="b" l="l" r="r" t="t"/>
              <a:pathLst>
                <a:path extrusionOk="0" h="2766" w="2352">
                  <a:moveTo>
                    <a:pt x="1048" y="1"/>
                  </a:moveTo>
                  <a:cubicBezTo>
                    <a:pt x="878" y="1"/>
                    <a:pt x="698" y="105"/>
                    <a:pt x="594" y="209"/>
                  </a:cubicBezTo>
                  <a:cubicBezTo>
                    <a:pt x="479" y="323"/>
                    <a:pt x="388" y="529"/>
                    <a:pt x="388" y="711"/>
                  </a:cubicBezTo>
                  <a:cubicBezTo>
                    <a:pt x="343" y="757"/>
                    <a:pt x="297" y="803"/>
                    <a:pt x="251" y="871"/>
                  </a:cubicBezTo>
                  <a:cubicBezTo>
                    <a:pt x="91" y="1076"/>
                    <a:pt x="23" y="1328"/>
                    <a:pt x="0" y="1579"/>
                  </a:cubicBezTo>
                  <a:cubicBezTo>
                    <a:pt x="0" y="1807"/>
                    <a:pt x="69" y="2104"/>
                    <a:pt x="206" y="2286"/>
                  </a:cubicBezTo>
                  <a:cubicBezTo>
                    <a:pt x="297" y="2423"/>
                    <a:pt x="411" y="2537"/>
                    <a:pt x="571" y="2629"/>
                  </a:cubicBezTo>
                  <a:cubicBezTo>
                    <a:pt x="639" y="2674"/>
                    <a:pt x="731" y="2720"/>
                    <a:pt x="822" y="2743"/>
                  </a:cubicBezTo>
                  <a:cubicBezTo>
                    <a:pt x="913" y="2743"/>
                    <a:pt x="1027" y="2766"/>
                    <a:pt x="1119" y="2766"/>
                  </a:cubicBezTo>
                  <a:cubicBezTo>
                    <a:pt x="1438" y="2743"/>
                    <a:pt x="1735" y="2629"/>
                    <a:pt x="1963" y="2400"/>
                  </a:cubicBezTo>
                  <a:cubicBezTo>
                    <a:pt x="2100" y="2263"/>
                    <a:pt x="2214" y="2081"/>
                    <a:pt x="2283" y="1875"/>
                  </a:cubicBezTo>
                  <a:cubicBezTo>
                    <a:pt x="2328" y="1716"/>
                    <a:pt x="2351" y="1533"/>
                    <a:pt x="2328" y="1373"/>
                  </a:cubicBezTo>
                  <a:cubicBezTo>
                    <a:pt x="2328" y="1145"/>
                    <a:pt x="2260" y="962"/>
                    <a:pt x="2169" y="757"/>
                  </a:cubicBezTo>
                  <a:cubicBezTo>
                    <a:pt x="2100" y="597"/>
                    <a:pt x="1986" y="437"/>
                    <a:pt x="1872" y="346"/>
                  </a:cubicBezTo>
                  <a:cubicBezTo>
                    <a:pt x="1781" y="255"/>
                    <a:pt x="1689" y="186"/>
                    <a:pt x="1598" y="141"/>
                  </a:cubicBezTo>
                  <a:cubicBezTo>
                    <a:pt x="1392" y="49"/>
                    <a:pt x="1301" y="26"/>
                    <a:pt x="1096" y="4"/>
                  </a:cubicBezTo>
                  <a:cubicBezTo>
                    <a:pt x="1080" y="2"/>
                    <a:pt x="1064" y="1"/>
                    <a:pt x="10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9" name="Google Shape;679;p28"/>
            <p:cNvSpPr/>
            <p:nvPr/>
          </p:nvSpPr>
          <p:spPr>
            <a:xfrm>
              <a:off x="4040250" y="672825"/>
              <a:ext cx="61650" cy="61650"/>
            </a:xfrm>
            <a:custGeom>
              <a:rect b="b" l="l" r="r" t="t"/>
              <a:pathLst>
                <a:path extrusionOk="0" h="2466" w="2466">
                  <a:moveTo>
                    <a:pt x="1141" y="0"/>
                  </a:moveTo>
                  <a:cubicBezTo>
                    <a:pt x="1050" y="0"/>
                    <a:pt x="959" y="0"/>
                    <a:pt x="890" y="46"/>
                  </a:cubicBezTo>
                  <a:cubicBezTo>
                    <a:pt x="867" y="69"/>
                    <a:pt x="867" y="69"/>
                    <a:pt x="845" y="69"/>
                  </a:cubicBezTo>
                  <a:cubicBezTo>
                    <a:pt x="753" y="92"/>
                    <a:pt x="685" y="115"/>
                    <a:pt x="593" y="160"/>
                  </a:cubicBezTo>
                  <a:cubicBezTo>
                    <a:pt x="525" y="206"/>
                    <a:pt x="457" y="252"/>
                    <a:pt x="388" y="297"/>
                  </a:cubicBezTo>
                  <a:cubicBezTo>
                    <a:pt x="388" y="320"/>
                    <a:pt x="365" y="343"/>
                    <a:pt x="342" y="366"/>
                  </a:cubicBezTo>
                  <a:cubicBezTo>
                    <a:pt x="274" y="434"/>
                    <a:pt x="205" y="525"/>
                    <a:pt x="160" y="617"/>
                  </a:cubicBezTo>
                  <a:cubicBezTo>
                    <a:pt x="114" y="708"/>
                    <a:pt x="46" y="822"/>
                    <a:pt x="23" y="936"/>
                  </a:cubicBezTo>
                  <a:cubicBezTo>
                    <a:pt x="0" y="1028"/>
                    <a:pt x="0" y="1142"/>
                    <a:pt x="0" y="1256"/>
                  </a:cubicBezTo>
                  <a:cubicBezTo>
                    <a:pt x="0" y="1347"/>
                    <a:pt x="23" y="1438"/>
                    <a:pt x="23" y="1507"/>
                  </a:cubicBezTo>
                  <a:cubicBezTo>
                    <a:pt x="23" y="1530"/>
                    <a:pt x="46" y="1575"/>
                    <a:pt x="46" y="1598"/>
                  </a:cubicBezTo>
                  <a:cubicBezTo>
                    <a:pt x="68" y="1667"/>
                    <a:pt x="114" y="1735"/>
                    <a:pt x="137" y="1827"/>
                  </a:cubicBezTo>
                  <a:cubicBezTo>
                    <a:pt x="137" y="1849"/>
                    <a:pt x="160" y="1872"/>
                    <a:pt x="183" y="1895"/>
                  </a:cubicBezTo>
                  <a:cubicBezTo>
                    <a:pt x="228" y="1963"/>
                    <a:pt x="274" y="2032"/>
                    <a:pt x="320" y="2078"/>
                  </a:cubicBezTo>
                  <a:cubicBezTo>
                    <a:pt x="342" y="2100"/>
                    <a:pt x="365" y="2123"/>
                    <a:pt x="388" y="2146"/>
                  </a:cubicBezTo>
                  <a:cubicBezTo>
                    <a:pt x="434" y="2192"/>
                    <a:pt x="502" y="2260"/>
                    <a:pt x="571" y="2283"/>
                  </a:cubicBezTo>
                  <a:cubicBezTo>
                    <a:pt x="639" y="2329"/>
                    <a:pt x="730" y="2374"/>
                    <a:pt x="799" y="2397"/>
                  </a:cubicBezTo>
                  <a:cubicBezTo>
                    <a:pt x="913" y="2443"/>
                    <a:pt x="1027" y="2443"/>
                    <a:pt x="1141" y="2466"/>
                  </a:cubicBezTo>
                  <a:cubicBezTo>
                    <a:pt x="1233" y="2466"/>
                    <a:pt x="1370" y="2443"/>
                    <a:pt x="1461" y="2420"/>
                  </a:cubicBezTo>
                  <a:cubicBezTo>
                    <a:pt x="1575" y="2397"/>
                    <a:pt x="1666" y="2351"/>
                    <a:pt x="1780" y="2306"/>
                  </a:cubicBezTo>
                  <a:cubicBezTo>
                    <a:pt x="1826" y="2283"/>
                    <a:pt x="1872" y="2260"/>
                    <a:pt x="1917" y="2237"/>
                  </a:cubicBezTo>
                  <a:cubicBezTo>
                    <a:pt x="1986" y="2192"/>
                    <a:pt x="2054" y="2146"/>
                    <a:pt x="2100" y="2078"/>
                  </a:cubicBezTo>
                  <a:cubicBezTo>
                    <a:pt x="2168" y="2032"/>
                    <a:pt x="2214" y="1963"/>
                    <a:pt x="2260" y="1895"/>
                  </a:cubicBezTo>
                  <a:cubicBezTo>
                    <a:pt x="2328" y="1804"/>
                    <a:pt x="2374" y="1690"/>
                    <a:pt x="2397" y="1598"/>
                  </a:cubicBezTo>
                  <a:cubicBezTo>
                    <a:pt x="2442" y="1484"/>
                    <a:pt x="2465" y="1370"/>
                    <a:pt x="2465" y="1256"/>
                  </a:cubicBezTo>
                  <a:cubicBezTo>
                    <a:pt x="2465" y="1165"/>
                    <a:pt x="2442" y="1073"/>
                    <a:pt x="2420" y="982"/>
                  </a:cubicBezTo>
                  <a:cubicBezTo>
                    <a:pt x="2420" y="959"/>
                    <a:pt x="2420" y="936"/>
                    <a:pt x="2397" y="891"/>
                  </a:cubicBezTo>
                  <a:cubicBezTo>
                    <a:pt x="2351" y="777"/>
                    <a:pt x="2305" y="662"/>
                    <a:pt x="2237" y="571"/>
                  </a:cubicBezTo>
                  <a:cubicBezTo>
                    <a:pt x="2191" y="503"/>
                    <a:pt x="2146" y="411"/>
                    <a:pt x="2077" y="366"/>
                  </a:cubicBezTo>
                  <a:cubicBezTo>
                    <a:pt x="2009" y="297"/>
                    <a:pt x="1940" y="252"/>
                    <a:pt x="1872" y="183"/>
                  </a:cubicBezTo>
                  <a:cubicBezTo>
                    <a:pt x="1849" y="183"/>
                    <a:pt x="1803" y="160"/>
                    <a:pt x="1780" y="137"/>
                  </a:cubicBezTo>
                  <a:cubicBezTo>
                    <a:pt x="1689" y="92"/>
                    <a:pt x="1621" y="69"/>
                    <a:pt x="1529" y="46"/>
                  </a:cubicBezTo>
                  <a:cubicBezTo>
                    <a:pt x="1438" y="0"/>
                    <a:pt x="1347" y="0"/>
                    <a:pt x="125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0" name="Google Shape;680;p28"/>
            <p:cNvSpPr/>
            <p:nvPr/>
          </p:nvSpPr>
          <p:spPr>
            <a:xfrm>
              <a:off x="3830250" y="494350"/>
              <a:ext cx="60500" cy="62100"/>
            </a:xfrm>
            <a:custGeom>
              <a:rect b="b" l="l" r="r" t="t"/>
              <a:pathLst>
                <a:path extrusionOk="0" h="2484" w="2420">
                  <a:moveTo>
                    <a:pt x="1106" y="0"/>
                  </a:moveTo>
                  <a:cubicBezTo>
                    <a:pt x="1057" y="0"/>
                    <a:pt x="1008" y="6"/>
                    <a:pt x="959" y="18"/>
                  </a:cubicBezTo>
                  <a:cubicBezTo>
                    <a:pt x="731" y="86"/>
                    <a:pt x="525" y="223"/>
                    <a:pt x="366" y="383"/>
                  </a:cubicBezTo>
                  <a:cubicBezTo>
                    <a:pt x="297" y="475"/>
                    <a:pt x="229" y="566"/>
                    <a:pt x="160" y="657"/>
                  </a:cubicBezTo>
                  <a:cubicBezTo>
                    <a:pt x="137" y="748"/>
                    <a:pt x="92" y="817"/>
                    <a:pt x="69" y="908"/>
                  </a:cubicBezTo>
                  <a:cubicBezTo>
                    <a:pt x="46" y="931"/>
                    <a:pt x="46" y="954"/>
                    <a:pt x="46" y="999"/>
                  </a:cubicBezTo>
                  <a:cubicBezTo>
                    <a:pt x="23" y="1114"/>
                    <a:pt x="0" y="1228"/>
                    <a:pt x="0" y="1342"/>
                  </a:cubicBezTo>
                  <a:cubicBezTo>
                    <a:pt x="0" y="1456"/>
                    <a:pt x="23" y="1570"/>
                    <a:pt x="69" y="1684"/>
                  </a:cubicBezTo>
                  <a:cubicBezTo>
                    <a:pt x="92" y="1753"/>
                    <a:pt x="114" y="1844"/>
                    <a:pt x="160" y="1913"/>
                  </a:cubicBezTo>
                  <a:cubicBezTo>
                    <a:pt x="206" y="1981"/>
                    <a:pt x="274" y="2049"/>
                    <a:pt x="320" y="2118"/>
                  </a:cubicBezTo>
                  <a:cubicBezTo>
                    <a:pt x="343" y="2141"/>
                    <a:pt x="366" y="2164"/>
                    <a:pt x="366" y="2164"/>
                  </a:cubicBezTo>
                  <a:cubicBezTo>
                    <a:pt x="434" y="2232"/>
                    <a:pt x="502" y="2278"/>
                    <a:pt x="571" y="2323"/>
                  </a:cubicBezTo>
                  <a:cubicBezTo>
                    <a:pt x="662" y="2369"/>
                    <a:pt x="776" y="2415"/>
                    <a:pt x="890" y="2437"/>
                  </a:cubicBezTo>
                  <a:cubicBezTo>
                    <a:pt x="959" y="2460"/>
                    <a:pt x="1050" y="2483"/>
                    <a:pt x="1142" y="2483"/>
                  </a:cubicBezTo>
                  <a:lnTo>
                    <a:pt x="1210" y="2483"/>
                  </a:lnTo>
                  <a:cubicBezTo>
                    <a:pt x="1438" y="2483"/>
                    <a:pt x="1667" y="2437"/>
                    <a:pt x="1849" y="2301"/>
                  </a:cubicBezTo>
                  <a:cubicBezTo>
                    <a:pt x="1918" y="2278"/>
                    <a:pt x="1986" y="2209"/>
                    <a:pt x="2032" y="2164"/>
                  </a:cubicBezTo>
                  <a:cubicBezTo>
                    <a:pt x="2077" y="2118"/>
                    <a:pt x="2123" y="2072"/>
                    <a:pt x="2146" y="2027"/>
                  </a:cubicBezTo>
                  <a:cubicBezTo>
                    <a:pt x="2192" y="2004"/>
                    <a:pt x="2214" y="1958"/>
                    <a:pt x="2237" y="1913"/>
                  </a:cubicBezTo>
                  <a:cubicBezTo>
                    <a:pt x="2260" y="1844"/>
                    <a:pt x="2306" y="1776"/>
                    <a:pt x="2328" y="1707"/>
                  </a:cubicBezTo>
                  <a:cubicBezTo>
                    <a:pt x="2328" y="1707"/>
                    <a:pt x="2328" y="1684"/>
                    <a:pt x="2328" y="1661"/>
                  </a:cubicBezTo>
                  <a:cubicBezTo>
                    <a:pt x="2420" y="1388"/>
                    <a:pt x="2351" y="1091"/>
                    <a:pt x="2214" y="840"/>
                  </a:cubicBezTo>
                  <a:cubicBezTo>
                    <a:pt x="2192" y="794"/>
                    <a:pt x="2169" y="748"/>
                    <a:pt x="2123" y="703"/>
                  </a:cubicBezTo>
                  <a:cubicBezTo>
                    <a:pt x="2077" y="657"/>
                    <a:pt x="2055" y="611"/>
                    <a:pt x="2009" y="566"/>
                  </a:cubicBezTo>
                  <a:cubicBezTo>
                    <a:pt x="1940" y="497"/>
                    <a:pt x="1849" y="429"/>
                    <a:pt x="1758" y="383"/>
                  </a:cubicBezTo>
                  <a:cubicBezTo>
                    <a:pt x="1712" y="269"/>
                    <a:pt x="1621" y="155"/>
                    <a:pt x="1507" y="109"/>
                  </a:cubicBezTo>
                  <a:cubicBezTo>
                    <a:pt x="1373" y="42"/>
                    <a:pt x="1239" y="0"/>
                    <a:pt x="11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81" name="Google Shape;681;p28"/>
          <p:cNvGrpSpPr/>
          <p:nvPr/>
        </p:nvGrpSpPr>
        <p:grpSpPr>
          <a:xfrm>
            <a:off x="6514450" y="4555425"/>
            <a:ext cx="1067700" cy="1029050"/>
            <a:chOff x="4445375" y="3754025"/>
            <a:chExt cx="1067700" cy="1029050"/>
          </a:xfrm>
        </p:grpSpPr>
        <p:sp>
          <p:nvSpPr>
            <p:cNvPr id="682" name="Google Shape;682;p28"/>
            <p:cNvSpPr/>
            <p:nvPr/>
          </p:nvSpPr>
          <p:spPr>
            <a:xfrm>
              <a:off x="4445375" y="3754025"/>
              <a:ext cx="1067700" cy="1029050"/>
            </a:xfrm>
            <a:custGeom>
              <a:rect b="b" l="l" r="r" t="t"/>
              <a:pathLst>
                <a:path extrusionOk="0" h="41162" w="42708">
                  <a:moveTo>
                    <a:pt x="18268" y="754"/>
                  </a:moveTo>
                  <a:cubicBezTo>
                    <a:pt x="21180" y="754"/>
                    <a:pt x="24101" y="1353"/>
                    <a:pt x="26844" y="2291"/>
                  </a:cubicBezTo>
                  <a:cubicBezTo>
                    <a:pt x="30975" y="3684"/>
                    <a:pt x="35083" y="5807"/>
                    <a:pt x="37594" y="9481"/>
                  </a:cubicBezTo>
                  <a:cubicBezTo>
                    <a:pt x="38850" y="11307"/>
                    <a:pt x="39717" y="13362"/>
                    <a:pt x="40356" y="15462"/>
                  </a:cubicBezTo>
                  <a:cubicBezTo>
                    <a:pt x="41018" y="17539"/>
                    <a:pt x="41429" y="19684"/>
                    <a:pt x="41520" y="21876"/>
                  </a:cubicBezTo>
                  <a:cubicBezTo>
                    <a:pt x="41703" y="26098"/>
                    <a:pt x="40539" y="30252"/>
                    <a:pt x="37708" y="33448"/>
                  </a:cubicBezTo>
                  <a:cubicBezTo>
                    <a:pt x="35038" y="36461"/>
                    <a:pt x="31363" y="38469"/>
                    <a:pt x="27551" y="39565"/>
                  </a:cubicBezTo>
                  <a:cubicBezTo>
                    <a:pt x="25655" y="40107"/>
                    <a:pt x="23718" y="40389"/>
                    <a:pt x="21791" y="40389"/>
                  </a:cubicBezTo>
                  <a:cubicBezTo>
                    <a:pt x="19334" y="40389"/>
                    <a:pt x="16891" y="39931"/>
                    <a:pt x="14564" y="38972"/>
                  </a:cubicBezTo>
                  <a:cubicBezTo>
                    <a:pt x="10706" y="37374"/>
                    <a:pt x="7419" y="34544"/>
                    <a:pt x="5182" y="31028"/>
                  </a:cubicBezTo>
                  <a:cubicBezTo>
                    <a:pt x="823" y="24158"/>
                    <a:pt x="229" y="14686"/>
                    <a:pt x="4635" y="7678"/>
                  </a:cubicBezTo>
                  <a:cubicBezTo>
                    <a:pt x="5160" y="6811"/>
                    <a:pt x="5776" y="5989"/>
                    <a:pt x="6461" y="5236"/>
                  </a:cubicBezTo>
                  <a:cubicBezTo>
                    <a:pt x="6483" y="5236"/>
                    <a:pt x="6483" y="5213"/>
                    <a:pt x="6506" y="5190"/>
                  </a:cubicBezTo>
                  <a:cubicBezTo>
                    <a:pt x="8424" y="3341"/>
                    <a:pt x="10866" y="2063"/>
                    <a:pt x="13445" y="1356"/>
                  </a:cubicBezTo>
                  <a:cubicBezTo>
                    <a:pt x="15029" y="939"/>
                    <a:pt x="16647" y="754"/>
                    <a:pt x="18268" y="754"/>
                  </a:cubicBezTo>
                  <a:close/>
                  <a:moveTo>
                    <a:pt x="18378" y="0"/>
                  </a:moveTo>
                  <a:cubicBezTo>
                    <a:pt x="17616" y="0"/>
                    <a:pt x="16853" y="40"/>
                    <a:pt x="16093" y="123"/>
                  </a:cubicBezTo>
                  <a:cubicBezTo>
                    <a:pt x="12098" y="534"/>
                    <a:pt x="8150" y="2246"/>
                    <a:pt x="5388" y="5236"/>
                  </a:cubicBezTo>
                  <a:cubicBezTo>
                    <a:pt x="4703" y="5943"/>
                    <a:pt x="4132" y="6742"/>
                    <a:pt x="3630" y="7587"/>
                  </a:cubicBezTo>
                  <a:cubicBezTo>
                    <a:pt x="3562" y="7701"/>
                    <a:pt x="3562" y="7815"/>
                    <a:pt x="3607" y="7906"/>
                  </a:cubicBezTo>
                  <a:cubicBezTo>
                    <a:pt x="1" y="14183"/>
                    <a:pt x="69" y="22286"/>
                    <a:pt x="3105" y="28814"/>
                  </a:cubicBezTo>
                  <a:cubicBezTo>
                    <a:pt x="4931" y="32718"/>
                    <a:pt x="7853" y="36073"/>
                    <a:pt x="11551" y="38287"/>
                  </a:cubicBezTo>
                  <a:cubicBezTo>
                    <a:pt x="14671" y="40163"/>
                    <a:pt x="18229" y="41162"/>
                    <a:pt x="21856" y="41162"/>
                  </a:cubicBezTo>
                  <a:cubicBezTo>
                    <a:pt x="22687" y="41162"/>
                    <a:pt x="23522" y="41109"/>
                    <a:pt x="24356" y="41003"/>
                  </a:cubicBezTo>
                  <a:cubicBezTo>
                    <a:pt x="28647" y="40432"/>
                    <a:pt x="32915" y="38675"/>
                    <a:pt x="36270" y="35890"/>
                  </a:cubicBezTo>
                  <a:cubicBezTo>
                    <a:pt x="39580" y="33151"/>
                    <a:pt x="41657" y="29385"/>
                    <a:pt x="42182" y="25117"/>
                  </a:cubicBezTo>
                  <a:cubicBezTo>
                    <a:pt x="42707" y="20620"/>
                    <a:pt x="41657" y="15895"/>
                    <a:pt x="39763" y="11810"/>
                  </a:cubicBezTo>
                  <a:cubicBezTo>
                    <a:pt x="38804" y="9732"/>
                    <a:pt x="37526" y="7838"/>
                    <a:pt x="35814" y="6309"/>
                  </a:cubicBezTo>
                  <a:cubicBezTo>
                    <a:pt x="34148" y="4802"/>
                    <a:pt x="32185" y="3661"/>
                    <a:pt x="30130" y="2748"/>
                  </a:cubicBezTo>
                  <a:cubicBezTo>
                    <a:pt x="26462" y="1115"/>
                    <a:pt x="22422" y="0"/>
                    <a:pt x="183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3" name="Google Shape;683;p28"/>
            <p:cNvSpPr/>
            <p:nvPr/>
          </p:nvSpPr>
          <p:spPr>
            <a:xfrm>
              <a:off x="4525850" y="3828875"/>
              <a:ext cx="901050" cy="847950"/>
            </a:xfrm>
            <a:custGeom>
              <a:rect b="b" l="l" r="r" t="t"/>
              <a:pathLst>
                <a:path extrusionOk="0" h="33918" w="36042">
                  <a:moveTo>
                    <a:pt x="15729" y="732"/>
                  </a:moveTo>
                  <a:cubicBezTo>
                    <a:pt x="18305" y="732"/>
                    <a:pt x="20906" y="1153"/>
                    <a:pt x="23328" y="1922"/>
                  </a:cubicBezTo>
                  <a:cubicBezTo>
                    <a:pt x="26546" y="2927"/>
                    <a:pt x="29536" y="4707"/>
                    <a:pt x="31659" y="7355"/>
                  </a:cubicBezTo>
                  <a:cubicBezTo>
                    <a:pt x="33873" y="10139"/>
                    <a:pt x="34992" y="13746"/>
                    <a:pt x="34946" y="17284"/>
                  </a:cubicBezTo>
                  <a:cubicBezTo>
                    <a:pt x="34832" y="23926"/>
                    <a:pt x="30678" y="30157"/>
                    <a:pt x="24309" y="32303"/>
                  </a:cubicBezTo>
                  <a:cubicBezTo>
                    <a:pt x="22589" y="32880"/>
                    <a:pt x="20779" y="33172"/>
                    <a:pt x="18968" y="33172"/>
                  </a:cubicBezTo>
                  <a:cubicBezTo>
                    <a:pt x="17343" y="33172"/>
                    <a:pt x="15717" y="32937"/>
                    <a:pt x="14152" y="32463"/>
                  </a:cubicBezTo>
                  <a:cubicBezTo>
                    <a:pt x="11048" y="31527"/>
                    <a:pt x="8263" y="29632"/>
                    <a:pt x="6140" y="27167"/>
                  </a:cubicBezTo>
                  <a:cubicBezTo>
                    <a:pt x="1461" y="21757"/>
                    <a:pt x="525" y="14065"/>
                    <a:pt x="3127" y="7492"/>
                  </a:cubicBezTo>
                  <a:cubicBezTo>
                    <a:pt x="3401" y="6807"/>
                    <a:pt x="3721" y="6145"/>
                    <a:pt x="4063" y="5506"/>
                  </a:cubicBezTo>
                  <a:cubicBezTo>
                    <a:pt x="6072" y="2881"/>
                    <a:pt x="9245" y="1443"/>
                    <a:pt x="12486" y="964"/>
                  </a:cubicBezTo>
                  <a:cubicBezTo>
                    <a:pt x="13552" y="808"/>
                    <a:pt x="14638" y="732"/>
                    <a:pt x="15729" y="732"/>
                  </a:cubicBezTo>
                  <a:close/>
                  <a:moveTo>
                    <a:pt x="15639" y="0"/>
                  </a:moveTo>
                  <a:cubicBezTo>
                    <a:pt x="15463" y="0"/>
                    <a:pt x="15287" y="2"/>
                    <a:pt x="15111" y="5"/>
                  </a:cubicBezTo>
                  <a:cubicBezTo>
                    <a:pt x="11299" y="73"/>
                    <a:pt x="7373" y="1101"/>
                    <a:pt x="4565" y="3794"/>
                  </a:cubicBezTo>
                  <a:cubicBezTo>
                    <a:pt x="4360" y="3999"/>
                    <a:pt x="4155" y="4205"/>
                    <a:pt x="3972" y="4433"/>
                  </a:cubicBezTo>
                  <a:cubicBezTo>
                    <a:pt x="3858" y="4433"/>
                    <a:pt x="3767" y="4479"/>
                    <a:pt x="3698" y="4593"/>
                  </a:cubicBezTo>
                  <a:cubicBezTo>
                    <a:pt x="3607" y="4753"/>
                    <a:pt x="3515" y="4935"/>
                    <a:pt x="3424" y="5095"/>
                  </a:cubicBezTo>
                  <a:cubicBezTo>
                    <a:pt x="3264" y="5323"/>
                    <a:pt x="3082" y="5552"/>
                    <a:pt x="2922" y="5803"/>
                  </a:cubicBezTo>
                  <a:cubicBezTo>
                    <a:pt x="2854" y="5917"/>
                    <a:pt x="2854" y="6054"/>
                    <a:pt x="2899" y="6145"/>
                  </a:cubicBezTo>
                  <a:cubicBezTo>
                    <a:pt x="0" y="12422"/>
                    <a:pt x="229" y="20023"/>
                    <a:pt x="4155" y="25843"/>
                  </a:cubicBezTo>
                  <a:cubicBezTo>
                    <a:pt x="6049" y="28628"/>
                    <a:pt x="8674" y="30956"/>
                    <a:pt x="11755" y="32371"/>
                  </a:cubicBezTo>
                  <a:cubicBezTo>
                    <a:pt x="14029" y="33405"/>
                    <a:pt x="16491" y="33918"/>
                    <a:pt x="18965" y="33918"/>
                  </a:cubicBezTo>
                  <a:cubicBezTo>
                    <a:pt x="20041" y="33918"/>
                    <a:pt x="21120" y="33820"/>
                    <a:pt x="22187" y="33627"/>
                  </a:cubicBezTo>
                  <a:cubicBezTo>
                    <a:pt x="25656" y="32988"/>
                    <a:pt x="28920" y="31253"/>
                    <a:pt x="31271" y="28628"/>
                  </a:cubicBezTo>
                  <a:cubicBezTo>
                    <a:pt x="33554" y="26094"/>
                    <a:pt x="35037" y="22876"/>
                    <a:pt x="35517" y="19498"/>
                  </a:cubicBezTo>
                  <a:cubicBezTo>
                    <a:pt x="36042" y="15960"/>
                    <a:pt x="35425" y="12331"/>
                    <a:pt x="33736" y="9181"/>
                  </a:cubicBezTo>
                  <a:cubicBezTo>
                    <a:pt x="32024" y="5940"/>
                    <a:pt x="29171" y="3520"/>
                    <a:pt x="25839" y="2059"/>
                  </a:cubicBezTo>
                  <a:cubicBezTo>
                    <a:pt x="22645" y="647"/>
                    <a:pt x="19120" y="0"/>
                    <a:pt x="156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4" name="Google Shape;684;p28"/>
            <p:cNvSpPr/>
            <p:nvPr/>
          </p:nvSpPr>
          <p:spPr>
            <a:xfrm>
              <a:off x="4684475" y="3927800"/>
              <a:ext cx="575225" cy="578550"/>
            </a:xfrm>
            <a:custGeom>
              <a:rect b="b" l="l" r="r" t="t"/>
              <a:pathLst>
                <a:path extrusionOk="0" h="23142" w="23009">
                  <a:moveTo>
                    <a:pt x="8298" y="779"/>
                  </a:moveTo>
                  <a:cubicBezTo>
                    <a:pt x="9182" y="779"/>
                    <a:pt x="10067" y="877"/>
                    <a:pt x="10888" y="1001"/>
                  </a:cubicBezTo>
                  <a:cubicBezTo>
                    <a:pt x="15454" y="1732"/>
                    <a:pt x="19813" y="4402"/>
                    <a:pt x="21388" y="8921"/>
                  </a:cubicBezTo>
                  <a:cubicBezTo>
                    <a:pt x="22141" y="11021"/>
                    <a:pt x="22187" y="13304"/>
                    <a:pt x="21365" y="15381"/>
                  </a:cubicBezTo>
                  <a:cubicBezTo>
                    <a:pt x="20475" y="17618"/>
                    <a:pt x="18763" y="19535"/>
                    <a:pt x="16732" y="20791"/>
                  </a:cubicBezTo>
                  <a:cubicBezTo>
                    <a:pt x="15082" y="21810"/>
                    <a:pt x="13192" y="22393"/>
                    <a:pt x="11281" y="22393"/>
                  </a:cubicBezTo>
                  <a:cubicBezTo>
                    <a:pt x="10839" y="22393"/>
                    <a:pt x="10395" y="22361"/>
                    <a:pt x="9953" y="22297"/>
                  </a:cubicBezTo>
                  <a:cubicBezTo>
                    <a:pt x="7624" y="21955"/>
                    <a:pt x="5570" y="20722"/>
                    <a:pt x="4109" y="18896"/>
                  </a:cubicBezTo>
                  <a:cubicBezTo>
                    <a:pt x="2534" y="16887"/>
                    <a:pt x="1599" y="14331"/>
                    <a:pt x="1279" y="11820"/>
                  </a:cubicBezTo>
                  <a:cubicBezTo>
                    <a:pt x="937" y="9127"/>
                    <a:pt x="1302" y="6342"/>
                    <a:pt x="2603" y="3946"/>
                  </a:cubicBezTo>
                  <a:cubicBezTo>
                    <a:pt x="2671" y="3831"/>
                    <a:pt x="2671" y="3717"/>
                    <a:pt x="2626" y="3626"/>
                  </a:cubicBezTo>
                  <a:cubicBezTo>
                    <a:pt x="3014" y="3033"/>
                    <a:pt x="3447" y="2508"/>
                    <a:pt x="3995" y="2051"/>
                  </a:cubicBezTo>
                  <a:cubicBezTo>
                    <a:pt x="5201" y="1078"/>
                    <a:pt x="6749" y="779"/>
                    <a:pt x="8298" y="779"/>
                  </a:cubicBezTo>
                  <a:close/>
                  <a:moveTo>
                    <a:pt x="8312" y="0"/>
                  </a:moveTo>
                  <a:cubicBezTo>
                    <a:pt x="6754" y="0"/>
                    <a:pt x="5221" y="298"/>
                    <a:pt x="3972" y="1138"/>
                  </a:cubicBezTo>
                  <a:cubicBezTo>
                    <a:pt x="1850" y="2553"/>
                    <a:pt x="845" y="5087"/>
                    <a:pt x="571" y="7529"/>
                  </a:cubicBezTo>
                  <a:cubicBezTo>
                    <a:pt x="549" y="7598"/>
                    <a:pt x="571" y="7643"/>
                    <a:pt x="571" y="7689"/>
                  </a:cubicBezTo>
                  <a:cubicBezTo>
                    <a:pt x="1" y="11318"/>
                    <a:pt x="822" y="15221"/>
                    <a:pt x="2763" y="18280"/>
                  </a:cubicBezTo>
                  <a:cubicBezTo>
                    <a:pt x="4041" y="20311"/>
                    <a:pt x="5890" y="21932"/>
                    <a:pt x="8195" y="22662"/>
                  </a:cubicBezTo>
                  <a:cubicBezTo>
                    <a:pt x="9203" y="22986"/>
                    <a:pt x="10246" y="23141"/>
                    <a:pt x="11287" y="23141"/>
                  </a:cubicBezTo>
                  <a:cubicBezTo>
                    <a:pt x="12814" y="23141"/>
                    <a:pt x="14339" y="22807"/>
                    <a:pt x="15750" y="22183"/>
                  </a:cubicBezTo>
                  <a:cubicBezTo>
                    <a:pt x="18078" y="21133"/>
                    <a:pt x="20087" y="19307"/>
                    <a:pt x="21365" y="17093"/>
                  </a:cubicBezTo>
                  <a:cubicBezTo>
                    <a:pt x="22598" y="14970"/>
                    <a:pt x="23009" y="12528"/>
                    <a:pt x="22529" y="10131"/>
                  </a:cubicBezTo>
                  <a:cubicBezTo>
                    <a:pt x="21502" y="5110"/>
                    <a:pt x="17211" y="1686"/>
                    <a:pt x="12395" y="545"/>
                  </a:cubicBezTo>
                  <a:cubicBezTo>
                    <a:pt x="11140" y="242"/>
                    <a:pt x="9716" y="0"/>
                    <a:pt x="83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5" name="Google Shape;685;p28"/>
            <p:cNvSpPr/>
            <p:nvPr/>
          </p:nvSpPr>
          <p:spPr>
            <a:xfrm>
              <a:off x="4832850" y="4094200"/>
              <a:ext cx="292175" cy="273000"/>
            </a:xfrm>
            <a:custGeom>
              <a:rect b="b" l="l" r="r" t="t"/>
              <a:pathLst>
                <a:path extrusionOk="0" h="10920" w="11687">
                  <a:moveTo>
                    <a:pt x="4301" y="761"/>
                  </a:moveTo>
                  <a:cubicBezTo>
                    <a:pt x="4948" y="761"/>
                    <a:pt x="5577" y="847"/>
                    <a:pt x="6072" y="964"/>
                  </a:cubicBezTo>
                  <a:cubicBezTo>
                    <a:pt x="8012" y="1444"/>
                    <a:pt x="9998" y="2768"/>
                    <a:pt x="10523" y="4822"/>
                  </a:cubicBezTo>
                  <a:cubicBezTo>
                    <a:pt x="11048" y="6876"/>
                    <a:pt x="9427" y="8588"/>
                    <a:pt x="7761" y="9501"/>
                  </a:cubicBezTo>
                  <a:cubicBezTo>
                    <a:pt x="6957" y="9928"/>
                    <a:pt x="6072" y="10174"/>
                    <a:pt x="5209" y="10174"/>
                  </a:cubicBezTo>
                  <a:cubicBezTo>
                    <a:pt x="4134" y="10174"/>
                    <a:pt x="3093" y="9793"/>
                    <a:pt x="2283" y="8908"/>
                  </a:cubicBezTo>
                  <a:cubicBezTo>
                    <a:pt x="594" y="7036"/>
                    <a:pt x="754" y="4365"/>
                    <a:pt x="1233" y="2060"/>
                  </a:cubicBezTo>
                  <a:cubicBezTo>
                    <a:pt x="1772" y="1072"/>
                    <a:pt x="3067" y="761"/>
                    <a:pt x="4301" y="761"/>
                  </a:cubicBezTo>
                  <a:close/>
                  <a:moveTo>
                    <a:pt x="4332" y="1"/>
                  </a:moveTo>
                  <a:cubicBezTo>
                    <a:pt x="3014" y="1"/>
                    <a:pt x="1677" y="328"/>
                    <a:pt x="891" y="1238"/>
                  </a:cubicBezTo>
                  <a:cubicBezTo>
                    <a:pt x="731" y="1261"/>
                    <a:pt x="594" y="1330"/>
                    <a:pt x="571" y="1512"/>
                  </a:cubicBezTo>
                  <a:cubicBezTo>
                    <a:pt x="548" y="1604"/>
                    <a:pt x="525" y="1695"/>
                    <a:pt x="503" y="1786"/>
                  </a:cubicBezTo>
                  <a:cubicBezTo>
                    <a:pt x="434" y="1946"/>
                    <a:pt x="366" y="2106"/>
                    <a:pt x="320" y="2288"/>
                  </a:cubicBezTo>
                  <a:cubicBezTo>
                    <a:pt x="274" y="2402"/>
                    <a:pt x="297" y="2517"/>
                    <a:pt x="366" y="2585"/>
                  </a:cubicBezTo>
                  <a:cubicBezTo>
                    <a:pt x="0" y="4822"/>
                    <a:pt x="23" y="7219"/>
                    <a:pt x="1461" y="9090"/>
                  </a:cubicBezTo>
                  <a:cubicBezTo>
                    <a:pt x="2434" y="10343"/>
                    <a:pt x="3806" y="10920"/>
                    <a:pt x="5239" y="10920"/>
                  </a:cubicBezTo>
                  <a:cubicBezTo>
                    <a:pt x="6027" y="10920"/>
                    <a:pt x="6833" y="10746"/>
                    <a:pt x="7601" y="10414"/>
                  </a:cubicBezTo>
                  <a:cubicBezTo>
                    <a:pt x="9655" y="9524"/>
                    <a:pt x="11687" y="7538"/>
                    <a:pt x="11367" y="5141"/>
                  </a:cubicBezTo>
                  <a:cubicBezTo>
                    <a:pt x="11048" y="2745"/>
                    <a:pt x="8902" y="1033"/>
                    <a:pt x="6734" y="348"/>
                  </a:cubicBezTo>
                  <a:cubicBezTo>
                    <a:pt x="6048" y="141"/>
                    <a:pt x="5194" y="1"/>
                    <a:pt x="433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6" name="Google Shape;686;p28"/>
            <p:cNvSpPr/>
            <p:nvPr/>
          </p:nvSpPr>
          <p:spPr>
            <a:xfrm>
              <a:off x="4974375" y="4233575"/>
              <a:ext cx="575" cy="575"/>
            </a:xfrm>
            <a:custGeom>
              <a:rect b="b" l="l" r="r" t="t"/>
              <a:pathLst>
                <a:path extrusionOk="0" h="23" w="23">
                  <a:moveTo>
                    <a:pt x="23" y="0"/>
                  </a:moveTo>
                  <a:cubicBezTo>
                    <a:pt x="23" y="23"/>
                    <a:pt x="0" y="23"/>
                    <a:pt x="0" y="23"/>
                  </a:cubicBezTo>
                  <a:cubicBezTo>
                    <a:pt x="23" y="23"/>
                    <a:pt x="23" y="23"/>
                    <a:pt x="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7" name="Google Shape;687;p28"/>
            <p:cNvSpPr/>
            <p:nvPr/>
          </p:nvSpPr>
          <p:spPr>
            <a:xfrm>
              <a:off x="4977225" y="4222150"/>
              <a:ext cx="575" cy="25"/>
            </a:xfrm>
            <a:custGeom>
              <a:rect b="b" l="l" r="r" t="t"/>
              <a:pathLst>
                <a:path extrusionOk="0" h="1" w="23">
                  <a:moveTo>
                    <a:pt x="23" y="1"/>
                  </a:moveTo>
                  <a:cubicBezTo>
                    <a:pt x="0" y="1"/>
                    <a:pt x="0" y="1"/>
                    <a:pt x="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8" name="Google Shape;688;p28"/>
            <p:cNvSpPr/>
            <p:nvPr/>
          </p:nvSpPr>
          <p:spPr>
            <a:xfrm>
              <a:off x="4915600" y="4190775"/>
              <a:ext cx="82750" cy="69875"/>
            </a:xfrm>
            <a:custGeom>
              <a:rect b="b" l="l" r="r" t="t"/>
              <a:pathLst>
                <a:path extrusionOk="0" h="2795" w="3310">
                  <a:moveTo>
                    <a:pt x="1643" y="753"/>
                  </a:moveTo>
                  <a:cubicBezTo>
                    <a:pt x="1666" y="776"/>
                    <a:pt x="1712" y="776"/>
                    <a:pt x="1735" y="776"/>
                  </a:cubicBezTo>
                  <a:cubicBezTo>
                    <a:pt x="1803" y="799"/>
                    <a:pt x="1849" y="822"/>
                    <a:pt x="1917" y="845"/>
                  </a:cubicBezTo>
                  <a:lnTo>
                    <a:pt x="1940" y="845"/>
                  </a:lnTo>
                  <a:cubicBezTo>
                    <a:pt x="1963" y="868"/>
                    <a:pt x="1986" y="890"/>
                    <a:pt x="2031" y="913"/>
                  </a:cubicBezTo>
                  <a:cubicBezTo>
                    <a:pt x="2077" y="936"/>
                    <a:pt x="2123" y="959"/>
                    <a:pt x="2146" y="982"/>
                  </a:cubicBezTo>
                  <a:cubicBezTo>
                    <a:pt x="2214" y="1005"/>
                    <a:pt x="2260" y="1050"/>
                    <a:pt x="2305" y="1073"/>
                  </a:cubicBezTo>
                  <a:cubicBezTo>
                    <a:pt x="2351" y="1096"/>
                    <a:pt x="2374" y="1119"/>
                    <a:pt x="2397" y="1141"/>
                  </a:cubicBezTo>
                  <a:cubicBezTo>
                    <a:pt x="2420" y="1164"/>
                    <a:pt x="2442" y="1187"/>
                    <a:pt x="2465" y="1210"/>
                  </a:cubicBezTo>
                  <a:cubicBezTo>
                    <a:pt x="2465" y="1233"/>
                    <a:pt x="2465" y="1233"/>
                    <a:pt x="2465" y="1233"/>
                  </a:cubicBezTo>
                  <a:cubicBezTo>
                    <a:pt x="2465" y="1256"/>
                    <a:pt x="2488" y="1278"/>
                    <a:pt x="2488" y="1278"/>
                  </a:cubicBezTo>
                  <a:cubicBezTo>
                    <a:pt x="2488" y="1284"/>
                    <a:pt x="2488" y="1290"/>
                    <a:pt x="2488" y="1301"/>
                  </a:cubicBezTo>
                  <a:cubicBezTo>
                    <a:pt x="2511" y="1324"/>
                    <a:pt x="2511" y="1347"/>
                    <a:pt x="2511" y="1347"/>
                  </a:cubicBezTo>
                  <a:cubicBezTo>
                    <a:pt x="2511" y="1370"/>
                    <a:pt x="2511" y="1393"/>
                    <a:pt x="2511" y="1393"/>
                  </a:cubicBezTo>
                  <a:cubicBezTo>
                    <a:pt x="2511" y="1415"/>
                    <a:pt x="2511" y="1438"/>
                    <a:pt x="2511" y="1438"/>
                  </a:cubicBezTo>
                  <a:cubicBezTo>
                    <a:pt x="2511" y="1438"/>
                    <a:pt x="2511" y="1438"/>
                    <a:pt x="2511" y="1461"/>
                  </a:cubicBezTo>
                  <a:cubicBezTo>
                    <a:pt x="2511" y="1484"/>
                    <a:pt x="2488" y="1507"/>
                    <a:pt x="2488" y="1530"/>
                  </a:cubicBezTo>
                  <a:cubicBezTo>
                    <a:pt x="2488" y="1535"/>
                    <a:pt x="2485" y="1544"/>
                    <a:pt x="2481" y="1553"/>
                  </a:cubicBezTo>
                  <a:lnTo>
                    <a:pt x="2481" y="1553"/>
                  </a:lnTo>
                  <a:cubicBezTo>
                    <a:pt x="2465" y="1557"/>
                    <a:pt x="2465" y="1578"/>
                    <a:pt x="2465" y="1598"/>
                  </a:cubicBezTo>
                  <a:cubicBezTo>
                    <a:pt x="2442" y="1644"/>
                    <a:pt x="2397" y="1689"/>
                    <a:pt x="2374" y="1712"/>
                  </a:cubicBezTo>
                  <a:cubicBezTo>
                    <a:pt x="2374" y="1735"/>
                    <a:pt x="2351" y="1735"/>
                    <a:pt x="2351" y="1735"/>
                  </a:cubicBezTo>
                  <a:cubicBezTo>
                    <a:pt x="2351" y="1758"/>
                    <a:pt x="2328" y="1758"/>
                    <a:pt x="2328" y="1781"/>
                  </a:cubicBezTo>
                  <a:cubicBezTo>
                    <a:pt x="2305" y="1803"/>
                    <a:pt x="2260" y="1826"/>
                    <a:pt x="2237" y="1872"/>
                  </a:cubicBezTo>
                  <a:cubicBezTo>
                    <a:pt x="2237" y="1872"/>
                    <a:pt x="2191" y="1895"/>
                    <a:pt x="2168" y="1918"/>
                  </a:cubicBezTo>
                  <a:cubicBezTo>
                    <a:pt x="2146" y="1940"/>
                    <a:pt x="2100" y="1940"/>
                    <a:pt x="2054" y="1963"/>
                  </a:cubicBezTo>
                  <a:cubicBezTo>
                    <a:pt x="2009" y="1986"/>
                    <a:pt x="1986" y="1986"/>
                    <a:pt x="1940" y="2009"/>
                  </a:cubicBezTo>
                  <a:cubicBezTo>
                    <a:pt x="1895" y="2009"/>
                    <a:pt x="1849" y="2032"/>
                    <a:pt x="1826" y="2032"/>
                  </a:cubicBezTo>
                  <a:lnTo>
                    <a:pt x="1780" y="2032"/>
                  </a:lnTo>
                  <a:cubicBezTo>
                    <a:pt x="1758" y="2032"/>
                    <a:pt x="1735" y="2032"/>
                    <a:pt x="1712" y="2055"/>
                  </a:cubicBezTo>
                  <a:cubicBezTo>
                    <a:pt x="1666" y="2055"/>
                    <a:pt x="1621" y="2055"/>
                    <a:pt x="1575" y="2032"/>
                  </a:cubicBezTo>
                  <a:lnTo>
                    <a:pt x="1461" y="2032"/>
                  </a:lnTo>
                  <a:cubicBezTo>
                    <a:pt x="1415" y="2009"/>
                    <a:pt x="1370" y="2009"/>
                    <a:pt x="1324" y="1986"/>
                  </a:cubicBezTo>
                  <a:cubicBezTo>
                    <a:pt x="1324" y="1986"/>
                    <a:pt x="1301" y="1963"/>
                    <a:pt x="1278" y="1963"/>
                  </a:cubicBezTo>
                  <a:lnTo>
                    <a:pt x="1255" y="1963"/>
                  </a:lnTo>
                  <a:cubicBezTo>
                    <a:pt x="1210" y="1940"/>
                    <a:pt x="1164" y="1895"/>
                    <a:pt x="1118" y="1872"/>
                  </a:cubicBezTo>
                  <a:cubicBezTo>
                    <a:pt x="1096" y="1849"/>
                    <a:pt x="1073" y="1826"/>
                    <a:pt x="1073" y="1803"/>
                  </a:cubicBezTo>
                  <a:cubicBezTo>
                    <a:pt x="1050" y="1803"/>
                    <a:pt x="1027" y="1781"/>
                    <a:pt x="1027" y="1758"/>
                  </a:cubicBezTo>
                  <a:cubicBezTo>
                    <a:pt x="1004" y="1758"/>
                    <a:pt x="1004" y="1758"/>
                    <a:pt x="1004" y="1735"/>
                  </a:cubicBezTo>
                  <a:cubicBezTo>
                    <a:pt x="982" y="1689"/>
                    <a:pt x="959" y="1644"/>
                    <a:pt x="936" y="1598"/>
                  </a:cubicBezTo>
                  <a:cubicBezTo>
                    <a:pt x="913" y="1575"/>
                    <a:pt x="913" y="1552"/>
                    <a:pt x="890" y="1507"/>
                  </a:cubicBezTo>
                  <a:cubicBezTo>
                    <a:pt x="890" y="1484"/>
                    <a:pt x="890" y="1461"/>
                    <a:pt x="890" y="1438"/>
                  </a:cubicBezTo>
                  <a:lnTo>
                    <a:pt x="867" y="1438"/>
                  </a:lnTo>
                  <a:lnTo>
                    <a:pt x="867" y="1415"/>
                  </a:lnTo>
                  <a:cubicBezTo>
                    <a:pt x="867" y="1370"/>
                    <a:pt x="867" y="1324"/>
                    <a:pt x="867" y="1278"/>
                  </a:cubicBezTo>
                  <a:cubicBezTo>
                    <a:pt x="867" y="1278"/>
                    <a:pt x="867" y="1278"/>
                    <a:pt x="867" y="1256"/>
                  </a:cubicBezTo>
                  <a:cubicBezTo>
                    <a:pt x="867" y="1233"/>
                    <a:pt x="890" y="1187"/>
                    <a:pt x="890" y="1187"/>
                  </a:cubicBezTo>
                  <a:cubicBezTo>
                    <a:pt x="890" y="1164"/>
                    <a:pt x="890" y="1164"/>
                    <a:pt x="890" y="1164"/>
                  </a:cubicBezTo>
                  <a:cubicBezTo>
                    <a:pt x="982" y="1141"/>
                    <a:pt x="1073" y="1073"/>
                    <a:pt x="1118" y="982"/>
                  </a:cubicBezTo>
                  <a:cubicBezTo>
                    <a:pt x="1118" y="959"/>
                    <a:pt x="1141" y="936"/>
                    <a:pt x="1141" y="913"/>
                  </a:cubicBezTo>
                  <a:lnTo>
                    <a:pt x="1164" y="913"/>
                  </a:lnTo>
                  <a:cubicBezTo>
                    <a:pt x="1164" y="913"/>
                    <a:pt x="1187" y="890"/>
                    <a:pt x="1187" y="868"/>
                  </a:cubicBezTo>
                  <a:cubicBezTo>
                    <a:pt x="1210" y="868"/>
                    <a:pt x="1233" y="845"/>
                    <a:pt x="1233" y="845"/>
                  </a:cubicBezTo>
                  <a:cubicBezTo>
                    <a:pt x="1255" y="845"/>
                    <a:pt x="1255" y="822"/>
                    <a:pt x="1255" y="822"/>
                  </a:cubicBezTo>
                  <a:cubicBezTo>
                    <a:pt x="1278" y="822"/>
                    <a:pt x="1301" y="799"/>
                    <a:pt x="1324" y="799"/>
                  </a:cubicBezTo>
                  <a:cubicBezTo>
                    <a:pt x="1370" y="799"/>
                    <a:pt x="1392" y="776"/>
                    <a:pt x="1438" y="776"/>
                  </a:cubicBezTo>
                  <a:cubicBezTo>
                    <a:pt x="1438" y="753"/>
                    <a:pt x="1461" y="753"/>
                    <a:pt x="1461" y="753"/>
                  </a:cubicBezTo>
                  <a:close/>
                  <a:moveTo>
                    <a:pt x="1519" y="0"/>
                  </a:moveTo>
                  <a:cubicBezTo>
                    <a:pt x="1432" y="0"/>
                    <a:pt x="1344" y="7"/>
                    <a:pt x="1255" y="23"/>
                  </a:cubicBezTo>
                  <a:cubicBezTo>
                    <a:pt x="1004" y="69"/>
                    <a:pt x="776" y="206"/>
                    <a:pt x="593" y="411"/>
                  </a:cubicBezTo>
                  <a:cubicBezTo>
                    <a:pt x="502" y="434"/>
                    <a:pt x="411" y="480"/>
                    <a:pt x="342" y="571"/>
                  </a:cubicBezTo>
                  <a:cubicBezTo>
                    <a:pt x="0" y="1027"/>
                    <a:pt x="46" y="1735"/>
                    <a:pt x="388" y="2169"/>
                  </a:cubicBezTo>
                  <a:cubicBezTo>
                    <a:pt x="684" y="2594"/>
                    <a:pt x="1175" y="2795"/>
                    <a:pt x="1678" y="2795"/>
                  </a:cubicBezTo>
                  <a:cubicBezTo>
                    <a:pt x="1796" y="2795"/>
                    <a:pt x="1915" y="2784"/>
                    <a:pt x="2031" y="2762"/>
                  </a:cubicBezTo>
                  <a:cubicBezTo>
                    <a:pt x="2579" y="2671"/>
                    <a:pt x="3104" y="2237"/>
                    <a:pt x="3241" y="1689"/>
                  </a:cubicBezTo>
                  <a:cubicBezTo>
                    <a:pt x="3310" y="1393"/>
                    <a:pt x="3264" y="1073"/>
                    <a:pt x="3104" y="822"/>
                  </a:cubicBezTo>
                  <a:cubicBezTo>
                    <a:pt x="2922" y="548"/>
                    <a:pt x="2625" y="343"/>
                    <a:pt x="2351" y="206"/>
                  </a:cubicBezTo>
                  <a:cubicBezTo>
                    <a:pt x="2087" y="83"/>
                    <a:pt x="1810" y="0"/>
                    <a:pt x="151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89" name="Google Shape;689;p28"/>
          <p:cNvGrpSpPr/>
          <p:nvPr/>
        </p:nvGrpSpPr>
        <p:grpSpPr>
          <a:xfrm>
            <a:off x="8678125" y="4247900"/>
            <a:ext cx="416575" cy="426150"/>
            <a:chOff x="5045125" y="2936525"/>
            <a:chExt cx="416575" cy="426150"/>
          </a:xfrm>
        </p:grpSpPr>
        <p:sp>
          <p:nvSpPr>
            <p:cNvPr id="690" name="Google Shape;690;p28"/>
            <p:cNvSpPr/>
            <p:nvPr/>
          </p:nvSpPr>
          <p:spPr>
            <a:xfrm>
              <a:off x="5045125" y="3118075"/>
              <a:ext cx="292750" cy="244600"/>
            </a:xfrm>
            <a:custGeom>
              <a:rect b="b" l="l" r="r" t="t"/>
              <a:pathLst>
                <a:path extrusionOk="0" h="9784" w="11710">
                  <a:moveTo>
                    <a:pt x="5469" y="0"/>
                  </a:moveTo>
                  <a:cubicBezTo>
                    <a:pt x="4761" y="0"/>
                    <a:pt x="4052" y="132"/>
                    <a:pt x="3379" y="416"/>
                  </a:cubicBezTo>
                  <a:cubicBezTo>
                    <a:pt x="1827" y="1078"/>
                    <a:pt x="1073" y="2516"/>
                    <a:pt x="571" y="4045"/>
                  </a:cubicBezTo>
                  <a:cubicBezTo>
                    <a:pt x="183" y="5232"/>
                    <a:pt x="1" y="6647"/>
                    <a:pt x="548" y="7766"/>
                  </a:cubicBezTo>
                  <a:cubicBezTo>
                    <a:pt x="571" y="7834"/>
                    <a:pt x="571" y="7880"/>
                    <a:pt x="594" y="7926"/>
                  </a:cubicBezTo>
                  <a:cubicBezTo>
                    <a:pt x="1187" y="9181"/>
                    <a:pt x="2511" y="9660"/>
                    <a:pt x="3812" y="9752"/>
                  </a:cubicBezTo>
                  <a:cubicBezTo>
                    <a:pt x="4057" y="9773"/>
                    <a:pt x="4305" y="9783"/>
                    <a:pt x="4554" y="9783"/>
                  </a:cubicBezTo>
                  <a:cubicBezTo>
                    <a:pt x="5907" y="9783"/>
                    <a:pt x="7307" y="9480"/>
                    <a:pt x="8560" y="8998"/>
                  </a:cubicBezTo>
                  <a:cubicBezTo>
                    <a:pt x="9907" y="8450"/>
                    <a:pt x="11253" y="7697"/>
                    <a:pt x="11505" y="6145"/>
                  </a:cubicBezTo>
                  <a:cubicBezTo>
                    <a:pt x="11710" y="4867"/>
                    <a:pt x="11208" y="3520"/>
                    <a:pt x="10432" y="2493"/>
                  </a:cubicBezTo>
                  <a:cubicBezTo>
                    <a:pt x="9283" y="961"/>
                    <a:pt x="7380" y="0"/>
                    <a:pt x="54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1" name="Google Shape;691;p28"/>
            <p:cNvSpPr/>
            <p:nvPr/>
          </p:nvSpPr>
          <p:spPr>
            <a:xfrm>
              <a:off x="5271100" y="2936525"/>
              <a:ext cx="190600" cy="157350"/>
            </a:xfrm>
            <a:custGeom>
              <a:rect b="b" l="l" r="r" t="t"/>
              <a:pathLst>
                <a:path extrusionOk="0" h="6294" w="7624">
                  <a:moveTo>
                    <a:pt x="3401" y="0"/>
                  </a:moveTo>
                  <a:cubicBezTo>
                    <a:pt x="2602" y="0"/>
                    <a:pt x="1803" y="274"/>
                    <a:pt x="1233" y="868"/>
                  </a:cubicBezTo>
                  <a:cubicBezTo>
                    <a:pt x="639" y="1484"/>
                    <a:pt x="343" y="2328"/>
                    <a:pt x="92" y="3127"/>
                  </a:cubicBezTo>
                  <a:cubicBezTo>
                    <a:pt x="0" y="3424"/>
                    <a:pt x="137" y="3652"/>
                    <a:pt x="343" y="3766"/>
                  </a:cubicBezTo>
                  <a:cubicBezTo>
                    <a:pt x="411" y="4246"/>
                    <a:pt x="594" y="4702"/>
                    <a:pt x="913" y="5113"/>
                  </a:cubicBezTo>
                  <a:cubicBezTo>
                    <a:pt x="1559" y="5920"/>
                    <a:pt x="2506" y="6293"/>
                    <a:pt x="3470" y="6293"/>
                  </a:cubicBezTo>
                  <a:cubicBezTo>
                    <a:pt x="4006" y="6293"/>
                    <a:pt x="4547" y="6178"/>
                    <a:pt x="5045" y="5958"/>
                  </a:cubicBezTo>
                  <a:cubicBezTo>
                    <a:pt x="6437" y="5341"/>
                    <a:pt x="7624" y="3812"/>
                    <a:pt x="7122" y="2237"/>
                  </a:cubicBezTo>
                  <a:cubicBezTo>
                    <a:pt x="6665" y="799"/>
                    <a:pt x="4816" y="23"/>
                    <a:pt x="34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MAIN_POINT_1">
    <p:bg>
      <p:bgPr>
        <a:solidFill>
          <a:schemeClr val="lt1"/>
        </a:solidFill>
      </p:bgPr>
    </p:bg>
    <p:spTree>
      <p:nvGrpSpPr>
        <p:cNvPr id="692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p29"/>
          <p:cNvSpPr txBox="1"/>
          <p:nvPr>
            <p:ph type="ctrTitle"/>
          </p:nvPr>
        </p:nvSpPr>
        <p:spPr>
          <a:xfrm>
            <a:off x="1361100" y="2015660"/>
            <a:ext cx="6421800" cy="95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Encode Sans"/>
              <a:buNone/>
              <a:defRPr sz="2500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Encode Sans"/>
              <a:buNone/>
              <a:defRPr sz="2000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Encode Sans"/>
              <a:buNone/>
              <a:defRPr sz="2000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Encode Sans"/>
              <a:buNone/>
              <a:defRPr sz="2000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Encode Sans"/>
              <a:buNone/>
              <a:defRPr sz="2000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Encode Sans"/>
              <a:buNone/>
              <a:defRPr sz="2000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Encode Sans"/>
              <a:buNone/>
              <a:defRPr sz="2000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Encode Sans"/>
              <a:buNone/>
              <a:defRPr sz="2000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Encode Sans"/>
              <a:buNone/>
              <a:defRPr sz="2000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9pPr>
          </a:lstStyle>
          <a:p/>
        </p:txBody>
      </p:sp>
      <p:sp>
        <p:nvSpPr>
          <p:cNvPr id="694" name="Google Shape;694;p29"/>
          <p:cNvSpPr txBox="1"/>
          <p:nvPr>
            <p:ph idx="2" type="title"/>
          </p:nvPr>
        </p:nvSpPr>
        <p:spPr>
          <a:xfrm>
            <a:off x="3240600" y="3030340"/>
            <a:ext cx="2662800" cy="40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9pPr>
          </a:lstStyle>
          <a:p/>
        </p:txBody>
      </p:sp>
      <p:sp>
        <p:nvSpPr>
          <p:cNvPr id="695" name="Google Shape;695;p29"/>
          <p:cNvSpPr/>
          <p:nvPr/>
        </p:nvSpPr>
        <p:spPr>
          <a:xfrm>
            <a:off x="0" y="0"/>
            <a:ext cx="8909000" cy="3221200"/>
          </a:xfrm>
          <a:custGeom>
            <a:rect b="b" l="l" r="r" t="t"/>
            <a:pathLst>
              <a:path extrusionOk="0" h="128848" w="356360">
                <a:moveTo>
                  <a:pt x="356360" y="1"/>
                </a:moveTo>
                <a:cubicBezTo>
                  <a:pt x="356360" y="1"/>
                  <a:pt x="341983" y="60853"/>
                  <a:pt x="279763" y="70336"/>
                </a:cubicBezTo>
                <a:cubicBezTo>
                  <a:pt x="197178" y="82859"/>
                  <a:pt x="188211" y="39667"/>
                  <a:pt x="120459" y="39393"/>
                </a:cubicBezTo>
                <a:cubicBezTo>
                  <a:pt x="38451" y="39059"/>
                  <a:pt x="1" y="128848"/>
                  <a:pt x="1" y="128848"/>
                </a:cubicBezTo>
                <a:lnTo>
                  <a:pt x="1" y="609"/>
                </a:lnTo>
                <a:close/>
              </a:path>
            </a:pathLst>
          </a:custGeom>
          <a:solidFill>
            <a:srgbClr val="E3D6C9">
              <a:alpha val="28627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6" name="Google Shape;696;p29"/>
          <p:cNvSpPr/>
          <p:nvPr/>
        </p:nvSpPr>
        <p:spPr>
          <a:xfrm>
            <a:off x="3245278" y="3770350"/>
            <a:ext cx="5946200" cy="1373150"/>
          </a:xfrm>
          <a:custGeom>
            <a:rect b="b" l="l" r="r" t="t"/>
            <a:pathLst>
              <a:path extrusionOk="0" h="54926" w="237848">
                <a:moveTo>
                  <a:pt x="1" y="54925"/>
                </a:moveTo>
                <a:cubicBezTo>
                  <a:pt x="1" y="54925"/>
                  <a:pt x="9028" y="0"/>
                  <a:pt x="93954" y="2736"/>
                </a:cubicBezTo>
                <a:cubicBezTo>
                  <a:pt x="166873" y="5107"/>
                  <a:pt x="178089" y="40366"/>
                  <a:pt x="237057" y="22615"/>
                </a:cubicBezTo>
                <a:lnTo>
                  <a:pt x="237847" y="54378"/>
                </a:lnTo>
                <a:close/>
              </a:path>
            </a:pathLst>
          </a:custGeom>
          <a:solidFill>
            <a:srgbClr val="E3D6C9">
              <a:alpha val="28627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97" name="Google Shape;697;p29"/>
          <p:cNvGrpSpPr/>
          <p:nvPr/>
        </p:nvGrpSpPr>
        <p:grpSpPr>
          <a:xfrm>
            <a:off x="4492625" y="4407813"/>
            <a:ext cx="572925" cy="787025"/>
            <a:chOff x="3127800" y="2228675"/>
            <a:chExt cx="572925" cy="787025"/>
          </a:xfrm>
        </p:grpSpPr>
        <p:sp>
          <p:nvSpPr>
            <p:cNvPr id="698" name="Google Shape;698;p29"/>
            <p:cNvSpPr/>
            <p:nvPr/>
          </p:nvSpPr>
          <p:spPr>
            <a:xfrm>
              <a:off x="3150625" y="2450925"/>
              <a:ext cx="103300" cy="131100"/>
            </a:xfrm>
            <a:custGeom>
              <a:rect b="b" l="l" r="r" t="t"/>
              <a:pathLst>
                <a:path extrusionOk="0" h="5244" w="4132">
                  <a:moveTo>
                    <a:pt x="3059" y="0"/>
                  </a:moveTo>
                  <a:cubicBezTo>
                    <a:pt x="2734" y="0"/>
                    <a:pt x="2420" y="152"/>
                    <a:pt x="2237" y="457"/>
                  </a:cubicBezTo>
                  <a:cubicBezTo>
                    <a:pt x="1575" y="1575"/>
                    <a:pt x="913" y="2693"/>
                    <a:pt x="251" y="3812"/>
                  </a:cubicBezTo>
                  <a:cubicBezTo>
                    <a:pt x="0" y="4246"/>
                    <a:pt x="137" y="4885"/>
                    <a:pt x="594" y="5113"/>
                  </a:cubicBezTo>
                  <a:cubicBezTo>
                    <a:pt x="752" y="5200"/>
                    <a:pt x="925" y="5243"/>
                    <a:pt x="1094" y="5243"/>
                  </a:cubicBezTo>
                  <a:cubicBezTo>
                    <a:pt x="1411" y="5243"/>
                    <a:pt x="1716" y="5091"/>
                    <a:pt x="1895" y="4793"/>
                  </a:cubicBezTo>
                  <a:cubicBezTo>
                    <a:pt x="2557" y="3652"/>
                    <a:pt x="3219" y="2534"/>
                    <a:pt x="3881" y="1415"/>
                  </a:cubicBezTo>
                  <a:cubicBezTo>
                    <a:pt x="4132" y="1004"/>
                    <a:pt x="3995" y="365"/>
                    <a:pt x="3538" y="114"/>
                  </a:cubicBezTo>
                  <a:cubicBezTo>
                    <a:pt x="3386" y="38"/>
                    <a:pt x="3221" y="0"/>
                    <a:pt x="30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9" name="Google Shape;699;p29"/>
            <p:cNvSpPr/>
            <p:nvPr/>
          </p:nvSpPr>
          <p:spPr>
            <a:xfrm>
              <a:off x="3291575" y="2539800"/>
              <a:ext cx="99875" cy="135275"/>
            </a:xfrm>
            <a:custGeom>
              <a:rect b="b" l="l" r="r" t="t"/>
              <a:pathLst>
                <a:path extrusionOk="0" h="5411" w="3995">
                  <a:moveTo>
                    <a:pt x="2909" y="1"/>
                  </a:moveTo>
                  <a:cubicBezTo>
                    <a:pt x="2584" y="1"/>
                    <a:pt x="2278" y="169"/>
                    <a:pt x="2077" y="462"/>
                  </a:cubicBezTo>
                  <a:cubicBezTo>
                    <a:pt x="1324" y="1581"/>
                    <a:pt x="685" y="2768"/>
                    <a:pt x="160" y="4000"/>
                  </a:cubicBezTo>
                  <a:cubicBezTo>
                    <a:pt x="69" y="4228"/>
                    <a:pt x="0" y="4457"/>
                    <a:pt x="69" y="4708"/>
                  </a:cubicBezTo>
                  <a:cubicBezTo>
                    <a:pt x="114" y="4936"/>
                    <a:pt x="297" y="5187"/>
                    <a:pt x="502" y="5301"/>
                  </a:cubicBezTo>
                  <a:cubicBezTo>
                    <a:pt x="644" y="5372"/>
                    <a:pt x="819" y="5410"/>
                    <a:pt x="995" y="5410"/>
                  </a:cubicBezTo>
                  <a:cubicBezTo>
                    <a:pt x="1329" y="5410"/>
                    <a:pt x="1669" y="5273"/>
                    <a:pt x="1803" y="4959"/>
                  </a:cubicBezTo>
                  <a:cubicBezTo>
                    <a:pt x="2328" y="3726"/>
                    <a:pt x="2968" y="2539"/>
                    <a:pt x="3721" y="1444"/>
                  </a:cubicBezTo>
                  <a:cubicBezTo>
                    <a:pt x="3995" y="1010"/>
                    <a:pt x="3812" y="371"/>
                    <a:pt x="3378" y="120"/>
                  </a:cubicBezTo>
                  <a:cubicBezTo>
                    <a:pt x="3224" y="39"/>
                    <a:pt x="3064" y="1"/>
                    <a:pt x="29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0" name="Google Shape;700;p29"/>
            <p:cNvSpPr/>
            <p:nvPr/>
          </p:nvSpPr>
          <p:spPr>
            <a:xfrm>
              <a:off x="3429100" y="2620975"/>
              <a:ext cx="88475" cy="129675"/>
            </a:xfrm>
            <a:custGeom>
              <a:rect b="b" l="l" r="r" t="t"/>
              <a:pathLst>
                <a:path extrusionOk="0" h="5187" w="3539">
                  <a:moveTo>
                    <a:pt x="2558" y="1"/>
                  </a:moveTo>
                  <a:cubicBezTo>
                    <a:pt x="2390" y="1"/>
                    <a:pt x="2218" y="36"/>
                    <a:pt x="2077" y="114"/>
                  </a:cubicBezTo>
                  <a:cubicBezTo>
                    <a:pt x="1849" y="274"/>
                    <a:pt x="1712" y="456"/>
                    <a:pt x="1621" y="708"/>
                  </a:cubicBezTo>
                  <a:cubicBezTo>
                    <a:pt x="1575" y="844"/>
                    <a:pt x="1507" y="1004"/>
                    <a:pt x="1461" y="1141"/>
                  </a:cubicBezTo>
                  <a:cubicBezTo>
                    <a:pt x="1438" y="1210"/>
                    <a:pt x="1392" y="1278"/>
                    <a:pt x="1370" y="1324"/>
                  </a:cubicBezTo>
                  <a:cubicBezTo>
                    <a:pt x="1370" y="1347"/>
                    <a:pt x="1370" y="1369"/>
                    <a:pt x="1347" y="1415"/>
                  </a:cubicBezTo>
                  <a:cubicBezTo>
                    <a:pt x="1324" y="1438"/>
                    <a:pt x="1278" y="1575"/>
                    <a:pt x="1278" y="1598"/>
                  </a:cubicBezTo>
                  <a:cubicBezTo>
                    <a:pt x="1233" y="1666"/>
                    <a:pt x="1210" y="1712"/>
                    <a:pt x="1187" y="1780"/>
                  </a:cubicBezTo>
                  <a:cubicBezTo>
                    <a:pt x="1119" y="1917"/>
                    <a:pt x="1073" y="2054"/>
                    <a:pt x="1004" y="2168"/>
                  </a:cubicBezTo>
                  <a:cubicBezTo>
                    <a:pt x="753" y="2716"/>
                    <a:pt x="502" y="3241"/>
                    <a:pt x="228" y="3766"/>
                  </a:cubicBezTo>
                  <a:cubicBezTo>
                    <a:pt x="0" y="4223"/>
                    <a:pt x="91" y="4816"/>
                    <a:pt x="571" y="5067"/>
                  </a:cubicBezTo>
                  <a:cubicBezTo>
                    <a:pt x="720" y="5146"/>
                    <a:pt x="891" y="5186"/>
                    <a:pt x="1061" y="5186"/>
                  </a:cubicBezTo>
                  <a:cubicBezTo>
                    <a:pt x="1386" y="5186"/>
                    <a:pt x="1707" y="5039"/>
                    <a:pt x="1872" y="4725"/>
                  </a:cubicBezTo>
                  <a:cubicBezTo>
                    <a:pt x="2465" y="3583"/>
                    <a:pt x="2990" y="2397"/>
                    <a:pt x="3470" y="1187"/>
                  </a:cubicBezTo>
                  <a:cubicBezTo>
                    <a:pt x="3538" y="981"/>
                    <a:pt x="3470" y="685"/>
                    <a:pt x="3378" y="479"/>
                  </a:cubicBezTo>
                  <a:cubicBezTo>
                    <a:pt x="3264" y="274"/>
                    <a:pt x="3013" y="91"/>
                    <a:pt x="2785" y="23"/>
                  </a:cubicBezTo>
                  <a:cubicBezTo>
                    <a:pt x="2713" y="8"/>
                    <a:pt x="2636" y="1"/>
                    <a:pt x="25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1" name="Google Shape;701;p29"/>
            <p:cNvSpPr/>
            <p:nvPr/>
          </p:nvSpPr>
          <p:spPr>
            <a:xfrm>
              <a:off x="3574025" y="2684625"/>
              <a:ext cx="93625" cy="112950"/>
            </a:xfrm>
            <a:custGeom>
              <a:rect b="b" l="l" r="r" t="t"/>
              <a:pathLst>
                <a:path extrusionOk="0" h="4518" w="3745">
                  <a:moveTo>
                    <a:pt x="2671" y="0"/>
                  </a:moveTo>
                  <a:cubicBezTo>
                    <a:pt x="2347" y="0"/>
                    <a:pt x="2032" y="163"/>
                    <a:pt x="1850" y="467"/>
                  </a:cubicBezTo>
                  <a:lnTo>
                    <a:pt x="275" y="3092"/>
                  </a:lnTo>
                  <a:cubicBezTo>
                    <a:pt x="1" y="3525"/>
                    <a:pt x="161" y="4165"/>
                    <a:pt x="594" y="4393"/>
                  </a:cubicBezTo>
                  <a:cubicBezTo>
                    <a:pt x="754" y="4477"/>
                    <a:pt x="921" y="4517"/>
                    <a:pt x="1084" y="4517"/>
                  </a:cubicBezTo>
                  <a:cubicBezTo>
                    <a:pt x="1408" y="4517"/>
                    <a:pt x="1713" y="4355"/>
                    <a:pt x="1895" y="4050"/>
                  </a:cubicBezTo>
                  <a:lnTo>
                    <a:pt x="3493" y="1426"/>
                  </a:lnTo>
                  <a:cubicBezTo>
                    <a:pt x="3744" y="992"/>
                    <a:pt x="3607" y="353"/>
                    <a:pt x="3151" y="124"/>
                  </a:cubicBezTo>
                  <a:cubicBezTo>
                    <a:pt x="2998" y="41"/>
                    <a:pt x="2834" y="0"/>
                    <a:pt x="26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2" name="Google Shape;702;p29"/>
            <p:cNvSpPr/>
            <p:nvPr/>
          </p:nvSpPr>
          <p:spPr>
            <a:xfrm>
              <a:off x="3570600" y="2511325"/>
              <a:ext cx="85050" cy="119350"/>
            </a:xfrm>
            <a:custGeom>
              <a:rect b="b" l="l" r="r" t="t"/>
              <a:pathLst>
                <a:path extrusionOk="0" h="4774" w="3402">
                  <a:moveTo>
                    <a:pt x="2374" y="1"/>
                  </a:moveTo>
                  <a:cubicBezTo>
                    <a:pt x="1945" y="1"/>
                    <a:pt x="1536" y="265"/>
                    <a:pt x="1439" y="711"/>
                  </a:cubicBezTo>
                  <a:cubicBezTo>
                    <a:pt x="1347" y="1053"/>
                    <a:pt x="1233" y="1373"/>
                    <a:pt x="1096" y="1715"/>
                  </a:cubicBezTo>
                  <a:cubicBezTo>
                    <a:pt x="868" y="2263"/>
                    <a:pt x="571" y="2765"/>
                    <a:pt x="206" y="3245"/>
                  </a:cubicBezTo>
                  <a:lnTo>
                    <a:pt x="252" y="3153"/>
                  </a:lnTo>
                  <a:lnTo>
                    <a:pt x="252" y="3153"/>
                  </a:lnTo>
                  <a:cubicBezTo>
                    <a:pt x="115" y="3359"/>
                    <a:pt x="1" y="3541"/>
                    <a:pt x="1" y="3815"/>
                  </a:cubicBezTo>
                  <a:cubicBezTo>
                    <a:pt x="1" y="4044"/>
                    <a:pt x="92" y="4317"/>
                    <a:pt x="252" y="4477"/>
                  </a:cubicBezTo>
                  <a:cubicBezTo>
                    <a:pt x="434" y="4637"/>
                    <a:pt x="686" y="4774"/>
                    <a:pt x="937" y="4774"/>
                  </a:cubicBezTo>
                  <a:cubicBezTo>
                    <a:pt x="1165" y="4751"/>
                    <a:pt x="1462" y="4683"/>
                    <a:pt x="1599" y="4500"/>
                  </a:cubicBezTo>
                  <a:cubicBezTo>
                    <a:pt x="2397" y="3519"/>
                    <a:pt x="2968" y="2423"/>
                    <a:pt x="3265" y="1190"/>
                  </a:cubicBezTo>
                  <a:cubicBezTo>
                    <a:pt x="3402" y="711"/>
                    <a:pt x="3105" y="140"/>
                    <a:pt x="2603" y="26"/>
                  </a:cubicBezTo>
                  <a:cubicBezTo>
                    <a:pt x="2527" y="9"/>
                    <a:pt x="2450" y="1"/>
                    <a:pt x="237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3" name="Google Shape;703;p29"/>
            <p:cNvSpPr/>
            <p:nvPr/>
          </p:nvSpPr>
          <p:spPr>
            <a:xfrm>
              <a:off x="3445650" y="2431250"/>
              <a:ext cx="94175" cy="115550"/>
            </a:xfrm>
            <a:custGeom>
              <a:rect b="b" l="l" r="r" t="t"/>
              <a:pathLst>
                <a:path extrusionOk="0" h="4622" w="3767">
                  <a:moveTo>
                    <a:pt x="2693" y="1"/>
                  </a:moveTo>
                  <a:cubicBezTo>
                    <a:pt x="2369" y="1"/>
                    <a:pt x="2054" y="163"/>
                    <a:pt x="1872" y="467"/>
                  </a:cubicBezTo>
                  <a:lnTo>
                    <a:pt x="251" y="3206"/>
                  </a:lnTo>
                  <a:cubicBezTo>
                    <a:pt x="0" y="3640"/>
                    <a:pt x="137" y="4256"/>
                    <a:pt x="594" y="4508"/>
                  </a:cubicBezTo>
                  <a:cubicBezTo>
                    <a:pt x="746" y="4584"/>
                    <a:pt x="913" y="4622"/>
                    <a:pt x="1078" y="4622"/>
                  </a:cubicBezTo>
                  <a:cubicBezTo>
                    <a:pt x="1408" y="4622"/>
                    <a:pt x="1727" y="4469"/>
                    <a:pt x="1895" y="4165"/>
                  </a:cubicBezTo>
                  <a:lnTo>
                    <a:pt x="3515" y="1426"/>
                  </a:lnTo>
                  <a:cubicBezTo>
                    <a:pt x="3766" y="992"/>
                    <a:pt x="3629" y="353"/>
                    <a:pt x="3173" y="125"/>
                  </a:cubicBezTo>
                  <a:cubicBezTo>
                    <a:pt x="3021" y="41"/>
                    <a:pt x="2856" y="1"/>
                    <a:pt x="26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4" name="Google Shape;704;p29"/>
            <p:cNvSpPr/>
            <p:nvPr/>
          </p:nvSpPr>
          <p:spPr>
            <a:xfrm>
              <a:off x="3297275" y="2367475"/>
              <a:ext cx="98750" cy="113675"/>
            </a:xfrm>
            <a:custGeom>
              <a:rect b="b" l="l" r="r" t="t"/>
              <a:pathLst>
                <a:path extrusionOk="0" h="4547" w="3950">
                  <a:moveTo>
                    <a:pt x="2874" y="0"/>
                  </a:moveTo>
                  <a:cubicBezTo>
                    <a:pt x="2549" y="0"/>
                    <a:pt x="2233" y="168"/>
                    <a:pt x="2032" y="462"/>
                  </a:cubicBezTo>
                  <a:cubicBezTo>
                    <a:pt x="1461" y="1352"/>
                    <a:pt x="868" y="2242"/>
                    <a:pt x="274" y="3110"/>
                  </a:cubicBezTo>
                  <a:cubicBezTo>
                    <a:pt x="0" y="3543"/>
                    <a:pt x="183" y="4183"/>
                    <a:pt x="617" y="4411"/>
                  </a:cubicBezTo>
                  <a:cubicBezTo>
                    <a:pt x="778" y="4503"/>
                    <a:pt x="945" y="4546"/>
                    <a:pt x="1106" y="4546"/>
                  </a:cubicBezTo>
                  <a:cubicBezTo>
                    <a:pt x="1424" y="4546"/>
                    <a:pt x="1721" y="4379"/>
                    <a:pt x="1918" y="4091"/>
                  </a:cubicBezTo>
                  <a:lnTo>
                    <a:pt x="3675" y="1421"/>
                  </a:lnTo>
                  <a:cubicBezTo>
                    <a:pt x="3949" y="1010"/>
                    <a:pt x="3789" y="348"/>
                    <a:pt x="3333" y="120"/>
                  </a:cubicBezTo>
                  <a:cubicBezTo>
                    <a:pt x="3186" y="39"/>
                    <a:pt x="3029" y="0"/>
                    <a:pt x="28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5" name="Google Shape;705;p29"/>
            <p:cNvSpPr/>
            <p:nvPr/>
          </p:nvSpPr>
          <p:spPr>
            <a:xfrm>
              <a:off x="3451925" y="2228675"/>
              <a:ext cx="79900" cy="109400"/>
            </a:xfrm>
            <a:custGeom>
              <a:rect b="b" l="l" r="r" t="t"/>
              <a:pathLst>
                <a:path extrusionOk="0" h="4376" w="3196">
                  <a:moveTo>
                    <a:pt x="2181" y="0"/>
                  </a:moveTo>
                  <a:cubicBezTo>
                    <a:pt x="1857" y="0"/>
                    <a:pt x="1540" y="144"/>
                    <a:pt x="1392" y="467"/>
                  </a:cubicBezTo>
                  <a:lnTo>
                    <a:pt x="183" y="2955"/>
                  </a:lnTo>
                  <a:cubicBezTo>
                    <a:pt x="69" y="3184"/>
                    <a:pt x="0" y="3435"/>
                    <a:pt x="69" y="3686"/>
                  </a:cubicBezTo>
                  <a:cubicBezTo>
                    <a:pt x="137" y="3914"/>
                    <a:pt x="297" y="4142"/>
                    <a:pt x="525" y="4256"/>
                  </a:cubicBezTo>
                  <a:cubicBezTo>
                    <a:pt x="667" y="4335"/>
                    <a:pt x="838" y="4376"/>
                    <a:pt x="1011" y="4376"/>
                  </a:cubicBezTo>
                  <a:cubicBezTo>
                    <a:pt x="1340" y="4376"/>
                    <a:pt x="1677" y="4228"/>
                    <a:pt x="1826" y="3914"/>
                  </a:cubicBezTo>
                  <a:lnTo>
                    <a:pt x="3013" y="1426"/>
                  </a:lnTo>
                  <a:cubicBezTo>
                    <a:pt x="3127" y="1198"/>
                    <a:pt x="3196" y="947"/>
                    <a:pt x="3127" y="696"/>
                  </a:cubicBezTo>
                  <a:cubicBezTo>
                    <a:pt x="3059" y="467"/>
                    <a:pt x="2899" y="216"/>
                    <a:pt x="2694" y="125"/>
                  </a:cubicBezTo>
                  <a:cubicBezTo>
                    <a:pt x="2539" y="44"/>
                    <a:pt x="2359" y="0"/>
                    <a:pt x="21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6" name="Google Shape;706;p29"/>
            <p:cNvSpPr/>
            <p:nvPr/>
          </p:nvSpPr>
          <p:spPr>
            <a:xfrm>
              <a:off x="3607125" y="2317125"/>
              <a:ext cx="93600" cy="127000"/>
            </a:xfrm>
            <a:custGeom>
              <a:rect b="b" l="l" r="r" t="t"/>
              <a:pathLst>
                <a:path extrusionOk="0" h="5080" w="3744">
                  <a:moveTo>
                    <a:pt x="2643" y="1"/>
                  </a:moveTo>
                  <a:cubicBezTo>
                    <a:pt x="2324" y="1"/>
                    <a:pt x="2024" y="163"/>
                    <a:pt x="1827" y="467"/>
                  </a:cubicBezTo>
                  <a:cubicBezTo>
                    <a:pt x="1119" y="1540"/>
                    <a:pt x="548" y="2681"/>
                    <a:pt x="69" y="3891"/>
                  </a:cubicBezTo>
                  <a:cubicBezTo>
                    <a:pt x="1" y="4097"/>
                    <a:pt x="69" y="4416"/>
                    <a:pt x="160" y="4599"/>
                  </a:cubicBezTo>
                  <a:cubicBezTo>
                    <a:pt x="275" y="4804"/>
                    <a:pt x="526" y="5010"/>
                    <a:pt x="754" y="5055"/>
                  </a:cubicBezTo>
                  <a:cubicBezTo>
                    <a:pt x="833" y="5072"/>
                    <a:pt x="909" y="5080"/>
                    <a:pt x="982" y="5080"/>
                  </a:cubicBezTo>
                  <a:cubicBezTo>
                    <a:pt x="1416" y="5080"/>
                    <a:pt x="1742" y="4800"/>
                    <a:pt x="1918" y="4371"/>
                  </a:cubicBezTo>
                  <a:cubicBezTo>
                    <a:pt x="1941" y="4302"/>
                    <a:pt x="1986" y="4234"/>
                    <a:pt x="2009" y="4165"/>
                  </a:cubicBezTo>
                  <a:cubicBezTo>
                    <a:pt x="2009" y="4142"/>
                    <a:pt x="2009" y="4119"/>
                    <a:pt x="2032" y="4097"/>
                  </a:cubicBezTo>
                  <a:cubicBezTo>
                    <a:pt x="2078" y="3982"/>
                    <a:pt x="2146" y="3846"/>
                    <a:pt x="2192" y="3731"/>
                  </a:cubicBezTo>
                  <a:cubicBezTo>
                    <a:pt x="2306" y="3458"/>
                    <a:pt x="2443" y="3206"/>
                    <a:pt x="2580" y="2955"/>
                  </a:cubicBezTo>
                  <a:cubicBezTo>
                    <a:pt x="2854" y="2430"/>
                    <a:pt x="3151" y="1905"/>
                    <a:pt x="3470" y="1426"/>
                  </a:cubicBezTo>
                  <a:cubicBezTo>
                    <a:pt x="3744" y="1015"/>
                    <a:pt x="3561" y="353"/>
                    <a:pt x="3128" y="125"/>
                  </a:cubicBezTo>
                  <a:cubicBezTo>
                    <a:pt x="2968" y="41"/>
                    <a:pt x="2803" y="1"/>
                    <a:pt x="264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7" name="Google Shape;707;p29"/>
            <p:cNvSpPr/>
            <p:nvPr/>
          </p:nvSpPr>
          <p:spPr>
            <a:xfrm>
              <a:off x="3176300" y="2631125"/>
              <a:ext cx="79350" cy="95650"/>
            </a:xfrm>
            <a:custGeom>
              <a:rect b="b" l="l" r="r" t="t"/>
              <a:pathLst>
                <a:path extrusionOk="0" h="3826" w="3174">
                  <a:moveTo>
                    <a:pt x="2148" y="0"/>
                  </a:moveTo>
                  <a:cubicBezTo>
                    <a:pt x="2079" y="0"/>
                    <a:pt x="2010" y="9"/>
                    <a:pt x="1941" y="28"/>
                  </a:cubicBezTo>
                  <a:lnTo>
                    <a:pt x="1735" y="119"/>
                  </a:lnTo>
                  <a:cubicBezTo>
                    <a:pt x="1575" y="210"/>
                    <a:pt x="1461" y="324"/>
                    <a:pt x="1370" y="484"/>
                  </a:cubicBezTo>
                  <a:cubicBezTo>
                    <a:pt x="914" y="1078"/>
                    <a:pt x="503" y="1717"/>
                    <a:pt x="183" y="2401"/>
                  </a:cubicBezTo>
                  <a:cubicBezTo>
                    <a:pt x="69" y="2630"/>
                    <a:pt x="1" y="2858"/>
                    <a:pt x="69" y="3109"/>
                  </a:cubicBezTo>
                  <a:cubicBezTo>
                    <a:pt x="137" y="3337"/>
                    <a:pt x="297" y="3588"/>
                    <a:pt x="503" y="3702"/>
                  </a:cubicBezTo>
                  <a:cubicBezTo>
                    <a:pt x="658" y="3780"/>
                    <a:pt x="823" y="3826"/>
                    <a:pt x="992" y="3826"/>
                  </a:cubicBezTo>
                  <a:cubicBezTo>
                    <a:pt x="1072" y="3826"/>
                    <a:pt x="1153" y="3816"/>
                    <a:pt x="1233" y="3794"/>
                  </a:cubicBezTo>
                  <a:cubicBezTo>
                    <a:pt x="1461" y="3725"/>
                    <a:pt x="1712" y="3588"/>
                    <a:pt x="1804" y="3360"/>
                  </a:cubicBezTo>
                  <a:cubicBezTo>
                    <a:pt x="2146" y="2675"/>
                    <a:pt x="2557" y="2036"/>
                    <a:pt x="3013" y="1443"/>
                  </a:cubicBezTo>
                  <a:cubicBezTo>
                    <a:pt x="3150" y="1260"/>
                    <a:pt x="3173" y="918"/>
                    <a:pt x="3105" y="712"/>
                  </a:cubicBezTo>
                  <a:cubicBezTo>
                    <a:pt x="3059" y="484"/>
                    <a:pt x="2876" y="256"/>
                    <a:pt x="2671" y="142"/>
                  </a:cubicBezTo>
                  <a:cubicBezTo>
                    <a:pt x="2506" y="59"/>
                    <a:pt x="2328" y="0"/>
                    <a:pt x="214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8" name="Google Shape;708;p29"/>
            <p:cNvSpPr/>
            <p:nvPr/>
          </p:nvSpPr>
          <p:spPr>
            <a:xfrm>
              <a:off x="3289850" y="2746025"/>
              <a:ext cx="74775" cy="95025"/>
            </a:xfrm>
            <a:custGeom>
              <a:rect b="b" l="l" r="r" t="t"/>
              <a:pathLst>
                <a:path extrusionOk="0" h="3801" w="2991">
                  <a:moveTo>
                    <a:pt x="2023" y="0"/>
                  </a:moveTo>
                  <a:cubicBezTo>
                    <a:pt x="1943" y="0"/>
                    <a:pt x="1862" y="13"/>
                    <a:pt x="1781" y="42"/>
                  </a:cubicBezTo>
                  <a:cubicBezTo>
                    <a:pt x="1530" y="111"/>
                    <a:pt x="1347" y="248"/>
                    <a:pt x="1188" y="476"/>
                  </a:cubicBezTo>
                  <a:cubicBezTo>
                    <a:pt x="731" y="1138"/>
                    <a:pt x="389" y="1846"/>
                    <a:pt x="69" y="2599"/>
                  </a:cubicBezTo>
                  <a:cubicBezTo>
                    <a:pt x="1" y="2804"/>
                    <a:pt x="69" y="3124"/>
                    <a:pt x="161" y="3306"/>
                  </a:cubicBezTo>
                  <a:cubicBezTo>
                    <a:pt x="275" y="3535"/>
                    <a:pt x="526" y="3717"/>
                    <a:pt x="754" y="3763"/>
                  </a:cubicBezTo>
                  <a:cubicBezTo>
                    <a:pt x="836" y="3787"/>
                    <a:pt x="924" y="3800"/>
                    <a:pt x="1012" y="3800"/>
                  </a:cubicBezTo>
                  <a:cubicBezTo>
                    <a:pt x="1170" y="3800"/>
                    <a:pt x="1330" y="3759"/>
                    <a:pt x="1462" y="3672"/>
                  </a:cubicBezTo>
                  <a:cubicBezTo>
                    <a:pt x="1530" y="3626"/>
                    <a:pt x="1599" y="3580"/>
                    <a:pt x="1667" y="3535"/>
                  </a:cubicBezTo>
                  <a:cubicBezTo>
                    <a:pt x="1781" y="3420"/>
                    <a:pt x="1850" y="3284"/>
                    <a:pt x="1895" y="3124"/>
                  </a:cubicBezTo>
                  <a:cubicBezTo>
                    <a:pt x="2146" y="2530"/>
                    <a:pt x="2466" y="1960"/>
                    <a:pt x="2831" y="1435"/>
                  </a:cubicBezTo>
                  <a:cubicBezTo>
                    <a:pt x="2968" y="1252"/>
                    <a:pt x="2991" y="933"/>
                    <a:pt x="2945" y="704"/>
                  </a:cubicBezTo>
                  <a:cubicBezTo>
                    <a:pt x="2877" y="476"/>
                    <a:pt x="2717" y="248"/>
                    <a:pt x="2489" y="134"/>
                  </a:cubicBezTo>
                  <a:cubicBezTo>
                    <a:pt x="2350" y="56"/>
                    <a:pt x="2190" y="0"/>
                    <a:pt x="20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9" name="Google Shape;709;p29"/>
            <p:cNvSpPr/>
            <p:nvPr/>
          </p:nvSpPr>
          <p:spPr>
            <a:xfrm>
              <a:off x="3463900" y="2821975"/>
              <a:ext cx="107875" cy="125375"/>
            </a:xfrm>
            <a:custGeom>
              <a:rect b="b" l="l" r="r" t="t"/>
              <a:pathLst>
                <a:path extrusionOk="0" h="5015" w="4315">
                  <a:moveTo>
                    <a:pt x="983" y="2710"/>
                  </a:moveTo>
                  <a:cubicBezTo>
                    <a:pt x="969" y="2726"/>
                    <a:pt x="963" y="2735"/>
                    <a:pt x="963" y="2735"/>
                  </a:cubicBezTo>
                  <a:cubicBezTo>
                    <a:pt x="964" y="2735"/>
                    <a:pt x="971" y="2727"/>
                    <a:pt x="983" y="2710"/>
                  </a:cubicBezTo>
                  <a:close/>
                  <a:moveTo>
                    <a:pt x="3248" y="1"/>
                  </a:moveTo>
                  <a:cubicBezTo>
                    <a:pt x="2926" y="1"/>
                    <a:pt x="2607" y="153"/>
                    <a:pt x="2443" y="451"/>
                  </a:cubicBezTo>
                  <a:cubicBezTo>
                    <a:pt x="2146" y="999"/>
                    <a:pt x="1826" y="1547"/>
                    <a:pt x="1461" y="2049"/>
                  </a:cubicBezTo>
                  <a:cubicBezTo>
                    <a:pt x="1370" y="2186"/>
                    <a:pt x="1279" y="2323"/>
                    <a:pt x="1187" y="2437"/>
                  </a:cubicBezTo>
                  <a:cubicBezTo>
                    <a:pt x="1142" y="2505"/>
                    <a:pt x="1096" y="2551"/>
                    <a:pt x="1050" y="2619"/>
                  </a:cubicBezTo>
                  <a:cubicBezTo>
                    <a:pt x="1030" y="2639"/>
                    <a:pt x="1028" y="2659"/>
                    <a:pt x="1012" y="2679"/>
                  </a:cubicBezTo>
                  <a:lnTo>
                    <a:pt x="1012" y="2679"/>
                  </a:lnTo>
                  <a:cubicBezTo>
                    <a:pt x="1022" y="2665"/>
                    <a:pt x="1028" y="2653"/>
                    <a:pt x="1028" y="2642"/>
                  </a:cubicBezTo>
                  <a:lnTo>
                    <a:pt x="1028" y="2642"/>
                  </a:lnTo>
                  <a:cubicBezTo>
                    <a:pt x="1009" y="2673"/>
                    <a:pt x="994" y="2695"/>
                    <a:pt x="983" y="2710"/>
                  </a:cubicBezTo>
                  <a:lnTo>
                    <a:pt x="983" y="2710"/>
                  </a:lnTo>
                  <a:cubicBezTo>
                    <a:pt x="989" y="2704"/>
                    <a:pt x="996" y="2696"/>
                    <a:pt x="1005" y="2688"/>
                  </a:cubicBezTo>
                  <a:cubicBezTo>
                    <a:pt x="1008" y="2685"/>
                    <a:pt x="1010" y="2682"/>
                    <a:pt x="1012" y="2679"/>
                  </a:cubicBezTo>
                  <a:lnTo>
                    <a:pt x="1012" y="2679"/>
                  </a:lnTo>
                  <a:cubicBezTo>
                    <a:pt x="980" y="2727"/>
                    <a:pt x="908" y="2789"/>
                    <a:pt x="891" y="2825"/>
                  </a:cubicBezTo>
                  <a:cubicBezTo>
                    <a:pt x="845" y="2870"/>
                    <a:pt x="799" y="2939"/>
                    <a:pt x="754" y="2985"/>
                  </a:cubicBezTo>
                  <a:cubicBezTo>
                    <a:pt x="640" y="3121"/>
                    <a:pt x="525" y="3258"/>
                    <a:pt x="411" y="3373"/>
                  </a:cubicBezTo>
                  <a:cubicBezTo>
                    <a:pt x="92" y="3761"/>
                    <a:pt x="0" y="4354"/>
                    <a:pt x="411" y="4719"/>
                  </a:cubicBezTo>
                  <a:cubicBezTo>
                    <a:pt x="595" y="4903"/>
                    <a:pt x="865" y="5015"/>
                    <a:pt x="1128" y="5015"/>
                  </a:cubicBezTo>
                  <a:cubicBezTo>
                    <a:pt x="1355" y="5015"/>
                    <a:pt x="1577" y="4932"/>
                    <a:pt x="1735" y="4742"/>
                  </a:cubicBezTo>
                  <a:cubicBezTo>
                    <a:pt x="2648" y="3738"/>
                    <a:pt x="3447" y="2619"/>
                    <a:pt x="4086" y="1432"/>
                  </a:cubicBezTo>
                  <a:cubicBezTo>
                    <a:pt x="4314" y="976"/>
                    <a:pt x="4200" y="360"/>
                    <a:pt x="3744" y="131"/>
                  </a:cubicBezTo>
                  <a:cubicBezTo>
                    <a:pt x="3593" y="44"/>
                    <a:pt x="3420" y="1"/>
                    <a:pt x="32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0" name="Google Shape;710;p29"/>
            <p:cNvSpPr/>
            <p:nvPr/>
          </p:nvSpPr>
          <p:spPr>
            <a:xfrm>
              <a:off x="3285850" y="2894725"/>
              <a:ext cx="100475" cy="120975"/>
            </a:xfrm>
            <a:custGeom>
              <a:rect b="b" l="l" r="r" t="t"/>
              <a:pathLst>
                <a:path extrusionOk="0" h="4839" w="4019">
                  <a:moveTo>
                    <a:pt x="2957" y="1"/>
                  </a:moveTo>
                  <a:cubicBezTo>
                    <a:pt x="2633" y="1"/>
                    <a:pt x="2311" y="148"/>
                    <a:pt x="2147" y="463"/>
                  </a:cubicBezTo>
                  <a:cubicBezTo>
                    <a:pt x="1599" y="1490"/>
                    <a:pt x="982" y="2471"/>
                    <a:pt x="298" y="3407"/>
                  </a:cubicBezTo>
                  <a:cubicBezTo>
                    <a:pt x="1" y="3818"/>
                    <a:pt x="206" y="4503"/>
                    <a:pt x="640" y="4708"/>
                  </a:cubicBezTo>
                  <a:cubicBezTo>
                    <a:pt x="804" y="4798"/>
                    <a:pt x="966" y="4838"/>
                    <a:pt x="1120" y="4838"/>
                  </a:cubicBezTo>
                  <a:cubicBezTo>
                    <a:pt x="1438" y="4838"/>
                    <a:pt x="1726" y="4665"/>
                    <a:pt x="1941" y="4389"/>
                  </a:cubicBezTo>
                  <a:cubicBezTo>
                    <a:pt x="2626" y="3430"/>
                    <a:pt x="3242" y="2448"/>
                    <a:pt x="3790" y="1421"/>
                  </a:cubicBezTo>
                  <a:cubicBezTo>
                    <a:pt x="4018" y="988"/>
                    <a:pt x="3904" y="371"/>
                    <a:pt x="3448" y="120"/>
                  </a:cubicBezTo>
                  <a:cubicBezTo>
                    <a:pt x="3298" y="42"/>
                    <a:pt x="3127" y="1"/>
                    <a:pt x="29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1" name="Google Shape;711;p29"/>
            <p:cNvSpPr/>
            <p:nvPr/>
          </p:nvSpPr>
          <p:spPr>
            <a:xfrm>
              <a:off x="3127800" y="2807725"/>
              <a:ext cx="90175" cy="117525"/>
            </a:xfrm>
            <a:custGeom>
              <a:rect b="b" l="l" r="r" t="t"/>
              <a:pathLst>
                <a:path extrusionOk="0" h="4701" w="3607">
                  <a:moveTo>
                    <a:pt x="2541" y="0"/>
                  </a:moveTo>
                  <a:cubicBezTo>
                    <a:pt x="2218" y="0"/>
                    <a:pt x="1899" y="152"/>
                    <a:pt x="1735" y="450"/>
                  </a:cubicBezTo>
                  <a:cubicBezTo>
                    <a:pt x="1233" y="1409"/>
                    <a:pt x="731" y="2345"/>
                    <a:pt x="251" y="3281"/>
                  </a:cubicBezTo>
                  <a:cubicBezTo>
                    <a:pt x="0" y="3714"/>
                    <a:pt x="114" y="4331"/>
                    <a:pt x="571" y="4582"/>
                  </a:cubicBezTo>
                  <a:cubicBezTo>
                    <a:pt x="728" y="4660"/>
                    <a:pt x="904" y="4701"/>
                    <a:pt x="1077" y="4701"/>
                  </a:cubicBezTo>
                  <a:cubicBezTo>
                    <a:pt x="1406" y="4701"/>
                    <a:pt x="1722" y="4554"/>
                    <a:pt x="1872" y="4239"/>
                  </a:cubicBezTo>
                  <a:cubicBezTo>
                    <a:pt x="2374" y="3303"/>
                    <a:pt x="2876" y="2368"/>
                    <a:pt x="3378" y="1432"/>
                  </a:cubicBezTo>
                  <a:cubicBezTo>
                    <a:pt x="3607" y="975"/>
                    <a:pt x="3515" y="359"/>
                    <a:pt x="3036" y="131"/>
                  </a:cubicBezTo>
                  <a:cubicBezTo>
                    <a:pt x="2885" y="43"/>
                    <a:pt x="2713" y="0"/>
                    <a:pt x="25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12" name="Google Shape;712;p29"/>
          <p:cNvGrpSpPr/>
          <p:nvPr/>
        </p:nvGrpSpPr>
        <p:grpSpPr>
          <a:xfrm>
            <a:off x="5812100" y="402675"/>
            <a:ext cx="1067675" cy="1029425"/>
            <a:chOff x="493750" y="169525"/>
            <a:chExt cx="1067675" cy="1029425"/>
          </a:xfrm>
        </p:grpSpPr>
        <p:sp>
          <p:nvSpPr>
            <p:cNvPr id="713" name="Google Shape;713;p29"/>
            <p:cNvSpPr/>
            <p:nvPr/>
          </p:nvSpPr>
          <p:spPr>
            <a:xfrm>
              <a:off x="493750" y="169525"/>
              <a:ext cx="1067675" cy="1029425"/>
            </a:xfrm>
            <a:custGeom>
              <a:rect b="b" l="l" r="r" t="t"/>
              <a:pathLst>
                <a:path extrusionOk="0" h="41177" w="42707">
                  <a:moveTo>
                    <a:pt x="18282" y="767"/>
                  </a:moveTo>
                  <a:cubicBezTo>
                    <a:pt x="21189" y="767"/>
                    <a:pt x="24106" y="1361"/>
                    <a:pt x="26843" y="2283"/>
                  </a:cubicBezTo>
                  <a:cubicBezTo>
                    <a:pt x="30952" y="3698"/>
                    <a:pt x="35083" y="5821"/>
                    <a:pt x="37594" y="9496"/>
                  </a:cubicBezTo>
                  <a:cubicBezTo>
                    <a:pt x="38827" y="11322"/>
                    <a:pt x="39694" y="13376"/>
                    <a:pt x="40356" y="15476"/>
                  </a:cubicBezTo>
                  <a:cubicBezTo>
                    <a:pt x="40995" y="17553"/>
                    <a:pt x="41429" y="19699"/>
                    <a:pt x="41520" y="21890"/>
                  </a:cubicBezTo>
                  <a:cubicBezTo>
                    <a:pt x="41703" y="26113"/>
                    <a:pt x="40538" y="30267"/>
                    <a:pt x="37708" y="33462"/>
                  </a:cubicBezTo>
                  <a:cubicBezTo>
                    <a:pt x="35038" y="36475"/>
                    <a:pt x="31363" y="38484"/>
                    <a:pt x="27528" y="39580"/>
                  </a:cubicBezTo>
                  <a:cubicBezTo>
                    <a:pt x="25636" y="40113"/>
                    <a:pt x="23699" y="40394"/>
                    <a:pt x="21768" y="40394"/>
                  </a:cubicBezTo>
                  <a:cubicBezTo>
                    <a:pt x="19322" y="40394"/>
                    <a:pt x="16885" y="39943"/>
                    <a:pt x="14563" y="38986"/>
                  </a:cubicBezTo>
                  <a:cubicBezTo>
                    <a:pt x="10706" y="37388"/>
                    <a:pt x="7419" y="34558"/>
                    <a:pt x="5182" y="31043"/>
                  </a:cubicBezTo>
                  <a:cubicBezTo>
                    <a:pt x="822" y="24150"/>
                    <a:pt x="229" y="14700"/>
                    <a:pt x="4611" y="7693"/>
                  </a:cubicBezTo>
                  <a:cubicBezTo>
                    <a:pt x="5159" y="6825"/>
                    <a:pt x="5776" y="6004"/>
                    <a:pt x="6460" y="5250"/>
                  </a:cubicBezTo>
                  <a:cubicBezTo>
                    <a:pt x="6483" y="5228"/>
                    <a:pt x="6483" y="5228"/>
                    <a:pt x="6506" y="5205"/>
                  </a:cubicBezTo>
                  <a:cubicBezTo>
                    <a:pt x="8423" y="3356"/>
                    <a:pt x="10866" y="2078"/>
                    <a:pt x="13445" y="1370"/>
                  </a:cubicBezTo>
                  <a:cubicBezTo>
                    <a:pt x="15033" y="953"/>
                    <a:pt x="16656" y="767"/>
                    <a:pt x="18282" y="767"/>
                  </a:cubicBezTo>
                  <a:close/>
                  <a:moveTo>
                    <a:pt x="18302" y="1"/>
                  </a:moveTo>
                  <a:cubicBezTo>
                    <a:pt x="17565" y="1"/>
                    <a:pt x="16828" y="38"/>
                    <a:pt x="16093" y="115"/>
                  </a:cubicBezTo>
                  <a:cubicBezTo>
                    <a:pt x="12075" y="548"/>
                    <a:pt x="8149" y="2260"/>
                    <a:pt x="5388" y="5250"/>
                  </a:cubicBezTo>
                  <a:cubicBezTo>
                    <a:pt x="4703" y="5958"/>
                    <a:pt x="4132" y="6757"/>
                    <a:pt x="3630" y="7601"/>
                  </a:cubicBezTo>
                  <a:cubicBezTo>
                    <a:pt x="3561" y="7716"/>
                    <a:pt x="3561" y="7830"/>
                    <a:pt x="3607" y="7921"/>
                  </a:cubicBezTo>
                  <a:cubicBezTo>
                    <a:pt x="1" y="14198"/>
                    <a:pt x="69" y="22301"/>
                    <a:pt x="3105" y="28829"/>
                  </a:cubicBezTo>
                  <a:cubicBezTo>
                    <a:pt x="4931" y="32732"/>
                    <a:pt x="7830" y="36087"/>
                    <a:pt x="11528" y="38301"/>
                  </a:cubicBezTo>
                  <a:cubicBezTo>
                    <a:pt x="14666" y="40177"/>
                    <a:pt x="18228" y="41176"/>
                    <a:pt x="21844" y="41176"/>
                  </a:cubicBezTo>
                  <a:cubicBezTo>
                    <a:pt x="22672" y="41176"/>
                    <a:pt x="23503" y="41124"/>
                    <a:pt x="24333" y="41018"/>
                  </a:cubicBezTo>
                  <a:cubicBezTo>
                    <a:pt x="28646" y="40447"/>
                    <a:pt x="32915" y="38689"/>
                    <a:pt x="36270" y="35905"/>
                  </a:cubicBezTo>
                  <a:cubicBezTo>
                    <a:pt x="39580" y="33166"/>
                    <a:pt x="41657" y="29400"/>
                    <a:pt x="42159" y="25131"/>
                  </a:cubicBezTo>
                  <a:cubicBezTo>
                    <a:pt x="42707" y="20635"/>
                    <a:pt x="41657" y="15910"/>
                    <a:pt x="39762" y="11824"/>
                  </a:cubicBezTo>
                  <a:cubicBezTo>
                    <a:pt x="38804" y="9747"/>
                    <a:pt x="37526" y="7853"/>
                    <a:pt x="35814" y="6323"/>
                  </a:cubicBezTo>
                  <a:cubicBezTo>
                    <a:pt x="34147" y="4817"/>
                    <a:pt x="32162" y="3675"/>
                    <a:pt x="30130" y="2762"/>
                  </a:cubicBezTo>
                  <a:cubicBezTo>
                    <a:pt x="26420" y="1120"/>
                    <a:pt x="22366" y="1"/>
                    <a:pt x="183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4" name="Google Shape;714;p29"/>
            <p:cNvSpPr/>
            <p:nvPr/>
          </p:nvSpPr>
          <p:spPr>
            <a:xfrm>
              <a:off x="574225" y="244725"/>
              <a:ext cx="900475" cy="847975"/>
            </a:xfrm>
            <a:custGeom>
              <a:rect b="b" l="l" r="r" t="t"/>
              <a:pathLst>
                <a:path extrusionOk="0" h="33919" w="36019">
                  <a:moveTo>
                    <a:pt x="15710" y="733"/>
                  </a:moveTo>
                  <a:cubicBezTo>
                    <a:pt x="18293" y="733"/>
                    <a:pt x="20906" y="1153"/>
                    <a:pt x="23328" y="1923"/>
                  </a:cubicBezTo>
                  <a:cubicBezTo>
                    <a:pt x="26546" y="2927"/>
                    <a:pt x="29536" y="4708"/>
                    <a:pt x="31659" y="7355"/>
                  </a:cubicBezTo>
                  <a:cubicBezTo>
                    <a:pt x="33873" y="10140"/>
                    <a:pt x="34991" y="13746"/>
                    <a:pt x="34946" y="17284"/>
                  </a:cubicBezTo>
                  <a:cubicBezTo>
                    <a:pt x="34832" y="23926"/>
                    <a:pt x="30677" y="30158"/>
                    <a:pt x="24309" y="32280"/>
                  </a:cubicBezTo>
                  <a:cubicBezTo>
                    <a:pt x="22588" y="32870"/>
                    <a:pt x="20779" y="33162"/>
                    <a:pt x="18967" y="33162"/>
                  </a:cubicBezTo>
                  <a:cubicBezTo>
                    <a:pt x="17343" y="33162"/>
                    <a:pt x="15717" y="32927"/>
                    <a:pt x="14152" y="32463"/>
                  </a:cubicBezTo>
                  <a:cubicBezTo>
                    <a:pt x="11048" y="31527"/>
                    <a:pt x="8263" y="29610"/>
                    <a:pt x="6140" y="27168"/>
                  </a:cubicBezTo>
                  <a:cubicBezTo>
                    <a:pt x="1461" y="21758"/>
                    <a:pt x="502" y="14066"/>
                    <a:pt x="3127" y="7492"/>
                  </a:cubicBezTo>
                  <a:cubicBezTo>
                    <a:pt x="3401" y="6807"/>
                    <a:pt x="3721" y="6146"/>
                    <a:pt x="4063" y="5506"/>
                  </a:cubicBezTo>
                  <a:cubicBezTo>
                    <a:pt x="6072" y="2882"/>
                    <a:pt x="9244" y="1444"/>
                    <a:pt x="12463" y="964"/>
                  </a:cubicBezTo>
                  <a:cubicBezTo>
                    <a:pt x="13529" y="808"/>
                    <a:pt x="14617" y="733"/>
                    <a:pt x="15710" y="733"/>
                  </a:cubicBezTo>
                  <a:close/>
                  <a:moveTo>
                    <a:pt x="15635" y="0"/>
                  </a:moveTo>
                  <a:cubicBezTo>
                    <a:pt x="15453" y="0"/>
                    <a:pt x="15270" y="2"/>
                    <a:pt x="15088" y="6"/>
                  </a:cubicBezTo>
                  <a:cubicBezTo>
                    <a:pt x="11276" y="74"/>
                    <a:pt x="7373" y="1101"/>
                    <a:pt x="4565" y="3795"/>
                  </a:cubicBezTo>
                  <a:cubicBezTo>
                    <a:pt x="4360" y="4000"/>
                    <a:pt x="4154" y="4205"/>
                    <a:pt x="3972" y="4411"/>
                  </a:cubicBezTo>
                  <a:cubicBezTo>
                    <a:pt x="3858" y="4434"/>
                    <a:pt x="3766" y="4479"/>
                    <a:pt x="3698" y="4593"/>
                  </a:cubicBezTo>
                  <a:cubicBezTo>
                    <a:pt x="3607" y="4753"/>
                    <a:pt x="3515" y="4913"/>
                    <a:pt x="3424" y="5073"/>
                  </a:cubicBezTo>
                  <a:cubicBezTo>
                    <a:pt x="3241" y="5324"/>
                    <a:pt x="3082" y="5552"/>
                    <a:pt x="2922" y="5803"/>
                  </a:cubicBezTo>
                  <a:cubicBezTo>
                    <a:pt x="2853" y="5917"/>
                    <a:pt x="2853" y="6054"/>
                    <a:pt x="2899" y="6146"/>
                  </a:cubicBezTo>
                  <a:cubicBezTo>
                    <a:pt x="0" y="12422"/>
                    <a:pt x="228" y="20023"/>
                    <a:pt x="4154" y="25821"/>
                  </a:cubicBezTo>
                  <a:cubicBezTo>
                    <a:pt x="6049" y="28628"/>
                    <a:pt x="8674" y="30957"/>
                    <a:pt x="11755" y="32372"/>
                  </a:cubicBezTo>
                  <a:cubicBezTo>
                    <a:pt x="14029" y="33405"/>
                    <a:pt x="16491" y="33918"/>
                    <a:pt x="18964" y="33918"/>
                  </a:cubicBezTo>
                  <a:cubicBezTo>
                    <a:pt x="20041" y="33918"/>
                    <a:pt x="21120" y="33821"/>
                    <a:pt x="22186" y="33627"/>
                  </a:cubicBezTo>
                  <a:cubicBezTo>
                    <a:pt x="25656" y="32988"/>
                    <a:pt x="28920" y="31253"/>
                    <a:pt x="31271" y="28628"/>
                  </a:cubicBezTo>
                  <a:cubicBezTo>
                    <a:pt x="33553" y="26095"/>
                    <a:pt x="35037" y="22854"/>
                    <a:pt x="35516" y="19498"/>
                  </a:cubicBezTo>
                  <a:cubicBezTo>
                    <a:pt x="36018" y="15960"/>
                    <a:pt x="35425" y="12331"/>
                    <a:pt x="33736" y="9158"/>
                  </a:cubicBezTo>
                  <a:cubicBezTo>
                    <a:pt x="32024" y="5940"/>
                    <a:pt x="29171" y="3521"/>
                    <a:pt x="25838" y="2060"/>
                  </a:cubicBezTo>
                  <a:cubicBezTo>
                    <a:pt x="22650" y="628"/>
                    <a:pt x="19131" y="0"/>
                    <a:pt x="1563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5" name="Google Shape;715;p29"/>
            <p:cNvSpPr/>
            <p:nvPr/>
          </p:nvSpPr>
          <p:spPr>
            <a:xfrm>
              <a:off x="732850" y="343575"/>
              <a:ext cx="575225" cy="578625"/>
            </a:xfrm>
            <a:custGeom>
              <a:rect b="b" l="l" r="r" t="t"/>
              <a:pathLst>
                <a:path extrusionOk="0" h="23145" w="23009">
                  <a:moveTo>
                    <a:pt x="8298" y="783"/>
                  </a:moveTo>
                  <a:cubicBezTo>
                    <a:pt x="9182" y="783"/>
                    <a:pt x="10067" y="880"/>
                    <a:pt x="10888" y="1005"/>
                  </a:cubicBezTo>
                  <a:cubicBezTo>
                    <a:pt x="15453" y="1735"/>
                    <a:pt x="19813" y="4406"/>
                    <a:pt x="21388" y="8925"/>
                  </a:cubicBezTo>
                  <a:cubicBezTo>
                    <a:pt x="22141" y="11025"/>
                    <a:pt x="22164" y="13307"/>
                    <a:pt x="21365" y="15385"/>
                  </a:cubicBezTo>
                  <a:cubicBezTo>
                    <a:pt x="20475" y="17621"/>
                    <a:pt x="18763" y="19539"/>
                    <a:pt x="16731" y="20794"/>
                  </a:cubicBezTo>
                  <a:cubicBezTo>
                    <a:pt x="15082" y="21813"/>
                    <a:pt x="13192" y="22396"/>
                    <a:pt x="11281" y="22396"/>
                  </a:cubicBezTo>
                  <a:cubicBezTo>
                    <a:pt x="10838" y="22396"/>
                    <a:pt x="10395" y="22365"/>
                    <a:pt x="9952" y="22301"/>
                  </a:cubicBezTo>
                  <a:cubicBezTo>
                    <a:pt x="7601" y="21958"/>
                    <a:pt x="5570" y="20726"/>
                    <a:pt x="4109" y="18900"/>
                  </a:cubicBezTo>
                  <a:cubicBezTo>
                    <a:pt x="2534" y="16891"/>
                    <a:pt x="1598" y="14335"/>
                    <a:pt x="1279" y="11824"/>
                  </a:cubicBezTo>
                  <a:cubicBezTo>
                    <a:pt x="936" y="9130"/>
                    <a:pt x="1302" y="6346"/>
                    <a:pt x="2603" y="3926"/>
                  </a:cubicBezTo>
                  <a:cubicBezTo>
                    <a:pt x="2648" y="3835"/>
                    <a:pt x="2648" y="3721"/>
                    <a:pt x="2625" y="3630"/>
                  </a:cubicBezTo>
                  <a:cubicBezTo>
                    <a:pt x="2991" y="3036"/>
                    <a:pt x="3447" y="2488"/>
                    <a:pt x="3995" y="2055"/>
                  </a:cubicBezTo>
                  <a:cubicBezTo>
                    <a:pt x="5201" y="1081"/>
                    <a:pt x="6749" y="783"/>
                    <a:pt x="8298" y="783"/>
                  </a:cubicBezTo>
                  <a:close/>
                  <a:moveTo>
                    <a:pt x="8338" y="0"/>
                  </a:moveTo>
                  <a:cubicBezTo>
                    <a:pt x="6771" y="0"/>
                    <a:pt x="5228" y="296"/>
                    <a:pt x="3972" y="1142"/>
                  </a:cubicBezTo>
                  <a:cubicBezTo>
                    <a:pt x="1849" y="2557"/>
                    <a:pt x="845" y="5090"/>
                    <a:pt x="548" y="7533"/>
                  </a:cubicBezTo>
                  <a:cubicBezTo>
                    <a:pt x="548" y="7601"/>
                    <a:pt x="548" y="7647"/>
                    <a:pt x="571" y="7692"/>
                  </a:cubicBezTo>
                  <a:cubicBezTo>
                    <a:pt x="1" y="11322"/>
                    <a:pt x="822" y="15225"/>
                    <a:pt x="2762" y="18283"/>
                  </a:cubicBezTo>
                  <a:cubicBezTo>
                    <a:pt x="4041" y="20315"/>
                    <a:pt x="5889" y="21935"/>
                    <a:pt x="8195" y="22666"/>
                  </a:cubicBezTo>
                  <a:cubicBezTo>
                    <a:pt x="9203" y="22990"/>
                    <a:pt x="10245" y="23145"/>
                    <a:pt x="11285" y="23145"/>
                  </a:cubicBezTo>
                  <a:cubicBezTo>
                    <a:pt x="12810" y="23145"/>
                    <a:pt x="14329" y="22811"/>
                    <a:pt x="15727" y="22186"/>
                  </a:cubicBezTo>
                  <a:cubicBezTo>
                    <a:pt x="18078" y="21137"/>
                    <a:pt x="20087" y="19310"/>
                    <a:pt x="21365" y="17096"/>
                  </a:cubicBezTo>
                  <a:cubicBezTo>
                    <a:pt x="22598" y="14974"/>
                    <a:pt x="23008" y="12531"/>
                    <a:pt x="22506" y="10135"/>
                  </a:cubicBezTo>
                  <a:cubicBezTo>
                    <a:pt x="21502" y="5113"/>
                    <a:pt x="17188" y="1689"/>
                    <a:pt x="12395" y="525"/>
                  </a:cubicBezTo>
                  <a:cubicBezTo>
                    <a:pt x="11148" y="235"/>
                    <a:pt x="9733" y="0"/>
                    <a:pt x="833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6" name="Google Shape;716;p29"/>
            <p:cNvSpPr/>
            <p:nvPr/>
          </p:nvSpPr>
          <p:spPr>
            <a:xfrm>
              <a:off x="880650" y="510075"/>
              <a:ext cx="292175" cy="273000"/>
            </a:xfrm>
            <a:custGeom>
              <a:rect b="b" l="l" r="r" t="t"/>
              <a:pathLst>
                <a:path extrusionOk="0" h="10920" w="11687">
                  <a:moveTo>
                    <a:pt x="4317" y="761"/>
                  </a:moveTo>
                  <a:cubicBezTo>
                    <a:pt x="4961" y="761"/>
                    <a:pt x="5585" y="846"/>
                    <a:pt x="6072" y="964"/>
                  </a:cubicBezTo>
                  <a:cubicBezTo>
                    <a:pt x="8035" y="1443"/>
                    <a:pt x="10021" y="2767"/>
                    <a:pt x="10546" y="4821"/>
                  </a:cubicBezTo>
                  <a:cubicBezTo>
                    <a:pt x="11071" y="6876"/>
                    <a:pt x="9450" y="8588"/>
                    <a:pt x="7784" y="9478"/>
                  </a:cubicBezTo>
                  <a:cubicBezTo>
                    <a:pt x="6975" y="9918"/>
                    <a:pt x="6084" y="10170"/>
                    <a:pt x="5215" y="10170"/>
                  </a:cubicBezTo>
                  <a:cubicBezTo>
                    <a:pt x="4146" y="10170"/>
                    <a:pt x="3111" y="9788"/>
                    <a:pt x="2306" y="8907"/>
                  </a:cubicBezTo>
                  <a:cubicBezTo>
                    <a:pt x="617" y="7035"/>
                    <a:pt x="776" y="4365"/>
                    <a:pt x="1256" y="2060"/>
                  </a:cubicBezTo>
                  <a:cubicBezTo>
                    <a:pt x="1795" y="1071"/>
                    <a:pt x="3090" y="761"/>
                    <a:pt x="4317" y="761"/>
                  </a:cubicBezTo>
                  <a:close/>
                  <a:moveTo>
                    <a:pt x="4342" y="0"/>
                  </a:moveTo>
                  <a:cubicBezTo>
                    <a:pt x="3023" y="0"/>
                    <a:pt x="1677" y="327"/>
                    <a:pt x="890" y="1238"/>
                  </a:cubicBezTo>
                  <a:cubicBezTo>
                    <a:pt x="754" y="1238"/>
                    <a:pt x="617" y="1329"/>
                    <a:pt x="594" y="1512"/>
                  </a:cubicBezTo>
                  <a:cubicBezTo>
                    <a:pt x="571" y="1603"/>
                    <a:pt x="548" y="1694"/>
                    <a:pt x="525" y="1786"/>
                  </a:cubicBezTo>
                  <a:cubicBezTo>
                    <a:pt x="457" y="1945"/>
                    <a:pt x="388" y="2105"/>
                    <a:pt x="343" y="2288"/>
                  </a:cubicBezTo>
                  <a:cubicBezTo>
                    <a:pt x="297" y="2402"/>
                    <a:pt x="320" y="2516"/>
                    <a:pt x="388" y="2585"/>
                  </a:cubicBezTo>
                  <a:cubicBezTo>
                    <a:pt x="0" y="4821"/>
                    <a:pt x="46" y="7195"/>
                    <a:pt x="1484" y="9090"/>
                  </a:cubicBezTo>
                  <a:cubicBezTo>
                    <a:pt x="2442" y="10342"/>
                    <a:pt x="3818" y="10919"/>
                    <a:pt x="5257" y="10919"/>
                  </a:cubicBezTo>
                  <a:cubicBezTo>
                    <a:pt x="6047" y="10919"/>
                    <a:pt x="6855" y="10745"/>
                    <a:pt x="7624" y="10414"/>
                  </a:cubicBezTo>
                  <a:cubicBezTo>
                    <a:pt x="9678" y="9501"/>
                    <a:pt x="11687" y="7538"/>
                    <a:pt x="11367" y="5118"/>
                  </a:cubicBezTo>
                  <a:cubicBezTo>
                    <a:pt x="11071" y="2744"/>
                    <a:pt x="8925" y="1010"/>
                    <a:pt x="6734" y="348"/>
                  </a:cubicBezTo>
                  <a:cubicBezTo>
                    <a:pt x="6057" y="140"/>
                    <a:pt x="5205" y="0"/>
                    <a:pt x="43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7" name="Google Shape;717;p29"/>
            <p:cNvSpPr/>
            <p:nvPr/>
          </p:nvSpPr>
          <p:spPr>
            <a:xfrm>
              <a:off x="1022725" y="649425"/>
              <a:ext cx="600" cy="600"/>
            </a:xfrm>
            <a:custGeom>
              <a:rect b="b" l="l" r="r" t="t"/>
              <a:pathLst>
                <a:path extrusionOk="0" h="24" w="24">
                  <a:moveTo>
                    <a:pt x="24" y="1"/>
                  </a:moveTo>
                  <a:lnTo>
                    <a:pt x="24" y="1"/>
                  </a:lnTo>
                  <a:cubicBezTo>
                    <a:pt x="1" y="23"/>
                    <a:pt x="1" y="23"/>
                    <a:pt x="1" y="23"/>
                  </a:cubicBezTo>
                  <a:cubicBezTo>
                    <a:pt x="24" y="23"/>
                    <a:pt x="24" y="23"/>
                    <a:pt x="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8" name="Google Shape;718;p29"/>
            <p:cNvSpPr/>
            <p:nvPr/>
          </p:nvSpPr>
          <p:spPr>
            <a:xfrm>
              <a:off x="1025575" y="638025"/>
              <a:ext cx="25" cy="25"/>
            </a:xfrm>
            <a:custGeom>
              <a:rect b="b" l="l" r="r" t="t"/>
              <a:pathLst>
                <a:path extrusionOk="0" h="1"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9" name="Google Shape;719;p29"/>
            <p:cNvSpPr/>
            <p:nvPr/>
          </p:nvSpPr>
          <p:spPr>
            <a:xfrm>
              <a:off x="963950" y="606625"/>
              <a:ext cx="82775" cy="69900"/>
            </a:xfrm>
            <a:custGeom>
              <a:rect b="b" l="l" r="r" t="t"/>
              <a:pathLst>
                <a:path extrusionOk="0" h="2796" w="3311">
                  <a:moveTo>
                    <a:pt x="1644" y="754"/>
                  </a:moveTo>
                  <a:cubicBezTo>
                    <a:pt x="1667" y="777"/>
                    <a:pt x="1713" y="777"/>
                    <a:pt x="1736" y="777"/>
                  </a:cubicBezTo>
                  <a:cubicBezTo>
                    <a:pt x="1781" y="800"/>
                    <a:pt x="1850" y="822"/>
                    <a:pt x="1918" y="845"/>
                  </a:cubicBezTo>
                  <a:cubicBezTo>
                    <a:pt x="1964" y="868"/>
                    <a:pt x="1987" y="891"/>
                    <a:pt x="2032" y="891"/>
                  </a:cubicBezTo>
                  <a:cubicBezTo>
                    <a:pt x="2078" y="914"/>
                    <a:pt x="2101" y="937"/>
                    <a:pt x="2146" y="982"/>
                  </a:cubicBezTo>
                  <a:cubicBezTo>
                    <a:pt x="2192" y="1005"/>
                    <a:pt x="2260" y="1028"/>
                    <a:pt x="2306" y="1074"/>
                  </a:cubicBezTo>
                  <a:cubicBezTo>
                    <a:pt x="2329" y="1096"/>
                    <a:pt x="2352" y="1119"/>
                    <a:pt x="2397" y="1142"/>
                  </a:cubicBezTo>
                  <a:cubicBezTo>
                    <a:pt x="2420" y="1165"/>
                    <a:pt x="2443" y="1188"/>
                    <a:pt x="2443" y="1211"/>
                  </a:cubicBezTo>
                  <a:cubicBezTo>
                    <a:pt x="2466" y="1211"/>
                    <a:pt x="2466" y="1233"/>
                    <a:pt x="2466" y="1233"/>
                  </a:cubicBezTo>
                  <a:cubicBezTo>
                    <a:pt x="2466" y="1242"/>
                    <a:pt x="2469" y="1250"/>
                    <a:pt x="2473" y="1257"/>
                  </a:cubicBezTo>
                  <a:lnTo>
                    <a:pt x="2473" y="1257"/>
                  </a:lnTo>
                  <a:cubicBezTo>
                    <a:pt x="2471" y="1256"/>
                    <a:pt x="2468" y="1256"/>
                    <a:pt x="2466" y="1256"/>
                  </a:cubicBezTo>
                  <a:cubicBezTo>
                    <a:pt x="2489" y="1279"/>
                    <a:pt x="2489" y="1279"/>
                    <a:pt x="2489" y="1302"/>
                  </a:cubicBezTo>
                  <a:cubicBezTo>
                    <a:pt x="2489" y="1325"/>
                    <a:pt x="2512" y="1325"/>
                    <a:pt x="2512" y="1347"/>
                  </a:cubicBezTo>
                  <a:cubicBezTo>
                    <a:pt x="2512" y="1370"/>
                    <a:pt x="2512" y="1393"/>
                    <a:pt x="2512" y="1393"/>
                  </a:cubicBezTo>
                  <a:cubicBezTo>
                    <a:pt x="2512" y="1416"/>
                    <a:pt x="2512" y="1416"/>
                    <a:pt x="2512" y="1439"/>
                  </a:cubicBezTo>
                  <a:cubicBezTo>
                    <a:pt x="2512" y="1484"/>
                    <a:pt x="2489" y="1507"/>
                    <a:pt x="2489" y="1530"/>
                  </a:cubicBezTo>
                  <a:cubicBezTo>
                    <a:pt x="2480" y="1539"/>
                    <a:pt x="2471" y="1555"/>
                    <a:pt x="2466" y="1567"/>
                  </a:cubicBezTo>
                  <a:lnTo>
                    <a:pt x="2466" y="1567"/>
                  </a:lnTo>
                  <a:cubicBezTo>
                    <a:pt x="2460" y="1576"/>
                    <a:pt x="2455" y="1587"/>
                    <a:pt x="2443" y="1599"/>
                  </a:cubicBezTo>
                  <a:cubicBezTo>
                    <a:pt x="2420" y="1644"/>
                    <a:pt x="2397" y="1667"/>
                    <a:pt x="2375" y="1713"/>
                  </a:cubicBezTo>
                  <a:cubicBezTo>
                    <a:pt x="2375" y="1735"/>
                    <a:pt x="2352" y="1735"/>
                    <a:pt x="2352" y="1735"/>
                  </a:cubicBezTo>
                  <a:cubicBezTo>
                    <a:pt x="2352" y="1758"/>
                    <a:pt x="2329" y="1758"/>
                    <a:pt x="2329" y="1781"/>
                  </a:cubicBezTo>
                  <a:cubicBezTo>
                    <a:pt x="2306" y="1804"/>
                    <a:pt x="2260" y="1827"/>
                    <a:pt x="2238" y="1850"/>
                  </a:cubicBezTo>
                  <a:cubicBezTo>
                    <a:pt x="2238" y="1872"/>
                    <a:pt x="2192" y="1895"/>
                    <a:pt x="2169" y="1895"/>
                  </a:cubicBezTo>
                  <a:cubicBezTo>
                    <a:pt x="2124" y="1918"/>
                    <a:pt x="2101" y="1941"/>
                    <a:pt x="2055" y="1964"/>
                  </a:cubicBezTo>
                  <a:cubicBezTo>
                    <a:pt x="2009" y="1987"/>
                    <a:pt x="1964" y="1987"/>
                    <a:pt x="1941" y="2009"/>
                  </a:cubicBezTo>
                  <a:cubicBezTo>
                    <a:pt x="1895" y="2009"/>
                    <a:pt x="1850" y="2032"/>
                    <a:pt x="1804" y="2032"/>
                  </a:cubicBezTo>
                  <a:lnTo>
                    <a:pt x="1530" y="2032"/>
                  </a:lnTo>
                  <a:cubicBezTo>
                    <a:pt x="1507" y="2032"/>
                    <a:pt x="1484" y="2032"/>
                    <a:pt x="1462" y="2009"/>
                  </a:cubicBezTo>
                  <a:cubicBezTo>
                    <a:pt x="1416" y="2009"/>
                    <a:pt x="1370" y="1987"/>
                    <a:pt x="1325" y="1987"/>
                  </a:cubicBezTo>
                  <a:cubicBezTo>
                    <a:pt x="1325" y="1987"/>
                    <a:pt x="1302" y="1964"/>
                    <a:pt x="1279" y="1964"/>
                  </a:cubicBezTo>
                  <a:cubicBezTo>
                    <a:pt x="1279" y="1964"/>
                    <a:pt x="1256" y="1964"/>
                    <a:pt x="1256" y="1941"/>
                  </a:cubicBezTo>
                  <a:cubicBezTo>
                    <a:pt x="1211" y="1918"/>
                    <a:pt x="1165" y="1895"/>
                    <a:pt x="1119" y="1872"/>
                  </a:cubicBezTo>
                  <a:cubicBezTo>
                    <a:pt x="1096" y="1850"/>
                    <a:pt x="1074" y="1827"/>
                    <a:pt x="1051" y="1804"/>
                  </a:cubicBezTo>
                  <a:cubicBezTo>
                    <a:pt x="1051" y="1804"/>
                    <a:pt x="1028" y="1781"/>
                    <a:pt x="1005" y="1758"/>
                  </a:cubicBezTo>
                  <a:cubicBezTo>
                    <a:pt x="1005" y="1758"/>
                    <a:pt x="1005" y="1735"/>
                    <a:pt x="1005" y="1735"/>
                  </a:cubicBezTo>
                  <a:cubicBezTo>
                    <a:pt x="982" y="1690"/>
                    <a:pt x="959" y="1644"/>
                    <a:pt x="914" y="1599"/>
                  </a:cubicBezTo>
                  <a:cubicBezTo>
                    <a:pt x="914" y="1576"/>
                    <a:pt x="914" y="1530"/>
                    <a:pt x="891" y="1507"/>
                  </a:cubicBezTo>
                  <a:cubicBezTo>
                    <a:pt x="891" y="1484"/>
                    <a:pt x="891" y="1462"/>
                    <a:pt x="868" y="1439"/>
                  </a:cubicBezTo>
                  <a:cubicBezTo>
                    <a:pt x="868" y="1439"/>
                    <a:pt x="868" y="1439"/>
                    <a:pt x="868" y="1416"/>
                  </a:cubicBezTo>
                  <a:cubicBezTo>
                    <a:pt x="868" y="1370"/>
                    <a:pt x="868" y="1325"/>
                    <a:pt x="868" y="1279"/>
                  </a:cubicBezTo>
                  <a:cubicBezTo>
                    <a:pt x="868" y="1279"/>
                    <a:pt x="868" y="1256"/>
                    <a:pt x="868" y="1256"/>
                  </a:cubicBezTo>
                  <a:cubicBezTo>
                    <a:pt x="868" y="1233"/>
                    <a:pt x="891" y="1188"/>
                    <a:pt x="891" y="1188"/>
                  </a:cubicBezTo>
                  <a:cubicBezTo>
                    <a:pt x="891" y="1165"/>
                    <a:pt x="891" y="1165"/>
                    <a:pt x="891" y="1165"/>
                  </a:cubicBezTo>
                  <a:cubicBezTo>
                    <a:pt x="982" y="1142"/>
                    <a:pt x="1074" y="1074"/>
                    <a:pt x="1119" y="982"/>
                  </a:cubicBezTo>
                  <a:cubicBezTo>
                    <a:pt x="1119" y="959"/>
                    <a:pt x="1142" y="937"/>
                    <a:pt x="1142" y="914"/>
                  </a:cubicBezTo>
                  <a:cubicBezTo>
                    <a:pt x="1165" y="891"/>
                    <a:pt x="1188" y="891"/>
                    <a:pt x="1188" y="868"/>
                  </a:cubicBezTo>
                  <a:cubicBezTo>
                    <a:pt x="1188" y="868"/>
                    <a:pt x="1233" y="845"/>
                    <a:pt x="1233" y="845"/>
                  </a:cubicBezTo>
                  <a:cubicBezTo>
                    <a:pt x="1256" y="822"/>
                    <a:pt x="1256" y="822"/>
                    <a:pt x="1256" y="822"/>
                  </a:cubicBezTo>
                  <a:cubicBezTo>
                    <a:pt x="1279" y="822"/>
                    <a:pt x="1302" y="800"/>
                    <a:pt x="1325" y="800"/>
                  </a:cubicBezTo>
                  <a:cubicBezTo>
                    <a:pt x="1347" y="777"/>
                    <a:pt x="1393" y="777"/>
                    <a:pt x="1416" y="754"/>
                  </a:cubicBezTo>
                  <a:close/>
                  <a:moveTo>
                    <a:pt x="1520" y="1"/>
                  </a:moveTo>
                  <a:cubicBezTo>
                    <a:pt x="1433" y="1"/>
                    <a:pt x="1345" y="8"/>
                    <a:pt x="1256" y="24"/>
                  </a:cubicBezTo>
                  <a:cubicBezTo>
                    <a:pt x="1005" y="69"/>
                    <a:pt x="754" y="206"/>
                    <a:pt x="594" y="412"/>
                  </a:cubicBezTo>
                  <a:cubicBezTo>
                    <a:pt x="503" y="434"/>
                    <a:pt x="412" y="480"/>
                    <a:pt x="343" y="571"/>
                  </a:cubicBezTo>
                  <a:cubicBezTo>
                    <a:pt x="1" y="1028"/>
                    <a:pt x="46" y="1713"/>
                    <a:pt x="366" y="2169"/>
                  </a:cubicBezTo>
                  <a:cubicBezTo>
                    <a:pt x="680" y="2595"/>
                    <a:pt x="1175" y="2795"/>
                    <a:pt x="1679" y="2795"/>
                  </a:cubicBezTo>
                  <a:cubicBezTo>
                    <a:pt x="1797" y="2795"/>
                    <a:pt x="1915" y="2784"/>
                    <a:pt x="2032" y="2763"/>
                  </a:cubicBezTo>
                  <a:cubicBezTo>
                    <a:pt x="2580" y="2648"/>
                    <a:pt x="3082" y="2238"/>
                    <a:pt x="3242" y="1667"/>
                  </a:cubicBezTo>
                  <a:cubicBezTo>
                    <a:pt x="3310" y="1393"/>
                    <a:pt x="3265" y="1074"/>
                    <a:pt x="3105" y="822"/>
                  </a:cubicBezTo>
                  <a:cubicBezTo>
                    <a:pt x="2922" y="549"/>
                    <a:pt x="2626" y="343"/>
                    <a:pt x="2352" y="206"/>
                  </a:cubicBezTo>
                  <a:cubicBezTo>
                    <a:pt x="2088" y="83"/>
                    <a:pt x="1811" y="1"/>
                    <a:pt x="15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20" name="Google Shape;720;p29"/>
          <p:cNvGrpSpPr/>
          <p:nvPr/>
        </p:nvGrpSpPr>
        <p:grpSpPr>
          <a:xfrm>
            <a:off x="6720275" y="-50700"/>
            <a:ext cx="446250" cy="453375"/>
            <a:chOff x="4350100" y="1147775"/>
            <a:chExt cx="446250" cy="453375"/>
          </a:xfrm>
        </p:grpSpPr>
        <p:sp>
          <p:nvSpPr>
            <p:cNvPr id="721" name="Google Shape;721;p29"/>
            <p:cNvSpPr/>
            <p:nvPr/>
          </p:nvSpPr>
          <p:spPr>
            <a:xfrm>
              <a:off x="4587475" y="1395350"/>
              <a:ext cx="208875" cy="205800"/>
            </a:xfrm>
            <a:custGeom>
              <a:rect b="b" l="l" r="r" t="t"/>
              <a:pathLst>
                <a:path extrusionOk="0" h="8232" w="8355">
                  <a:moveTo>
                    <a:pt x="4104" y="0"/>
                  </a:moveTo>
                  <a:cubicBezTo>
                    <a:pt x="2167" y="0"/>
                    <a:pt x="643" y="1771"/>
                    <a:pt x="320" y="3603"/>
                  </a:cubicBezTo>
                  <a:cubicBezTo>
                    <a:pt x="0" y="5543"/>
                    <a:pt x="1119" y="7483"/>
                    <a:pt x="3036" y="8076"/>
                  </a:cubicBezTo>
                  <a:cubicBezTo>
                    <a:pt x="3393" y="8180"/>
                    <a:pt x="3759" y="8231"/>
                    <a:pt x="4124" y="8231"/>
                  </a:cubicBezTo>
                  <a:cubicBezTo>
                    <a:pt x="4880" y="8231"/>
                    <a:pt x="5631" y="8013"/>
                    <a:pt x="6277" y="7597"/>
                  </a:cubicBezTo>
                  <a:cubicBezTo>
                    <a:pt x="6574" y="7414"/>
                    <a:pt x="6848" y="7163"/>
                    <a:pt x="7099" y="6890"/>
                  </a:cubicBezTo>
                  <a:cubicBezTo>
                    <a:pt x="7852" y="6296"/>
                    <a:pt x="8355" y="5383"/>
                    <a:pt x="8332" y="4402"/>
                  </a:cubicBezTo>
                  <a:cubicBezTo>
                    <a:pt x="8309" y="3352"/>
                    <a:pt x="7715" y="2210"/>
                    <a:pt x="7031" y="1411"/>
                  </a:cubicBezTo>
                  <a:cubicBezTo>
                    <a:pt x="6369" y="658"/>
                    <a:pt x="5456" y="110"/>
                    <a:pt x="4451" y="19"/>
                  </a:cubicBezTo>
                  <a:cubicBezTo>
                    <a:pt x="4334" y="6"/>
                    <a:pt x="4218" y="0"/>
                    <a:pt x="41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2" name="Google Shape;722;p29"/>
            <p:cNvSpPr/>
            <p:nvPr/>
          </p:nvSpPr>
          <p:spPr>
            <a:xfrm>
              <a:off x="4350100" y="1473750"/>
              <a:ext cx="95875" cy="93525"/>
            </a:xfrm>
            <a:custGeom>
              <a:rect b="b" l="l" r="r" t="t"/>
              <a:pathLst>
                <a:path extrusionOk="0" h="3741" w="3835">
                  <a:moveTo>
                    <a:pt x="1554" y="1"/>
                  </a:moveTo>
                  <a:cubicBezTo>
                    <a:pt x="1238" y="1"/>
                    <a:pt x="928" y="93"/>
                    <a:pt x="662" y="307"/>
                  </a:cubicBezTo>
                  <a:cubicBezTo>
                    <a:pt x="23" y="832"/>
                    <a:pt x="0" y="1927"/>
                    <a:pt x="274" y="2658"/>
                  </a:cubicBezTo>
                  <a:cubicBezTo>
                    <a:pt x="434" y="3069"/>
                    <a:pt x="753" y="3411"/>
                    <a:pt x="1164" y="3594"/>
                  </a:cubicBezTo>
                  <a:cubicBezTo>
                    <a:pt x="1429" y="3705"/>
                    <a:pt x="1710" y="3740"/>
                    <a:pt x="1998" y="3740"/>
                  </a:cubicBezTo>
                  <a:cubicBezTo>
                    <a:pt x="2182" y="3740"/>
                    <a:pt x="2369" y="3726"/>
                    <a:pt x="2557" y="3708"/>
                  </a:cubicBezTo>
                  <a:cubicBezTo>
                    <a:pt x="2716" y="3708"/>
                    <a:pt x="2808" y="3594"/>
                    <a:pt x="2808" y="3457"/>
                  </a:cubicBezTo>
                  <a:cubicBezTo>
                    <a:pt x="3036" y="3343"/>
                    <a:pt x="3241" y="3137"/>
                    <a:pt x="3401" y="2886"/>
                  </a:cubicBezTo>
                  <a:cubicBezTo>
                    <a:pt x="3835" y="2133"/>
                    <a:pt x="3584" y="1220"/>
                    <a:pt x="2990" y="626"/>
                  </a:cubicBezTo>
                  <a:cubicBezTo>
                    <a:pt x="2620" y="256"/>
                    <a:pt x="2080" y="1"/>
                    <a:pt x="15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3" name="Google Shape;723;p29"/>
            <p:cNvSpPr/>
            <p:nvPr/>
          </p:nvSpPr>
          <p:spPr>
            <a:xfrm>
              <a:off x="4386600" y="1147775"/>
              <a:ext cx="162675" cy="170425"/>
            </a:xfrm>
            <a:custGeom>
              <a:rect b="b" l="l" r="r" t="t"/>
              <a:pathLst>
                <a:path extrusionOk="0" h="6817" w="6507">
                  <a:moveTo>
                    <a:pt x="2995" y="0"/>
                  </a:moveTo>
                  <a:cubicBezTo>
                    <a:pt x="2821" y="0"/>
                    <a:pt x="2644" y="20"/>
                    <a:pt x="2466" y="62"/>
                  </a:cubicBezTo>
                  <a:cubicBezTo>
                    <a:pt x="1005" y="427"/>
                    <a:pt x="69" y="2002"/>
                    <a:pt x="47" y="3440"/>
                  </a:cubicBezTo>
                  <a:cubicBezTo>
                    <a:pt x="1" y="4764"/>
                    <a:pt x="754" y="6065"/>
                    <a:pt x="1964" y="6544"/>
                  </a:cubicBezTo>
                  <a:cubicBezTo>
                    <a:pt x="2359" y="6723"/>
                    <a:pt x="2786" y="6816"/>
                    <a:pt x="3215" y="6816"/>
                  </a:cubicBezTo>
                  <a:cubicBezTo>
                    <a:pt x="3825" y="6816"/>
                    <a:pt x="4440" y="6627"/>
                    <a:pt x="4977" y="6224"/>
                  </a:cubicBezTo>
                  <a:cubicBezTo>
                    <a:pt x="6141" y="5357"/>
                    <a:pt x="6506" y="3736"/>
                    <a:pt x="6027" y="2390"/>
                  </a:cubicBezTo>
                  <a:cubicBezTo>
                    <a:pt x="5562" y="1177"/>
                    <a:pt x="4345" y="0"/>
                    <a:pt x="29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24" name="Google Shape;724;p29"/>
          <p:cNvSpPr/>
          <p:nvPr/>
        </p:nvSpPr>
        <p:spPr>
          <a:xfrm>
            <a:off x="8752025" y="4189250"/>
            <a:ext cx="1223175" cy="348150"/>
          </a:xfrm>
          <a:custGeom>
            <a:rect b="b" l="l" r="r" t="t"/>
            <a:pathLst>
              <a:path extrusionOk="0" h="13926" w="48927">
                <a:moveTo>
                  <a:pt x="11396" y="757"/>
                </a:moveTo>
                <a:cubicBezTo>
                  <a:pt x="12294" y="757"/>
                  <a:pt x="11286" y="2680"/>
                  <a:pt x="11060" y="3133"/>
                </a:cubicBezTo>
                <a:cubicBezTo>
                  <a:pt x="10535" y="4137"/>
                  <a:pt x="9918" y="5073"/>
                  <a:pt x="9211" y="5964"/>
                </a:cubicBezTo>
                <a:cubicBezTo>
                  <a:pt x="8343" y="7059"/>
                  <a:pt x="7293" y="8086"/>
                  <a:pt x="6152" y="8954"/>
                </a:cubicBezTo>
                <a:cubicBezTo>
                  <a:pt x="6152" y="8680"/>
                  <a:pt x="6175" y="8406"/>
                  <a:pt x="6221" y="8155"/>
                </a:cubicBezTo>
                <a:cubicBezTo>
                  <a:pt x="6335" y="7150"/>
                  <a:pt x="6609" y="6146"/>
                  <a:pt x="6997" y="5210"/>
                </a:cubicBezTo>
                <a:cubicBezTo>
                  <a:pt x="7727" y="3453"/>
                  <a:pt x="9119" y="1467"/>
                  <a:pt x="11037" y="828"/>
                </a:cubicBezTo>
                <a:cubicBezTo>
                  <a:pt x="11181" y="779"/>
                  <a:pt x="11300" y="757"/>
                  <a:pt x="11396" y="757"/>
                </a:cubicBezTo>
                <a:close/>
                <a:moveTo>
                  <a:pt x="20378" y="1722"/>
                </a:moveTo>
                <a:cubicBezTo>
                  <a:pt x="20648" y="1722"/>
                  <a:pt x="20842" y="1864"/>
                  <a:pt x="20874" y="2243"/>
                </a:cubicBezTo>
                <a:cubicBezTo>
                  <a:pt x="20897" y="2677"/>
                  <a:pt x="20669" y="3133"/>
                  <a:pt x="20464" y="3498"/>
                </a:cubicBezTo>
                <a:cubicBezTo>
                  <a:pt x="20190" y="4001"/>
                  <a:pt x="19893" y="4457"/>
                  <a:pt x="19573" y="4914"/>
                </a:cubicBezTo>
                <a:cubicBezTo>
                  <a:pt x="18980" y="5804"/>
                  <a:pt x="18295" y="6603"/>
                  <a:pt x="17542" y="7356"/>
                </a:cubicBezTo>
                <a:cubicBezTo>
                  <a:pt x="16720" y="8178"/>
                  <a:pt x="15807" y="8931"/>
                  <a:pt x="14849" y="9570"/>
                </a:cubicBezTo>
                <a:cubicBezTo>
                  <a:pt x="14871" y="9022"/>
                  <a:pt x="14940" y="8497"/>
                  <a:pt x="15054" y="7995"/>
                </a:cubicBezTo>
                <a:cubicBezTo>
                  <a:pt x="15282" y="7013"/>
                  <a:pt x="15670" y="6055"/>
                  <a:pt x="16218" y="5187"/>
                </a:cubicBezTo>
                <a:cubicBezTo>
                  <a:pt x="16743" y="4297"/>
                  <a:pt x="17451" y="3521"/>
                  <a:pt x="18250" y="2859"/>
                </a:cubicBezTo>
                <a:cubicBezTo>
                  <a:pt x="18559" y="2599"/>
                  <a:pt x="19705" y="1722"/>
                  <a:pt x="20378" y="1722"/>
                </a:cubicBezTo>
                <a:close/>
                <a:moveTo>
                  <a:pt x="28114" y="3492"/>
                </a:moveTo>
                <a:cubicBezTo>
                  <a:pt x="28388" y="3492"/>
                  <a:pt x="28574" y="3695"/>
                  <a:pt x="28544" y="4115"/>
                </a:cubicBezTo>
                <a:cubicBezTo>
                  <a:pt x="28498" y="4640"/>
                  <a:pt x="28247" y="5119"/>
                  <a:pt x="27996" y="5553"/>
                </a:cubicBezTo>
                <a:cubicBezTo>
                  <a:pt x="27517" y="6511"/>
                  <a:pt x="26923" y="7401"/>
                  <a:pt x="26238" y="8223"/>
                </a:cubicBezTo>
                <a:cubicBezTo>
                  <a:pt x="25691" y="8908"/>
                  <a:pt x="25097" y="9547"/>
                  <a:pt x="24435" y="10118"/>
                </a:cubicBezTo>
                <a:cubicBezTo>
                  <a:pt x="24390" y="9867"/>
                  <a:pt x="24390" y="9593"/>
                  <a:pt x="24390" y="9342"/>
                </a:cubicBezTo>
                <a:cubicBezTo>
                  <a:pt x="24435" y="8200"/>
                  <a:pt x="24892" y="7082"/>
                  <a:pt x="25439" y="6100"/>
                </a:cubicBezTo>
                <a:cubicBezTo>
                  <a:pt x="25987" y="5210"/>
                  <a:pt x="26718" y="4206"/>
                  <a:pt x="27631" y="3658"/>
                </a:cubicBezTo>
                <a:cubicBezTo>
                  <a:pt x="27803" y="3548"/>
                  <a:pt x="27971" y="3492"/>
                  <a:pt x="28114" y="3492"/>
                </a:cubicBezTo>
                <a:close/>
                <a:moveTo>
                  <a:pt x="36360" y="3658"/>
                </a:moveTo>
                <a:cubicBezTo>
                  <a:pt x="36925" y="3658"/>
                  <a:pt x="37034" y="4238"/>
                  <a:pt x="36989" y="4708"/>
                </a:cubicBezTo>
                <a:cubicBezTo>
                  <a:pt x="36898" y="5690"/>
                  <a:pt x="36304" y="6671"/>
                  <a:pt x="35779" y="7493"/>
                </a:cubicBezTo>
                <a:cubicBezTo>
                  <a:pt x="35232" y="8360"/>
                  <a:pt x="34592" y="9136"/>
                  <a:pt x="33839" y="9821"/>
                </a:cubicBezTo>
                <a:cubicBezTo>
                  <a:pt x="33679" y="9958"/>
                  <a:pt x="33520" y="10118"/>
                  <a:pt x="33337" y="10255"/>
                </a:cubicBezTo>
                <a:cubicBezTo>
                  <a:pt x="33109" y="9342"/>
                  <a:pt x="33154" y="8360"/>
                  <a:pt x="33383" y="7447"/>
                </a:cubicBezTo>
                <a:cubicBezTo>
                  <a:pt x="33657" y="6352"/>
                  <a:pt x="34204" y="5324"/>
                  <a:pt x="35003" y="4503"/>
                </a:cubicBezTo>
                <a:cubicBezTo>
                  <a:pt x="35346" y="4137"/>
                  <a:pt x="35802" y="3658"/>
                  <a:pt x="36327" y="3658"/>
                </a:cubicBezTo>
                <a:cubicBezTo>
                  <a:pt x="36338" y="3658"/>
                  <a:pt x="36349" y="3658"/>
                  <a:pt x="36360" y="3658"/>
                </a:cubicBezTo>
                <a:close/>
                <a:moveTo>
                  <a:pt x="11404" y="1"/>
                </a:moveTo>
                <a:cubicBezTo>
                  <a:pt x="11366" y="1"/>
                  <a:pt x="11327" y="3"/>
                  <a:pt x="11288" y="6"/>
                </a:cubicBezTo>
                <a:cubicBezTo>
                  <a:pt x="10169" y="120"/>
                  <a:pt x="9051" y="1056"/>
                  <a:pt x="8298" y="1809"/>
                </a:cubicBezTo>
                <a:cubicBezTo>
                  <a:pt x="6609" y="3544"/>
                  <a:pt x="5696" y="5941"/>
                  <a:pt x="5445" y="8315"/>
                </a:cubicBezTo>
                <a:cubicBezTo>
                  <a:pt x="5399" y="8680"/>
                  <a:pt x="5376" y="9068"/>
                  <a:pt x="5399" y="9456"/>
                </a:cubicBezTo>
                <a:cubicBezTo>
                  <a:pt x="4988" y="9730"/>
                  <a:pt x="4577" y="9981"/>
                  <a:pt x="4121" y="10186"/>
                </a:cubicBezTo>
                <a:cubicBezTo>
                  <a:pt x="3339" y="10585"/>
                  <a:pt x="2484" y="10851"/>
                  <a:pt x="1619" y="10851"/>
                </a:cubicBezTo>
                <a:cubicBezTo>
                  <a:pt x="1297" y="10851"/>
                  <a:pt x="973" y="10814"/>
                  <a:pt x="651" y="10734"/>
                </a:cubicBezTo>
                <a:cubicBezTo>
                  <a:pt x="617" y="10726"/>
                  <a:pt x="584" y="10722"/>
                  <a:pt x="552" y="10722"/>
                </a:cubicBezTo>
                <a:cubicBezTo>
                  <a:pt x="146" y="10722"/>
                  <a:pt x="1" y="11358"/>
                  <a:pt x="446" y="11464"/>
                </a:cubicBezTo>
                <a:cubicBezTo>
                  <a:pt x="848" y="11567"/>
                  <a:pt x="1248" y="11615"/>
                  <a:pt x="1644" y="11615"/>
                </a:cubicBezTo>
                <a:cubicBezTo>
                  <a:pt x="3000" y="11615"/>
                  <a:pt x="4311" y="11060"/>
                  <a:pt x="5513" y="10300"/>
                </a:cubicBezTo>
                <a:cubicBezTo>
                  <a:pt x="5627" y="10780"/>
                  <a:pt x="5787" y="11236"/>
                  <a:pt x="6084" y="11624"/>
                </a:cubicBezTo>
                <a:cubicBezTo>
                  <a:pt x="6685" y="12477"/>
                  <a:pt x="7648" y="12820"/>
                  <a:pt x="8651" y="12820"/>
                </a:cubicBezTo>
                <a:cubicBezTo>
                  <a:pt x="8830" y="12820"/>
                  <a:pt x="9009" y="12809"/>
                  <a:pt x="9188" y="12788"/>
                </a:cubicBezTo>
                <a:cubicBezTo>
                  <a:pt x="10398" y="12628"/>
                  <a:pt x="11585" y="12172"/>
                  <a:pt x="12703" y="11647"/>
                </a:cubicBezTo>
                <a:cubicBezTo>
                  <a:pt x="13205" y="11419"/>
                  <a:pt x="13707" y="11145"/>
                  <a:pt x="14187" y="10871"/>
                </a:cubicBezTo>
                <a:cubicBezTo>
                  <a:pt x="14278" y="11350"/>
                  <a:pt x="14461" y="11807"/>
                  <a:pt x="14734" y="12218"/>
                </a:cubicBezTo>
                <a:cubicBezTo>
                  <a:pt x="15374" y="13199"/>
                  <a:pt x="16492" y="13747"/>
                  <a:pt x="17633" y="13884"/>
                </a:cubicBezTo>
                <a:cubicBezTo>
                  <a:pt x="17852" y="13912"/>
                  <a:pt x="18071" y="13926"/>
                  <a:pt x="18290" y="13926"/>
                </a:cubicBezTo>
                <a:cubicBezTo>
                  <a:pt x="20353" y="13926"/>
                  <a:pt x="22396" y="12721"/>
                  <a:pt x="24047" y="11442"/>
                </a:cubicBezTo>
                <a:cubicBezTo>
                  <a:pt x="24207" y="11738"/>
                  <a:pt x="24390" y="12035"/>
                  <a:pt x="24663" y="12286"/>
                </a:cubicBezTo>
                <a:cubicBezTo>
                  <a:pt x="25460" y="13072"/>
                  <a:pt x="26493" y="13364"/>
                  <a:pt x="27566" y="13364"/>
                </a:cubicBezTo>
                <a:cubicBezTo>
                  <a:pt x="28800" y="13364"/>
                  <a:pt x="30085" y="12978"/>
                  <a:pt x="31123" y="12514"/>
                </a:cubicBezTo>
                <a:cubicBezTo>
                  <a:pt x="31785" y="12218"/>
                  <a:pt x="32424" y="11852"/>
                  <a:pt x="33017" y="11442"/>
                </a:cubicBezTo>
                <a:cubicBezTo>
                  <a:pt x="33291" y="11898"/>
                  <a:pt x="33657" y="12309"/>
                  <a:pt x="34136" y="12628"/>
                </a:cubicBezTo>
                <a:cubicBezTo>
                  <a:pt x="34966" y="13164"/>
                  <a:pt x="35990" y="13341"/>
                  <a:pt x="36979" y="13341"/>
                </a:cubicBezTo>
                <a:cubicBezTo>
                  <a:pt x="37214" y="13341"/>
                  <a:pt x="37446" y="13331"/>
                  <a:pt x="37674" y="13313"/>
                </a:cubicBezTo>
                <a:cubicBezTo>
                  <a:pt x="40436" y="13085"/>
                  <a:pt x="42946" y="11875"/>
                  <a:pt x="45206" y="10369"/>
                </a:cubicBezTo>
                <a:cubicBezTo>
                  <a:pt x="46393" y="9593"/>
                  <a:pt x="47489" y="8771"/>
                  <a:pt x="48607" y="7926"/>
                </a:cubicBezTo>
                <a:cubicBezTo>
                  <a:pt x="48927" y="7682"/>
                  <a:pt x="48720" y="7190"/>
                  <a:pt x="48420" y="7190"/>
                </a:cubicBezTo>
                <a:cubicBezTo>
                  <a:pt x="48356" y="7190"/>
                  <a:pt x="48288" y="7212"/>
                  <a:pt x="48219" y="7265"/>
                </a:cubicBezTo>
                <a:cubicBezTo>
                  <a:pt x="46393" y="8657"/>
                  <a:pt x="44544" y="10049"/>
                  <a:pt x="42490" y="11099"/>
                </a:cubicBezTo>
                <a:cubicBezTo>
                  <a:pt x="40878" y="11915"/>
                  <a:pt x="38965" y="12605"/>
                  <a:pt x="37108" y="12605"/>
                </a:cubicBezTo>
                <a:cubicBezTo>
                  <a:pt x="36730" y="12605"/>
                  <a:pt x="36355" y="12576"/>
                  <a:pt x="35985" y="12514"/>
                </a:cubicBezTo>
                <a:cubicBezTo>
                  <a:pt x="35003" y="12332"/>
                  <a:pt x="34113" y="11852"/>
                  <a:pt x="33634" y="10985"/>
                </a:cubicBezTo>
                <a:cubicBezTo>
                  <a:pt x="34798" y="10072"/>
                  <a:pt x="35779" y="8954"/>
                  <a:pt x="36555" y="7698"/>
                </a:cubicBezTo>
                <a:cubicBezTo>
                  <a:pt x="37126" y="6762"/>
                  <a:pt x="37765" y="5575"/>
                  <a:pt x="37765" y="4457"/>
                </a:cubicBezTo>
                <a:cubicBezTo>
                  <a:pt x="37747" y="3547"/>
                  <a:pt x="37134" y="2913"/>
                  <a:pt x="36331" y="2913"/>
                </a:cubicBezTo>
                <a:cubicBezTo>
                  <a:pt x="36127" y="2913"/>
                  <a:pt x="35910" y="2954"/>
                  <a:pt x="35688" y="3042"/>
                </a:cubicBezTo>
                <a:cubicBezTo>
                  <a:pt x="34547" y="3521"/>
                  <a:pt x="33679" y="4754"/>
                  <a:pt x="33177" y="5827"/>
                </a:cubicBezTo>
                <a:cubicBezTo>
                  <a:pt x="32607" y="6991"/>
                  <a:pt x="32333" y="8292"/>
                  <a:pt x="32470" y="9593"/>
                </a:cubicBezTo>
                <a:cubicBezTo>
                  <a:pt x="32493" y="9981"/>
                  <a:pt x="32584" y="10369"/>
                  <a:pt x="32721" y="10734"/>
                </a:cubicBezTo>
                <a:cubicBezTo>
                  <a:pt x="31443" y="11647"/>
                  <a:pt x="29959" y="12355"/>
                  <a:pt x="28430" y="12537"/>
                </a:cubicBezTo>
                <a:cubicBezTo>
                  <a:pt x="28160" y="12576"/>
                  <a:pt x="27882" y="12598"/>
                  <a:pt x="27603" y="12598"/>
                </a:cubicBezTo>
                <a:cubicBezTo>
                  <a:pt x="26888" y="12598"/>
                  <a:pt x="26167" y="12452"/>
                  <a:pt x="25576" y="12058"/>
                </a:cubicBezTo>
                <a:cubicBezTo>
                  <a:pt x="25143" y="11761"/>
                  <a:pt x="24846" y="11373"/>
                  <a:pt x="24663" y="10917"/>
                </a:cubicBezTo>
                <a:cubicBezTo>
                  <a:pt x="24732" y="10871"/>
                  <a:pt x="24800" y="10825"/>
                  <a:pt x="24846" y="10757"/>
                </a:cubicBezTo>
                <a:cubicBezTo>
                  <a:pt x="25828" y="9912"/>
                  <a:pt x="26695" y="8954"/>
                  <a:pt x="27448" y="7926"/>
                </a:cubicBezTo>
                <a:cubicBezTo>
                  <a:pt x="28133" y="6945"/>
                  <a:pt x="28932" y="5804"/>
                  <a:pt x="29228" y="4617"/>
                </a:cubicBezTo>
                <a:cubicBezTo>
                  <a:pt x="29431" y="3765"/>
                  <a:pt x="29094" y="2716"/>
                  <a:pt x="28168" y="2716"/>
                </a:cubicBezTo>
                <a:cubicBezTo>
                  <a:pt x="28051" y="2716"/>
                  <a:pt x="27926" y="2732"/>
                  <a:pt x="27790" y="2768"/>
                </a:cubicBezTo>
                <a:cubicBezTo>
                  <a:pt x="27197" y="2905"/>
                  <a:pt x="26718" y="3361"/>
                  <a:pt x="26307" y="3772"/>
                </a:cubicBezTo>
                <a:cubicBezTo>
                  <a:pt x="25850" y="4229"/>
                  <a:pt x="25439" y="4731"/>
                  <a:pt x="25074" y="5279"/>
                </a:cubicBezTo>
                <a:cubicBezTo>
                  <a:pt x="24116" y="6717"/>
                  <a:pt x="23271" y="8908"/>
                  <a:pt x="23750" y="10688"/>
                </a:cubicBezTo>
                <a:cubicBezTo>
                  <a:pt x="22952" y="11327"/>
                  <a:pt x="22107" y="11875"/>
                  <a:pt x="21217" y="12332"/>
                </a:cubicBezTo>
                <a:cubicBezTo>
                  <a:pt x="20324" y="12778"/>
                  <a:pt x="19167" y="13136"/>
                  <a:pt x="18079" y="13136"/>
                </a:cubicBezTo>
                <a:cubicBezTo>
                  <a:pt x="16886" y="13136"/>
                  <a:pt x="15776" y="12705"/>
                  <a:pt x="15191" y="11487"/>
                </a:cubicBezTo>
                <a:cubicBezTo>
                  <a:pt x="15031" y="11168"/>
                  <a:pt x="14940" y="10802"/>
                  <a:pt x="14894" y="10437"/>
                </a:cubicBezTo>
                <a:cubicBezTo>
                  <a:pt x="15282" y="10209"/>
                  <a:pt x="15647" y="9958"/>
                  <a:pt x="16013" y="9684"/>
                </a:cubicBezTo>
                <a:cubicBezTo>
                  <a:pt x="18021" y="8155"/>
                  <a:pt x="19756" y="6260"/>
                  <a:pt x="21011" y="4069"/>
                </a:cubicBezTo>
                <a:cubicBezTo>
                  <a:pt x="21491" y="3270"/>
                  <a:pt x="22061" y="1923"/>
                  <a:pt x="21126" y="1216"/>
                </a:cubicBezTo>
                <a:cubicBezTo>
                  <a:pt x="20879" y="1026"/>
                  <a:pt x="20609" y="948"/>
                  <a:pt x="20328" y="948"/>
                </a:cubicBezTo>
                <a:cubicBezTo>
                  <a:pt x="19465" y="948"/>
                  <a:pt x="18510" y="1686"/>
                  <a:pt x="17907" y="2152"/>
                </a:cubicBezTo>
                <a:cubicBezTo>
                  <a:pt x="15990" y="3658"/>
                  <a:pt x="14620" y="5941"/>
                  <a:pt x="14209" y="8360"/>
                </a:cubicBezTo>
                <a:cubicBezTo>
                  <a:pt x="14118" y="8908"/>
                  <a:pt x="14072" y="9479"/>
                  <a:pt x="14095" y="10049"/>
                </a:cubicBezTo>
                <a:cubicBezTo>
                  <a:pt x="13547" y="10392"/>
                  <a:pt x="12977" y="10688"/>
                  <a:pt x="12383" y="10962"/>
                </a:cubicBezTo>
                <a:cubicBezTo>
                  <a:pt x="11422" y="11408"/>
                  <a:pt x="9924" y="12075"/>
                  <a:pt x="8628" y="12075"/>
                </a:cubicBezTo>
                <a:cubicBezTo>
                  <a:pt x="7801" y="12075"/>
                  <a:pt x="7057" y="11804"/>
                  <a:pt x="6586" y="11031"/>
                </a:cubicBezTo>
                <a:cubicBezTo>
                  <a:pt x="6380" y="10666"/>
                  <a:pt x="6266" y="10277"/>
                  <a:pt x="6198" y="9844"/>
                </a:cubicBezTo>
                <a:cubicBezTo>
                  <a:pt x="6746" y="9456"/>
                  <a:pt x="7248" y="9045"/>
                  <a:pt x="7727" y="8611"/>
                </a:cubicBezTo>
                <a:cubicBezTo>
                  <a:pt x="9690" y="6877"/>
                  <a:pt x="11311" y="4685"/>
                  <a:pt x="12315" y="2243"/>
                </a:cubicBezTo>
                <a:cubicBezTo>
                  <a:pt x="12498" y="1764"/>
                  <a:pt x="12657" y="1216"/>
                  <a:pt x="12475" y="714"/>
                </a:cubicBezTo>
                <a:cubicBezTo>
                  <a:pt x="12306" y="250"/>
                  <a:pt x="11866" y="1"/>
                  <a:pt x="1140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25" name="Google Shape;725;p29"/>
          <p:cNvGrpSpPr/>
          <p:nvPr/>
        </p:nvGrpSpPr>
        <p:grpSpPr>
          <a:xfrm rot="10800000">
            <a:off x="5023875" y="4453338"/>
            <a:ext cx="572925" cy="787025"/>
            <a:chOff x="3127800" y="2228675"/>
            <a:chExt cx="572925" cy="787025"/>
          </a:xfrm>
        </p:grpSpPr>
        <p:sp>
          <p:nvSpPr>
            <p:cNvPr id="726" name="Google Shape;726;p29"/>
            <p:cNvSpPr/>
            <p:nvPr/>
          </p:nvSpPr>
          <p:spPr>
            <a:xfrm>
              <a:off x="3150625" y="2450925"/>
              <a:ext cx="103300" cy="131100"/>
            </a:xfrm>
            <a:custGeom>
              <a:rect b="b" l="l" r="r" t="t"/>
              <a:pathLst>
                <a:path extrusionOk="0" h="5244" w="4132">
                  <a:moveTo>
                    <a:pt x="3059" y="0"/>
                  </a:moveTo>
                  <a:cubicBezTo>
                    <a:pt x="2734" y="0"/>
                    <a:pt x="2420" y="152"/>
                    <a:pt x="2237" y="457"/>
                  </a:cubicBezTo>
                  <a:cubicBezTo>
                    <a:pt x="1575" y="1575"/>
                    <a:pt x="913" y="2693"/>
                    <a:pt x="251" y="3812"/>
                  </a:cubicBezTo>
                  <a:cubicBezTo>
                    <a:pt x="0" y="4246"/>
                    <a:pt x="137" y="4885"/>
                    <a:pt x="594" y="5113"/>
                  </a:cubicBezTo>
                  <a:cubicBezTo>
                    <a:pt x="752" y="5200"/>
                    <a:pt x="925" y="5243"/>
                    <a:pt x="1094" y="5243"/>
                  </a:cubicBezTo>
                  <a:cubicBezTo>
                    <a:pt x="1411" y="5243"/>
                    <a:pt x="1716" y="5091"/>
                    <a:pt x="1895" y="4793"/>
                  </a:cubicBezTo>
                  <a:cubicBezTo>
                    <a:pt x="2557" y="3652"/>
                    <a:pt x="3219" y="2534"/>
                    <a:pt x="3881" y="1415"/>
                  </a:cubicBezTo>
                  <a:cubicBezTo>
                    <a:pt x="4132" y="1004"/>
                    <a:pt x="3995" y="365"/>
                    <a:pt x="3538" y="114"/>
                  </a:cubicBezTo>
                  <a:cubicBezTo>
                    <a:pt x="3386" y="38"/>
                    <a:pt x="3221" y="0"/>
                    <a:pt x="30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7" name="Google Shape;727;p29"/>
            <p:cNvSpPr/>
            <p:nvPr/>
          </p:nvSpPr>
          <p:spPr>
            <a:xfrm>
              <a:off x="3291575" y="2539800"/>
              <a:ext cx="99875" cy="135275"/>
            </a:xfrm>
            <a:custGeom>
              <a:rect b="b" l="l" r="r" t="t"/>
              <a:pathLst>
                <a:path extrusionOk="0" h="5411" w="3995">
                  <a:moveTo>
                    <a:pt x="2909" y="1"/>
                  </a:moveTo>
                  <a:cubicBezTo>
                    <a:pt x="2584" y="1"/>
                    <a:pt x="2278" y="169"/>
                    <a:pt x="2077" y="462"/>
                  </a:cubicBezTo>
                  <a:cubicBezTo>
                    <a:pt x="1324" y="1581"/>
                    <a:pt x="685" y="2768"/>
                    <a:pt x="160" y="4000"/>
                  </a:cubicBezTo>
                  <a:cubicBezTo>
                    <a:pt x="69" y="4228"/>
                    <a:pt x="0" y="4457"/>
                    <a:pt x="69" y="4708"/>
                  </a:cubicBezTo>
                  <a:cubicBezTo>
                    <a:pt x="114" y="4936"/>
                    <a:pt x="297" y="5187"/>
                    <a:pt x="502" y="5301"/>
                  </a:cubicBezTo>
                  <a:cubicBezTo>
                    <a:pt x="644" y="5372"/>
                    <a:pt x="819" y="5410"/>
                    <a:pt x="995" y="5410"/>
                  </a:cubicBezTo>
                  <a:cubicBezTo>
                    <a:pt x="1329" y="5410"/>
                    <a:pt x="1669" y="5273"/>
                    <a:pt x="1803" y="4959"/>
                  </a:cubicBezTo>
                  <a:cubicBezTo>
                    <a:pt x="2328" y="3726"/>
                    <a:pt x="2968" y="2539"/>
                    <a:pt x="3721" y="1444"/>
                  </a:cubicBezTo>
                  <a:cubicBezTo>
                    <a:pt x="3995" y="1010"/>
                    <a:pt x="3812" y="371"/>
                    <a:pt x="3378" y="120"/>
                  </a:cubicBezTo>
                  <a:cubicBezTo>
                    <a:pt x="3224" y="39"/>
                    <a:pt x="3064" y="1"/>
                    <a:pt x="29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8" name="Google Shape;728;p29"/>
            <p:cNvSpPr/>
            <p:nvPr/>
          </p:nvSpPr>
          <p:spPr>
            <a:xfrm>
              <a:off x="3429100" y="2620975"/>
              <a:ext cx="88475" cy="129675"/>
            </a:xfrm>
            <a:custGeom>
              <a:rect b="b" l="l" r="r" t="t"/>
              <a:pathLst>
                <a:path extrusionOk="0" h="5187" w="3539">
                  <a:moveTo>
                    <a:pt x="2558" y="1"/>
                  </a:moveTo>
                  <a:cubicBezTo>
                    <a:pt x="2390" y="1"/>
                    <a:pt x="2218" y="36"/>
                    <a:pt x="2077" y="114"/>
                  </a:cubicBezTo>
                  <a:cubicBezTo>
                    <a:pt x="1849" y="274"/>
                    <a:pt x="1712" y="456"/>
                    <a:pt x="1621" y="708"/>
                  </a:cubicBezTo>
                  <a:cubicBezTo>
                    <a:pt x="1575" y="844"/>
                    <a:pt x="1507" y="1004"/>
                    <a:pt x="1461" y="1141"/>
                  </a:cubicBezTo>
                  <a:cubicBezTo>
                    <a:pt x="1438" y="1210"/>
                    <a:pt x="1392" y="1278"/>
                    <a:pt x="1370" y="1324"/>
                  </a:cubicBezTo>
                  <a:cubicBezTo>
                    <a:pt x="1370" y="1347"/>
                    <a:pt x="1370" y="1369"/>
                    <a:pt x="1347" y="1415"/>
                  </a:cubicBezTo>
                  <a:cubicBezTo>
                    <a:pt x="1324" y="1438"/>
                    <a:pt x="1278" y="1575"/>
                    <a:pt x="1278" y="1598"/>
                  </a:cubicBezTo>
                  <a:cubicBezTo>
                    <a:pt x="1233" y="1666"/>
                    <a:pt x="1210" y="1712"/>
                    <a:pt x="1187" y="1780"/>
                  </a:cubicBezTo>
                  <a:cubicBezTo>
                    <a:pt x="1119" y="1917"/>
                    <a:pt x="1073" y="2054"/>
                    <a:pt x="1004" y="2168"/>
                  </a:cubicBezTo>
                  <a:cubicBezTo>
                    <a:pt x="753" y="2716"/>
                    <a:pt x="502" y="3241"/>
                    <a:pt x="228" y="3766"/>
                  </a:cubicBezTo>
                  <a:cubicBezTo>
                    <a:pt x="0" y="4223"/>
                    <a:pt x="91" y="4816"/>
                    <a:pt x="571" y="5067"/>
                  </a:cubicBezTo>
                  <a:cubicBezTo>
                    <a:pt x="720" y="5146"/>
                    <a:pt x="891" y="5186"/>
                    <a:pt x="1061" y="5186"/>
                  </a:cubicBezTo>
                  <a:cubicBezTo>
                    <a:pt x="1386" y="5186"/>
                    <a:pt x="1707" y="5039"/>
                    <a:pt x="1872" y="4725"/>
                  </a:cubicBezTo>
                  <a:cubicBezTo>
                    <a:pt x="2465" y="3583"/>
                    <a:pt x="2990" y="2397"/>
                    <a:pt x="3470" y="1187"/>
                  </a:cubicBezTo>
                  <a:cubicBezTo>
                    <a:pt x="3538" y="981"/>
                    <a:pt x="3470" y="685"/>
                    <a:pt x="3378" y="479"/>
                  </a:cubicBezTo>
                  <a:cubicBezTo>
                    <a:pt x="3264" y="274"/>
                    <a:pt x="3013" y="91"/>
                    <a:pt x="2785" y="23"/>
                  </a:cubicBezTo>
                  <a:cubicBezTo>
                    <a:pt x="2713" y="8"/>
                    <a:pt x="2636" y="1"/>
                    <a:pt x="25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9" name="Google Shape;729;p29"/>
            <p:cNvSpPr/>
            <p:nvPr/>
          </p:nvSpPr>
          <p:spPr>
            <a:xfrm>
              <a:off x="3574025" y="2684625"/>
              <a:ext cx="93625" cy="112950"/>
            </a:xfrm>
            <a:custGeom>
              <a:rect b="b" l="l" r="r" t="t"/>
              <a:pathLst>
                <a:path extrusionOk="0" h="4518" w="3745">
                  <a:moveTo>
                    <a:pt x="2671" y="0"/>
                  </a:moveTo>
                  <a:cubicBezTo>
                    <a:pt x="2347" y="0"/>
                    <a:pt x="2032" y="163"/>
                    <a:pt x="1850" y="467"/>
                  </a:cubicBezTo>
                  <a:lnTo>
                    <a:pt x="275" y="3092"/>
                  </a:lnTo>
                  <a:cubicBezTo>
                    <a:pt x="1" y="3525"/>
                    <a:pt x="161" y="4165"/>
                    <a:pt x="594" y="4393"/>
                  </a:cubicBezTo>
                  <a:cubicBezTo>
                    <a:pt x="754" y="4477"/>
                    <a:pt x="921" y="4517"/>
                    <a:pt x="1084" y="4517"/>
                  </a:cubicBezTo>
                  <a:cubicBezTo>
                    <a:pt x="1408" y="4517"/>
                    <a:pt x="1713" y="4355"/>
                    <a:pt x="1895" y="4050"/>
                  </a:cubicBezTo>
                  <a:lnTo>
                    <a:pt x="3493" y="1426"/>
                  </a:lnTo>
                  <a:cubicBezTo>
                    <a:pt x="3744" y="992"/>
                    <a:pt x="3607" y="353"/>
                    <a:pt x="3151" y="124"/>
                  </a:cubicBezTo>
                  <a:cubicBezTo>
                    <a:pt x="2998" y="41"/>
                    <a:pt x="2834" y="0"/>
                    <a:pt x="26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0" name="Google Shape;730;p29"/>
            <p:cNvSpPr/>
            <p:nvPr/>
          </p:nvSpPr>
          <p:spPr>
            <a:xfrm>
              <a:off x="3570600" y="2511325"/>
              <a:ext cx="85050" cy="119350"/>
            </a:xfrm>
            <a:custGeom>
              <a:rect b="b" l="l" r="r" t="t"/>
              <a:pathLst>
                <a:path extrusionOk="0" h="4774" w="3402">
                  <a:moveTo>
                    <a:pt x="2374" y="1"/>
                  </a:moveTo>
                  <a:cubicBezTo>
                    <a:pt x="1945" y="1"/>
                    <a:pt x="1536" y="265"/>
                    <a:pt x="1439" y="711"/>
                  </a:cubicBezTo>
                  <a:cubicBezTo>
                    <a:pt x="1347" y="1053"/>
                    <a:pt x="1233" y="1373"/>
                    <a:pt x="1096" y="1715"/>
                  </a:cubicBezTo>
                  <a:cubicBezTo>
                    <a:pt x="868" y="2263"/>
                    <a:pt x="571" y="2765"/>
                    <a:pt x="206" y="3245"/>
                  </a:cubicBezTo>
                  <a:lnTo>
                    <a:pt x="252" y="3153"/>
                  </a:lnTo>
                  <a:lnTo>
                    <a:pt x="252" y="3153"/>
                  </a:lnTo>
                  <a:cubicBezTo>
                    <a:pt x="115" y="3359"/>
                    <a:pt x="1" y="3541"/>
                    <a:pt x="1" y="3815"/>
                  </a:cubicBezTo>
                  <a:cubicBezTo>
                    <a:pt x="1" y="4044"/>
                    <a:pt x="92" y="4317"/>
                    <a:pt x="252" y="4477"/>
                  </a:cubicBezTo>
                  <a:cubicBezTo>
                    <a:pt x="434" y="4637"/>
                    <a:pt x="686" y="4774"/>
                    <a:pt x="937" y="4774"/>
                  </a:cubicBezTo>
                  <a:cubicBezTo>
                    <a:pt x="1165" y="4751"/>
                    <a:pt x="1462" y="4683"/>
                    <a:pt x="1599" y="4500"/>
                  </a:cubicBezTo>
                  <a:cubicBezTo>
                    <a:pt x="2397" y="3519"/>
                    <a:pt x="2968" y="2423"/>
                    <a:pt x="3265" y="1190"/>
                  </a:cubicBezTo>
                  <a:cubicBezTo>
                    <a:pt x="3402" y="711"/>
                    <a:pt x="3105" y="140"/>
                    <a:pt x="2603" y="26"/>
                  </a:cubicBezTo>
                  <a:cubicBezTo>
                    <a:pt x="2527" y="9"/>
                    <a:pt x="2450" y="1"/>
                    <a:pt x="237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1" name="Google Shape;731;p29"/>
            <p:cNvSpPr/>
            <p:nvPr/>
          </p:nvSpPr>
          <p:spPr>
            <a:xfrm>
              <a:off x="3445650" y="2431250"/>
              <a:ext cx="94175" cy="115550"/>
            </a:xfrm>
            <a:custGeom>
              <a:rect b="b" l="l" r="r" t="t"/>
              <a:pathLst>
                <a:path extrusionOk="0" h="4622" w="3767">
                  <a:moveTo>
                    <a:pt x="2693" y="1"/>
                  </a:moveTo>
                  <a:cubicBezTo>
                    <a:pt x="2369" y="1"/>
                    <a:pt x="2054" y="163"/>
                    <a:pt x="1872" y="467"/>
                  </a:cubicBezTo>
                  <a:lnTo>
                    <a:pt x="251" y="3206"/>
                  </a:lnTo>
                  <a:cubicBezTo>
                    <a:pt x="0" y="3640"/>
                    <a:pt x="137" y="4256"/>
                    <a:pt x="594" y="4508"/>
                  </a:cubicBezTo>
                  <a:cubicBezTo>
                    <a:pt x="746" y="4584"/>
                    <a:pt x="913" y="4622"/>
                    <a:pt x="1078" y="4622"/>
                  </a:cubicBezTo>
                  <a:cubicBezTo>
                    <a:pt x="1408" y="4622"/>
                    <a:pt x="1727" y="4469"/>
                    <a:pt x="1895" y="4165"/>
                  </a:cubicBezTo>
                  <a:lnTo>
                    <a:pt x="3515" y="1426"/>
                  </a:lnTo>
                  <a:cubicBezTo>
                    <a:pt x="3766" y="992"/>
                    <a:pt x="3629" y="353"/>
                    <a:pt x="3173" y="125"/>
                  </a:cubicBezTo>
                  <a:cubicBezTo>
                    <a:pt x="3021" y="41"/>
                    <a:pt x="2856" y="1"/>
                    <a:pt x="26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2" name="Google Shape;732;p29"/>
            <p:cNvSpPr/>
            <p:nvPr/>
          </p:nvSpPr>
          <p:spPr>
            <a:xfrm>
              <a:off x="3297275" y="2367475"/>
              <a:ext cx="98750" cy="113675"/>
            </a:xfrm>
            <a:custGeom>
              <a:rect b="b" l="l" r="r" t="t"/>
              <a:pathLst>
                <a:path extrusionOk="0" h="4547" w="3950">
                  <a:moveTo>
                    <a:pt x="2874" y="0"/>
                  </a:moveTo>
                  <a:cubicBezTo>
                    <a:pt x="2549" y="0"/>
                    <a:pt x="2233" y="168"/>
                    <a:pt x="2032" y="462"/>
                  </a:cubicBezTo>
                  <a:cubicBezTo>
                    <a:pt x="1461" y="1352"/>
                    <a:pt x="868" y="2242"/>
                    <a:pt x="274" y="3110"/>
                  </a:cubicBezTo>
                  <a:cubicBezTo>
                    <a:pt x="0" y="3543"/>
                    <a:pt x="183" y="4183"/>
                    <a:pt x="617" y="4411"/>
                  </a:cubicBezTo>
                  <a:cubicBezTo>
                    <a:pt x="778" y="4503"/>
                    <a:pt x="945" y="4546"/>
                    <a:pt x="1106" y="4546"/>
                  </a:cubicBezTo>
                  <a:cubicBezTo>
                    <a:pt x="1424" y="4546"/>
                    <a:pt x="1721" y="4379"/>
                    <a:pt x="1918" y="4091"/>
                  </a:cubicBezTo>
                  <a:lnTo>
                    <a:pt x="3675" y="1421"/>
                  </a:lnTo>
                  <a:cubicBezTo>
                    <a:pt x="3949" y="1010"/>
                    <a:pt x="3789" y="348"/>
                    <a:pt x="3333" y="120"/>
                  </a:cubicBezTo>
                  <a:cubicBezTo>
                    <a:pt x="3186" y="39"/>
                    <a:pt x="3029" y="0"/>
                    <a:pt x="28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3" name="Google Shape;733;p29"/>
            <p:cNvSpPr/>
            <p:nvPr/>
          </p:nvSpPr>
          <p:spPr>
            <a:xfrm>
              <a:off x="3451925" y="2228675"/>
              <a:ext cx="79900" cy="109400"/>
            </a:xfrm>
            <a:custGeom>
              <a:rect b="b" l="l" r="r" t="t"/>
              <a:pathLst>
                <a:path extrusionOk="0" h="4376" w="3196">
                  <a:moveTo>
                    <a:pt x="2181" y="0"/>
                  </a:moveTo>
                  <a:cubicBezTo>
                    <a:pt x="1857" y="0"/>
                    <a:pt x="1540" y="144"/>
                    <a:pt x="1392" y="467"/>
                  </a:cubicBezTo>
                  <a:lnTo>
                    <a:pt x="183" y="2955"/>
                  </a:lnTo>
                  <a:cubicBezTo>
                    <a:pt x="69" y="3184"/>
                    <a:pt x="0" y="3435"/>
                    <a:pt x="69" y="3686"/>
                  </a:cubicBezTo>
                  <a:cubicBezTo>
                    <a:pt x="137" y="3914"/>
                    <a:pt x="297" y="4142"/>
                    <a:pt x="525" y="4256"/>
                  </a:cubicBezTo>
                  <a:cubicBezTo>
                    <a:pt x="667" y="4335"/>
                    <a:pt x="838" y="4376"/>
                    <a:pt x="1011" y="4376"/>
                  </a:cubicBezTo>
                  <a:cubicBezTo>
                    <a:pt x="1340" y="4376"/>
                    <a:pt x="1677" y="4228"/>
                    <a:pt x="1826" y="3914"/>
                  </a:cubicBezTo>
                  <a:lnTo>
                    <a:pt x="3013" y="1426"/>
                  </a:lnTo>
                  <a:cubicBezTo>
                    <a:pt x="3127" y="1198"/>
                    <a:pt x="3196" y="947"/>
                    <a:pt x="3127" y="696"/>
                  </a:cubicBezTo>
                  <a:cubicBezTo>
                    <a:pt x="3059" y="467"/>
                    <a:pt x="2899" y="216"/>
                    <a:pt x="2694" y="125"/>
                  </a:cubicBezTo>
                  <a:cubicBezTo>
                    <a:pt x="2539" y="44"/>
                    <a:pt x="2359" y="0"/>
                    <a:pt x="21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4" name="Google Shape;734;p29"/>
            <p:cNvSpPr/>
            <p:nvPr/>
          </p:nvSpPr>
          <p:spPr>
            <a:xfrm>
              <a:off x="3607125" y="2317125"/>
              <a:ext cx="93600" cy="127000"/>
            </a:xfrm>
            <a:custGeom>
              <a:rect b="b" l="l" r="r" t="t"/>
              <a:pathLst>
                <a:path extrusionOk="0" h="5080" w="3744">
                  <a:moveTo>
                    <a:pt x="2643" y="1"/>
                  </a:moveTo>
                  <a:cubicBezTo>
                    <a:pt x="2324" y="1"/>
                    <a:pt x="2024" y="163"/>
                    <a:pt x="1827" y="467"/>
                  </a:cubicBezTo>
                  <a:cubicBezTo>
                    <a:pt x="1119" y="1540"/>
                    <a:pt x="548" y="2681"/>
                    <a:pt x="69" y="3891"/>
                  </a:cubicBezTo>
                  <a:cubicBezTo>
                    <a:pt x="1" y="4097"/>
                    <a:pt x="69" y="4416"/>
                    <a:pt x="160" y="4599"/>
                  </a:cubicBezTo>
                  <a:cubicBezTo>
                    <a:pt x="275" y="4804"/>
                    <a:pt x="526" y="5010"/>
                    <a:pt x="754" y="5055"/>
                  </a:cubicBezTo>
                  <a:cubicBezTo>
                    <a:pt x="833" y="5072"/>
                    <a:pt x="909" y="5080"/>
                    <a:pt x="982" y="5080"/>
                  </a:cubicBezTo>
                  <a:cubicBezTo>
                    <a:pt x="1416" y="5080"/>
                    <a:pt x="1742" y="4800"/>
                    <a:pt x="1918" y="4371"/>
                  </a:cubicBezTo>
                  <a:cubicBezTo>
                    <a:pt x="1941" y="4302"/>
                    <a:pt x="1986" y="4234"/>
                    <a:pt x="2009" y="4165"/>
                  </a:cubicBezTo>
                  <a:cubicBezTo>
                    <a:pt x="2009" y="4142"/>
                    <a:pt x="2009" y="4119"/>
                    <a:pt x="2032" y="4097"/>
                  </a:cubicBezTo>
                  <a:cubicBezTo>
                    <a:pt x="2078" y="3982"/>
                    <a:pt x="2146" y="3846"/>
                    <a:pt x="2192" y="3731"/>
                  </a:cubicBezTo>
                  <a:cubicBezTo>
                    <a:pt x="2306" y="3458"/>
                    <a:pt x="2443" y="3206"/>
                    <a:pt x="2580" y="2955"/>
                  </a:cubicBezTo>
                  <a:cubicBezTo>
                    <a:pt x="2854" y="2430"/>
                    <a:pt x="3151" y="1905"/>
                    <a:pt x="3470" y="1426"/>
                  </a:cubicBezTo>
                  <a:cubicBezTo>
                    <a:pt x="3744" y="1015"/>
                    <a:pt x="3561" y="353"/>
                    <a:pt x="3128" y="125"/>
                  </a:cubicBezTo>
                  <a:cubicBezTo>
                    <a:pt x="2968" y="41"/>
                    <a:pt x="2803" y="1"/>
                    <a:pt x="264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5" name="Google Shape;735;p29"/>
            <p:cNvSpPr/>
            <p:nvPr/>
          </p:nvSpPr>
          <p:spPr>
            <a:xfrm>
              <a:off x="3176300" y="2631125"/>
              <a:ext cx="79350" cy="95650"/>
            </a:xfrm>
            <a:custGeom>
              <a:rect b="b" l="l" r="r" t="t"/>
              <a:pathLst>
                <a:path extrusionOk="0" h="3826" w="3174">
                  <a:moveTo>
                    <a:pt x="2148" y="0"/>
                  </a:moveTo>
                  <a:cubicBezTo>
                    <a:pt x="2079" y="0"/>
                    <a:pt x="2010" y="9"/>
                    <a:pt x="1941" y="28"/>
                  </a:cubicBezTo>
                  <a:lnTo>
                    <a:pt x="1735" y="119"/>
                  </a:lnTo>
                  <a:cubicBezTo>
                    <a:pt x="1575" y="210"/>
                    <a:pt x="1461" y="324"/>
                    <a:pt x="1370" y="484"/>
                  </a:cubicBezTo>
                  <a:cubicBezTo>
                    <a:pt x="914" y="1078"/>
                    <a:pt x="503" y="1717"/>
                    <a:pt x="183" y="2401"/>
                  </a:cubicBezTo>
                  <a:cubicBezTo>
                    <a:pt x="69" y="2630"/>
                    <a:pt x="1" y="2858"/>
                    <a:pt x="69" y="3109"/>
                  </a:cubicBezTo>
                  <a:cubicBezTo>
                    <a:pt x="137" y="3337"/>
                    <a:pt x="297" y="3588"/>
                    <a:pt x="503" y="3702"/>
                  </a:cubicBezTo>
                  <a:cubicBezTo>
                    <a:pt x="658" y="3780"/>
                    <a:pt x="823" y="3826"/>
                    <a:pt x="992" y="3826"/>
                  </a:cubicBezTo>
                  <a:cubicBezTo>
                    <a:pt x="1072" y="3826"/>
                    <a:pt x="1153" y="3816"/>
                    <a:pt x="1233" y="3794"/>
                  </a:cubicBezTo>
                  <a:cubicBezTo>
                    <a:pt x="1461" y="3725"/>
                    <a:pt x="1712" y="3588"/>
                    <a:pt x="1804" y="3360"/>
                  </a:cubicBezTo>
                  <a:cubicBezTo>
                    <a:pt x="2146" y="2675"/>
                    <a:pt x="2557" y="2036"/>
                    <a:pt x="3013" y="1443"/>
                  </a:cubicBezTo>
                  <a:cubicBezTo>
                    <a:pt x="3150" y="1260"/>
                    <a:pt x="3173" y="918"/>
                    <a:pt x="3105" y="712"/>
                  </a:cubicBezTo>
                  <a:cubicBezTo>
                    <a:pt x="3059" y="484"/>
                    <a:pt x="2876" y="256"/>
                    <a:pt x="2671" y="142"/>
                  </a:cubicBezTo>
                  <a:cubicBezTo>
                    <a:pt x="2506" y="59"/>
                    <a:pt x="2328" y="0"/>
                    <a:pt x="214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6" name="Google Shape;736;p29"/>
            <p:cNvSpPr/>
            <p:nvPr/>
          </p:nvSpPr>
          <p:spPr>
            <a:xfrm>
              <a:off x="3289850" y="2746025"/>
              <a:ext cx="74775" cy="95025"/>
            </a:xfrm>
            <a:custGeom>
              <a:rect b="b" l="l" r="r" t="t"/>
              <a:pathLst>
                <a:path extrusionOk="0" h="3801" w="2991">
                  <a:moveTo>
                    <a:pt x="2023" y="0"/>
                  </a:moveTo>
                  <a:cubicBezTo>
                    <a:pt x="1943" y="0"/>
                    <a:pt x="1862" y="13"/>
                    <a:pt x="1781" y="42"/>
                  </a:cubicBezTo>
                  <a:cubicBezTo>
                    <a:pt x="1530" y="111"/>
                    <a:pt x="1347" y="248"/>
                    <a:pt x="1188" y="476"/>
                  </a:cubicBezTo>
                  <a:cubicBezTo>
                    <a:pt x="731" y="1138"/>
                    <a:pt x="389" y="1846"/>
                    <a:pt x="69" y="2599"/>
                  </a:cubicBezTo>
                  <a:cubicBezTo>
                    <a:pt x="1" y="2804"/>
                    <a:pt x="69" y="3124"/>
                    <a:pt x="161" y="3306"/>
                  </a:cubicBezTo>
                  <a:cubicBezTo>
                    <a:pt x="275" y="3535"/>
                    <a:pt x="526" y="3717"/>
                    <a:pt x="754" y="3763"/>
                  </a:cubicBezTo>
                  <a:cubicBezTo>
                    <a:pt x="836" y="3787"/>
                    <a:pt x="924" y="3800"/>
                    <a:pt x="1012" y="3800"/>
                  </a:cubicBezTo>
                  <a:cubicBezTo>
                    <a:pt x="1170" y="3800"/>
                    <a:pt x="1330" y="3759"/>
                    <a:pt x="1462" y="3672"/>
                  </a:cubicBezTo>
                  <a:cubicBezTo>
                    <a:pt x="1530" y="3626"/>
                    <a:pt x="1599" y="3580"/>
                    <a:pt x="1667" y="3535"/>
                  </a:cubicBezTo>
                  <a:cubicBezTo>
                    <a:pt x="1781" y="3420"/>
                    <a:pt x="1850" y="3284"/>
                    <a:pt x="1895" y="3124"/>
                  </a:cubicBezTo>
                  <a:cubicBezTo>
                    <a:pt x="2146" y="2530"/>
                    <a:pt x="2466" y="1960"/>
                    <a:pt x="2831" y="1435"/>
                  </a:cubicBezTo>
                  <a:cubicBezTo>
                    <a:pt x="2968" y="1252"/>
                    <a:pt x="2991" y="933"/>
                    <a:pt x="2945" y="704"/>
                  </a:cubicBezTo>
                  <a:cubicBezTo>
                    <a:pt x="2877" y="476"/>
                    <a:pt x="2717" y="248"/>
                    <a:pt x="2489" y="134"/>
                  </a:cubicBezTo>
                  <a:cubicBezTo>
                    <a:pt x="2350" y="56"/>
                    <a:pt x="2190" y="0"/>
                    <a:pt x="20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7" name="Google Shape;737;p29"/>
            <p:cNvSpPr/>
            <p:nvPr/>
          </p:nvSpPr>
          <p:spPr>
            <a:xfrm>
              <a:off x="3463900" y="2821975"/>
              <a:ext cx="107875" cy="125375"/>
            </a:xfrm>
            <a:custGeom>
              <a:rect b="b" l="l" r="r" t="t"/>
              <a:pathLst>
                <a:path extrusionOk="0" h="5015" w="4315">
                  <a:moveTo>
                    <a:pt x="983" y="2710"/>
                  </a:moveTo>
                  <a:cubicBezTo>
                    <a:pt x="969" y="2726"/>
                    <a:pt x="963" y="2735"/>
                    <a:pt x="963" y="2735"/>
                  </a:cubicBezTo>
                  <a:cubicBezTo>
                    <a:pt x="964" y="2735"/>
                    <a:pt x="971" y="2727"/>
                    <a:pt x="983" y="2710"/>
                  </a:cubicBezTo>
                  <a:close/>
                  <a:moveTo>
                    <a:pt x="3248" y="1"/>
                  </a:moveTo>
                  <a:cubicBezTo>
                    <a:pt x="2926" y="1"/>
                    <a:pt x="2607" y="153"/>
                    <a:pt x="2443" y="451"/>
                  </a:cubicBezTo>
                  <a:cubicBezTo>
                    <a:pt x="2146" y="999"/>
                    <a:pt x="1826" y="1547"/>
                    <a:pt x="1461" y="2049"/>
                  </a:cubicBezTo>
                  <a:cubicBezTo>
                    <a:pt x="1370" y="2186"/>
                    <a:pt x="1279" y="2323"/>
                    <a:pt x="1187" y="2437"/>
                  </a:cubicBezTo>
                  <a:cubicBezTo>
                    <a:pt x="1142" y="2505"/>
                    <a:pt x="1096" y="2551"/>
                    <a:pt x="1050" y="2619"/>
                  </a:cubicBezTo>
                  <a:cubicBezTo>
                    <a:pt x="1030" y="2639"/>
                    <a:pt x="1028" y="2659"/>
                    <a:pt x="1012" y="2679"/>
                  </a:cubicBezTo>
                  <a:lnTo>
                    <a:pt x="1012" y="2679"/>
                  </a:lnTo>
                  <a:cubicBezTo>
                    <a:pt x="1022" y="2665"/>
                    <a:pt x="1028" y="2653"/>
                    <a:pt x="1028" y="2642"/>
                  </a:cubicBezTo>
                  <a:lnTo>
                    <a:pt x="1028" y="2642"/>
                  </a:lnTo>
                  <a:cubicBezTo>
                    <a:pt x="1009" y="2673"/>
                    <a:pt x="994" y="2695"/>
                    <a:pt x="983" y="2710"/>
                  </a:cubicBezTo>
                  <a:lnTo>
                    <a:pt x="983" y="2710"/>
                  </a:lnTo>
                  <a:cubicBezTo>
                    <a:pt x="989" y="2704"/>
                    <a:pt x="996" y="2696"/>
                    <a:pt x="1005" y="2688"/>
                  </a:cubicBezTo>
                  <a:cubicBezTo>
                    <a:pt x="1008" y="2685"/>
                    <a:pt x="1010" y="2682"/>
                    <a:pt x="1012" y="2679"/>
                  </a:cubicBezTo>
                  <a:lnTo>
                    <a:pt x="1012" y="2679"/>
                  </a:lnTo>
                  <a:cubicBezTo>
                    <a:pt x="980" y="2727"/>
                    <a:pt x="908" y="2789"/>
                    <a:pt x="891" y="2825"/>
                  </a:cubicBezTo>
                  <a:cubicBezTo>
                    <a:pt x="845" y="2870"/>
                    <a:pt x="799" y="2939"/>
                    <a:pt x="754" y="2985"/>
                  </a:cubicBezTo>
                  <a:cubicBezTo>
                    <a:pt x="640" y="3121"/>
                    <a:pt x="525" y="3258"/>
                    <a:pt x="411" y="3373"/>
                  </a:cubicBezTo>
                  <a:cubicBezTo>
                    <a:pt x="92" y="3761"/>
                    <a:pt x="0" y="4354"/>
                    <a:pt x="411" y="4719"/>
                  </a:cubicBezTo>
                  <a:cubicBezTo>
                    <a:pt x="595" y="4903"/>
                    <a:pt x="865" y="5015"/>
                    <a:pt x="1128" y="5015"/>
                  </a:cubicBezTo>
                  <a:cubicBezTo>
                    <a:pt x="1355" y="5015"/>
                    <a:pt x="1577" y="4932"/>
                    <a:pt x="1735" y="4742"/>
                  </a:cubicBezTo>
                  <a:cubicBezTo>
                    <a:pt x="2648" y="3738"/>
                    <a:pt x="3447" y="2619"/>
                    <a:pt x="4086" y="1432"/>
                  </a:cubicBezTo>
                  <a:cubicBezTo>
                    <a:pt x="4314" y="976"/>
                    <a:pt x="4200" y="360"/>
                    <a:pt x="3744" y="131"/>
                  </a:cubicBezTo>
                  <a:cubicBezTo>
                    <a:pt x="3593" y="44"/>
                    <a:pt x="3420" y="1"/>
                    <a:pt x="32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8" name="Google Shape;738;p29"/>
            <p:cNvSpPr/>
            <p:nvPr/>
          </p:nvSpPr>
          <p:spPr>
            <a:xfrm>
              <a:off x="3285850" y="2894725"/>
              <a:ext cx="100475" cy="120975"/>
            </a:xfrm>
            <a:custGeom>
              <a:rect b="b" l="l" r="r" t="t"/>
              <a:pathLst>
                <a:path extrusionOk="0" h="4839" w="4019">
                  <a:moveTo>
                    <a:pt x="2957" y="1"/>
                  </a:moveTo>
                  <a:cubicBezTo>
                    <a:pt x="2633" y="1"/>
                    <a:pt x="2311" y="148"/>
                    <a:pt x="2147" y="463"/>
                  </a:cubicBezTo>
                  <a:cubicBezTo>
                    <a:pt x="1599" y="1490"/>
                    <a:pt x="982" y="2471"/>
                    <a:pt x="298" y="3407"/>
                  </a:cubicBezTo>
                  <a:cubicBezTo>
                    <a:pt x="1" y="3818"/>
                    <a:pt x="206" y="4503"/>
                    <a:pt x="640" y="4708"/>
                  </a:cubicBezTo>
                  <a:cubicBezTo>
                    <a:pt x="804" y="4798"/>
                    <a:pt x="966" y="4838"/>
                    <a:pt x="1120" y="4838"/>
                  </a:cubicBezTo>
                  <a:cubicBezTo>
                    <a:pt x="1438" y="4838"/>
                    <a:pt x="1726" y="4665"/>
                    <a:pt x="1941" y="4389"/>
                  </a:cubicBezTo>
                  <a:cubicBezTo>
                    <a:pt x="2626" y="3430"/>
                    <a:pt x="3242" y="2448"/>
                    <a:pt x="3790" y="1421"/>
                  </a:cubicBezTo>
                  <a:cubicBezTo>
                    <a:pt x="4018" y="988"/>
                    <a:pt x="3904" y="371"/>
                    <a:pt x="3448" y="120"/>
                  </a:cubicBezTo>
                  <a:cubicBezTo>
                    <a:pt x="3298" y="42"/>
                    <a:pt x="3127" y="1"/>
                    <a:pt x="29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9" name="Google Shape;739;p29"/>
            <p:cNvSpPr/>
            <p:nvPr/>
          </p:nvSpPr>
          <p:spPr>
            <a:xfrm>
              <a:off x="3127800" y="2807725"/>
              <a:ext cx="90175" cy="117525"/>
            </a:xfrm>
            <a:custGeom>
              <a:rect b="b" l="l" r="r" t="t"/>
              <a:pathLst>
                <a:path extrusionOk="0" h="4701" w="3607">
                  <a:moveTo>
                    <a:pt x="2541" y="0"/>
                  </a:moveTo>
                  <a:cubicBezTo>
                    <a:pt x="2218" y="0"/>
                    <a:pt x="1899" y="152"/>
                    <a:pt x="1735" y="450"/>
                  </a:cubicBezTo>
                  <a:cubicBezTo>
                    <a:pt x="1233" y="1409"/>
                    <a:pt x="731" y="2345"/>
                    <a:pt x="251" y="3281"/>
                  </a:cubicBezTo>
                  <a:cubicBezTo>
                    <a:pt x="0" y="3714"/>
                    <a:pt x="114" y="4331"/>
                    <a:pt x="571" y="4582"/>
                  </a:cubicBezTo>
                  <a:cubicBezTo>
                    <a:pt x="728" y="4660"/>
                    <a:pt x="904" y="4701"/>
                    <a:pt x="1077" y="4701"/>
                  </a:cubicBezTo>
                  <a:cubicBezTo>
                    <a:pt x="1406" y="4701"/>
                    <a:pt x="1722" y="4554"/>
                    <a:pt x="1872" y="4239"/>
                  </a:cubicBezTo>
                  <a:cubicBezTo>
                    <a:pt x="2374" y="3303"/>
                    <a:pt x="2876" y="2368"/>
                    <a:pt x="3378" y="1432"/>
                  </a:cubicBezTo>
                  <a:cubicBezTo>
                    <a:pt x="3607" y="975"/>
                    <a:pt x="3515" y="359"/>
                    <a:pt x="3036" y="131"/>
                  </a:cubicBezTo>
                  <a:cubicBezTo>
                    <a:pt x="2885" y="43"/>
                    <a:pt x="2713" y="0"/>
                    <a:pt x="25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40" name="Google Shape;740;p29"/>
          <p:cNvGrpSpPr/>
          <p:nvPr/>
        </p:nvGrpSpPr>
        <p:grpSpPr>
          <a:xfrm rot="-1413944">
            <a:off x="7978374" y="-141046"/>
            <a:ext cx="671649" cy="976573"/>
            <a:chOff x="6754175" y="1092800"/>
            <a:chExt cx="671650" cy="976575"/>
          </a:xfrm>
        </p:grpSpPr>
        <p:sp>
          <p:nvSpPr>
            <p:cNvPr id="741" name="Google Shape;741;p29"/>
            <p:cNvSpPr/>
            <p:nvPr/>
          </p:nvSpPr>
          <p:spPr>
            <a:xfrm>
              <a:off x="7014950" y="1223675"/>
              <a:ext cx="70200" cy="69675"/>
            </a:xfrm>
            <a:custGeom>
              <a:rect b="b" l="l" r="r" t="t"/>
              <a:pathLst>
                <a:path extrusionOk="0" h="2787" w="2808">
                  <a:moveTo>
                    <a:pt x="1580" y="1"/>
                  </a:moveTo>
                  <a:cubicBezTo>
                    <a:pt x="1466" y="1"/>
                    <a:pt x="1353" y="12"/>
                    <a:pt x="1233" y="39"/>
                  </a:cubicBezTo>
                  <a:cubicBezTo>
                    <a:pt x="1027" y="84"/>
                    <a:pt x="845" y="221"/>
                    <a:pt x="685" y="358"/>
                  </a:cubicBezTo>
                  <a:cubicBezTo>
                    <a:pt x="639" y="381"/>
                    <a:pt x="617" y="381"/>
                    <a:pt x="594" y="404"/>
                  </a:cubicBezTo>
                  <a:cubicBezTo>
                    <a:pt x="411" y="518"/>
                    <a:pt x="274" y="632"/>
                    <a:pt x="183" y="815"/>
                  </a:cubicBezTo>
                  <a:cubicBezTo>
                    <a:pt x="69" y="997"/>
                    <a:pt x="46" y="1180"/>
                    <a:pt x="0" y="1385"/>
                  </a:cubicBezTo>
                  <a:cubicBezTo>
                    <a:pt x="0" y="1522"/>
                    <a:pt x="23" y="1682"/>
                    <a:pt x="46" y="1819"/>
                  </a:cubicBezTo>
                  <a:cubicBezTo>
                    <a:pt x="69" y="1910"/>
                    <a:pt x="114" y="2001"/>
                    <a:pt x="160" y="2070"/>
                  </a:cubicBezTo>
                  <a:cubicBezTo>
                    <a:pt x="183" y="2116"/>
                    <a:pt x="206" y="2161"/>
                    <a:pt x="229" y="2207"/>
                  </a:cubicBezTo>
                  <a:cubicBezTo>
                    <a:pt x="343" y="2367"/>
                    <a:pt x="480" y="2504"/>
                    <a:pt x="662" y="2595"/>
                  </a:cubicBezTo>
                  <a:cubicBezTo>
                    <a:pt x="845" y="2709"/>
                    <a:pt x="1027" y="2755"/>
                    <a:pt x="1256" y="2778"/>
                  </a:cubicBezTo>
                  <a:cubicBezTo>
                    <a:pt x="1299" y="2784"/>
                    <a:pt x="1341" y="2787"/>
                    <a:pt x="1384" y="2787"/>
                  </a:cubicBezTo>
                  <a:cubicBezTo>
                    <a:pt x="1499" y="2787"/>
                    <a:pt x="1612" y="2765"/>
                    <a:pt x="1712" y="2732"/>
                  </a:cubicBezTo>
                  <a:cubicBezTo>
                    <a:pt x="1849" y="2709"/>
                    <a:pt x="2009" y="2641"/>
                    <a:pt x="2123" y="2572"/>
                  </a:cubicBezTo>
                  <a:cubicBezTo>
                    <a:pt x="2306" y="2435"/>
                    <a:pt x="2420" y="2321"/>
                    <a:pt x="2534" y="2161"/>
                  </a:cubicBezTo>
                  <a:cubicBezTo>
                    <a:pt x="2625" y="2047"/>
                    <a:pt x="2671" y="1910"/>
                    <a:pt x="2717" y="1796"/>
                  </a:cubicBezTo>
                  <a:cubicBezTo>
                    <a:pt x="2808" y="1522"/>
                    <a:pt x="2808" y="1225"/>
                    <a:pt x="2739" y="952"/>
                  </a:cubicBezTo>
                  <a:cubicBezTo>
                    <a:pt x="2717" y="815"/>
                    <a:pt x="2648" y="700"/>
                    <a:pt x="2580" y="586"/>
                  </a:cubicBezTo>
                  <a:cubicBezTo>
                    <a:pt x="2465" y="404"/>
                    <a:pt x="2374" y="312"/>
                    <a:pt x="2192" y="175"/>
                  </a:cubicBezTo>
                  <a:cubicBezTo>
                    <a:pt x="2169" y="153"/>
                    <a:pt x="2123" y="130"/>
                    <a:pt x="2100" y="130"/>
                  </a:cubicBezTo>
                  <a:cubicBezTo>
                    <a:pt x="2009" y="84"/>
                    <a:pt x="1918" y="39"/>
                    <a:pt x="1826" y="16"/>
                  </a:cubicBezTo>
                  <a:cubicBezTo>
                    <a:pt x="1741" y="6"/>
                    <a:pt x="1660" y="1"/>
                    <a:pt x="15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2" name="Google Shape;742;p29"/>
            <p:cNvSpPr/>
            <p:nvPr/>
          </p:nvSpPr>
          <p:spPr>
            <a:xfrm>
              <a:off x="6904250" y="1350500"/>
              <a:ext cx="62225" cy="62125"/>
            </a:xfrm>
            <a:custGeom>
              <a:rect b="b" l="l" r="r" t="t"/>
              <a:pathLst>
                <a:path extrusionOk="0" h="2485" w="2489">
                  <a:moveTo>
                    <a:pt x="1173" y="0"/>
                  </a:moveTo>
                  <a:cubicBezTo>
                    <a:pt x="1086" y="0"/>
                    <a:pt x="994" y="17"/>
                    <a:pt x="913" y="33"/>
                  </a:cubicBezTo>
                  <a:cubicBezTo>
                    <a:pt x="822" y="56"/>
                    <a:pt x="731" y="124"/>
                    <a:pt x="639" y="193"/>
                  </a:cubicBezTo>
                  <a:cubicBezTo>
                    <a:pt x="548" y="215"/>
                    <a:pt x="457" y="261"/>
                    <a:pt x="388" y="352"/>
                  </a:cubicBezTo>
                  <a:cubicBezTo>
                    <a:pt x="343" y="375"/>
                    <a:pt x="320" y="421"/>
                    <a:pt x="274" y="466"/>
                  </a:cubicBezTo>
                  <a:cubicBezTo>
                    <a:pt x="251" y="512"/>
                    <a:pt x="206" y="558"/>
                    <a:pt x="183" y="603"/>
                  </a:cubicBezTo>
                  <a:cubicBezTo>
                    <a:pt x="137" y="672"/>
                    <a:pt x="114" y="740"/>
                    <a:pt x="92" y="832"/>
                  </a:cubicBezTo>
                  <a:cubicBezTo>
                    <a:pt x="69" y="854"/>
                    <a:pt x="69" y="877"/>
                    <a:pt x="69" y="900"/>
                  </a:cubicBezTo>
                  <a:cubicBezTo>
                    <a:pt x="0" y="1128"/>
                    <a:pt x="0" y="1334"/>
                    <a:pt x="69" y="1562"/>
                  </a:cubicBezTo>
                  <a:cubicBezTo>
                    <a:pt x="92" y="1676"/>
                    <a:pt x="137" y="1767"/>
                    <a:pt x="183" y="1859"/>
                  </a:cubicBezTo>
                  <a:cubicBezTo>
                    <a:pt x="228" y="1950"/>
                    <a:pt x="297" y="2041"/>
                    <a:pt x="365" y="2133"/>
                  </a:cubicBezTo>
                  <a:cubicBezTo>
                    <a:pt x="388" y="2133"/>
                    <a:pt x="411" y="2155"/>
                    <a:pt x="434" y="2178"/>
                  </a:cubicBezTo>
                  <a:cubicBezTo>
                    <a:pt x="502" y="2224"/>
                    <a:pt x="548" y="2292"/>
                    <a:pt x="639" y="2315"/>
                  </a:cubicBezTo>
                  <a:cubicBezTo>
                    <a:pt x="708" y="2361"/>
                    <a:pt x="776" y="2384"/>
                    <a:pt x="845" y="2429"/>
                  </a:cubicBezTo>
                  <a:cubicBezTo>
                    <a:pt x="890" y="2429"/>
                    <a:pt x="913" y="2429"/>
                    <a:pt x="936" y="2452"/>
                  </a:cubicBezTo>
                  <a:cubicBezTo>
                    <a:pt x="1017" y="2468"/>
                    <a:pt x="1097" y="2484"/>
                    <a:pt x="1178" y="2484"/>
                  </a:cubicBezTo>
                  <a:cubicBezTo>
                    <a:pt x="1212" y="2484"/>
                    <a:pt x="1245" y="2482"/>
                    <a:pt x="1278" y="2475"/>
                  </a:cubicBezTo>
                  <a:cubicBezTo>
                    <a:pt x="1370" y="2475"/>
                    <a:pt x="1507" y="2452"/>
                    <a:pt x="1598" y="2407"/>
                  </a:cubicBezTo>
                  <a:cubicBezTo>
                    <a:pt x="1712" y="2384"/>
                    <a:pt x="1826" y="2338"/>
                    <a:pt x="1918" y="2270"/>
                  </a:cubicBezTo>
                  <a:cubicBezTo>
                    <a:pt x="1986" y="2224"/>
                    <a:pt x="2100" y="2155"/>
                    <a:pt x="2169" y="2064"/>
                  </a:cubicBezTo>
                  <a:cubicBezTo>
                    <a:pt x="2237" y="1973"/>
                    <a:pt x="2306" y="1904"/>
                    <a:pt x="2351" y="1790"/>
                  </a:cubicBezTo>
                  <a:cubicBezTo>
                    <a:pt x="2397" y="1722"/>
                    <a:pt x="2420" y="1653"/>
                    <a:pt x="2443" y="1562"/>
                  </a:cubicBezTo>
                  <a:cubicBezTo>
                    <a:pt x="2465" y="1516"/>
                    <a:pt x="2465" y="1448"/>
                    <a:pt x="2488" y="1402"/>
                  </a:cubicBezTo>
                  <a:cubicBezTo>
                    <a:pt x="2488" y="1242"/>
                    <a:pt x="2488" y="1128"/>
                    <a:pt x="2465" y="969"/>
                  </a:cubicBezTo>
                  <a:cubicBezTo>
                    <a:pt x="2443" y="946"/>
                    <a:pt x="2443" y="900"/>
                    <a:pt x="2443" y="877"/>
                  </a:cubicBezTo>
                  <a:cubicBezTo>
                    <a:pt x="2397" y="809"/>
                    <a:pt x="2374" y="717"/>
                    <a:pt x="2328" y="649"/>
                  </a:cubicBezTo>
                  <a:cubicBezTo>
                    <a:pt x="2283" y="558"/>
                    <a:pt x="2237" y="512"/>
                    <a:pt x="2169" y="444"/>
                  </a:cubicBezTo>
                  <a:cubicBezTo>
                    <a:pt x="2146" y="398"/>
                    <a:pt x="2123" y="375"/>
                    <a:pt x="2100" y="352"/>
                  </a:cubicBezTo>
                  <a:cubicBezTo>
                    <a:pt x="2032" y="307"/>
                    <a:pt x="1963" y="238"/>
                    <a:pt x="1895" y="193"/>
                  </a:cubicBezTo>
                  <a:cubicBezTo>
                    <a:pt x="1872" y="170"/>
                    <a:pt x="1849" y="170"/>
                    <a:pt x="1803" y="147"/>
                  </a:cubicBezTo>
                  <a:cubicBezTo>
                    <a:pt x="1735" y="101"/>
                    <a:pt x="1644" y="78"/>
                    <a:pt x="1552" y="56"/>
                  </a:cubicBezTo>
                  <a:cubicBezTo>
                    <a:pt x="1484" y="10"/>
                    <a:pt x="1370" y="10"/>
                    <a:pt x="1278" y="10"/>
                  </a:cubicBezTo>
                  <a:cubicBezTo>
                    <a:pt x="1245" y="3"/>
                    <a:pt x="1210" y="0"/>
                    <a:pt x="11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3" name="Google Shape;743;p29"/>
            <p:cNvSpPr/>
            <p:nvPr/>
          </p:nvSpPr>
          <p:spPr>
            <a:xfrm>
              <a:off x="6895125" y="1500800"/>
              <a:ext cx="41675" cy="53100"/>
            </a:xfrm>
            <a:custGeom>
              <a:rect b="b" l="l" r="r" t="t"/>
              <a:pathLst>
                <a:path extrusionOk="0" h="2124" w="1667">
                  <a:moveTo>
                    <a:pt x="845" y="1"/>
                  </a:moveTo>
                  <a:cubicBezTo>
                    <a:pt x="799" y="1"/>
                    <a:pt x="730" y="24"/>
                    <a:pt x="662" y="24"/>
                  </a:cubicBezTo>
                  <a:cubicBezTo>
                    <a:pt x="548" y="69"/>
                    <a:pt x="457" y="115"/>
                    <a:pt x="365" y="206"/>
                  </a:cubicBezTo>
                  <a:cubicBezTo>
                    <a:pt x="205" y="343"/>
                    <a:pt x="114" y="503"/>
                    <a:pt x="69" y="686"/>
                  </a:cubicBezTo>
                  <a:cubicBezTo>
                    <a:pt x="23" y="777"/>
                    <a:pt x="23" y="891"/>
                    <a:pt x="23" y="982"/>
                  </a:cubicBezTo>
                  <a:cubicBezTo>
                    <a:pt x="23" y="1005"/>
                    <a:pt x="23" y="1028"/>
                    <a:pt x="23" y="1051"/>
                  </a:cubicBezTo>
                  <a:cubicBezTo>
                    <a:pt x="23" y="1074"/>
                    <a:pt x="23" y="1074"/>
                    <a:pt x="0" y="1074"/>
                  </a:cubicBezTo>
                  <a:cubicBezTo>
                    <a:pt x="0" y="1119"/>
                    <a:pt x="0" y="1142"/>
                    <a:pt x="23" y="1188"/>
                  </a:cubicBezTo>
                  <a:cubicBezTo>
                    <a:pt x="0" y="1279"/>
                    <a:pt x="23" y="1370"/>
                    <a:pt x="69" y="1439"/>
                  </a:cubicBezTo>
                  <a:cubicBezTo>
                    <a:pt x="91" y="1507"/>
                    <a:pt x="114" y="1553"/>
                    <a:pt x="160" y="1599"/>
                  </a:cubicBezTo>
                  <a:cubicBezTo>
                    <a:pt x="160" y="1599"/>
                    <a:pt x="160" y="1622"/>
                    <a:pt x="183" y="1644"/>
                  </a:cubicBezTo>
                  <a:cubicBezTo>
                    <a:pt x="274" y="1804"/>
                    <a:pt x="411" y="1941"/>
                    <a:pt x="571" y="2032"/>
                  </a:cubicBezTo>
                  <a:cubicBezTo>
                    <a:pt x="685" y="2101"/>
                    <a:pt x="799" y="2124"/>
                    <a:pt x="936" y="2124"/>
                  </a:cubicBezTo>
                  <a:cubicBezTo>
                    <a:pt x="1027" y="2124"/>
                    <a:pt x="1118" y="2124"/>
                    <a:pt x="1187" y="2078"/>
                  </a:cubicBezTo>
                  <a:cubicBezTo>
                    <a:pt x="1278" y="2032"/>
                    <a:pt x="1347" y="1987"/>
                    <a:pt x="1415" y="1918"/>
                  </a:cubicBezTo>
                  <a:cubicBezTo>
                    <a:pt x="1507" y="1827"/>
                    <a:pt x="1552" y="1736"/>
                    <a:pt x="1598" y="1622"/>
                  </a:cubicBezTo>
                  <a:cubicBezTo>
                    <a:pt x="1643" y="1507"/>
                    <a:pt x="1643" y="1393"/>
                    <a:pt x="1666" y="1279"/>
                  </a:cubicBezTo>
                  <a:cubicBezTo>
                    <a:pt x="1666" y="1165"/>
                    <a:pt x="1643" y="1051"/>
                    <a:pt x="1621" y="937"/>
                  </a:cubicBezTo>
                  <a:cubicBezTo>
                    <a:pt x="1598" y="868"/>
                    <a:pt x="1575" y="800"/>
                    <a:pt x="1552" y="731"/>
                  </a:cubicBezTo>
                  <a:cubicBezTo>
                    <a:pt x="1552" y="709"/>
                    <a:pt x="1552" y="709"/>
                    <a:pt x="1552" y="709"/>
                  </a:cubicBezTo>
                  <a:cubicBezTo>
                    <a:pt x="1552" y="594"/>
                    <a:pt x="1529" y="526"/>
                    <a:pt x="1484" y="435"/>
                  </a:cubicBezTo>
                  <a:cubicBezTo>
                    <a:pt x="1461" y="343"/>
                    <a:pt x="1415" y="275"/>
                    <a:pt x="1347" y="206"/>
                  </a:cubicBezTo>
                  <a:cubicBezTo>
                    <a:pt x="1210" y="92"/>
                    <a:pt x="1027" y="1"/>
                    <a:pt x="8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4" name="Google Shape;744;p29"/>
            <p:cNvSpPr/>
            <p:nvPr/>
          </p:nvSpPr>
          <p:spPr>
            <a:xfrm>
              <a:off x="6954450" y="1656600"/>
              <a:ext cx="55950" cy="61800"/>
            </a:xfrm>
            <a:custGeom>
              <a:rect b="b" l="l" r="r" t="t"/>
              <a:pathLst>
                <a:path extrusionOk="0" h="2472" w="2238">
                  <a:moveTo>
                    <a:pt x="960" y="0"/>
                  </a:moveTo>
                  <a:cubicBezTo>
                    <a:pt x="777" y="23"/>
                    <a:pt x="594" y="69"/>
                    <a:pt x="457" y="206"/>
                  </a:cubicBezTo>
                  <a:cubicBezTo>
                    <a:pt x="389" y="297"/>
                    <a:pt x="320" y="388"/>
                    <a:pt x="252" y="480"/>
                  </a:cubicBezTo>
                  <a:cubicBezTo>
                    <a:pt x="183" y="571"/>
                    <a:pt x="138" y="685"/>
                    <a:pt x="92" y="799"/>
                  </a:cubicBezTo>
                  <a:cubicBezTo>
                    <a:pt x="69" y="845"/>
                    <a:pt x="69" y="913"/>
                    <a:pt x="47" y="959"/>
                  </a:cubicBezTo>
                  <a:cubicBezTo>
                    <a:pt x="24" y="1073"/>
                    <a:pt x="1" y="1210"/>
                    <a:pt x="24" y="1324"/>
                  </a:cubicBezTo>
                  <a:cubicBezTo>
                    <a:pt x="47" y="1552"/>
                    <a:pt x="92" y="1758"/>
                    <a:pt x="229" y="1940"/>
                  </a:cubicBezTo>
                  <a:cubicBezTo>
                    <a:pt x="275" y="2032"/>
                    <a:pt x="343" y="2100"/>
                    <a:pt x="412" y="2169"/>
                  </a:cubicBezTo>
                  <a:cubicBezTo>
                    <a:pt x="571" y="2306"/>
                    <a:pt x="663" y="2351"/>
                    <a:pt x="845" y="2420"/>
                  </a:cubicBezTo>
                  <a:cubicBezTo>
                    <a:pt x="937" y="2454"/>
                    <a:pt x="1051" y="2471"/>
                    <a:pt x="1165" y="2471"/>
                  </a:cubicBezTo>
                  <a:cubicBezTo>
                    <a:pt x="1279" y="2471"/>
                    <a:pt x="1393" y="2454"/>
                    <a:pt x="1485" y="2420"/>
                  </a:cubicBezTo>
                  <a:cubicBezTo>
                    <a:pt x="1667" y="2351"/>
                    <a:pt x="1758" y="2306"/>
                    <a:pt x="1895" y="2191"/>
                  </a:cubicBezTo>
                  <a:cubicBezTo>
                    <a:pt x="1987" y="2100"/>
                    <a:pt x="2055" y="2032"/>
                    <a:pt x="2101" y="1918"/>
                  </a:cubicBezTo>
                  <a:cubicBezTo>
                    <a:pt x="2146" y="1849"/>
                    <a:pt x="2192" y="1735"/>
                    <a:pt x="2215" y="1644"/>
                  </a:cubicBezTo>
                  <a:cubicBezTo>
                    <a:pt x="2215" y="1575"/>
                    <a:pt x="2238" y="1484"/>
                    <a:pt x="2238" y="1393"/>
                  </a:cubicBezTo>
                  <a:cubicBezTo>
                    <a:pt x="2238" y="1324"/>
                    <a:pt x="2215" y="1233"/>
                    <a:pt x="2192" y="1142"/>
                  </a:cubicBezTo>
                  <a:cubicBezTo>
                    <a:pt x="2124" y="913"/>
                    <a:pt x="1964" y="708"/>
                    <a:pt x="1758" y="594"/>
                  </a:cubicBezTo>
                  <a:cubicBezTo>
                    <a:pt x="1713" y="571"/>
                    <a:pt x="1667" y="548"/>
                    <a:pt x="1621" y="525"/>
                  </a:cubicBezTo>
                  <a:cubicBezTo>
                    <a:pt x="1576" y="411"/>
                    <a:pt x="1530" y="297"/>
                    <a:pt x="1439" y="206"/>
                  </a:cubicBezTo>
                  <a:cubicBezTo>
                    <a:pt x="1302" y="92"/>
                    <a:pt x="1142" y="0"/>
                    <a:pt x="9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5" name="Google Shape;745;p29"/>
            <p:cNvSpPr/>
            <p:nvPr/>
          </p:nvSpPr>
          <p:spPr>
            <a:xfrm>
              <a:off x="7072000" y="1827275"/>
              <a:ext cx="57675" cy="69825"/>
            </a:xfrm>
            <a:custGeom>
              <a:rect b="b" l="l" r="r" t="t"/>
              <a:pathLst>
                <a:path extrusionOk="0" h="2793" w="2307">
                  <a:moveTo>
                    <a:pt x="1090" y="1"/>
                  </a:moveTo>
                  <a:cubicBezTo>
                    <a:pt x="987" y="1"/>
                    <a:pt x="886" y="23"/>
                    <a:pt x="800" y="66"/>
                  </a:cubicBezTo>
                  <a:cubicBezTo>
                    <a:pt x="708" y="89"/>
                    <a:pt x="640" y="135"/>
                    <a:pt x="572" y="203"/>
                  </a:cubicBezTo>
                  <a:cubicBezTo>
                    <a:pt x="480" y="295"/>
                    <a:pt x="412" y="386"/>
                    <a:pt x="389" y="523"/>
                  </a:cubicBezTo>
                  <a:cubicBezTo>
                    <a:pt x="320" y="706"/>
                    <a:pt x="252" y="888"/>
                    <a:pt x="183" y="1071"/>
                  </a:cubicBezTo>
                  <a:cubicBezTo>
                    <a:pt x="161" y="1094"/>
                    <a:pt x="161" y="1139"/>
                    <a:pt x="161" y="1162"/>
                  </a:cubicBezTo>
                  <a:cubicBezTo>
                    <a:pt x="115" y="1253"/>
                    <a:pt x="69" y="1345"/>
                    <a:pt x="47" y="1436"/>
                  </a:cubicBezTo>
                  <a:cubicBezTo>
                    <a:pt x="24" y="1504"/>
                    <a:pt x="1" y="1619"/>
                    <a:pt x="24" y="1710"/>
                  </a:cubicBezTo>
                  <a:cubicBezTo>
                    <a:pt x="24" y="1915"/>
                    <a:pt x="69" y="2121"/>
                    <a:pt x="183" y="2281"/>
                  </a:cubicBezTo>
                  <a:cubicBezTo>
                    <a:pt x="298" y="2440"/>
                    <a:pt x="435" y="2577"/>
                    <a:pt x="617" y="2669"/>
                  </a:cubicBezTo>
                  <a:cubicBezTo>
                    <a:pt x="788" y="2746"/>
                    <a:pt x="958" y="2792"/>
                    <a:pt x="1129" y="2792"/>
                  </a:cubicBezTo>
                  <a:cubicBezTo>
                    <a:pt x="1209" y="2792"/>
                    <a:pt x="1290" y="2782"/>
                    <a:pt x="1370" y="2760"/>
                  </a:cubicBezTo>
                  <a:cubicBezTo>
                    <a:pt x="1576" y="2714"/>
                    <a:pt x="1758" y="2600"/>
                    <a:pt x="1895" y="2463"/>
                  </a:cubicBezTo>
                  <a:cubicBezTo>
                    <a:pt x="2032" y="2349"/>
                    <a:pt x="2124" y="2189"/>
                    <a:pt x="2192" y="2029"/>
                  </a:cubicBezTo>
                  <a:cubicBezTo>
                    <a:pt x="2261" y="1870"/>
                    <a:pt x="2306" y="1687"/>
                    <a:pt x="2306" y="1504"/>
                  </a:cubicBezTo>
                  <a:cubicBezTo>
                    <a:pt x="2306" y="1276"/>
                    <a:pt x="2238" y="1094"/>
                    <a:pt x="2146" y="888"/>
                  </a:cubicBezTo>
                  <a:cubicBezTo>
                    <a:pt x="2010" y="546"/>
                    <a:pt x="1713" y="295"/>
                    <a:pt x="1416" y="89"/>
                  </a:cubicBezTo>
                  <a:cubicBezTo>
                    <a:pt x="1320" y="29"/>
                    <a:pt x="1204" y="1"/>
                    <a:pt x="109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6" name="Google Shape;746;p29"/>
            <p:cNvSpPr/>
            <p:nvPr/>
          </p:nvSpPr>
          <p:spPr>
            <a:xfrm>
              <a:off x="7220375" y="1878275"/>
              <a:ext cx="75925" cy="59250"/>
            </a:xfrm>
            <a:custGeom>
              <a:rect b="b" l="l" r="r" t="t"/>
              <a:pathLst>
                <a:path extrusionOk="0" h="2370" w="3037">
                  <a:moveTo>
                    <a:pt x="2001" y="1"/>
                  </a:moveTo>
                  <a:cubicBezTo>
                    <a:pt x="1912" y="1"/>
                    <a:pt x="1826" y="12"/>
                    <a:pt x="1758" y="35"/>
                  </a:cubicBezTo>
                  <a:cubicBezTo>
                    <a:pt x="1575" y="104"/>
                    <a:pt x="1416" y="195"/>
                    <a:pt x="1324" y="355"/>
                  </a:cubicBezTo>
                  <a:cubicBezTo>
                    <a:pt x="1324" y="355"/>
                    <a:pt x="1324" y="377"/>
                    <a:pt x="1324" y="377"/>
                  </a:cubicBezTo>
                  <a:cubicBezTo>
                    <a:pt x="1233" y="286"/>
                    <a:pt x="1142" y="241"/>
                    <a:pt x="1028" y="218"/>
                  </a:cubicBezTo>
                  <a:cubicBezTo>
                    <a:pt x="966" y="200"/>
                    <a:pt x="894" y="189"/>
                    <a:pt x="820" y="189"/>
                  </a:cubicBezTo>
                  <a:cubicBezTo>
                    <a:pt x="705" y="189"/>
                    <a:pt x="587" y="216"/>
                    <a:pt x="503" y="286"/>
                  </a:cubicBezTo>
                  <a:cubicBezTo>
                    <a:pt x="343" y="377"/>
                    <a:pt x="274" y="446"/>
                    <a:pt x="160" y="606"/>
                  </a:cubicBezTo>
                  <a:cubicBezTo>
                    <a:pt x="115" y="674"/>
                    <a:pt x="92" y="743"/>
                    <a:pt x="69" y="834"/>
                  </a:cubicBezTo>
                  <a:cubicBezTo>
                    <a:pt x="69" y="857"/>
                    <a:pt x="46" y="880"/>
                    <a:pt x="46" y="902"/>
                  </a:cubicBezTo>
                  <a:cubicBezTo>
                    <a:pt x="23" y="1017"/>
                    <a:pt x="0" y="1131"/>
                    <a:pt x="23" y="1222"/>
                  </a:cubicBezTo>
                  <a:cubicBezTo>
                    <a:pt x="46" y="1427"/>
                    <a:pt x="69" y="1519"/>
                    <a:pt x="160" y="1701"/>
                  </a:cubicBezTo>
                  <a:cubicBezTo>
                    <a:pt x="343" y="2135"/>
                    <a:pt x="822" y="2340"/>
                    <a:pt x="1279" y="2363"/>
                  </a:cubicBezTo>
                  <a:cubicBezTo>
                    <a:pt x="1316" y="2367"/>
                    <a:pt x="1354" y="2369"/>
                    <a:pt x="1392" y="2369"/>
                  </a:cubicBezTo>
                  <a:cubicBezTo>
                    <a:pt x="1559" y="2369"/>
                    <a:pt x="1723" y="2332"/>
                    <a:pt x="1872" y="2295"/>
                  </a:cubicBezTo>
                  <a:cubicBezTo>
                    <a:pt x="2032" y="2249"/>
                    <a:pt x="2215" y="2181"/>
                    <a:pt x="2374" y="2112"/>
                  </a:cubicBezTo>
                  <a:cubicBezTo>
                    <a:pt x="2557" y="1998"/>
                    <a:pt x="2739" y="1838"/>
                    <a:pt x="2854" y="1656"/>
                  </a:cubicBezTo>
                  <a:cubicBezTo>
                    <a:pt x="2922" y="1564"/>
                    <a:pt x="2968" y="1450"/>
                    <a:pt x="2991" y="1359"/>
                  </a:cubicBezTo>
                  <a:cubicBezTo>
                    <a:pt x="3036" y="1199"/>
                    <a:pt x="3036" y="1085"/>
                    <a:pt x="3013" y="925"/>
                  </a:cubicBezTo>
                  <a:cubicBezTo>
                    <a:pt x="2968" y="674"/>
                    <a:pt x="2876" y="446"/>
                    <a:pt x="2671" y="263"/>
                  </a:cubicBezTo>
                  <a:cubicBezTo>
                    <a:pt x="2557" y="149"/>
                    <a:pt x="2420" y="81"/>
                    <a:pt x="2260" y="35"/>
                  </a:cubicBezTo>
                  <a:cubicBezTo>
                    <a:pt x="2180" y="12"/>
                    <a:pt x="2089" y="1"/>
                    <a:pt x="20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7" name="Google Shape;747;p29"/>
            <p:cNvSpPr/>
            <p:nvPr/>
          </p:nvSpPr>
          <p:spPr>
            <a:xfrm>
              <a:off x="7359050" y="1770925"/>
              <a:ext cx="66775" cy="64875"/>
            </a:xfrm>
            <a:custGeom>
              <a:rect b="b" l="l" r="r" t="t"/>
              <a:pathLst>
                <a:path extrusionOk="0" h="2595" w="2671">
                  <a:moveTo>
                    <a:pt x="1597" y="0"/>
                  </a:moveTo>
                  <a:cubicBezTo>
                    <a:pt x="1559" y="0"/>
                    <a:pt x="1521" y="6"/>
                    <a:pt x="1484" y="15"/>
                  </a:cubicBezTo>
                  <a:cubicBezTo>
                    <a:pt x="1392" y="15"/>
                    <a:pt x="1301" y="38"/>
                    <a:pt x="1233" y="106"/>
                  </a:cubicBezTo>
                  <a:cubicBezTo>
                    <a:pt x="1096" y="175"/>
                    <a:pt x="981" y="312"/>
                    <a:pt x="936" y="449"/>
                  </a:cubicBezTo>
                  <a:cubicBezTo>
                    <a:pt x="875" y="434"/>
                    <a:pt x="812" y="426"/>
                    <a:pt x="748" y="426"/>
                  </a:cubicBezTo>
                  <a:cubicBezTo>
                    <a:pt x="621" y="426"/>
                    <a:pt x="495" y="456"/>
                    <a:pt x="388" y="517"/>
                  </a:cubicBezTo>
                  <a:cubicBezTo>
                    <a:pt x="228" y="609"/>
                    <a:pt x="114" y="768"/>
                    <a:pt x="68" y="928"/>
                  </a:cubicBezTo>
                  <a:cubicBezTo>
                    <a:pt x="23" y="1156"/>
                    <a:pt x="0" y="1385"/>
                    <a:pt x="68" y="1590"/>
                  </a:cubicBezTo>
                  <a:cubicBezTo>
                    <a:pt x="137" y="1818"/>
                    <a:pt x="251" y="1978"/>
                    <a:pt x="411" y="2161"/>
                  </a:cubicBezTo>
                  <a:cubicBezTo>
                    <a:pt x="479" y="2229"/>
                    <a:pt x="548" y="2298"/>
                    <a:pt x="639" y="2343"/>
                  </a:cubicBezTo>
                  <a:cubicBezTo>
                    <a:pt x="685" y="2389"/>
                    <a:pt x="730" y="2412"/>
                    <a:pt x="799" y="2435"/>
                  </a:cubicBezTo>
                  <a:cubicBezTo>
                    <a:pt x="890" y="2480"/>
                    <a:pt x="981" y="2526"/>
                    <a:pt x="1096" y="2549"/>
                  </a:cubicBezTo>
                  <a:cubicBezTo>
                    <a:pt x="1187" y="2572"/>
                    <a:pt x="1324" y="2594"/>
                    <a:pt x="1415" y="2594"/>
                  </a:cubicBezTo>
                  <a:cubicBezTo>
                    <a:pt x="1643" y="2572"/>
                    <a:pt x="1849" y="2526"/>
                    <a:pt x="2031" y="2412"/>
                  </a:cubicBezTo>
                  <a:cubicBezTo>
                    <a:pt x="2191" y="2298"/>
                    <a:pt x="2351" y="2161"/>
                    <a:pt x="2442" y="1978"/>
                  </a:cubicBezTo>
                  <a:cubicBezTo>
                    <a:pt x="2625" y="1659"/>
                    <a:pt x="2671" y="1293"/>
                    <a:pt x="2579" y="951"/>
                  </a:cubicBezTo>
                  <a:cubicBezTo>
                    <a:pt x="2556" y="791"/>
                    <a:pt x="2488" y="631"/>
                    <a:pt x="2397" y="517"/>
                  </a:cubicBezTo>
                  <a:cubicBezTo>
                    <a:pt x="2328" y="426"/>
                    <a:pt x="2283" y="335"/>
                    <a:pt x="2191" y="266"/>
                  </a:cubicBezTo>
                  <a:cubicBezTo>
                    <a:pt x="2123" y="221"/>
                    <a:pt x="2077" y="175"/>
                    <a:pt x="2009" y="129"/>
                  </a:cubicBezTo>
                  <a:cubicBezTo>
                    <a:pt x="1917" y="84"/>
                    <a:pt x="1849" y="61"/>
                    <a:pt x="1758" y="38"/>
                  </a:cubicBezTo>
                  <a:cubicBezTo>
                    <a:pt x="1704" y="11"/>
                    <a:pt x="1651" y="0"/>
                    <a:pt x="159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8" name="Google Shape;748;p29"/>
            <p:cNvSpPr/>
            <p:nvPr/>
          </p:nvSpPr>
          <p:spPr>
            <a:xfrm>
              <a:off x="7275150" y="1140175"/>
              <a:ext cx="63375" cy="66325"/>
            </a:xfrm>
            <a:custGeom>
              <a:rect b="b" l="l" r="r" t="t"/>
              <a:pathLst>
                <a:path extrusionOk="0" h="2653" w="2535">
                  <a:moveTo>
                    <a:pt x="1119" y="0"/>
                  </a:moveTo>
                  <a:cubicBezTo>
                    <a:pt x="868" y="0"/>
                    <a:pt x="617" y="69"/>
                    <a:pt x="412" y="206"/>
                  </a:cubicBezTo>
                  <a:cubicBezTo>
                    <a:pt x="252" y="297"/>
                    <a:pt x="138" y="457"/>
                    <a:pt x="92" y="617"/>
                  </a:cubicBezTo>
                  <a:cubicBezTo>
                    <a:pt x="46" y="754"/>
                    <a:pt x="46" y="913"/>
                    <a:pt x="115" y="1050"/>
                  </a:cubicBezTo>
                  <a:cubicBezTo>
                    <a:pt x="46" y="1164"/>
                    <a:pt x="1" y="1279"/>
                    <a:pt x="1" y="1416"/>
                  </a:cubicBezTo>
                  <a:cubicBezTo>
                    <a:pt x="1" y="1644"/>
                    <a:pt x="46" y="1872"/>
                    <a:pt x="183" y="2055"/>
                  </a:cubicBezTo>
                  <a:cubicBezTo>
                    <a:pt x="320" y="2237"/>
                    <a:pt x="480" y="2397"/>
                    <a:pt x="663" y="2511"/>
                  </a:cubicBezTo>
                  <a:cubicBezTo>
                    <a:pt x="841" y="2590"/>
                    <a:pt x="1037" y="2653"/>
                    <a:pt x="1235" y="2653"/>
                  </a:cubicBezTo>
                  <a:cubicBezTo>
                    <a:pt x="1265" y="2653"/>
                    <a:pt x="1295" y="2651"/>
                    <a:pt x="1325" y="2648"/>
                  </a:cubicBezTo>
                  <a:cubicBezTo>
                    <a:pt x="1439" y="2648"/>
                    <a:pt x="1553" y="2625"/>
                    <a:pt x="1644" y="2602"/>
                  </a:cubicBezTo>
                  <a:cubicBezTo>
                    <a:pt x="1827" y="2534"/>
                    <a:pt x="1941" y="2466"/>
                    <a:pt x="2078" y="2351"/>
                  </a:cubicBezTo>
                  <a:cubicBezTo>
                    <a:pt x="2260" y="2192"/>
                    <a:pt x="2375" y="1986"/>
                    <a:pt x="2443" y="1781"/>
                  </a:cubicBezTo>
                  <a:cubicBezTo>
                    <a:pt x="2466" y="1735"/>
                    <a:pt x="2489" y="1689"/>
                    <a:pt x="2489" y="1644"/>
                  </a:cubicBezTo>
                  <a:cubicBezTo>
                    <a:pt x="2511" y="1530"/>
                    <a:pt x="2534" y="1393"/>
                    <a:pt x="2511" y="1279"/>
                  </a:cubicBezTo>
                  <a:cubicBezTo>
                    <a:pt x="2511" y="1073"/>
                    <a:pt x="2466" y="845"/>
                    <a:pt x="2329" y="639"/>
                  </a:cubicBezTo>
                  <a:cubicBezTo>
                    <a:pt x="2215" y="457"/>
                    <a:pt x="2032" y="274"/>
                    <a:pt x="1827" y="183"/>
                  </a:cubicBezTo>
                  <a:cubicBezTo>
                    <a:pt x="1621" y="69"/>
                    <a:pt x="1370" y="0"/>
                    <a:pt x="111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9" name="Google Shape;749;p29"/>
            <p:cNvSpPr/>
            <p:nvPr/>
          </p:nvSpPr>
          <p:spPr>
            <a:xfrm>
              <a:off x="7158175" y="1293225"/>
              <a:ext cx="54225" cy="54925"/>
            </a:xfrm>
            <a:custGeom>
              <a:rect b="b" l="l" r="r" t="t"/>
              <a:pathLst>
                <a:path extrusionOk="0" h="2197" w="2169">
                  <a:moveTo>
                    <a:pt x="1069" y="0"/>
                  </a:moveTo>
                  <a:cubicBezTo>
                    <a:pt x="1024" y="0"/>
                    <a:pt x="979" y="6"/>
                    <a:pt x="936" y="18"/>
                  </a:cubicBezTo>
                  <a:lnTo>
                    <a:pt x="708" y="18"/>
                  </a:lnTo>
                  <a:cubicBezTo>
                    <a:pt x="684" y="12"/>
                    <a:pt x="659" y="9"/>
                    <a:pt x="635" y="9"/>
                  </a:cubicBezTo>
                  <a:cubicBezTo>
                    <a:pt x="568" y="9"/>
                    <a:pt x="501" y="31"/>
                    <a:pt x="434" y="64"/>
                  </a:cubicBezTo>
                  <a:cubicBezTo>
                    <a:pt x="343" y="87"/>
                    <a:pt x="274" y="133"/>
                    <a:pt x="206" y="201"/>
                  </a:cubicBezTo>
                  <a:cubicBezTo>
                    <a:pt x="137" y="269"/>
                    <a:pt x="92" y="338"/>
                    <a:pt x="69" y="429"/>
                  </a:cubicBezTo>
                  <a:cubicBezTo>
                    <a:pt x="23" y="521"/>
                    <a:pt x="0" y="612"/>
                    <a:pt x="0" y="703"/>
                  </a:cubicBezTo>
                  <a:cubicBezTo>
                    <a:pt x="23" y="886"/>
                    <a:pt x="69" y="1068"/>
                    <a:pt x="206" y="1205"/>
                  </a:cubicBezTo>
                  <a:cubicBezTo>
                    <a:pt x="229" y="1205"/>
                    <a:pt x="229" y="1205"/>
                    <a:pt x="252" y="1228"/>
                  </a:cubicBezTo>
                  <a:cubicBezTo>
                    <a:pt x="252" y="1297"/>
                    <a:pt x="274" y="1388"/>
                    <a:pt x="274" y="1456"/>
                  </a:cubicBezTo>
                  <a:cubicBezTo>
                    <a:pt x="274" y="1479"/>
                    <a:pt x="297" y="1502"/>
                    <a:pt x="297" y="1525"/>
                  </a:cubicBezTo>
                  <a:cubicBezTo>
                    <a:pt x="320" y="1593"/>
                    <a:pt x="343" y="1662"/>
                    <a:pt x="389" y="1730"/>
                  </a:cubicBezTo>
                  <a:cubicBezTo>
                    <a:pt x="389" y="1730"/>
                    <a:pt x="389" y="1753"/>
                    <a:pt x="411" y="1753"/>
                  </a:cubicBezTo>
                  <a:cubicBezTo>
                    <a:pt x="457" y="1822"/>
                    <a:pt x="480" y="1890"/>
                    <a:pt x="548" y="1936"/>
                  </a:cubicBezTo>
                  <a:cubicBezTo>
                    <a:pt x="662" y="2050"/>
                    <a:pt x="777" y="2095"/>
                    <a:pt x="914" y="2164"/>
                  </a:cubicBezTo>
                  <a:lnTo>
                    <a:pt x="982" y="2164"/>
                  </a:lnTo>
                  <a:cubicBezTo>
                    <a:pt x="1030" y="2180"/>
                    <a:pt x="1090" y="2196"/>
                    <a:pt x="1145" y="2196"/>
                  </a:cubicBezTo>
                  <a:cubicBezTo>
                    <a:pt x="1168" y="2196"/>
                    <a:pt x="1190" y="2193"/>
                    <a:pt x="1210" y="2187"/>
                  </a:cubicBezTo>
                  <a:cubicBezTo>
                    <a:pt x="1279" y="2187"/>
                    <a:pt x="1347" y="2187"/>
                    <a:pt x="1416" y="2164"/>
                  </a:cubicBezTo>
                  <a:lnTo>
                    <a:pt x="1438" y="2164"/>
                  </a:lnTo>
                  <a:cubicBezTo>
                    <a:pt x="1484" y="2141"/>
                    <a:pt x="1507" y="2141"/>
                    <a:pt x="1553" y="2118"/>
                  </a:cubicBezTo>
                  <a:cubicBezTo>
                    <a:pt x="1575" y="2095"/>
                    <a:pt x="1621" y="2095"/>
                    <a:pt x="1644" y="2073"/>
                  </a:cubicBezTo>
                  <a:cubicBezTo>
                    <a:pt x="1667" y="2073"/>
                    <a:pt x="1667" y="2073"/>
                    <a:pt x="1667" y="2050"/>
                  </a:cubicBezTo>
                  <a:cubicBezTo>
                    <a:pt x="1735" y="2027"/>
                    <a:pt x="1781" y="1981"/>
                    <a:pt x="1827" y="1936"/>
                  </a:cubicBezTo>
                  <a:cubicBezTo>
                    <a:pt x="1849" y="1936"/>
                    <a:pt x="1849" y="1913"/>
                    <a:pt x="1872" y="1890"/>
                  </a:cubicBezTo>
                  <a:cubicBezTo>
                    <a:pt x="1986" y="1753"/>
                    <a:pt x="2032" y="1685"/>
                    <a:pt x="2100" y="1502"/>
                  </a:cubicBezTo>
                  <a:cubicBezTo>
                    <a:pt x="2123" y="1411"/>
                    <a:pt x="2146" y="1319"/>
                    <a:pt x="2146" y="1205"/>
                  </a:cubicBezTo>
                  <a:cubicBezTo>
                    <a:pt x="2169" y="1114"/>
                    <a:pt x="2146" y="1023"/>
                    <a:pt x="2123" y="931"/>
                  </a:cubicBezTo>
                  <a:cubicBezTo>
                    <a:pt x="2123" y="909"/>
                    <a:pt x="2123" y="886"/>
                    <a:pt x="2100" y="863"/>
                  </a:cubicBezTo>
                  <a:cubicBezTo>
                    <a:pt x="2078" y="794"/>
                    <a:pt x="2055" y="726"/>
                    <a:pt x="2032" y="657"/>
                  </a:cubicBezTo>
                  <a:cubicBezTo>
                    <a:pt x="2009" y="612"/>
                    <a:pt x="1963" y="566"/>
                    <a:pt x="1941" y="521"/>
                  </a:cubicBezTo>
                  <a:cubicBezTo>
                    <a:pt x="1895" y="498"/>
                    <a:pt x="1872" y="452"/>
                    <a:pt x="1827" y="406"/>
                  </a:cubicBezTo>
                  <a:cubicBezTo>
                    <a:pt x="1781" y="338"/>
                    <a:pt x="1712" y="292"/>
                    <a:pt x="1644" y="247"/>
                  </a:cubicBezTo>
                  <a:cubicBezTo>
                    <a:pt x="1621" y="224"/>
                    <a:pt x="1598" y="224"/>
                    <a:pt x="1575" y="201"/>
                  </a:cubicBezTo>
                  <a:cubicBezTo>
                    <a:pt x="1553" y="201"/>
                    <a:pt x="1530" y="201"/>
                    <a:pt x="1530" y="178"/>
                  </a:cubicBezTo>
                  <a:cubicBezTo>
                    <a:pt x="1484" y="155"/>
                    <a:pt x="1461" y="133"/>
                    <a:pt x="1438" y="110"/>
                  </a:cubicBezTo>
                  <a:cubicBezTo>
                    <a:pt x="1322" y="43"/>
                    <a:pt x="1192" y="0"/>
                    <a:pt x="10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0" name="Google Shape;750;p29"/>
            <p:cNvSpPr/>
            <p:nvPr/>
          </p:nvSpPr>
          <p:spPr>
            <a:xfrm>
              <a:off x="7034350" y="1398425"/>
              <a:ext cx="54225" cy="53575"/>
            </a:xfrm>
            <a:custGeom>
              <a:rect b="b" l="l" r="r" t="t"/>
              <a:pathLst>
                <a:path extrusionOk="0" h="2143" w="2169">
                  <a:moveTo>
                    <a:pt x="1204" y="1"/>
                  </a:moveTo>
                  <a:cubicBezTo>
                    <a:pt x="1174" y="1"/>
                    <a:pt x="1146" y="4"/>
                    <a:pt x="1119" y="10"/>
                  </a:cubicBezTo>
                  <a:cubicBezTo>
                    <a:pt x="1028" y="10"/>
                    <a:pt x="959" y="10"/>
                    <a:pt x="868" y="33"/>
                  </a:cubicBezTo>
                  <a:cubicBezTo>
                    <a:pt x="845" y="33"/>
                    <a:pt x="822" y="56"/>
                    <a:pt x="799" y="56"/>
                  </a:cubicBezTo>
                  <a:cubicBezTo>
                    <a:pt x="776" y="56"/>
                    <a:pt x="754" y="79"/>
                    <a:pt x="731" y="79"/>
                  </a:cubicBezTo>
                  <a:cubicBezTo>
                    <a:pt x="640" y="102"/>
                    <a:pt x="525" y="124"/>
                    <a:pt x="434" y="170"/>
                  </a:cubicBezTo>
                  <a:cubicBezTo>
                    <a:pt x="388" y="216"/>
                    <a:pt x="343" y="238"/>
                    <a:pt x="297" y="284"/>
                  </a:cubicBezTo>
                  <a:cubicBezTo>
                    <a:pt x="206" y="375"/>
                    <a:pt x="160" y="467"/>
                    <a:pt x="115" y="581"/>
                  </a:cubicBezTo>
                  <a:cubicBezTo>
                    <a:pt x="115" y="604"/>
                    <a:pt x="92" y="649"/>
                    <a:pt x="92" y="672"/>
                  </a:cubicBezTo>
                  <a:cubicBezTo>
                    <a:pt x="92" y="695"/>
                    <a:pt x="92" y="695"/>
                    <a:pt x="92" y="718"/>
                  </a:cubicBezTo>
                  <a:cubicBezTo>
                    <a:pt x="69" y="741"/>
                    <a:pt x="69" y="763"/>
                    <a:pt x="69" y="786"/>
                  </a:cubicBezTo>
                  <a:cubicBezTo>
                    <a:pt x="46" y="786"/>
                    <a:pt x="46" y="809"/>
                    <a:pt x="46" y="809"/>
                  </a:cubicBezTo>
                  <a:cubicBezTo>
                    <a:pt x="0" y="992"/>
                    <a:pt x="23" y="1129"/>
                    <a:pt x="46" y="1311"/>
                  </a:cubicBezTo>
                  <a:cubicBezTo>
                    <a:pt x="69" y="1403"/>
                    <a:pt x="115" y="1494"/>
                    <a:pt x="160" y="1540"/>
                  </a:cubicBezTo>
                  <a:cubicBezTo>
                    <a:pt x="183" y="1562"/>
                    <a:pt x="206" y="1562"/>
                    <a:pt x="206" y="1585"/>
                  </a:cubicBezTo>
                  <a:cubicBezTo>
                    <a:pt x="206" y="1585"/>
                    <a:pt x="206" y="1608"/>
                    <a:pt x="206" y="1608"/>
                  </a:cubicBezTo>
                  <a:cubicBezTo>
                    <a:pt x="229" y="1631"/>
                    <a:pt x="251" y="1654"/>
                    <a:pt x="251" y="1676"/>
                  </a:cubicBezTo>
                  <a:cubicBezTo>
                    <a:pt x="320" y="1745"/>
                    <a:pt x="366" y="1813"/>
                    <a:pt x="411" y="1882"/>
                  </a:cubicBezTo>
                  <a:cubicBezTo>
                    <a:pt x="434" y="1905"/>
                    <a:pt x="434" y="1905"/>
                    <a:pt x="457" y="1905"/>
                  </a:cubicBezTo>
                  <a:cubicBezTo>
                    <a:pt x="571" y="2019"/>
                    <a:pt x="571" y="2019"/>
                    <a:pt x="685" y="2064"/>
                  </a:cubicBezTo>
                  <a:cubicBezTo>
                    <a:pt x="708" y="2064"/>
                    <a:pt x="754" y="2087"/>
                    <a:pt x="776" y="2110"/>
                  </a:cubicBezTo>
                  <a:cubicBezTo>
                    <a:pt x="845" y="2133"/>
                    <a:pt x="959" y="2133"/>
                    <a:pt x="1028" y="2133"/>
                  </a:cubicBezTo>
                  <a:cubicBezTo>
                    <a:pt x="1054" y="2140"/>
                    <a:pt x="1083" y="2142"/>
                    <a:pt x="1112" y="2142"/>
                  </a:cubicBezTo>
                  <a:cubicBezTo>
                    <a:pt x="1184" y="2142"/>
                    <a:pt x="1260" y="2126"/>
                    <a:pt x="1324" y="2110"/>
                  </a:cubicBezTo>
                  <a:cubicBezTo>
                    <a:pt x="1416" y="2087"/>
                    <a:pt x="1484" y="2042"/>
                    <a:pt x="1553" y="2019"/>
                  </a:cubicBezTo>
                  <a:cubicBezTo>
                    <a:pt x="1575" y="2019"/>
                    <a:pt x="1598" y="1996"/>
                    <a:pt x="1621" y="1996"/>
                  </a:cubicBezTo>
                  <a:cubicBezTo>
                    <a:pt x="1689" y="1950"/>
                    <a:pt x="1758" y="1882"/>
                    <a:pt x="1804" y="1836"/>
                  </a:cubicBezTo>
                  <a:cubicBezTo>
                    <a:pt x="1826" y="1813"/>
                    <a:pt x="1849" y="1813"/>
                    <a:pt x="1849" y="1791"/>
                  </a:cubicBezTo>
                  <a:cubicBezTo>
                    <a:pt x="1918" y="1722"/>
                    <a:pt x="1986" y="1631"/>
                    <a:pt x="2032" y="1540"/>
                  </a:cubicBezTo>
                  <a:cubicBezTo>
                    <a:pt x="2078" y="1471"/>
                    <a:pt x="2100" y="1380"/>
                    <a:pt x="2123" y="1311"/>
                  </a:cubicBezTo>
                  <a:cubicBezTo>
                    <a:pt x="2146" y="1288"/>
                    <a:pt x="2146" y="1266"/>
                    <a:pt x="2146" y="1243"/>
                  </a:cubicBezTo>
                  <a:cubicBezTo>
                    <a:pt x="2169" y="1174"/>
                    <a:pt x="2169" y="1083"/>
                    <a:pt x="2169" y="1015"/>
                  </a:cubicBezTo>
                  <a:cubicBezTo>
                    <a:pt x="2169" y="992"/>
                    <a:pt x="2169" y="992"/>
                    <a:pt x="2169" y="969"/>
                  </a:cubicBezTo>
                  <a:cubicBezTo>
                    <a:pt x="2169" y="900"/>
                    <a:pt x="2169" y="832"/>
                    <a:pt x="2146" y="763"/>
                  </a:cubicBezTo>
                  <a:cubicBezTo>
                    <a:pt x="2123" y="672"/>
                    <a:pt x="2078" y="604"/>
                    <a:pt x="2055" y="535"/>
                  </a:cubicBezTo>
                  <a:cubicBezTo>
                    <a:pt x="2055" y="512"/>
                    <a:pt x="2032" y="490"/>
                    <a:pt x="2032" y="467"/>
                  </a:cubicBezTo>
                  <a:cubicBezTo>
                    <a:pt x="1986" y="421"/>
                    <a:pt x="1941" y="375"/>
                    <a:pt x="1895" y="307"/>
                  </a:cubicBezTo>
                  <a:cubicBezTo>
                    <a:pt x="1895" y="307"/>
                    <a:pt x="1895" y="307"/>
                    <a:pt x="1872" y="284"/>
                  </a:cubicBezTo>
                  <a:cubicBezTo>
                    <a:pt x="1872" y="284"/>
                    <a:pt x="1872" y="284"/>
                    <a:pt x="1849" y="261"/>
                  </a:cubicBezTo>
                  <a:cubicBezTo>
                    <a:pt x="1804" y="216"/>
                    <a:pt x="1758" y="170"/>
                    <a:pt x="1689" y="147"/>
                  </a:cubicBezTo>
                  <a:cubicBezTo>
                    <a:pt x="1621" y="102"/>
                    <a:pt x="1553" y="79"/>
                    <a:pt x="1484" y="56"/>
                  </a:cubicBezTo>
                  <a:cubicBezTo>
                    <a:pt x="1461" y="33"/>
                    <a:pt x="1438" y="33"/>
                    <a:pt x="1416" y="33"/>
                  </a:cubicBezTo>
                  <a:cubicBezTo>
                    <a:pt x="1351" y="17"/>
                    <a:pt x="1275" y="1"/>
                    <a:pt x="12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1" name="Google Shape;751;p29"/>
            <p:cNvSpPr/>
            <p:nvPr/>
          </p:nvSpPr>
          <p:spPr>
            <a:xfrm>
              <a:off x="7035500" y="1552750"/>
              <a:ext cx="55375" cy="58225"/>
            </a:xfrm>
            <a:custGeom>
              <a:rect b="b" l="l" r="r" t="t"/>
              <a:pathLst>
                <a:path extrusionOk="0" h="2329" w="2215">
                  <a:moveTo>
                    <a:pt x="976" y="0"/>
                  </a:moveTo>
                  <a:cubicBezTo>
                    <a:pt x="850" y="0"/>
                    <a:pt x="723" y="30"/>
                    <a:pt x="616" y="91"/>
                  </a:cubicBezTo>
                  <a:cubicBezTo>
                    <a:pt x="525" y="160"/>
                    <a:pt x="434" y="228"/>
                    <a:pt x="342" y="320"/>
                  </a:cubicBezTo>
                  <a:cubicBezTo>
                    <a:pt x="274" y="411"/>
                    <a:pt x="205" y="502"/>
                    <a:pt x="160" y="594"/>
                  </a:cubicBezTo>
                  <a:cubicBezTo>
                    <a:pt x="114" y="708"/>
                    <a:pt x="46" y="822"/>
                    <a:pt x="23" y="936"/>
                  </a:cubicBezTo>
                  <a:cubicBezTo>
                    <a:pt x="23" y="1004"/>
                    <a:pt x="0" y="1096"/>
                    <a:pt x="0" y="1187"/>
                  </a:cubicBezTo>
                  <a:cubicBezTo>
                    <a:pt x="0" y="1278"/>
                    <a:pt x="23" y="1370"/>
                    <a:pt x="46" y="1461"/>
                  </a:cubicBezTo>
                  <a:cubicBezTo>
                    <a:pt x="46" y="1484"/>
                    <a:pt x="46" y="1507"/>
                    <a:pt x="69" y="1529"/>
                  </a:cubicBezTo>
                  <a:cubicBezTo>
                    <a:pt x="91" y="1621"/>
                    <a:pt x="114" y="1689"/>
                    <a:pt x="160" y="1758"/>
                  </a:cubicBezTo>
                  <a:cubicBezTo>
                    <a:pt x="205" y="1826"/>
                    <a:pt x="251" y="1895"/>
                    <a:pt x="320" y="1963"/>
                  </a:cubicBezTo>
                  <a:cubicBezTo>
                    <a:pt x="320" y="1986"/>
                    <a:pt x="342" y="2009"/>
                    <a:pt x="365" y="2031"/>
                  </a:cubicBezTo>
                  <a:cubicBezTo>
                    <a:pt x="434" y="2077"/>
                    <a:pt x="502" y="2123"/>
                    <a:pt x="571" y="2168"/>
                  </a:cubicBezTo>
                  <a:cubicBezTo>
                    <a:pt x="639" y="2214"/>
                    <a:pt x="730" y="2237"/>
                    <a:pt x="799" y="2283"/>
                  </a:cubicBezTo>
                  <a:cubicBezTo>
                    <a:pt x="913" y="2305"/>
                    <a:pt x="1027" y="2328"/>
                    <a:pt x="1141" y="2328"/>
                  </a:cubicBezTo>
                  <a:lnTo>
                    <a:pt x="1210" y="2328"/>
                  </a:lnTo>
                  <a:cubicBezTo>
                    <a:pt x="1301" y="2328"/>
                    <a:pt x="1370" y="2328"/>
                    <a:pt x="1461" y="2283"/>
                  </a:cubicBezTo>
                  <a:cubicBezTo>
                    <a:pt x="1621" y="2237"/>
                    <a:pt x="1758" y="2168"/>
                    <a:pt x="1895" y="2054"/>
                  </a:cubicBezTo>
                  <a:cubicBezTo>
                    <a:pt x="1917" y="2009"/>
                    <a:pt x="1940" y="1963"/>
                    <a:pt x="1986" y="1940"/>
                  </a:cubicBezTo>
                  <a:cubicBezTo>
                    <a:pt x="2009" y="1895"/>
                    <a:pt x="2054" y="1849"/>
                    <a:pt x="2077" y="1803"/>
                  </a:cubicBezTo>
                  <a:cubicBezTo>
                    <a:pt x="2123" y="1712"/>
                    <a:pt x="2168" y="1621"/>
                    <a:pt x="2191" y="1507"/>
                  </a:cubicBezTo>
                  <a:cubicBezTo>
                    <a:pt x="2214" y="1301"/>
                    <a:pt x="2214" y="1210"/>
                    <a:pt x="2168" y="1004"/>
                  </a:cubicBezTo>
                  <a:cubicBezTo>
                    <a:pt x="2168" y="982"/>
                    <a:pt x="2168" y="959"/>
                    <a:pt x="2168" y="959"/>
                  </a:cubicBezTo>
                  <a:cubicBezTo>
                    <a:pt x="2146" y="867"/>
                    <a:pt x="2100" y="799"/>
                    <a:pt x="2054" y="730"/>
                  </a:cubicBezTo>
                  <a:cubicBezTo>
                    <a:pt x="2054" y="708"/>
                    <a:pt x="2054" y="708"/>
                    <a:pt x="2054" y="708"/>
                  </a:cubicBezTo>
                  <a:cubicBezTo>
                    <a:pt x="2009" y="639"/>
                    <a:pt x="1963" y="594"/>
                    <a:pt x="1917" y="548"/>
                  </a:cubicBezTo>
                  <a:cubicBezTo>
                    <a:pt x="1917" y="525"/>
                    <a:pt x="1895" y="525"/>
                    <a:pt x="1895" y="525"/>
                  </a:cubicBezTo>
                  <a:cubicBezTo>
                    <a:pt x="1849" y="479"/>
                    <a:pt x="1780" y="434"/>
                    <a:pt x="1735" y="388"/>
                  </a:cubicBezTo>
                  <a:cubicBezTo>
                    <a:pt x="1712" y="388"/>
                    <a:pt x="1712" y="365"/>
                    <a:pt x="1712" y="365"/>
                  </a:cubicBezTo>
                  <a:cubicBezTo>
                    <a:pt x="1643" y="342"/>
                    <a:pt x="1598" y="320"/>
                    <a:pt x="1529" y="297"/>
                  </a:cubicBezTo>
                  <a:cubicBezTo>
                    <a:pt x="1438" y="183"/>
                    <a:pt x="1324" y="69"/>
                    <a:pt x="1164" y="23"/>
                  </a:cubicBezTo>
                  <a:cubicBezTo>
                    <a:pt x="1103" y="8"/>
                    <a:pt x="1040" y="0"/>
                    <a:pt x="9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2" name="Google Shape;752;p29"/>
            <p:cNvSpPr/>
            <p:nvPr/>
          </p:nvSpPr>
          <p:spPr>
            <a:xfrm>
              <a:off x="7147900" y="1679900"/>
              <a:ext cx="64500" cy="61400"/>
            </a:xfrm>
            <a:custGeom>
              <a:rect b="b" l="l" r="r" t="t"/>
              <a:pathLst>
                <a:path extrusionOk="0" h="2456" w="2580">
                  <a:moveTo>
                    <a:pt x="970" y="1"/>
                  </a:moveTo>
                  <a:cubicBezTo>
                    <a:pt x="951" y="1"/>
                    <a:pt x="932" y="2"/>
                    <a:pt x="914" y="4"/>
                  </a:cubicBezTo>
                  <a:cubicBezTo>
                    <a:pt x="868" y="4"/>
                    <a:pt x="800" y="27"/>
                    <a:pt x="731" y="27"/>
                  </a:cubicBezTo>
                  <a:cubicBezTo>
                    <a:pt x="617" y="50"/>
                    <a:pt x="503" y="118"/>
                    <a:pt x="434" y="210"/>
                  </a:cubicBezTo>
                  <a:cubicBezTo>
                    <a:pt x="411" y="232"/>
                    <a:pt x="389" y="255"/>
                    <a:pt x="366" y="278"/>
                  </a:cubicBezTo>
                  <a:cubicBezTo>
                    <a:pt x="297" y="346"/>
                    <a:pt x="252" y="415"/>
                    <a:pt x="206" y="483"/>
                  </a:cubicBezTo>
                  <a:cubicBezTo>
                    <a:pt x="138" y="575"/>
                    <a:pt x="92" y="689"/>
                    <a:pt x="69" y="826"/>
                  </a:cubicBezTo>
                  <a:cubicBezTo>
                    <a:pt x="1" y="1054"/>
                    <a:pt x="1" y="1305"/>
                    <a:pt x="69" y="1533"/>
                  </a:cubicBezTo>
                  <a:cubicBezTo>
                    <a:pt x="92" y="1625"/>
                    <a:pt x="138" y="1716"/>
                    <a:pt x="183" y="1784"/>
                  </a:cubicBezTo>
                  <a:cubicBezTo>
                    <a:pt x="183" y="1807"/>
                    <a:pt x="206" y="1853"/>
                    <a:pt x="229" y="1876"/>
                  </a:cubicBezTo>
                  <a:cubicBezTo>
                    <a:pt x="275" y="1944"/>
                    <a:pt x="320" y="2013"/>
                    <a:pt x="389" y="2081"/>
                  </a:cubicBezTo>
                  <a:cubicBezTo>
                    <a:pt x="434" y="2127"/>
                    <a:pt x="526" y="2195"/>
                    <a:pt x="594" y="2241"/>
                  </a:cubicBezTo>
                  <a:cubicBezTo>
                    <a:pt x="777" y="2378"/>
                    <a:pt x="1028" y="2424"/>
                    <a:pt x="1279" y="2446"/>
                  </a:cubicBezTo>
                  <a:cubicBezTo>
                    <a:pt x="1312" y="2453"/>
                    <a:pt x="1346" y="2456"/>
                    <a:pt x="1379" y="2456"/>
                  </a:cubicBezTo>
                  <a:cubicBezTo>
                    <a:pt x="1460" y="2456"/>
                    <a:pt x="1541" y="2440"/>
                    <a:pt x="1621" y="2424"/>
                  </a:cubicBezTo>
                  <a:cubicBezTo>
                    <a:pt x="1667" y="2424"/>
                    <a:pt x="1690" y="2401"/>
                    <a:pt x="1713" y="2401"/>
                  </a:cubicBezTo>
                  <a:cubicBezTo>
                    <a:pt x="1804" y="2378"/>
                    <a:pt x="1895" y="2332"/>
                    <a:pt x="1964" y="2287"/>
                  </a:cubicBezTo>
                  <a:cubicBezTo>
                    <a:pt x="2009" y="2264"/>
                    <a:pt x="2055" y="2218"/>
                    <a:pt x="2101" y="2195"/>
                  </a:cubicBezTo>
                  <a:cubicBezTo>
                    <a:pt x="2146" y="2150"/>
                    <a:pt x="2192" y="2127"/>
                    <a:pt x="2238" y="2081"/>
                  </a:cubicBezTo>
                  <a:cubicBezTo>
                    <a:pt x="2306" y="2013"/>
                    <a:pt x="2352" y="1944"/>
                    <a:pt x="2397" y="1876"/>
                  </a:cubicBezTo>
                  <a:cubicBezTo>
                    <a:pt x="2443" y="1807"/>
                    <a:pt x="2466" y="1716"/>
                    <a:pt x="2511" y="1647"/>
                  </a:cubicBezTo>
                  <a:cubicBezTo>
                    <a:pt x="2511" y="1602"/>
                    <a:pt x="2534" y="1579"/>
                    <a:pt x="2534" y="1556"/>
                  </a:cubicBezTo>
                  <a:cubicBezTo>
                    <a:pt x="2557" y="1465"/>
                    <a:pt x="2557" y="1374"/>
                    <a:pt x="2557" y="1282"/>
                  </a:cubicBezTo>
                  <a:cubicBezTo>
                    <a:pt x="2580" y="1100"/>
                    <a:pt x="2511" y="963"/>
                    <a:pt x="2443" y="780"/>
                  </a:cubicBezTo>
                  <a:cubicBezTo>
                    <a:pt x="2374" y="643"/>
                    <a:pt x="2238" y="506"/>
                    <a:pt x="2101" y="438"/>
                  </a:cubicBezTo>
                  <a:cubicBezTo>
                    <a:pt x="2101" y="415"/>
                    <a:pt x="2078" y="415"/>
                    <a:pt x="2078" y="415"/>
                  </a:cubicBezTo>
                  <a:cubicBezTo>
                    <a:pt x="2009" y="369"/>
                    <a:pt x="1941" y="346"/>
                    <a:pt x="1895" y="324"/>
                  </a:cubicBezTo>
                  <a:lnTo>
                    <a:pt x="1849" y="324"/>
                  </a:lnTo>
                  <a:cubicBezTo>
                    <a:pt x="1781" y="301"/>
                    <a:pt x="1713" y="301"/>
                    <a:pt x="1644" y="301"/>
                  </a:cubicBezTo>
                  <a:cubicBezTo>
                    <a:pt x="1598" y="301"/>
                    <a:pt x="1553" y="301"/>
                    <a:pt x="1507" y="324"/>
                  </a:cubicBezTo>
                  <a:cubicBezTo>
                    <a:pt x="1484" y="278"/>
                    <a:pt x="1439" y="232"/>
                    <a:pt x="1416" y="210"/>
                  </a:cubicBezTo>
                  <a:cubicBezTo>
                    <a:pt x="1293" y="87"/>
                    <a:pt x="1133" y="1"/>
                    <a:pt x="9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3" name="Google Shape;753;p29"/>
            <p:cNvSpPr/>
            <p:nvPr/>
          </p:nvSpPr>
          <p:spPr>
            <a:xfrm>
              <a:off x="7300825" y="1652600"/>
              <a:ext cx="67375" cy="59600"/>
            </a:xfrm>
            <a:custGeom>
              <a:rect b="b" l="l" r="r" t="t"/>
              <a:pathLst>
                <a:path extrusionOk="0" h="2384" w="2695">
                  <a:moveTo>
                    <a:pt x="1530" y="0"/>
                  </a:moveTo>
                  <a:cubicBezTo>
                    <a:pt x="1439" y="0"/>
                    <a:pt x="1348" y="23"/>
                    <a:pt x="1279" y="46"/>
                  </a:cubicBezTo>
                  <a:cubicBezTo>
                    <a:pt x="1096" y="92"/>
                    <a:pt x="982" y="160"/>
                    <a:pt x="845" y="274"/>
                  </a:cubicBezTo>
                  <a:cubicBezTo>
                    <a:pt x="845" y="297"/>
                    <a:pt x="845" y="297"/>
                    <a:pt x="823" y="297"/>
                  </a:cubicBezTo>
                  <a:lnTo>
                    <a:pt x="708" y="297"/>
                  </a:lnTo>
                  <a:cubicBezTo>
                    <a:pt x="526" y="297"/>
                    <a:pt x="343" y="366"/>
                    <a:pt x="206" y="503"/>
                  </a:cubicBezTo>
                  <a:lnTo>
                    <a:pt x="115" y="640"/>
                  </a:lnTo>
                  <a:cubicBezTo>
                    <a:pt x="46" y="754"/>
                    <a:pt x="1" y="868"/>
                    <a:pt x="1" y="982"/>
                  </a:cubicBezTo>
                  <a:cubicBezTo>
                    <a:pt x="1" y="1050"/>
                    <a:pt x="1" y="1096"/>
                    <a:pt x="1" y="1165"/>
                  </a:cubicBezTo>
                  <a:cubicBezTo>
                    <a:pt x="24" y="1279"/>
                    <a:pt x="24" y="1393"/>
                    <a:pt x="69" y="1484"/>
                  </a:cubicBezTo>
                  <a:cubicBezTo>
                    <a:pt x="161" y="1690"/>
                    <a:pt x="252" y="1895"/>
                    <a:pt x="435" y="2032"/>
                  </a:cubicBezTo>
                  <a:cubicBezTo>
                    <a:pt x="594" y="2169"/>
                    <a:pt x="800" y="2306"/>
                    <a:pt x="1005" y="2351"/>
                  </a:cubicBezTo>
                  <a:cubicBezTo>
                    <a:pt x="1108" y="2372"/>
                    <a:pt x="1206" y="2383"/>
                    <a:pt x="1303" y="2383"/>
                  </a:cubicBezTo>
                  <a:cubicBezTo>
                    <a:pt x="1423" y="2383"/>
                    <a:pt x="1541" y="2366"/>
                    <a:pt x="1667" y="2329"/>
                  </a:cubicBezTo>
                  <a:cubicBezTo>
                    <a:pt x="2078" y="2192"/>
                    <a:pt x="2420" y="1872"/>
                    <a:pt x="2557" y="1438"/>
                  </a:cubicBezTo>
                  <a:cubicBezTo>
                    <a:pt x="2694" y="959"/>
                    <a:pt x="2512" y="388"/>
                    <a:pt x="2078" y="137"/>
                  </a:cubicBezTo>
                  <a:cubicBezTo>
                    <a:pt x="1918" y="46"/>
                    <a:pt x="1781" y="23"/>
                    <a:pt x="15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4" name="Google Shape;754;p29"/>
            <p:cNvSpPr/>
            <p:nvPr/>
          </p:nvSpPr>
          <p:spPr>
            <a:xfrm>
              <a:off x="7346475" y="1317650"/>
              <a:ext cx="61650" cy="58225"/>
            </a:xfrm>
            <a:custGeom>
              <a:rect b="b" l="l" r="r" t="t"/>
              <a:pathLst>
                <a:path extrusionOk="0" h="2329" w="2466">
                  <a:moveTo>
                    <a:pt x="1096" y="0"/>
                  </a:moveTo>
                  <a:cubicBezTo>
                    <a:pt x="891" y="0"/>
                    <a:pt x="686" y="46"/>
                    <a:pt x="503" y="114"/>
                  </a:cubicBezTo>
                  <a:cubicBezTo>
                    <a:pt x="412" y="137"/>
                    <a:pt x="343" y="183"/>
                    <a:pt x="275" y="228"/>
                  </a:cubicBezTo>
                  <a:cubicBezTo>
                    <a:pt x="206" y="274"/>
                    <a:pt x="138" y="342"/>
                    <a:pt x="92" y="434"/>
                  </a:cubicBezTo>
                  <a:cubicBezTo>
                    <a:pt x="46" y="502"/>
                    <a:pt x="24" y="593"/>
                    <a:pt x="24" y="685"/>
                  </a:cubicBezTo>
                  <a:cubicBezTo>
                    <a:pt x="1" y="776"/>
                    <a:pt x="1" y="867"/>
                    <a:pt x="24" y="959"/>
                  </a:cubicBezTo>
                  <a:cubicBezTo>
                    <a:pt x="69" y="1141"/>
                    <a:pt x="183" y="1301"/>
                    <a:pt x="343" y="1392"/>
                  </a:cubicBezTo>
                  <a:lnTo>
                    <a:pt x="435" y="1415"/>
                  </a:lnTo>
                  <a:cubicBezTo>
                    <a:pt x="435" y="1461"/>
                    <a:pt x="457" y="1507"/>
                    <a:pt x="457" y="1552"/>
                  </a:cubicBezTo>
                  <a:cubicBezTo>
                    <a:pt x="480" y="1621"/>
                    <a:pt x="526" y="1689"/>
                    <a:pt x="549" y="1758"/>
                  </a:cubicBezTo>
                  <a:cubicBezTo>
                    <a:pt x="571" y="1780"/>
                    <a:pt x="571" y="1803"/>
                    <a:pt x="594" y="1826"/>
                  </a:cubicBezTo>
                  <a:cubicBezTo>
                    <a:pt x="640" y="1895"/>
                    <a:pt x="708" y="1986"/>
                    <a:pt x="777" y="2054"/>
                  </a:cubicBezTo>
                  <a:cubicBezTo>
                    <a:pt x="823" y="2100"/>
                    <a:pt x="891" y="2146"/>
                    <a:pt x="960" y="2191"/>
                  </a:cubicBezTo>
                  <a:cubicBezTo>
                    <a:pt x="1005" y="2214"/>
                    <a:pt x="1051" y="2214"/>
                    <a:pt x="1096" y="2237"/>
                  </a:cubicBezTo>
                  <a:cubicBezTo>
                    <a:pt x="1119" y="2260"/>
                    <a:pt x="1165" y="2283"/>
                    <a:pt x="1211" y="2305"/>
                  </a:cubicBezTo>
                  <a:lnTo>
                    <a:pt x="1348" y="2305"/>
                  </a:lnTo>
                  <a:cubicBezTo>
                    <a:pt x="1370" y="2305"/>
                    <a:pt x="1416" y="2328"/>
                    <a:pt x="1462" y="2328"/>
                  </a:cubicBezTo>
                  <a:lnTo>
                    <a:pt x="1484" y="2328"/>
                  </a:lnTo>
                  <a:cubicBezTo>
                    <a:pt x="1553" y="2328"/>
                    <a:pt x="1621" y="2305"/>
                    <a:pt x="1690" y="2305"/>
                  </a:cubicBezTo>
                  <a:cubicBezTo>
                    <a:pt x="1758" y="2283"/>
                    <a:pt x="1850" y="2237"/>
                    <a:pt x="1918" y="2214"/>
                  </a:cubicBezTo>
                  <a:cubicBezTo>
                    <a:pt x="1941" y="2191"/>
                    <a:pt x="1941" y="2191"/>
                    <a:pt x="1964" y="2168"/>
                  </a:cubicBezTo>
                  <a:cubicBezTo>
                    <a:pt x="2032" y="2123"/>
                    <a:pt x="2101" y="2077"/>
                    <a:pt x="2146" y="2031"/>
                  </a:cubicBezTo>
                  <a:cubicBezTo>
                    <a:pt x="2215" y="1963"/>
                    <a:pt x="2283" y="1872"/>
                    <a:pt x="2329" y="1780"/>
                  </a:cubicBezTo>
                  <a:cubicBezTo>
                    <a:pt x="2375" y="1712"/>
                    <a:pt x="2420" y="1598"/>
                    <a:pt x="2420" y="1507"/>
                  </a:cubicBezTo>
                  <a:cubicBezTo>
                    <a:pt x="2443" y="1415"/>
                    <a:pt x="2466" y="1301"/>
                    <a:pt x="2466" y="1187"/>
                  </a:cubicBezTo>
                  <a:cubicBezTo>
                    <a:pt x="2443" y="1096"/>
                    <a:pt x="2443" y="982"/>
                    <a:pt x="2398" y="890"/>
                  </a:cubicBezTo>
                  <a:cubicBezTo>
                    <a:pt x="2375" y="799"/>
                    <a:pt x="2352" y="730"/>
                    <a:pt x="2306" y="662"/>
                  </a:cubicBezTo>
                  <a:cubicBezTo>
                    <a:pt x="2306" y="639"/>
                    <a:pt x="2306" y="616"/>
                    <a:pt x="2283" y="593"/>
                  </a:cubicBezTo>
                  <a:cubicBezTo>
                    <a:pt x="2238" y="525"/>
                    <a:pt x="2192" y="479"/>
                    <a:pt x="2146" y="411"/>
                  </a:cubicBezTo>
                  <a:cubicBezTo>
                    <a:pt x="2124" y="388"/>
                    <a:pt x="2101" y="365"/>
                    <a:pt x="2101" y="365"/>
                  </a:cubicBezTo>
                  <a:cubicBezTo>
                    <a:pt x="2009" y="297"/>
                    <a:pt x="1918" y="205"/>
                    <a:pt x="1827" y="160"/>
                  </a:cubicBezTo>
                  <a:cubicBezTo>
                    <a:pt x="1713" y="114"/>
                    <a:pt x="1599" y="46"/>
                    <a:pt x="1462" y="46"/>
                  </a:cubicBezTo>
                  <a:cubicBezTo>
                    <a:pt x="1348" y="23"/>
                    <a:pt x="1233" y="0"/>
                    <a:pt x="10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5" name="Google Shape;755;p29"/>
            <p:cNvSpPr/>
            <p:nvPr/>
          </p:nvSpPr>
          <p:spPr>
            <a:xfrm>
              <a:off x="7226650" y="1439075"/>
              <a:ext cx="57650" cy="66900"/>
            </a:xfrm>
            <a:custGeom>
              <a:rect b="b" l="l" r="r" t="t"/>
              <a:pathLst>
                <a:path extrusionOk="0" h="2676" w="2306">
                  <a:moveTo>
                    <a:pt x="1244" y="0"/>
                  </a:moveTo>
                  <a:cubicBezTo>
                    <a:pt x="1218" y="0"/>
                    <a:pt x="1192" y="2"/>
                    <a:pt x="1165" y="5"/>
                  </a:cubicBezTo>
                  <a:cubicBezTo>
                    <a:pt x="982" y="28"/>
                    <a:pt x="891" y="50"/>
                    <a:pt x="731" y="119"/>
                  </a:cubicBezTo>
                  <a:cubicBezTo>
                    <a:pt x="640" y="165"/>
                    <a:pt x="571" y="233"/>
                    <a:pt x="503" y="302"/>
                  </a:cubicBezTo>
                  <a:cubicBezTo>
                    <a:pt x="366" y="416"/>
                    <a:pt x="297" y="621"/>
                    <a:pt x="297" y="781"/>
                  </a:cubicBezTo>
                  <a:cubicBezTo>
                    <a:pt x="297" y="963"/>
                    <a:pt x="366" y="1169"/>
                    <a:pt x="503" y="1283"/>
                  </a:cubicBezTo>
                  <a:cubicBezTo>
                    <a:pt x="503" y="1283"/>
                    <a:pt x="526" y="1306"/>
                    <a:pt x="526" y="1306"/>
                  </a:cubicBezTo>
                  <a:cubicBezTo>
                    <a:pt x="411" y="1352"/>
                    <a:pt x="297" y="1397"/>
                    <a:pt x="229" y="1488"/>
                  </a:cubicBezTo>
                  <a:cubicBezTo>
                    <a:pt x="92" y="1603"/>
                    <a:pt x="1" y="1808"/>
                    <a:pt x="23" y="1991"/>
                  </a:cubicBezTo>
                  <a:cubicBezTo>
                    <a:pt x="23" y="2150"/>
                    <a:pt x="92" y="2356"/>
                    <a:pt x="229" y="2470"/>
                  </a:cubicBezTo>
                  <a:cubicBezTo>
                    <a:pt x="366" y="2607"/>
                    <a:pt x="526" y="2675"/>
                    <a:pt x="708" y="2675"/>
                  </a:cubicBezTo>
                  <a:cubicBezTo>
                    <a:pt x="1279" y="2675"/>
                    <a:pt x="1827" y="2379"/>
                    <a:pt x="2100" y="1876"/>
                  </a:cubicBezTo>
                  <a:cubicBezTo>
                    <a:pt x="2146" y="1831"/>
                    <a:pt x="2169" y="1762"/>
                    <a:pt x="2192" y="1694"/>
                  </a:cubicBezTo>
                  <a:cubicBezTo>
                    <a:pt x="2215" y="1625"/>
                    <a:pt x="2260" y="1557"/>
                    <a:pt x="2260" y="1488"/>
                  </a:cubicBezTo>
                  <a:cubicBezTo>
                    <a:pt x="2306" y="1306"/>
                    <a:pt x="2306" y="1146"/>
                    <a:pt x="2283" y="986"/>
                  </a:cubicBezTo>
                  <a:cubicBezTo>
                    <a:pt x="2260" y="804"/>
                    <a:pt x="2215" y="644"/>
                    <a:pt x="2123" y="507"/>
                  </a:cubicBezTo>
                  <a:cubicBezTo>
                    <a:pt x="2009" y="347"/>
                    <a:pt x="1895" y="210"/>
                    <a:pt x="1712" y="142"/>
                  </a:cubicBezTo>
                  <a:cubicBezTo>
                    <a:pt x="1574" y="62"/>
                    <a:pt x="1418" y="0"/>
                    <a:pt x="12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6" name="Google Shape;756;p29"/>
            <p:cNvSpPr/>
            <p:nvPr/>
          </p:nvSpPr>
          <p:spPr>
            <a:xfrm>
              <a:off x="7148475" y="1550950"/>
              <a:ext cx="53675" cy="54750"/>
            </a:xfrm>
            <a:custGeom>
              <a:rect b="b" l="l" r="r" t="t"/>
              <a:pathLst>
                <a:path extrusionOk="0" h="2190" w="2147">
                  <a:moveTo>
                    <a:pt x="1245" y="1"/>
                  </a:moveTo>
                  <a:cubicBezTo>
                    <a:pt x="1162" y="1"/>
                    <a:pt x="1080" y="16"/>
                    <a:pt x="1005" y="49"/>
                  </a:cubicBezTo>
                  <a:cubicBezTo>
                    <a:pt x="936" y="49"/>
                    <a:pt x="868" y="95"/>
                    <a:pt x="822" y="118"/>
                  </a:cubicBezTo>
                  <a:cubicBezTo>
                    <a:pt x="799" y="118"/>
                    <a:pt x="754" y="118"/>
                    <a:pt x="731" y="95"/>
                  </a:cubicBezTo>
                  <a:cubicBezTo>
                    <a:pt x="594" y="95"/>
                    <a:pt x="480" y="141"/>
                    <a:pt x="366" y="209"/>
                  </a:cubicBezTo>
                  <a:cubicBezTo>
                    <a:pt x="229" y="300"/>
                    <a:pt x="115" y="437"/>
                    <a:pt x="46" y="620"/>
                  </a:cubicBezTo>
                  <a:cubicBezTo>
                    <a:pt x="46" y="643"/>
                    <a:pt x="46" y="688"/>
                    <a:pt x="23" y="711"/>
                  </a:cubicBezTo>
                  <a:cubicBezTo>
                    <a:pt x="23" y="802"/>
                    <a:pt x="0" y="894"/>
                    <a:pt x="0" y="985"/>
                  </a:cubicBezTo>
                  <a:cubicBezTo>
                    <a:pt x="0" y="1008"/>
                    <a:pt x="0" y="1054"/>
                    <a:pt x="0" y="1076"/>
                  </a:cubicBezTo>
                  <a:cubicBezTo>
                    <a:pt x="23" y="1168"/>
                    <a:pt x="23" y="1259"/>
                    <a:pt x="46" y="1350"/>
                  </a:cubicBezTo>
                  <a:cubicBezTo>
                    <a:pt x="46" y="1396"/>
                    <a:pt x="69" y="1419"/>
                    <a:pt x="69" y="1442"/>
                  </a:cubicBezTo>
                  <a:cubicBezTo>
                    <a:pt x="92" y="1533"/>
                    <a:pt x="137" y="1624"/>
                    <a:pt x="183" y="1693"/>
                  </a:cubicBezTo>
                  <a:cubicBezTo>
                    <a:pt x="183" y="1715"/>
                    <a:pt x="206" y="1761"/>
                    <a:pt x="229" y="1784"/>
                  </a:cubicBezTo>
                  <a:cubicBezTo>
                    <a:pt x="274" y="1852"/>
                    <a:pt x="343" y="1921"/>
                    <a:pt x="388" y="1989"/>
                  </a:cubicBezTo>
                  <a:cubicBezTo>
                    <a:pt x="480" y="2081"/>
                    <a:pt x="571" y="2149"/>
                    <a:pt x="708" y="2172"/>
                  </a:cubicBezTo>
                  <a:cubicBezTo>
                    <a:pt x="765" y="2183"/>
                    <a:pt x="822" y="2189"/>
                    <a:pt x="882" y="2189"/>
                  </a:cubicBezTo>
                  <a:cubicBezTo>
                    <a:pt x="942" y="2189"/>
                    <a:pt x="1005" y="2183"/>
                    <a:pt x="1073" y="2172"/>
                  </a:cubicBezTo>
                  <a:cubicBezTo>
                    <a:pt x="1210" y="2126"/>
                    <a:pt x="1324" y="2081"/>
                    <a:pt x="1461" y="2012"/>
                  </a:cubicBezTo>
                  <a:cubicBezTo>
                    <a:pt x="1575" y="1967"/>
                    <a:pt x="1667" y="1875"/>
                    <a:pt x="1781" y="1807"/>
                  </a:cubicBezTo>
                  <a:cubicBezTo>
                    <a:pt x="1804" y="1784"/>
                    <a:pt x="1826" y="1761"/>
                    <a:pt x="1849" y="1715"/>
                  </a:cubicBezTo>
                  <a:cubicBezTo>
                    <a:pt x="1895" y="1670"/>
                    <a:pt x="1963" y="1579"/>
                    <a:pt x="2009" y="1510"/>
                  </a:cubicBezTo>
                  <a:cubicBezTo>
                    <a:pt x="2100" y="1327"/>
                    <a:pt x="2146" y="1190"/>
                    <a:pt x="2146" y="985"/>
                  </a:cubicBezTo>
                  <a:cubicBezTo>
                    <a:pt x="2146" y="643"/>
                    <a:pt x="1963" y="277"/>
                    <a:pt x="1667" y="118"/>
                  </a:cubicBezTo>
                  <a:cubicBezTo>
                    <a:pt x="1537" y="45"/>
                    <a:pt x="1388" y="1"/>
                    <a:pt x="12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7" name="Google Shape;757;p29"/>
            <p:cNvSpPr/>
            <p:nvPr/>
          </p:nvSpPr>
          <p:spPr>
            <a:xfrm>
              <a:off x="7282575" y="1538050"/>
              <a:ext cx="51375" cy="58650"/>
            </a:xfrm>
            <a:custGeom>
              <a:rect b="b" l="l" r="r" t="t"/>
              <a:pathLst>
                <a:path extrusionOk="0" h="2346" w="2055">
                  <a:moveTo>
                    <a:pt x="685" y="0"/>
                  </a:moveTo>
                  <a:cubicBezTo>
                    <a:pt x="640" y="0"/>
                    <a:pt x="594" y="6"/>
                    <a:pt x="548" y="17"/>
                  </a:cubicBezTo>
                  <a:cubicBezTo>
                    <a:pt x="457" y="40"/>
                    <a:pt x="388" y="86"/>
                    <a:pt x="320" y="154"/>
                  </a:cubicBezTo>
                  <a:cubicBezTo>
                    <a:pt x="229" y="200"/>
                    <a:pt x="183" y="268"/>
                    <a:pt x="137" y="337"/>
                  </a:cubicBezTo>
                  <a:cubicBezTo>
                    <a:pt x="46" y="497"/>
                    <a:pt x="0" y="702"/>
                    <a:pt x="69" y="885"/>
                  </a:cubicBezTo>
                  <a:cubicBezTo>
                    <a:pt x="92" y="930"/>
                    <a:pt x="115" y="976"/>
                    <a:pt x="137" y="1045"/>
                  </a:cubicBezTo>
                  <a:cubicBezTo>
                    <a:pt x="137" y="1067"/>
                    <a:pt x="115" y="1067"/>
                    <a:pt x="115" y="1090"/>
                  </a:cubicBezTo>
                  <a:cubicBezTo>
                    <a:pt x="115" y="1090"/>
                    <a:pt x="115" y="1113"/>
                    <a:pt x="92" y="1136"/>
                  </a:cubicBezTo>
                  <a:cubicBezTo>
                    <a:pt x="92" y="1204"/>
                    <a:pt x="69" y="1296"/>
                    <a:pt x="69" y="1364"/>
                  </a:cubicBezTo>
                  <a:cubicBezTo>
                    <a:pt x="69" y="1638"/>
                    <a:pt x="183" y="1866"/>
                    <a:pt x="343" y="2072"/>
                  </a:cubicBezTo>
                  <a:cubicBezTo>
                    <a:pt x="411" y="2140"/>
                    <a:pt x="480" y="2186"/>
                    <a:pt x="571" y="2231"/>
                  </a:cubicBezTo>
                  <a:cubicBezTo>
                    <a:pt x="708" y="2300"/>
                    <a:pt x="822" y="2346"/>
                    <a:pt x="959" y="2346"/>
                  </a:cubicBezTo>
                  <a:cubicBezTo>
                    <a:pt x="1050" y="2346"/>
                    <a:pt x="1142" y="2323"/>
                    <a:pt x="1233" y="2277"/>
                  </a:cubicBezTo>
                  <a:cubicBezTo>
                    <a:pt x="1324" y="2254"/>
                    <a:pt x="1393" y="2209"/>
                    <a:pt x="1461" y="2140"/>
                  </a:cubicBezTo>
                  <a:cubicBezTo>
                    <a:pt x="1461" y="2117"/>
                    <a:pt x="1484" y="2117"/>
                    <a:pt x="1507" y="2095"/>
                  </a:cubicBezTo>
                  <a:cubicBezTo>
                    <a:pt x="1621" y="2003"/>
                    <a:pt x="1735" y="1912"/>
                    <a:pt x="1849" y="1821"/>
                  </a:cubicBezTo>
                  <a:cubicBezTo>
                    <a:pt x="1941" y="1729"/>
                    <a:pt x="1986" y="1615"/>
                    <a:pt x="2032" y="1501"/>
                  </a:cubicBezTo>
                  <a:cubicBezTo>
                    <a:pt x="2055" y="1387"/>
                    <a:pt x="2055" y="1250"/>
                    <a:pt x="2032" y="1136"/>
                  </a:cubicBezTo>
                  <a:cubicBezTo>
                    <a:pt x="1963" y="999"/>
                    <a:pt x="1918" y="885"/>
                    <a:pt x="1849" y="771"/>
                  </a:cubicBezTo>
                  <a:cubicBezTo>
                    <a:pt x="1781" y="657"/>
                    <a:pt x="1689" y="542"/>
                    <a:pt x="1598" y="451"/>
                  </a:cubicBezTo>
                  <a:cubicBezTo>
                    <a:pt x="1507" y="360"/>
                    <a:pt x="1393" y="291"/>
                    <a:pt x="1301" y="200"/>
                  </a:cubicBezTo>
                  <a:cubicBezTo>
                    <a:pt x="1233" y="154"/>
                    <a:pt x="1165" y="132"/>
                    <a:pt x="1096" y="86"/>
                  </a:cubicBezTo>
                  <a:cubicBezTo>
                    <a:pt x="1005" y="40"/>
                    <a:pt x="913" y="17"/>
                    <a:pt x="822" y="17"/>
                  </a:cubicBezTo>
                  <a:cubicBezTo>
                    <a:pt x="776" y="6"/>
                    <a:pt x="731" y="0"/>
                    <a:pt x="6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8" name="Google Shape;758;p29"/>
            <p:cNvSpPr/>
            <p:nvPr/>
          </p:nvSpPr>
          <p:spPr>
            <a:xfrm>
              <a:off x="7120525" y="1092800"/>
              <a:ext cx="57075" cy="68500"/>
            </a:xfrm>
            <a:custGeom>
              <a:rect b="b" l="l" r="r" t="t"/>
              <a:pathLst>
                <a:path extrusionOk="0" h="2740" w="2283">
                  <a:moveTo>
                    <a:pt x="714" y="1"/>
                  </a:moveTo>
                  <a:cubicBezTo>
                    <a:pt x="588" y="1"/>
                    <a:pt x="457" y="31"/>
                    <a:pt x="365" y="92"/>
                  </a:cubicBezTo>
                  <a:cubicBezTo>
                    <a:pt x="205" y="183"/>
                    <a:pt x="69" y="343"/>
                    <a:pt x="46" y="526"/>
                  </a:cubicBezTo>
                  <a:cubicBezTo>
                    <a:pt x="0" y="686"/>
                    <a:pt x="0" y="891"/>
                    <a:pt x="114" y="1051"/>
                  </a:cubicBezTo>
                  <a:cubicBezTo>
                    <a:pt x="137" y="1096"/>
                    <a:pt x="183" y="1142"/>
                    <a:pt x="228" y="1188"/>
                  </a:cubicBezTo>
                  <a:cubicBezTo>
                    <a:pt x="183" y="1256"/>
                    <a:pt x="137" y="1325"/>
                    <a:pt x="114" y="1416"/>
                  </a:cubicBezTo>
                  <a:cubicBezTo>
                    <a:pt x="114" y="1462"/>
                    <a:pt x="91" y="1507"/>
                    <a:pt x="91" y="1553"/>
                  </a:cubicBezTo>
                  <a:cubicBezTo>
                    <a:pt x="91" y="1599"/>
                    <a:pt x="69" y="1667"/>
                    <a:pt x="69" y="1713"/>
                  </a:cubicBezTo>
                  <a:cubicBezTo>
                    <a:pt x="91" y="1850"/>
                    <a:pt x="114" y="1941"/>
                    <a:pt x="160" y="2078"/>
                  </a:cubicBezTo>
                  <a:cubicBezTo>
                    <a:pt x="251" y="2283"/>
                    <a:pt x="411" y="2443"/>
                    <a:pt x="593" y="2557"/>
                  </a:cubicBezTo>
                  <a:cubicBezTo>
                    <a:pt x="753" y="2671"/>
                    <a:pt x="959" y="2717"/>
                    <a:pt x="1164" y="2740"/>
                  </a:cubicBezTo>
                  <a:cubicBezTo>
                    <a:pt x="1255" y="2740"/>
                    <a:pt x="1370" y="2717"/>
                    <a:pt x="1461" y="2694"/>
                  </a:cubicBezTo>
                  <a:cubicBezTo>
                    <a:pt x="1506" y="2694"/>
                    <a:pt x="1552" y="2671"/>
                    <a:pt x="1598" y="2649"/>
                  </a:cubicBezTo>
                  <a:cubicBezTo>
                    <a:pt x="1643" y="2626"/>
                    <a:pt x="1689" y="2603"/>
                    <a:pt x="1735" y="2580"/>
                  </a:cubicBezTo>
                  <a:cubicBezTo>
                    <a:pt x="1895" y="2466"/>
                    <a:pt x="2054" y="2329"/>
                    <a:pt x="2123" y="2146"/>
                  </a:cubicBezTo>
                  <a:cubicBezTo>
                    <a:pt x="2214" y="1941"/>
                    <a:pt x="2283" y="1758"/>
                    <a:pt x="2283" y="1553"/>
                  </a:cubicBezTo>
                  <a:cubicBezTo>
                    <a:pt x="2260" y="1165"/>
                    <a:pt x="2123" y="823"/>
                    <a:pt x="1849" y="549"/>
                  </a:cubicBezTo>
                  <a:cubicBezTo>
                    <a:pt x="1575" y="298"/>
                    <a:pt x="1233" y="138"/>
                    <a:pt x="890" y="24"/>
                  </a:cubicBezTo>
                  <a:cubicBezTo>
                    <a:pt x="837" y="8"/>
                    <a:pt x="776" y="1"/>
                    <a:pt x="7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9" name="Google Shape;759;p29"/>
            <p:cNvSpPr/>
            <p:nvPr/>
          </p:nvSpPr>
          <p:spPr>
            <a:xfrm>
              <a:off x="6865450" y="1172575"/>
              <a:ext cx="58800" cy="61325"/>
            </a:xfrm>
            <a:custGeom>
              <a:rect b="b" l="l" r="r" t="t"/>
              <a:pathLst>
                <a:path extrusionOk="0" h="2453" w="2352">
                  <a:moveTo>
                    <a:pt x="1072" y="1"/>
                  </a:moveTo>
                  <a:cubicBezTo>
                    <a:pt x="1042" y="1"/>
                    <a:pt x="1012" y="2"/>
                    <a:pt x="982" y="5"/>
                  </a:cubicBezTo>
                  <a:cubicBezTo>
                    <a:pt x="890" y="5"/>
                    <a:pt x="799" y="28"/>
                    <a:pt x="731" y="51"/>
                  </a:cubicBezTo>
                  <a:cubicBezTo>
                    <a:pt x="639" y="97"/>
                    <a:pt x="548" y="142"/>
                    <a:pt x="502" y="211"/>
                  </a:cubicBezTo>
                  <a:cubicBezTo>
                    <a:pt x="411" y="302"/>
                    <a:pt x="342" y="416"/>
                    <a:pt x="320" y="530"/>
                  </a:cubicBezTo>
                  <a:cubicBezTo>
                    <a:pt x="297" y="553"/>
                    <a:pt x="297" y="553"/>
                    <a:pt x="297" y="553"/>
                  </a:cubicBezTo>
                  <a:cubicBezTo>
                    <a:pt x="183" y="713"/>
                    <a:pt x="137" y="781"/>
                    <a:pt x="69" y="941"/>
                  </a:cubicBezTo>
                  <a:cubicBezTo>
                    <a:pt x="23" y="1055"/>
                    <a:pt x="23" y="1147"/>
                    <a:pt x="0" y="1261"/>
                  </a:cubicBezTo>
                  <a:cubicBezTo>
                    <a:pt x="0" y="1466"/>
                    <a:pt x="69" y="1649"/>
                    <a:pt x="137" y="1831"/>
                  </a:cubicBezTo>
                  <a:cubicBezTo>
                    <a:pt x="206" y="1946"/>
                    <a:pt x="297" y="2083"/>
                    <a:pt x="388" y="2151"/>
                  </a:cubicBezTo>
                  <a:cubicBezTo>
                    <a:pt x="502" y="2265"/>
                    <a:pt x="571" y="2311"/>
                    <a:pt x="708" y="2356"/>
                  </a:cubicBezTo>
                  <a:cubicBezTo>
                    <a:pt x="845" y="2425"/>
                    <a:pt x="936" y="2425"/>
                    <a:pt x="1096" y="2448"/>
                  </a:cubicBezTo>
                  <a:cubicBezTo>
                    <a:pt x="1122" y="2451"/>
                    <a:pt x="1150" y="2452"/>
                    <a:pt x="1177" y="2452"/>
                  </a:cubicBezTo>
                  <a:cubicBezTo>
                    <a:pt x="1364" y="2452"/>
                    <a:pt x="1573" y="2387"/>
                    <a:pt x="1712" y="2288"/>
                  </a:cubicBezTo>
                  <a:cubicBezTo>
                    <a:pt x="1895" y="2174"/>
                    <a:pt x="2054" y="2014"/>
                    <a:pt x="2169" y="1831"/>
                  </a:cubicBezTo>
                  <a:cubicBezTo>
                    <a:pt x="2260" y="1649"/>
                    <a:pt x="2351" y="1421"/>
                    <a:pt x="2328" y="1215"/>
                  </a:cubicBezTo>
                  <a:cubicBezTo>
                    <a:pt x="2305" y="1010"/>
                    <a:pt x="2260" y="781"/>
                    <a:pt x="2146" y="599"/>
                  </a:cubicBezTo>
                  <a:cubicBezTo>
                    <a:pt x="2009" y="416"/>
                    <a:pt x="1849" y="256"/>
                    <a:pt x="1644" y="142"/>
                  </a:cubicBezTo>
                  <a:cubicBezTo>
                    <a:pt x="1465" y="63"/>
                    <a:pt x="1269" y="1"/>
                    <a:pt x="107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0" name="Google Shape;760;p29"/>
            <p:cNvSpPr/>
            <p:nvPr/>
          </p:nvSpPr>
          <p:spPr>
            <a:xfrm>
              <a:off x="6754175" y="1444325"/>
              <a:ext cx="46800" cy="59575"/>
            </a:xfrm>
            <a:custGeom>
              <a:rect b="b" l="l" r="r" t="t"/>
              <a:pathLst>
                <a:path extrusionOk="0" h="2383" w="1872">
                  <a:moveTo>
                    <a:pt x="868" y="0"/>
                  </a:moveTo>
                  <a:cubicBezTo>
                    <a:pt x="685" y="0"/>
                    <a:pt x="525" y="69"/>
                    <a:pt x="388" y="206"/>
                  </a:cubicBezTo>
                  <a:cubicBezTo>
                    <a:pt x="228" y="365"/>
                    <a:pt x="137" y="525"/>
                    <a:pt x="69" y="708"/>
                  </a:cubicBezTo>
                  <a:cubicBezTo>
                    <a:pt x="23" y="845"/>
                    <a:pt x="0" y="1005"/>
                    <a:pt x="0" y="1164"/>
                  </a:cubicBezTo>
                  <a:cubicBezTo>
                    <a:pt x="0" y="1507"/>
                    <a:pt x="137" y="1849"/>
                    <a:pt x="365" y="2100"/>
                  </a:cubicBezTo>
                  <a:cubicBezTo>
                    <a:pt x="434" y="2169"/>
                    <a:pt x="525" y="2237"/>
                    <a:pt x="594" y="2283"/>
                  </a:cubicBezTo>
                  <a:cubicBezTo>
                    <a:pt x="714" y="2349"/>
                    <a:pt x="846" y="2383"/>
                    <a:pt x="975" y="2383"/>
                  </a:cubicBezTo>
                  <a:cubicBezTo>
                    <a:pt x="1114" y="2383"/>
                    <a:pt x="1251" y="2343"/>
                    <a:pt x="1370" y="2260"/>
                  </a:cubicBezTo>
                  <a:cubicBezTo>
                    <a:pt x="1507" y="2169"/>
                    <a:pt x="1644" y="2032"/>
                    <a:pt x="1735" y="1872"/>
                  </a:cubicBezTo>
                  <a:cubicBezTo>
                    <a:pt x="1826" y="1712"/>
                    <a:pt x="1872" y="1552"/>
                    <a:pt x="1872" y="1347"/>
                  </a:cubicBezTo>
                  <a:cubicBezTo>
                    <a:pt x="1872" y="1233"/>
                    <a:pt x="1849" y="1096"/>
                    <a:pt x="1803" y="959"/>
                  </a:cubicBezTo>
                  <a:cubicBezTo>
                    <a:pt x="1781" y="890"/>
                    <a:pt x="1735" y="776"/>
                    <a:pt x="1689" y="708"/>
                  </a:cubicBezTo>
                  <a:cubicBezTo>
                    <a:pt x="1644" y="639"/>
                    <a:pt x="1598" y="594"/>
                    <a:pt x="1552" y="525"/>
                  </a:cubicBezTo>
                  <a:cubicBezTo>
                    <a:pt x="1529" y="411"/>
                    <a:pt x="1461" y="274"/>
                    <a:pt x="1370" y="206"/>
                  </a:cubicBezTo>
                  <a:cubicBezTo>
                    <a:pt x="1233" y="92"/>
                    <a:pt x="1073" y="0"/>
                    <a:pt x="8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1" name="Google Shape;761;p29"/>
            <p:cNvSpPr/>
            <p:nvPr/>
          </p:nvSpPr>
          <p:spPr>
            <a:xfrm>
              <a:off x="6810100" y="1665450"/>
              <a:ext cx="54225" cy="53950"/>
            </a:xfrm>
            <a:custGeom>
              <a:rect b="b" l="l" r="r" t="t"/>
              <a:pathLst>
                <a:path extrusionOk="0" h="2158" w="2169">
                  <a:moveTo>
                    <a:pt x="947" y="0"/>
                  </a:moveTo>
                  <a:cubicBezTo>
                    <a:pt x="856" y="0"/>
                    <a:pt x="765" y="11"/>
                    <a:pt x="662" y="34"/>
                  </a:cubicBezTo>
                  <a:cubicBezTo>
                    <a:pt x="571" y="57"/>
                    <a:pt x="502" y="103"/>
                    <a:pt x="434" y="171"/>
                  </a:cubicBezTo>
                  <a:cubicBezTo>
                    <a:pt x="342" y="217"/>
                    <a:pt x="297" y="285"/>
                    <a:pt x="251" y="354"/>
                  </a:cubicBezTo>
                  <a:cubicBezTo>
                    <a:pt x="205" y="399"/>
                    <a:pt x="183" y="468"/>
                    <a:pt x="183" y="514"/>
                  </a:cubicBezTo>
                  <a:cubicBezTo>
                    <a:pt x="160" y="559"/>
                    <a:pt x="137" y="582"/>
                    <a:pt x="114" y="628"/>
                  </a:cubicBezTo>
                  <a:lnTo>
                    <a:pt x="46" y="788"/>
                  </a:lnTo>
                  <a:cubicBezTo>
                    <a:pt x="0" y="924"/>
                    <a:pt x="0" y="1039"/>
                    <a:pt x="46" y="1176"/>
                  </a:cubicBezTo>
                  <a:cubicBezTo>
                    <a:pt x="46" y="1198"/>
                    <a:pt x="46" y="1244"/>
                    <a:pt x="69" y="1290"/>
                  </a:cubicBezTo>
                  <a:cubicBezTo>
                    <a:pt x="91" y="1358"/>
                    <a:pt x="137" y="1449"/>
                    <a:pt x="183" y="1541"/>
                  </a:cubicBezTo>
                  <a:cubicBezTo>
                    <a:pt x="183" y="1564"/>
                    <a:pt x="205" y="1609"/>
                    <a:pt x="228" y="1632"/>
                  </a:cubicBezTo>
                  <a:cubicBezTo>
                    <a:pt x="274" y="1701"/>
                    <a:pt x="342" y="1792"/>
                    <a:pt x="411" y="1860"/>
                  </a:cubicBezTo>
                  <a:cubicBezTo>
                    <a:pt x="434" y="1883"/>
                    <a:pt x="457" y="1906"/>
                    <a:pt x="479" y="1929"/>
                  </a:cubicBezTo>
                  <a:cubicBezTo>
                    <a:pt x="594" y="2020"/>
                    <a:pt x="685" y="2111"/>
                    <a:pt x="822" y="2134"/>
                  </a:cubicBezTo>
                  <a:cubicBezTo>
                    <a:pt x="845" y="2134"/>
                    <a:pt x="890" y="2134"/>
                    <a:pt x="913" y="2157"/>
                  </a:cubicBezTo>
                  <a:cubicBezTo>
                    <a:pt x="1004" y="2157"/>
                    <a:pt x="1096" y="2157"/>
                    <a:pt x="1187" y="2134"/>
                  </a:cubicBezTo>
                  <a:lnTo>
                    <a:pt x="1233" y="2134"/>
                  </a:lnTo>
                  <a:cubicBezTo>
                    <a:pt x="1324" y="2089"/>
                    <a:pt x="1415" y="2066"/>
                    <a:pt x="1484" y="2020"/>
                  </a:cubicBezTo>
                  <a:cubicBezTo>
                    <a:pt x="1529" y="1997"/>
                    <a:pt x="1552" y="1974"/>
                    <a:pt x="1575" y="1952"/>
                  </a:cubicBezTo>
                  <a:cubicBezTo>
                    <a:pt x="1666" y="1906"/>
                    <a:pt x="1735" y="1860"/>
                    <a:pt x="1803" y="1792"/>
                  </a:cubicBezTo>
                  <a:cubicBezTo>
                    <a:pt x="1849" y="1746"/>
                    <a:pt x="1895" y="1701"/>
                    <a:pt x="1917" y="1632"/>
                  </a:cubicBezTo>
                  <a:cubicBezTo>
                    <a:pt x="1963" y="1586"/>
                    <a:pt x="2009" y="1541"/>
                    <a:pt x="2032" y="1495"/>
                  </a:cubicBezTo>
                  <a:cubicBezTo>
                    <a:pt x="2077" y="1427"/>
                    <a:pt x="2123" y="1335"/>
                    <a:pt x="2123" y="1290"/>
                  </a:cubicBezTo>
                  <a:cubicBezTo>
                    <a:pt x="2123" y="1244"/>
                    <a:pt x="2146" y="1221"/>
                    <a:pt x="2146" y="1176"/>
                  </a:cubicBezTo>
                  <a:cubicBezTo>
                    <a:pt x="2168" y="1084"/>
                    <a:pt x="2168" y="993"/>
                    <a:pt x="2123" y="902"/>
                  </a:cubicBezTo>
                  <a:cubicBezTo>
                    <a:pt x="2123" y="902"/>
                    <a:pt x="2123" y="879"/>
                    <a:pt x="2123" y="879"/>
                  </a:cubicBezTo>
                  <a:cubicBezTo>
                    <a:pt x="2054" y="582"/>
                    <a:pt x="1849" y="331"/>
                    <a:pt x="1598" y="171"/>
                  </a:cubicBezTo>
                  <a:cubicBezTo>
                    <a:pt x="1507" y="126"/>
                    <a:pt x="1415" y="80"/>
                    <a:pt x="1347" y="57"/>
                  </a:cubicBezTo>
                  <a:cubicBezTo>
                    <a:pt x="1301" y="34"/>
                    <a:pt x="1278" y="34"/>
                    <a:pt x="1233" y="34"/>
                  </a:cubicBezTo>
                  <a:cubicBezTo>
                    <a:pt x="1130" y="11"/>
                    <a:pt x="1039" y="0"/>
                    <a:pt x="94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2" name="Google Shape;762;p29"/>
            <p:cNvSpPr/>
            <p:nvPr/>
          </p:nvSpPr>
          <p:spPr>
            <a:xfrm>
              <a:off x="6898525" y="1849475"/>
              <a:ext cx="62800" cy="61025"/>
            </a:xfrm>
            <a:custGeom>
              <a:rect b="b" l="l" r="r" t="t"/>
              <a:pathLst>
                <a:path extrusionOk="0" h="2441" w="2512">
                  <a:moveTo>
                    <a:pt x="1622" y="0"/>
                  </a:moveTo>
                  <a:cubicBezTo>
                    <a:pt x="1439" y="0"/>
                    <a:pt x="1234" y="69"/>
                    <a:pt x="1119" y="206"/>
                  </a:cubicBezTo>
                  <a:cubicBezTo>
                    <a:pt x="1119" y="206"/>
                    <a:pt x="1097" y="228"/>
                    <a:pt x="1097" y="228"/>
                  </a:cubicBezTo>
                  <a:cubicBezTo>
                    <a:pt x="993" y="184"/>
                    <a:pt x="879" y="149"/>
                    <a:pt x="768" y="149"/>
                  </a:cubicBezTo>
                  <a:cubicBezTo>
                    <a:pt x="709" y="149"/>
                    <a:pt x="650" y="159"/>
                    <a:pt x="594" y="183"/>
                  </a:cubicBezTo>
                  <a:cubicBezTo>
                    <a:pt x="412" y="228"/>
                    <a:pt x="275" y="343"/>
                    <a:pt x="161" y="502"/>
                  </a:cubicBezTo>
                  <a:cubicBezTo>
                    <a:pt x="47" y="662"/>
                    <a:pt x="1" y="890"/>
                    <a:pt x="1" y="1096"/>
                  </a:cubicBezTo>
                  <a:cubicBezTo>
                    <a:pt x="1" y="1324"/>
                    <a:pt x="47" y="1507"/>
                    <a:pt x="138" y="1712"/>
                  </a:cubicBezTo>
                  <a:cubicBezTo>
                    <a:pt x="206" y="1849"/>
                    <a:pt x="298" y="1963"/>
                    <a:pt x="412" y="2077"/>
                  </a:cubicBezTo>
                  <a:cubicBezTo>
                    <a:pt x="572" y="2214"/>
                    <a:pt x="731" y="2306"/>
                    <a:pt x="937" y="2397"/>
                  </a:cubicBezTo>
                  <a:cubicBezTo>
                    <a:pt x="1030" y="2428"/>
                    <a:pt x="1122" y="2440"/>
                    <a:pt x="1215" y="2440"/>
                  </a:cubicBezTo>
                  <a:cubicBezTo>
                    <a:pt x="1328" y="2440"/>
                    <a:pt x="1440" y="2422"/>
                    <a:pt x="1553" y="2397"/>
                  </a:cubicBezTo>
                  <a:cubicBezTo>
                    <a:pt x="1759" y="2351"/>
                    <a:pt x="1918" y="2237"/>
                    <a:pt x="2078" y="2123"/>
                  </a:cubicBezTo>
                  <a:cubicBezTo>
                    <a:pt x="2147" y="2054"/>
                    <a:pt x="2215" y="1963"/>
                    <a:pt x="2261" y="1895"/>
                  </a:cubicBezTo>
                  <a:cubicBezTo>
                    <a:pt x="2284" y="1849"/>
                    <a:pt x="2306" y="1826"/>
                    <a:pt x="2329" y="1781"/>
                  </a:cubicBezTo>
                  <a:cubicBezTo>
                    <a:pt x="2375" y="1689"/>
                    <a:pt x="2420" y="1598"/>
                    <a:pt x="2443" y="1507"/>
                  </a:cubicBezTo>
                  <a:cubicBezTo>
                    <a:pt x="2466" y="1415"/>
                    <a:pt x="2489" y="1301"/>
                    <a:pt x="2489" y="1210"/>
                  </a:cubicBezTo>
                  <a:cubicBezTo>
                    <a:pt x="2512" y="1141"/>
                    <a:pt x="2512" y="1096"/>
                    <a:pt x="2489" y="1050"/>
                  </a:cubicBezTo>
                  <a:cubicBezTo>
                    <a:pt x="2489" y="936"/>
                    <a:pt x="2466" y="822"/>
                    <a:pt x="2443" y="731"/>
                  </a:cubicBezTo>
                  <a:cubicBezTo>
                    <a:pt x="2375" y="548"/>
                    <a:pt x="2261" y="343"/>
                    <a:pt x="2101" y="206"/>
                  </a:cubicBezTo>
                  <a:cubicBezTo>
                    <a:pt x="2032" y="137"/>
                    <a:pt x="1964" y="91"/>
                    <a:pt x="1873" y="69"/>
                  </a:cubicBezTo>
                  <a:cubicBezTo>
                    <a:pt x="1804" y="23"/>
                    <a:pt x="1713" y="0"/>
                    <a:pt x="16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3" name="Google Shape;763;p29"/>
            <p:cNvSpPr/>
            <p:nvPr/>
          </p:nvSpPr>
          <p:spPr>
            <a:xfrm>
              <a:off x="7147900" y="2001825"/>
              <a:ext cx="67925" cy="67550"/>
            </a:xfrm>
            <a:custGeom>
              <a:rect b="b" l="l" r="r" t="t"/>
              <a:pathLst>
                <a:path extrusionOk="0" h="2702" w="2717">
                  <a:moveTo>
                    <a:pt x="1232" y="1"/>
                  </a:moveTo>
                  <a:cubicBezTo>
                    <a:pt x="1172" y="1"/>
                    <a:pt x="1111" y="8"/>
                    <a:pt x="1051" y="23"/>
                  </a:cubicBezTo>
                  <a:cubicBezTo>
                    <a:pt x="914" y="46"/>
                    <a:pt x="800" y="115"/>
                    <a:pt x="685" y="183"/>
                  </a:cubicBezTo>
                  <a:cubicBezTo>
                    <a:pt x="571" y="252"/>
                    <a:pt x="480" y="320"/>
                    <a:pt x="389" y="434"/>
                  </a:cubicBezTo>
                  <a:cubicBezTo>
                    <a:pt x="297" y="526"/>
                    <a:pt x="229" y="617"/>
                    <a:pt x="183" y="754"/>
                  </a:cubicBezTo>
                  <a:cubicBezTo>
                    <a:pt x="138" y="822"/>
                    <a:pt x="92" y="914"/>
                    <a:pt x="69" y="1005"/>
                  </a:cubicBezTo>
                  <a:cubicBezTo>
                    <a:pt x="46" y="1096"/>
                    <a:pt x="46" y="1187"/>
                    <a:pt x="23" y="1302"/>
                  </a:cubicBezTo>
                  <a:cubicBezTo>
                    <a:pt x="1" y="1416"/>
                    <a:pt x="23" y="1553"/>
                    <a:pt x="46" y="1690"/>
                  </a:cubicBezTo>
                  <a:cubicBezTo>
                    <a:pt x="69" y="1804"/>
                    <a:pt x="138" y="1941"/>
                    <a:pt x="183" y="2055"/>
                  </a:cubicBezTo>
                  <a:cubicBezTo>
                    <a:pt x="229" y="2123"/>
                    <a:pt x="297" y="2192"/>
                    <a:pt x="366" y="2260"/>
                  </a:cubicBezTo>
                  <a:cubicBezTo>
                    <a:pt x="389" y="2283"/>
                    <a:pt x="411" y="2306"/>
                    <a:pt x="434" y="2352"/>
                  </a:cubicBezTo>
                  <a:cubicBezTo>
                    <a:pt x="503" y="2397"/>
                    <a:pt x="571" y="2466"/>
                    <a:pt x="663" y="2511"/>
                  </a:cubicBezTo>
                  <a:cubicBezTo>
                    <a:pt x="731" y="2557"/>
                    <a:pt x="822" y="2580"/>
                    <a:pt x="914" y="2625"/>
                  </a:cubicBezTo>
                  <a:cubicBezTo>
                    <a:pt x="1061" y="2679"/>
                    <a:pt x="1216" y="2701"/>
                    <a:pt x="1369" y="2701"/>
                  </a:cubicBezTo>
                  <a:cubicBezTo>
                    <a:pt x="1478" y="2701"/>
                    <a:pt x="1586" y="2690"/>
                    <a:pt x="1690" y="2671"/>
                  </a:cubicBezTo>
                  <a:cubicBezTo>
                    <a:pt x="1804" y="2648"/>
                    <a:pt x="1941" y="2603"/>
                    <a:pt x="2055" y="2534"/>
                  </a:cubicBezTo>
                  <a:cubicBezTo>
                    <a:pt x="2078" y="2511"/>
                    <a:pt x="2101" y="2511"/>
                    <a:pt x="2146" y="2488"/>
                  </a:cubicBezTo>
                  <a:cubicBezTo>
                    <a:pt x="2215" y="2420"/>
                    <a:pt x="2283" y="2374"/>
                    <a:pt x="2352" y="2306"/>
                  </a:cubicBezTo>
                  <a:cubicBezTo>
                    <a:pt x="2580" y="2078"/>
                    <a:pt x="2717" y="1735"/>
                    <a:pt x="2717" y="1416"/>
                  </a:cubicBezTo>
                  <a:cubicBezTo>
                    <a:pt x="2717" y="1279"/>
                    <a:pt x="2717" y="1119"/>
                    <a:pt x="2648" y="1005"/>
                  </a:cubicBezTo>
                  <a:cubicBezTo>
                    <a:pt x="2580" y="822"/>
                    <a:pt x="2511" y="640"/>
                    <a:pt x="2352" y="526"/>
                  </a:cubicBezTo>
                  <a:cubicBezTo>
                    <a:pt x="2215" y="389"/>
                    <a:pt x="2055" y="297"/>
                    <a:pt x="1872" y="252"/>
                  </a:cubicBezTo>
                  <a:lnTo>
                    <a:pt x="1758" y="252"/>
                  </a:lnTo>
                  <a:cubicBezTo>
                    <a:pt x="1713" y="183"/>
                    <a:pt x="1644" y="137"/>
                    <a:pt x="1576" y="92"/>
                  </a:cubicBezTo>
                  <a:cubicBezTo>
                    <a:pt x="1469" y="31"/>
                    <a:pt x="1352" y="1"/>
                    <a:pt x="123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1">
  <p:cSld name="SECTION_HEADER_1">
    <p:spTree>
      <p:nvGrpSpPr>
        <p:cNvPr id="764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Google Shape;765;p30"/>
          <p:cNvSpPr txBox="1"/>
          <p:nvPr>
            <p:ph type="title"/>
          </p:nvPr>
        </p:nvSpPr>
        <p:spPr>
          <a:xfrm>
            <a:off x="2581963" y="1830450"/>
            <a:ext cx="5448600" cy="148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4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/>
        </p:txBody>
      </p:sp>
      <p:sp>
        <p:nvSpPr>
          <p:cNvPr id="766" name="Google Shape;766;p30"/>
          <p:cNvSpPr txBox="1"/>
          <p:nvPr>
            <p:ph idx="2" type="title"/>
          </p:nvPr>
        </p:nvSpPr>
        <p:spPr>
          <a:xfrm>
            <a:off x="1180788" y="2057100"/>
            <a:ext cx="1083900" cy="102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47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/>
        </p:txBody>
      </p:sp>
      <p:sp>
        <p:nvSpPr>
          <p:cNvPr id="767" name="Google Shape;767;p30"/>
          <p:cNvSpPr txBox="1"/>
          <p:nvPr>
            <p:ph idx="1" type="subTitle"/>
          </p:nvPr>
        </p:nvSpPr>
        <p:spPr>
          <a:xfrm>
            <a:off x="2581975" y="3226299"/>
            <a:ext cx="4947300" cy="26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8" name="Google Shape;768;p30"/>
          <p:cNvSpPr/>
          <p:nvPr/>
        </p:nvSpPr>
        <p:spPr>
          <a:xfrm flipH="1" rot="10800000">
            <a:off x="0" y="3148289"/>
            <a:ext cx="5518235" cy="1995211"/>
          </a:xfrm>
          <a:custGeom>
            <a:rect b="b" l="l" r="r" t="t"/>
            <a:pathLst>
              <a:path extrusionOk="0" h="128848" w="356360">
                <a:moveTo>
                  <a:pt x="356360" y="1"/>
                </a:moveTo>
                <a:cubicBezTo>
                  <a:pt x="356360" y="1"/>
                  <a:pt x="341983" y="60853"/>
                  <a:pt x="279763" y="70336"/>
                </a:cubicBezTo>
                <a:cubicBezTo>
                  <a:pt x="197178" y="82859"/>
                  <a:pt x="188211" y="39667"/>
                  <a:pt x="120459" y="39393"/>
                </a:cubicBezTo>
                <a:cubicBezTo>
                  <a:pt x="38451" y="39059"/>
                  <a:pt x="1" y="128848"/>
                  <a:pt x="1" y="128848"/>
                </a:cubicBezTo>
                <a:lnTo>
                  <a:pt x="1" y="609"/>
                </a:lnTo>
                <a:close/>
              </a:path>
            </a:pathLst>
          </a:custGeom>
          <a:solidFill>
            <a:srgbClr val="E3D6C9">
              <a:alpha val="28627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9" name="Google Shape;769;p30"/>
          <p:cNvSpPr/>
          <p:nvPr/>
        </p:nvSpPr>
        <p:spPr>
          <a:xfrm flipH="1">
            <a:off x="3015573" y="-15825"/>
            <a:ext cx="6163451" cy="1329420"/>
          </a:xfrm>
          <a:custGeom>
            <a:rect b="b" l="l" r="r" t="t"/>
            <a:pathLst>
              <a:path extrusionOk="0" h="54895" w="254504">
                <a:moveTo>
                  <a:pt x="254503" y="0"/>
                </a:moveTo>
                <a:cubicBezTo>
                  <a:pt x="254503" y="0"/>
                  <a:pt x="244837" y="54895"/>
                  <a:pt x="153954" y="52159"/>
                </a:cubicBezTo>
                <a:cubicBezTo>
                  <a:pt x="75898" y="49788"/>
                  <a:pt x="63922" y="14529"/>
                  <a:pt x="821" y="32280"/>
                </a:cubicBezTo>
                <a:lnTo>
                  <a:pt x="0" y="517"/>
                </a:lnTo>
                <a:close/>
              </a:path>
            </a:pathLst>
          </a:custGeom>
          <a:solidFill>
            <a:srgbClr val="E3D6C9">
              <a:alpha val="28627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70" name="Google Shape;770;p30"/>
          <p:cNvGrpSpPr/>
          <p:nvPr/>
        </p:nvGrpSpPr>
        <p:grpSpPr>
          <a:xfrm>
            <a:off x="3848625" y="4351475"/>
            <a:ext cx="446250" cy="453375"/>
            <a:chOff x="4350100" y="1147775"/>
            <a:chExt cx="446250" cy="453375"/>
          </a:xfrm>
        </p:grpSpPr>
        <p:sp>
          <p:nvSpPr>
            <p:cNvPr id="771" name="Google Shape;771;p30"/>
            <p:cNvSpPr/>
            <p:nvPr/>
          </p:nvSpPr>
          <p:spPr>
            <a:xfrm>
              <a:off x="4587475" y="1395350"/>
              <a:ext cx="208875" cy="205800"/>
            </a:xfrm>
            <a:custGeom>
              <a:rect b="b" l="l" r="r" t="t"/>
              <a:pathLst>
                <a:path extrusionOk="0" h="8232" w="8355">
                  <a:moveTo>
                    <a:pt x="4104" y="0"/>
                  </a:moveTo>
                  <a:cubicBezTo>
                    <a:pt x="2167" y="0"/>
                    <a:pt x="643" y="1771"/>
                    <a:pt x="320" y="3603"/>
                  </a:cubicBezTo>
                  <a:cubicBezTo>
                    <a:pt x="0" y="5543"/>
                    <a:pt x="1119" y="7483"/>
                    <a:pt x="3036" y="8076"/>
                  </a:cubicBezTo>
                  <a:cubicBezTo>
                    <a:pt x="3393" y="8180"/>
                    <a:pt x="3759" y="8231"/>
                    <a:pt x="4124" y="8231"/>
                  </a:cubicBezTo>
                  <a:cubicBezTo>
                    <a:pt x="4880" y="8231"/>
                    <a:pt x="5631" y="8013"/>
                    <a:pt x="6277" y="7597"/>
                  </a:cubicBezTo>
                  <a:cubicBezTo>
                    <a:pt x="6574" y="7414"/>
                    <a:pt x="6848" y="7163"/>
                    <a:pt x="7099" y="6890"/>
                  </a:cubicBezTo>
                  <a:cubicBezTo>
                    <a:pt x="7852" y="6296"/>
                    <a:pt x="8355" y="5383"/>
                    <a:pt x="8332" y="4402"/>
                  </a:cubicBezTo>
                  <a:cubicBezTo>
                    <a:pt x="8309" y="3352"/>
                    <a:pt x="7715" y="2210"/>
                    <a:pt x="7031" y="1411"/>
                  </a:cubicBezTo>
                  <a:cubicBezTo>
                    <a:pt x="6369" y="658"/>
                    <a:pt x="5456" y="110"/>
                    <a:pt x="4451" y="19"/>
                  </a:cubicBezTo>
                  <a:cubicBezTo>
                    <a:pt x="4334" y="6"/>
                    <a:pt x="4218" y="0"/>
                    <a:pt x="41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2" name="Google Shape;772;p30"/>
            <p:cNvSpPr/>
            <p:nvPr/>
          </p:nvSpPr>
          <p:spPr>
            <a:xfrm>
              <a:off x="4350100" y="1473750"/>
              <a:ext cx="95875" cy="93525"/>
            </a:xfrm>
            <a:custGeom>
              <a:rect b="b" l="l" r="r" t="t"/>
              <a:pathLst>
                <a:path extrusionOk="0" h="3741" w="3835">
                  <a:moveTo>
                    <a:pt x="1554" y="1"/>
                  </a:moveTo>
                  <a:cubicBezTo>
                    <a:pt x="1238" y="1"/>
                    <a:pt x="928" y="93"/>
                    <a:pt x="662" y="307"/>
                  </a:cubicBezTo>
                  <a:cubicBezTo>
                    <a:pt x="23" y="832"/>
                    <a:pt x="0" y="1927"/>
                    <a:pt x="274" y="2658"/>
                  </a:cubicBezTo>
                  <a:cubicBezTo>
                    <a:pt x="434" y="3069"/>
                    <a:pt x="753" y="3411"/>
                    <a:pt x="1164" y="3594"/>
                  </a:cubicBezTo>
                  <a:cubicBezTo>
                    <a:pt x="1429" y="3705"/>
                    <a:pt x="1710" y="3740"/>
                    <a:pt x="1998" y="3740"/>
                  </a:cubicBezTo>
                  <a:cubicBezTo>
                    <a:pt x="2182" y="3740"/>
                    <a:pt x="2369" y="3726"/>
                    <a:pt x="2557" y="3708"/>
                  </a:cubicBezTo>
                  <a:cubicBezTo>
                    <a:pt x="2716" y="3708"/>
                    <a:pt x="2808" y="3594"/>
                    <a:pt x="2808" y="3457"/>
                  </a:cubicBezTo>
                  <a:cubicBezTo>
                    <a:pt x="3036" y="3343"/>
                    <a:pt x="3241" y="3137"/>
                    <a:pt x="3401" y="2886"/>
                  </a:cubicBezTo>
                  <a:cubicBezTo>
                    <a:pt x="3835" y="2133"/>
                    <a:pt x="3584" y="1220"/>
                    <a:pt x="2990" y="626"/>
                  </a:cubicBezTo>
                  <a:cubicBezTo>
                    <a:pt x="2620" y="256"/>
                    <a:pt x="2080" y="1"/>
                    <a:pt x="15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3" name="Google Shape;773;p30"/>
            <p:cNvSpPr/>
            <p:nvPr/>
          </p:nvSpPr>
          <p:spPr>
            <a:xfrm>
              <a:off x="4386600" y="1147775"/>
              <a:ext cx="162675" cy="170425"/>
            </a:xfrm>
            <a:custGeom>
              <a:rect b="b" l="l" r="r" t="t"/>
              <a:pathLst>
                <a:path extrusionOk="0" h="6817" w="6507">
                  <a:moveTo>
                    <a:pt x="2995" y="0"/>
                  </a:moveTo>
                  <a:cubicBezTo>
                    <a:pt x="2821" y="0"/>
                    <a:pt x="2644" y="20"/>
                    <a:pt x="2466" y="62"/>
                  </a:cubicBezTo>
                  <a:cubicBezTo>
                    <a:pt x="1005" y="427"/>
                    <a:pt x="69" y="2002"/>
                    <a:pt x="47" y="3440"/>
                  </a:cubicBezTo>
                  <a:cubicBezTo>
                    <a:pt x="1" y="4764"/>
                    <a:pt x="754" y="6065"/>
                    <a:pt x="1964" y="6544"/>
                  </a:cubicBezTo>
                  <a:cubicBezTo>
                    <a:pt x="2359" y="6723"/>
                    <a:pt x="2786" y="6816"/>
                    <a:pt x="3215" y="6816"/>
                  </a:cubicBezTo>
                  <a:cubicBezTo>
                    <a:pt x="3825" y="6816"/>
                    <a:pt x="4440" y="6627"/>
                    <a:pt x="4977" y="6224"/>
                  </a:cubicBezTo>
                  <a:cubicBezTo>
                    <a:pt x="6141" y="5357"/>
                    <a:pt x="6506" y="3736"/>
                    <a:pt x="6027" y="2390"/>
                  </a:cubicBezTo>
                  <a:cubicBezTo>
                    <a:pt x="5562" y="1177"/>
                    <a:pt x="4345" y="0"/>
                    <a:pt x="29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74" name="Google Shape;774;p30"/>
          <p:cNvGrpSpPr/>
          <p:nvPr/>
        </p:nvGrpSpPr>
        <p:grpSpPr>
          <a:xfrm>
            <a:off x="4428450" y="255600"/>
            <a:ext cx="725875" cy="709300"/>
            <a:chOff x="703175" y="3286325"/>
            <a:chExt cx="725875" cy="709300"/>
          </a:xfrm>
        </p:grpSpPr>
        <p:sp>
          <p:nvSpPr>
            <p:cNvPr id="775" name="Google Shape;775;p30"/>
            <p:cNvSpPr/>
            <p:nvPr/>
          </p:nvSpPr>
          <p:spPr>
            <a:xfrm>
              <a:off x="1048975" y="3589325"/>
              <a:ext cx="51950" cy="52525"/>
            </a:xfrm>
            <a:custGeom>
              <a:rect b="b" l="l" r="r" t="t"/>
              <a:pathLst>
                <a:path extrusionOk="0" h="2101" w="2078">
                  <a:moveTo>
                    <a:pt x="1051" y="0"/>
                  </a:moveTo>
                  <a:cubicBezTo>
                    <a:pt x="959" y="0"/>
                    <a:pt x="868" y="23"/>
                    <a:pt x="777" y="46"/>
                  </a:cubicBezTo>
                  <a:lnTo>
                    <a:pt x="754" y="46"/>
                  </a:lnTo>
                  <a:cubicBezTo>
                    <a:pt x="686" y="69"/>
                    <a:pt x="617" y="115"/>
                    <a:pt x="549" y="137"/>
                  </a:cubicBezTo>
                  <a:cubicBezTo>
                    <a:pt x="549" y="137"/>
                    <a:pt x="526" y="160"/>
                    <a:pt x="503" y="160"/>
                  </a:cubicBezTo>
                  <a:cubicBezTo>
                    <a:pt x="457" y="206"/>
                    <a:pt x="389" y="251"/>
                    <a:pt x="343" y="297"/>
                  </a:cubicBezTo>
                  <a:cubicBezTo>
                    <a:pt x="343" y="297"/>
                    <a:pt x="320" y="297"/>
                    <a:pt x="320" y="320"/>
                  </a:cubicBezTo>
                  <a:cubicBezTo>
                    <a:pt x="275" y="366"/>
                    <a:pt x="206" y="434"/>
                    <a:pt x="161" y="503"/>
                  </a:cubicBezTo>
                  <a:cubicBezTo>
                    <a:pt x="161" y="525"/>
                    <a:pt x="161" y="525"/>
                    <a:pt x="138" y="548"/>
                  </a:cubicBezTo>
                  <a:cubicBezTo>
                    <a:pt x="115" y="617"/>
                    <a:pt x="69" y="708"/>
                    <a:pt x="46" y="776"/>
                  </a:cubicBezTo>
                  <a:cubicBezTo>
                    <a:pt x="46" y="799"/>
                    <a:pt x="46" y="822"/>
                    <a:pt x="24" y="822"/>
                  </a:cubicBezTo>
                  <a:cubicBezTo>
                    <a:pt x="24" y="913"/>
                    <a:pt x="1" y="1005"/>
                    <a:pt x="1" y="1073"/>
                  </a:cubicBezTo>
                  <a:cubicBezTo>
                    <a:pt x="1" y="1164"/>
                    <a:pt x="24" y="1279"/>
                    <a:pt x="24" y="1324"/>
                  </a:cubicBezTo>
                  <a:cubicBezTo>
                    <a:pt x="24" y="1347"/>
                    <a:pt x="46" y="1370"/>
                    <a:pt x="46" y="1370"/>
                  </a:cubicBezTo>
                  <a:cubicBezTo>
                    <a:pt x="69" y="1461"/>
                    <a:pt x="92" y="1530"/>
                    <a:pt x="138" y="1598"/>
                  </a:cubicBezTo>
                  <a:cubicBezTo>
                    <a:pt x="138" y="1621"/>
                    <a:pt x="138" y="1621"/>
                    <a:pt x="161" y="1621"/>
                  </a:cubicBezTo>
                  <a:cubicBezTo>
                    <a:pt x="183" y="1689"/>
                    <a:pt x="229" y="1735"/>
                    <a:pt x="275" y="1781"/>
                  </a:cubicBezTo>
                  <a:cubicBezTo>
                    <a:pt x="275" y="1804"/>
                    <a:pt x="275" y="1804"/>
                    <a:pt x="275" y="1804"/>
                  </a:cubicBezTo>
                  <a:cubicBezTo>
                    <a:pt x="343" y="1872"/>
                    <a:pt x="412" y="1918"/>
                    <a:pt x="480" y="1963"/>
                  </a:cubicBezTo>
                  <a:cubicBezTo>
                    <a:pt x="480" y="1963"/>
                    <a:pt x="503" y="1963"/>
                    <a:pt x="526" y="1986"/>
                  </a:cubicBezTo>
                  <a:cubicBezTo>
                    <a:pt x="571" y="2009"/>
                    <a:pt x="640" y="2032"/>
                    <a:pt x="708" y="2055"/>
                  </a:cubicBezTo>
                  <a:cubicBezTo>
                    <a:pt x="731" y="2055"/>
                    <a:pt x="731" y="2078"/>
                    <a:pt x="754" y="2078"/>
                  </a:cubicBezTo>
                  <a:cubicBezTo>
                    <a:pt x="822" y="2100"/>
                    <a:pt x="914" y="2100"/>
                    <a:pt x="982" y="2100"/>
                  </a:cubicBezTo>
                  <a:lnTo>
                    <a:pt x="1051" y="2100"/>
                  </a:lnTo>
                  <a:cubicBezTo>
                    <a:pt x="1142" y="2100"/>
                    <a:pt x="1256" y="2100"/>
                    <a:pt x="1347" y="2055"/>
                  </a:cubicBezTo>
                  <a:cubicBezTo>
                    <a:pt x="1416" y="2032"/>
                    <a:pt x="1484" y="1986"/>
                    <a:pt x="1553" y="1963"/>
                  </a:cubicBezTo>
                  <a:cubicBezTo>
                    <a:pt x="1621" y="1918"/>
                    <a:pt x="1713" y="1849"/>
                    <a:pt x="1758" y="1804"/>
                  </a:cubicBezTo>
                  <a:cubicBezTo>
                    <a:pt x="1758" y="1804"/>
                    <a:pt x="1781" y="1781"/>
                    <a:pt x="1781" y="1781"/>
                  </a:cubicBezTo>
                  <a:cubicBezTo>
                    <a:pt x="1850" y="1712"/>
                    <a:pt x="1895" y="1667"/>
                    <a:pt x="1941" y="1575"/>
                  </a:cubicBezTo>
                  <a:cubicBezTo>
                    <a:pt x="1941" y="1575"/>
                    <a:pt x="1941" y="1575"/>
                    <a:pt x="1941" y="1553"/>
                  </a:cubicBezTo>
                  <a:cubicBezTo>
                    <a:pt x="1964" y="1507"/>
                    <a:pt x="2009" y="1438"/>
                    <a:pt x="2032" y="1370"/>
                  </a:cubicBezTo>
                  <a:cubicBezTo>
                    <a:pt x="2055" y="1279"/>
                    <a:pt x="2055" y="1187"/>
                    <a:pt x="2078" y="1119"/>
                  </a:cubicBezTo>
                  <a:cubicBezTo>
                    <a:pt x="2078" y="1028"/>
                    <a:pt x="2055" y="936"/>
                    <a:pt x="2032" y="868"/>
                  </a:cubicBezTo>
                  <a:cubicBezTo>
                    <a:pt x="2032" y="845"/>
                    <a:pt x="2032" y="822"/>
                    <a:pt x="2032" y="822"/>
                  </a:cubicBezTo>
                  <a:cubicBezTo>
                    <a:pt x="2009" y="754"/>
                    <a:pt x="1964" y="662"/>
                    <a:pt x="1941" y="594"/>
                  </a:cubicBezTo>
                  <a:cubicBezTo>
                    <a:pt x="1918" y="594"/>
                    <a:pt x="1918" y="594"/>
                    <a:pt x="1918" y="571"/>
                  </a:cubicBezTo>
                  <a:cubicBezTo>
                    <a:pt x="1918" y="571"/>
                    <a:pt x="1895" y="548"/>
                    <a:pt x="1895" y="548"/>
                  </a:cubicBezTo>
                  <a:cubicBezTo>
                    <a:pt x="1872" y="503"/>
                    <a:pt x="1872" y="457"/>
                    <a:pt x="1850" y="411"/>
                  </a:cubicBezTo>
                  <a:cubicBezTo>
                    <a:pt x="1781" y="297"/>
                    <a:pt x="1690" y="206"/>
                    <a:pt x="1576" y="137"/>
                  </a:cubicBezTo>
                  <a:cubicBezTo>
                    <a:pt x="1416" y="46"/>
                    <a:pt x="1233" y="0"/>
                    <a:pt x="10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6" name="Google Shape;776;p30"/>
            <p:cNvSpPr/>
            <p:nvPr/>
          </p:nvSpPr>
          <p:spPr>
            <a:xfrm>
              <a:off x="1006175" y="3486050"/>
              <a:ext cx="46825" cy="49075"/>
            </a:xfrm>
            <a:custGeom>
              <a:rect b="b" l="l" r="r" t="t"/>
              <a:pathLst>
                <a:path extrusionOk="0" h="1963" w="1873">
                  <a:moveTo>
                    <a:pt x="845" y="0"/>
                  </a:moveTo>
                  <a:cubicBezTo>
                    <a:pt x="777" y="0"/>
                    <a:pt x="708" y="23"/>
                    <a:pt x="617" y="46"/>
                  </a:cubicBezTo>
                  <a:cubicBezTo>
                    <a:pt x="549" y="46"/>
                    <a:pt x="457" y="91"/>
                    <a:pt x="389" y="137"/>
                  </a:cubicBezTo>
                  <a:cubicBezTo>
                    <a:pt x="298" y="183"/>
                    <a:pt x="229" y="251"/>
                    <a:pt x="183" y="320"/>
                  </a:cubicBezTo>
                  <a:cubicBezTo>
                    <a:pt x="115" y="411"/>
                    <a:pt x="69" y="479"/>
                    <a:pt x="47" y="593"/>
                  </a:cubicBezTo>
                  <a:cubicBezTo>
                    <a:pt x="1" y="685"/>
                    <a:pt x="1" y="799"/>
                    <a:pt x="24" y="890"/>
                  </a:cubicBezTo>
                  <a:cubicBezTo>
                    <a:pt x="24" y="982"/>
                    <a:pt x="47" y="1050"/>
                    <a:pt x="92" y="1118"/>
                  </a:cubicBezTo>
                  <a:cubicBezTo>
                    <a:pt x="92" y="1118"/>
                    <a:pt x="92" y="1118"/>
                    <a:pt x="92" y="1141"/>
                  </a:cubicBezTo>
                  <a:cubicBezTo>
                    <a:pt x="69" y="1278"/>
                    <a:pt x="115" y="1461"/>
                    <a:pt x="206" y="1575"/>
                  </a:cubicBezTo>
                  <a:cubicBezTo>
                    <a:pt x="229" y="1598"/>
                    <a:pt x="298" y="1712"/>
                    <a:pt x="320" y="1735"/>
                  </a:cubicBezTo>
                  <a:cubicBezTo>
                    <a:pt x="412" y="1826"/>
                    <a:pt x="549" y="1917"/>
                    <a:pt x="663" y="1940"/>
                  </a:cubicBezTo>
                  <a:lnTo>
                    <a:pt x="777" y="1940"/>
                  </a:lnTo>
                  <a:cubicBezTo>
                    <a:pt x="800" y="1963"/>
                    <a:pt x="845" y="1963"/>
                    <a:pt x="891" y="1963"/>
                  </a:cubicBezTo>
                  <a:lnTo>
                    <a:pt x="914" y="1963"/>
                  </a:lnTo>
                  <a:cubicBezTo>
                    <a:pt x="982" y="1963"/>
                    <a:pt x="1051" y="1940"/>
                    <a:pt x="1119" y="1940"/>
                  </a:cubicBezTo>
                  <a:cubicBezTo>
                    <a:pt x="1142" y="1940"/>
                    <a:pt x="1142" y="1940"/>
                    <a:pt x="1165" y="1917"/>
                  </a:cubicBezTo>
                  <a:cubicBezTo>
                    <a:pt x="1233" y="1895"/>
                    <a:pt x="1302" y="1872"/>
                    <a:pt x="1370" y="1849"/>
                  </a:cubicBezTo>
                  <a:cubicBezTo>
                    <a:pt x="1370" y="1826"/>
                    <a:pt x="1370" y="1826"/>
                    <a:pt x="1393" y="1826"/>
                  </a:cubicBezTo>
                  <a:cubicBezTo>
                    <a:pt x="1439" y="1780"/>
                    <a:pt x="1507" y="1735"/>
                    <a:pt x="1553" y="1689"/>
                  </a:cubicBezTo>
                  <a:cubicBezTo>
                    <a:pt x="1621" y="1643"/>
                    <a:pt x="1690" y="1529"/>
                    <a:pt x="1713" y="1506"/>
                  </a:cubicBezTo>
                  <a:cubicBezTo>
                    <a:pt x="1736" y="1484"/>
                    <a:pt x="1736" y="1461"/>
                    <a:pt x="1758" y="1438"/>
                  </a:cubicBezTo>
                  <a:cubicBezTo>
                    <a:pt x="1781" y="1392"/>
                    <a:pt x="1827" y="1278"/>
                    <a:pt x="1850" y="1210"/>
                  </a:cubicBezTo>
                  <a:cubicBezTo>
                    <a:pt x="1850" y="1141"/>
                    <a:pt x="1873" y="1027"/>
                    <a:pt x="1873" y="959"/>
                  </a:cubicBezTo>
                  <a:cubicBezTo>
                    <a:pt x="1873" y="890"/>
                    <a:pt x="1850" y="776"/>
                    <a:pt x="1827" y="708"/>
                  </a:cubicBezTo>
                  <a:cubicBezTo>
                    <a:pt x="1804" y="639"/>
                    <a:pt x="1781" y="525"/>
                    <a:pt x="1736" y="479"/>
                  </a:cubicBezTo>
                  <a:cubicBezTo>
                    <a:pt x="1690" y="434"/>
                    <a:pt x="1644" y="342"/>
                    <a:pt x="1576" y="274"/>
                  </a:cubicBezTo>
                  <a:cubicBezTo>
                    <a:pt x="1507" y="228"/>
                    <a:pt x="1439" y="183"/>
                    <a:pt x="1370" y="137"/>
                  </a:cubicBezTo>
                  <a:cubicBezTo>
                    <a:pt x="1211" y="46"/>
                    <a:pt x="1074" y="0"/>
                    <a:pt x="8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7" name="Google Shape;777;p30"/>
            <p:cNvSpPr/>
            <p:nvPr/>
          </p:nvSpPr>
          <p:spPr>
            <a:xfrm>
              <a:off x="925725" y="3567650"/>
              <a:ext cx="49675" cy="47375"/>
            </a:xfrm>
            <a:custGeom>
              <a:rect b="b" l="l" r="r" t="t"/>
              <a:pathLst>
                <a:path extrusionOk="0" h="1895" w="1987">
                  <a:moveTo>
                    <a:pt x="799" y="0"/>
                  </a:moveTo>
                  <a:cubicBezTo>
                    <a:pt x="731" y="0"/>
                    <a:pt x="662" y="23"/>
                    <a:pt x="617" y="23"/>
                  </a:cubicBezTo>
                  <a:cubicBezTo>
                    <a:pt x="480" y="69"/>
                    <a:pt x="366" y="137"/>
                    <a:pt x="274" y="228"/>
                  </a:cubicBezTo>
                  <a:cubicBezTo>
                    <a:pt x="229" y="274"/>
                    <a:pt x="183" y="342"/>
                    <a:pt x="137" y="388"/>
                  </a:cubicBezTo>
                  <a:cubicBezTo>
                    <a:pt x="137" y="411"/>
                    <a:pt x="137" y="411"/>
                    <a:pt x="137" y="411"/>
                  </a:cubicBezTo>
                  <a:lnTo>
                    <a:pt x="115" y="411"/>
                  </a:lnTo>
                  <a:cubicBezTo>
                    <a:pt x="92" y="479"/>
                    <a:pt x="69" y="548"/>
                    <a:pt x="46" y="616"/>
                  </a:cubicBezTo>
                  <a:cubicBezTo>
                    <a:pt x="23" y="662"/>
                    <a:pt x="23" y="708"/>
                    <a:pt x="23" y="776"/>
                  </a:cubicBezTo>
                  <a:cubicBezTo>
                    <a:pt x="0" y="822"/>
                    <a:pt x="0" y="867"/>
                    <a:pt x="0" y="936"/>
                  </a:cubicBezTo>
                  <a:cubicBezTo>
                    <a:pt x="0" y="1004"/>
                    <a:pt x="23" y="1073"/>
                    <a:pt x="23" y="1141"/>
                  </a:cubicBezTo>
                  <a:cubicBezTo>
                    <a:pt x="23" y="1164"/>
                    <a:pt x="23" y="1164"/>
                    <a:pt x="23" y="1164"/>
                  </a:cubicBezTo>
                  <a:cubicBezTo>
                    <a:pt x="46" y="1164"/>
                    <a:pt x="46" y="1187"/>
                    <a:pt x="46" y="1187"/>
                  </a:cubicBezTo>
                  <a:cubicBezTo>
                    <a:pt x="69" y="1255"/>
                    <a:pt x="92" y="1324"/>
                    <a:pt x="115" y="1392"/>
                  </a:cubicBezTo>
                  <a:cubicBezTo>
                    <a:pt x="137" y="1392"/>
                    <a:pt x="137" y="1392"/>
                    <a:pt x="137" y="1415"/>
                  </a:cubicBezTo>
                  <a:cubicBezTo>
                    <a:pt x="137" y="1415"/>
                    <a:pt x="137" y="1415"/>
                    <a:pt x="160" y="1438"/>
                  </a:cubicBezTo>
                  <a:cubicBezTo>
                    <a:pt x="160" y="1461"/>
                    <a:pt x="206" y="1484"/>
                    <a:pt x="206" y="1529"/>
                  </a:cubicBezTo>
                  <a:cubicBezTo>
                    <a:pt x="229" y="1552"/>
                    <a:pt x="252" y="1575"/>
                    <a:pt x="274" y="1598"/>
                  </a:cubicBezTo>
                  <a:cubicBezTo>
                    <a:pt x="297" y="1621"/>
                    <a:pt x="297" y="1621"/>
                    <a:pt x="320" y="1643"/>
                  </a:cubicBezTo>
                  <a:cubicBezTo>
                    <a:pt x="366" y="1666"/>
                    <a:pt x="411" y="1712"/>
                    <a:pt x="480" y="1758"/>
                  </a:cubicBezTo>
                  <a:cubicBezTo>
                    <a:pt x="525" y="1780"/>
                    <a:pt x="571" y="1803"/>
                    <a:pt x="594" y="1826"/>
                  </a:cubicBezTo>
                  <a:cubicBezTo>
                    <a:pt x="640" y="1826"/>
                    <a:pt x="685" y="1849"/>
                    <a:pt x="731" y="1872"/>
                  </a:cubicBezTo>
                  <a:cubicBezTo>
                    <a:pt x="799" y="1872"/>
                    <a:pt x="891" y="1895"/>
                    <a:pt x="936" y="1895"/>
                  </a:cubicBezTo>
                  <a:lnTo>
                    <a:pt x="982" y="1895"/>
                  </a:lnTo>
                  <a:cubicBezTo>
                    <a:pt x="1073" y="1895"/>
                    <a:pt x="1142" y="1895"/>
                    <a:pt x="1233" y="1872"/>
                  </a:cubicBezTo>
                  <a:cubicBezTo>
                    <a:pt x="1233" y="1872"/>
                    <a:pt x="1256" y="1872"/>
                    <a:pt x="1256" y="1849"/>
                  </a:cubicBezTo>
                  <a:cubicBezTo>
                    <a:pt x="1324" y="1826"/>
                    <a:pt x="1393" y="1803"/>
                    <a:pt x="1461" y="1780"/>
                  </a:cubicBezTo>
                  <a:cubicBezTo>
                    <a:pt x="1461" y="1780"/>
                    <a:pt x="1461" y="1780"/>
                    <a:pt x="1461" y="1758"/>
                  </a:cubicBezTo>
                  <a:lnTo>
                    <a:pt x="1507" y="1758"/>
                  </a:lnTo>
                  <a:cubicBezTo>
                    <a:pt x="1553" y="1712"/>
                    <a:pt x="1621" y="1666"/>
                    <a:pt x="1690" y="1598"/>
                  </a:cubicBezTo>
                  <a:cubicBezTo>
                    <a:pt x="1690" y="1598"/>
                    <a:pt x="1690" y="1598"/>
                    <a:pt x="1712" y="1575"/>
                  </a:cubicBezTo>
                  <a:cubicBezTo>
                    <a:pt x="1735" y="1529"/>
                    <a:pt x="1781" y="1484"/>
                    <a:pt x="1827" y="1415"/>
                  </a:cubicBezTo>
                  <a:cubicBezTo>
                    <a:pt x="1827" y="1415"/>
                    <a:pt x="1827" y="1415"/>
                    <a:pt x="1849" y="1392"/>
                  </a:cubicBezTo>
                  <a:cubicBezTo>
                    <a:pt x="1849" y="1392"/>
                    <a:pt x="1849" y="1392"/>
                    <a:pt x="1849" y="1370"/>
                  </a:cubicBezTo>
                  <a:cubicBezTo>
                    <a:pt x="1872" y="1324"/>
                    <a:pt x="1918" y="1233"/>
                    <a:pt x="1941" y="1187"/>
                  </a:cubicBezTo>
                  <a:cubicBezTo>
                    <a:pt x="1941" y="1164"/>
                    <a:pt x="1941" y="1164"/>
                    <a:pt x="1941" y="1164"/>
                  </a:cubicBezTo>
                  <a:cubicBezTo>
                    <a:pt x="1941" y="1164"/>
                    <a:pt x="1941" y="1141"/>
                    <a:pt x="1941" y="1141"/>
                  </a:cubicBezTo>
                  <a:cubicBezTo>
                    <a:pt x="1963" y="1118"/>
                    <a:pt x="1963" y="1050"/>
                    <a:pt x="1963" y="1027"/>
                  </a:cubicBezTo>
                  <a:cubicBezTo>
                    <a:pt x="1963" y="1027"/>
                    <a:pt x="1963" y="959"/>
                    <a:pt x="1986" y="936"/>
                  </a:cubicBezTo>
                  <a:cubicBezTo>
                    <a:pt x="1986" y="913"/>
                    <a:pt x="1986" y="913"/>
                    <a:pt x="1986" y="913"/>
                  </a:cubicBezTo>
                  <a:cubicBezTo>
                    <a:pt x="1963" y="845"/>
                    <a:pt x="1963" y="776"/>
                    <a:pt x="1941" y="708"/>
                  </a:cubicBezTo>
                  <a:lnTo>
                    <a:pt x="1872" y="525"/>
                  </a:lnTo>
                  <a:cubicBezTo>
                    <a:pt x="1872" y="525"/>
                    <a:pt x="1872" y="525"/>
                    <a:pt x="1872" y="502"/>
                  </a:cubicBezTo>
                  <a:cubicBezTo>
                    <a:pt x="1849" y="479"/>
                    <a:pt x="1758" y="388"/>
                    <a:pt x="1735" y="365"/>
                  </a:cubicBezTo>
                  <a:cubicBezTo>
                    <a:pt x="1735" y="342"/>
                    <a:pt x="1735" y="342"/>
                    <a:pt x="1735" y="342"/>
                  </a:cubicBezTo>
                  <a:cubicBezTo>
                    <a:pt x="1690" y="320"/>
                    <a:pt x="1644" y="274"/>
                    <a:pt x="1644" y="274"/>
                  </a:cubicBezTo>
                  <a:cubicBezTo>
                    <a:pt x="1621" y="251"/>
                    <a:pt x="1598" y="228"/>
                    <a:pt x="1553" y="205"/>
                  </a:cubicBezTo>
                  <a:lnTo>
                    <a:pt x="1530" y="205"/>
                  </a:lnTo>
                  <a:cubicBezTo>
                    <a:pt x="1507" y="183"/>
                    <a:pt x="1393" y="137"/>
                    <a:pt x="1347" y="114"/>
                  </a:cubicBezTo>
                  <a:lnTo>
                    <a:pt x="1302" y="114"/>
                  </a:lnTo>
                  <a:cubicBezTo>
                    <a:pt x="1279" y="91"/>
                    <a:pt x="1210" y="91"/>
                    <a:pt x="1142" y="91"/>
                  </a:cubicBezTo>
                  <a:cubicBezTo>
                    <a:pt x="1050" y="23"/>
                    <a:pt x="936" y="0"/>
                    <a:pt x="7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8" name="Google Shape;778;p30"/>
            <p:cNvSpPr/>
            <p:nvPr/>
          </p:nvSpPr>
          <p:spPr>
            <a:xfrm>
              <a:off x="946850" y="3693750"/>
              <a:ext cx="43375" cy="51675"/>
            </a:xfrm>
            <a:custGeom>
              <a:rect b="b" l="l" r="r" t="t"/>
              <a:pathLst>
                <a:path extrusionOk="0" h="2067" w="1735">
                  <a:moveTo>
                    <a:pt x="936" y="0"/>
                  </a:moveTo>
                  <a:cubicBezTo>
                    <a:pt x="867" y="0"/>
                    <a:pt x="799" y="23"/>
                    <a:pt x="730" y="23"/>
                  </a:cubicBezTo>
                  <a:lnTo>
                    <a:pt x="708" y="23"/>
                  </a:lnTo>
                  <a:lnTo>
                    <a:pt x="525" y="115"/>
                  </a:lnTo>
                  <a:cubicBezTo>
                    <a:pt x="502" y="137"/>
                    <a:pt x="479" y="137"/>
                    <a:pt x="457" y="183"/>
                  </a:cubicBezTo>
                  <a:cubicBezTo>
                    <a:pt x="342" y="252"/>
                    <a:pt x="388" y="206"/>
                    <a:pt x="320" y="320"/>
                  </a:cubicBezTo>
                  <a:cubicBezTo>
                    <a:pt x="297" y="320"/>
                    <a:pt x="251" y="366"/>
                    <a:pt x="251" y="388"/>
                  </a:cubicBezTo>
                  <a:cubicBezTo>
                    <a:pt x="228" y="411"/>
                    <a:pt x="183" y="571"/>
                    <a:pt x="160" y="594"/>
                  </a:cubicBezTo>
                  <a:cubicBezTo>
                    <a:pt x="160" y="617"/>
                    <a:pt x="160" y="662"/>
                    <a:pt x="160" y="685"/>
                  </a:cubicBezTo>
                  <a:cubicBezTo>
                    <a:pt x="137" y="731"/>
                    <a:pt x="137" y="776"/>
                    <a:pt x="137" y="799"/>
                  </a:cubicBezTo>
                  <a:cubicBezTo>
                    <a:pt x="137" y="799"/>
                    <a:pt x="137" y="822"/>
                    <a:pt x="137" y="868"/>
                  </a:cubicBezTo>
                  <a:cubicBezTo>
                    <a:pt x="137" y="891"/>
                    <a:pt x="114" y="913"/>
                    <a:pt x="114" y="913"/>
                  </a:cubicBezTo>
                  <a:cubicBezTo>
                    <a:pt x="46" y="1005"/>
                    <a:pt x="23" y="1096"/>
                    <a:pt x="23" y="1210"/>
                  </a:cubicBezTo>
                  <a:cubicBezTo>
                    <a:pt x="0" y="1301"/>
                    <a:pt x="0" y="1416"/>
                    <a:pt x="46" y="1507"/>
                  </a:cubicBezTo>
                  <a:cubicBezTo>
                    <a:pt x="69" y="1598"/>
                    <a:pt x="114" y="1689"/>
                    <a:pt x="183" y="1758"/>
                  </a:cubicBezTo>
                  <a:cubicBezTo>
                    <a:pt x="228" y="1849"/>
                    <a:pt x="297" y="1918"/>
                    <a:pt x="388" y="1963"/>
                  </a:cubicBezTo>
                  <a:cubicBezTo>
                    <a:pt x="457" y="1986"/>
                    <a:pt x="502" y="2009"/>
                    <a:pt x="571" y="2032"/>
                  </a:cubicBezTo>
                  <a:cubicBezTo>
                    <a:pt x="639" y="2055"/>
                    <a:pt x="708" y="2066"/>
                    <a:pt x="776" y="2066"/>
                  </a:cubicBezTo>
                  <a:cubicBezTo>
                    <a:pt x="845" y="2066"/>
                    <a:pt x="913" y="2055"/>
                    <a:pt x="982" y="2032"/>
                  </a:cubicBezTo>
                  <a:lnTo>
                    <a:pt x="1164" y="1963"/>
                  </a:lnTo>
                  <a:cubicBezTo>
                    <a:pt x="1278" y="1895"/>
                    <a:pt x="1370" y="1804"/>
                    <a:pt x="1415" y="1689"/>
                  </a:cubicBezTo>
                  <a:cubicBezTo>
                    <a:pt x="1461" y="1621"/>
                    <a:pt x="1507" y="1530"/>
                    <a:pt x="1552" y="1461"/>
                  </a:cubicBezTo>
                  <a:cubicBezTo>
                    <a:pt x="1598" y="1301"/>
                    <a:pt x="1666" y="1165"/>
                    <a:pt x="1712" y="1028"/>
                  </a:cubicBezTo>
                  <a:cubicBezTo>
                    <a:pt x="1712" y="1028"/>
                    <a:pt x="1712" y="1005"/>
                    <a:pt x="1712" y="1005"/>
                  </a:cubicBezTo>
                  <a:cubicBezTo>
                    <a:pt x="1712" y="982"/>
                    <a:pt x="1735" y="822"/>
                    <a:pt x="1735" y="799"/>
                  </a:cubicBezTo>
                  <a:cubicBezTo>
                    <a:pt x="1735" y="776"/>
                    <a:pt x="1712" y="617"/>
                    <a:pt x="1712" y="594"/>
                  </a:cubicBezTo>
                  <a:cubicBezTo>
                    <a:pt x="1712" y="571"/>
                    <a:pt x="1643" y="434"/>
                    <a:pt x="1643" y="411"/>
                  </a:cubicBezTo>
                  <a:lnTo>
                    <a:pt x="1621" y="411"/>
                  </a:lnTo>
                  <a:cubicBezTo>
                    <a:pt x="1598" y="343"/>
                    <a:pt x="1552" y="297"/>
                    <a:pt x="1507" y="252"/>
                  </a:cubicBezTo>
                  <a:cubicBezTo>
                    <a:pt x="1507" y="252"/>
                    <a:pt x="1507" y="229"/>
                    <a:pt x="1507" y="229"/>
                  </a:cubicBezTo>
                  <a:cubicBezTo>
                    <a:pt x="1461" y="206"/>
                    <a:pt x="1392" y="160"/>
                    <a:pt x="1347" y="115"/>
                  </a:cubicBezTo>
                  <a:lnTo>
                    <a:pt x="1324" y="115"/>
                  </a:lnTo>
                  <a:cubicBezTo>
                    <a:pt x="1278" y="92"/>
                    <a:pt x="1210" y="69"/>
                    <a:pt x="1141" y="23"/>
                  </a:cubicBezTo>
                  <a:lnTo>
                    <a:pt x="93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9" name="Google Shape;779;p30"/>
            <p:cNvSpPr/>
            <p:nvPr/>
          </p:nvSpPr>
          <p:spPr>
            <a:xfrm>
              <a:off x="1070675" y="3739125"/>
              <a:ext cx="41675" cy="49350"/>
            </a:xfrm>
            <a:custGeom>
              <a:rect b="b" l="l" r="r" t="t"/>
              <a:pathLst>
                <a:path extrusionOk="0" h="1974" w="1667">
                  <a:moveTo>
                    <a:pt x="845" y="0"/>
                  </a:moveTo>
                  <a:cubicBezTo>
                    <a:pt x="776" y="0"/>
                    <a:pt x="708" y="11"/>
                    <a:pt x="639" y="34"/>
                  </a:cubicBezTo>
                  <a:lnTo>
                    <a:pt x="457" y="103"/>
                  </a:lnTo>
                  <a:cubicBezTo>
                    <a:pt x="343" y="171"/>
                    <a:pt x="251" y="263"/>
                    <a:pt x="183" y="377"/>
                  </a:cubicBezTo>
                  <a:cubicBezTo>
                    <a:pt x="137" y="468"/>
                    <a:pt x="91" y="582"/>
                    <a:pt x="69" y="673"/>
                  </a:cubicBezTo>
                  <a:cubicBezTo>
                    <a:pt x="46" y="696"/>
                    <a:pt x="46" y="719"/>
                    <a:pt x="46" y="742"/>
                  </a:cubicBezTo>
                  <a:cubicBezTo>
                    <a:pt x="23" y="810"/>
                    <a:pt x="23" y="902"/>
                    <a:pt x="23" y="993"/>
                  </a:cubicBezTo>
                  <a:cubicBezTo>
                    <a:pt x="0" y="1039"/>
                    <a:pt x="23" y="1061"/>
                    <a:pt x="23" y="1107"/>
                  </a:cubicBezTo>
                  <a:cubicBezTo>
                    <a:pt x="46" y="1267"/>
                    <a:pt x="46" y="1427"/>
                    <a:pt x="160" y="1564"/>
                  </a:cubicBezTo>
                  <a:cubicBezTo>
                    <a:pt x="251" y="1701"/>
                    <a:pt x="297" y="1769"/>
                    <a:pt x="457" y="1860"/>
                  </a:cubicBezTo>
                  <a:cubicBezTo>
                    <a:pt x="566" y="1938"/>
                    <a:pt x="707" y="1974"/>
                    <a:pt x="851" y="1974"/>
                  </a:cubicBezTo>
                  <a:cubicBezTo>
                    <a:pt x="918" y="1974"/>
                    <a:pt x="985" y="1966"/>
                    <a:pt x="1050" y="1952"/>
                  </a:cubicBezTo>
                  <a:cubicBezTo>
                    <a:pt x="1187" y="1906"/>
                    <a:pt x="1301" y="1837"/>
                    <a:pt x="1415" y="1746"/>
                  </a:cubicBezTo>
                  <a:cubicBezTo>
                    <a:pt x="1507" y="1632"/>
                    <a:pt x="1575" y="1518"/>
                    <a:pt x="1621" y="1381"/>
                  </a:cubicBezTo>
                  <a:cubicBezTo>
                    <a:pt x="1666" y="1221"/>
                    <a:pt x="1644" y="1039"/>
                    <a:pt x="1575" y="879"/>
                  </a:cubicBezTo>
                  <a:cubicBezTo>
                    <a:pt x="1598" y="765"/>
                    <a:pt x="1598" y="673"/>
                    <a:pt x="1575" y="559"/>
                  </a:cubicBezTo>
                  <a:cubicBezTo>
                    <a:pt x="1552" y="468"/>
                    <a:pt x="1507" y="377"/>
                    <a:pt x="1438" y="308"/>
                  </a:cubicBezTo>
                  <a:cubicBezTo>
                    <a:pt x="1392" y="217"/>
                    <a:pt x="1301" y="171"/>
                    <a:pt x="1233" y="103"/>
                  </a:cubicBezTo>
                  <a:cubicBezTo>
                    <a:pt x="1164" y="80"/>
                    <a:pt x="1096" y="57"/>
                    <a:pt x="1050" y="34"/>
                  </a:cubicBezTo>
                  <a:cubicBezTo>
                    <a:pt x="982" y="11"/>
                    <a:pt x="913" y="0"/>
                    <a:pt x="8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0" name="Google Shape;780;p30"/>
            <p:cNvSpPr/>
            <p:nvPr/>
          </p:nvSpPr>
          <p:spPr>
            <a:xfrm>
              <a:off x="1157400" y="3674925"/>
              <a:ext cx="44525" cy="41675"/>
            </a:xfrm>
            <a:custGeom>
              <a:rect b="b" l="l" r="r" t="t"/>
              <a:pathLst>
                <a:path extrusionOk="0" h="1667" w="1781">
                  <a:moveTo>
                    <a:pt x="799" y="0"/>
                  </a:moveTo>
                  <a:cubicBezTo>
                    <a:pt x="640" y="0"/>
                    <a:pt x="548" y="23"/>
                    <a:pt x="411" y="114"/>
                  </a:cubicBezTo>
                  <a:cubicBezTo>
                    <a:pt x="297" y="160"/>
                    <a:pt x="183" y="274"/>
                    <a:pt x="115" y="388"/>
                  </a:cubicBezTo>
                  <a:cubicBezTo>
                    <a:pt x="69" y="457"/>
                    <a:pt x="46" y="525"/>
                    <a:pt x="23" y="594"/>
                  </a:cubicBezTo>
                  <a:cubicBezTo>
                    <a:pt x="1" y="776"/>
                    <a:pt x="1" y="822"/>
                    <a:pt x="23" y="1005"/>
                  </a:cubicBezTo>
                  <a:cubicBezTo>
                    <a:pt x="69" y="1096"/>
                    <a:pt x="115" y="1187"/>
                    <a:pt x="160" y="1256"/>
                  </a:cubicBezTo>
                  <a:cubicBezTo>
                    <a:pt x="229" y="1347"/>
                    <a:pt x="297" y="1415"/>
                    <a:pt x="389" y="1461"/>
                  </a:cubicBezTo>
                  <a:cubicBezTo>
                    <a:pt x="434" y="1484"/>
                    <a:pt x="480" y="1507"/>
                    <a:pt x="526" y="1529"/>
                  </a:cubicBezTo>
                  <a:cubicBezTo>
                    <a:pt x="548" y="1529"/>
                    <a:pt x="548" y="1552"/>
                    <a:pt x="571" y="1552"/>
                  </a:cubicBezTo>
                  <a:cubicBezTo>
                    <a:pt x="594" y="1575"/>
                    <a:pt x="754" y="1621"/>
                    <a:pt x="754" y="1644"/>
                  </a:cubicBezTo>
                  <a:lnTo>
                    <a:pt x="777" y="1644"/>
                  </a:lnTo>
                  <a:cubicBezTo>
                    <a:pt x="777" y="1644"/>
                    <a:pt x="959" y="1666"/>
                    <a:pt x="982" y="1666"/>
                  </a:cubicBezTo>
                  <a:cubicBezTo>
                    <a:pt x="982" y="1666"/>
                    <a:pt x="1187" y="1644"/>
                    <a:pt x="1187" y="1644"/>
                  </a:cubicBezTo>
                  <a:cubicBezTo>
                    <a:pt x="1210" y="1621"/>
                    <a:pt x="1256" y="1621"/>
                    <a:pt x="1279" y="1598"/>
                  </a:cubicBezTo>
                  <a:cubicBezTo>
                    <a:pt x="1302" y="1575"/>
                    <a:pt x="1347" y="1575"/>
                    <a:pt x="1370" y="1552"/>
                  </a:cubicBezTo>
                  <a:cubicBezTo>
                    <a:pt x="1393" y="1552"/>
                    <a:pt x="1530" y="1438"/>
                    <a:pt x="1530" y="1438"/>
                  </a:cubicBezTo>
                  <a:cubicBezTo>
                    <a:pt x="1530" y="1438"/>
                    <a:pt x="1553" y="1415"/>
                    <a:pt x="1553" y="1415"/>
                  </a:cubicBezTo>
                  <a:cubicBezTo>
                    <a:pt x="1553" y="1415"/>
                    <a:pt x="1598" y="1370"/>
                    <a:pt x="1598" y="1347"/>
                  </a:cubicBezTo>
                  <a:cubicBezTo>
                    <a:pt x="1621" y="1324"/>
                    <a:pt x="1644" y="1278"/>
                    <a:pt x="1667" y="1256"/>
                  </a:cubicBezTo>
                  <a:cubicBezTo>
                    <a:pt x="1667" y="1233"/>
                    <a:pt x="1758" y="1073"/>
                    <a:pt x="1758" y="1073"/>
                  </a:cubicBezTo>
                  <a:cubicBezTo>
                    <a:pt x="1758" y="1073"/>
                    <a:pt x="1758" y="1050"/>
                    <a:pt x="1758" y="1050"/>
                  </a:cubicBezTo>
                  <a:cubicBezTo>
                    <a:pt x="1758" y="1027"/>
                    <a:pt x="1758" y="982"/>
                    <a:pt x="1758" y="959"/>
                  </a:cubicBezTo>
                  <a:cubicBezTo>
                    <a:pt x="1781" y="913"/>
                    <a:pt x="1781" y="890"/>
                    <a:pt x="1781" y="845"/>
                  </a:cubicBezTo>
                  <a:cubicBezTo>
                    <a:pt x="1781" y="845"/>
                    <a:pt x="1758" y="639"/>
                    <a:pt x="1758" y="639"/>
                  </a:cubicBezTo>
                  <a:cubicBezTo>
                    <a:pt x="1758" y="639"/>
                    <a:pt x="1690" y="457"/>
                    <a:pt x="1667" y="457"/>
                  </a:cubicBezTo>
                  <a:cubicBezTo>
                    <a:pt x="1667" y="457"/>
                    <a:pt x="1553" y="297"/>
                    <a:pt x="1553" y="297"/>
                  </a:cubicBezTo>
                  <a:cubicBezTo>
                    <a:pt x="1553" y="297"/>
                    <a:pt x="1393" y="183"/>
                    <a:pt x="1393" y="183"/>
                  </a:cubicBezTo>
                  <a:cubicBezTo>
                    <a:pt x="1393" y="183"/>
                    <a:pt x="1210" y="91"/>
                    <a:pt x="1210" y="91"/>
                  </a:cubicBezTo>
                  <a:cubicBezTo>
                    <a:pt x="1187" y="91"/>
                    <a:pt x="1165" y="69"/>
                    <a:pt x="1142" y="69"/>
                  </a:cubicBezTo>
                  <a:cubicBezTo>
                    <a:pt x="1119" y="69"/>
                    <a:pt x="1073" y="46"/>
                    <a:pt x="1051" y="23"/>
                  </a:cubicBezTo>
                  <a:cubicBezTo>
                    <a:pt x="959" y="0"/>
                    <a:pt x="891" y="0"/>
                    <a:pt x="7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1" name="Google Shape;781;p30"/>
            <p:cNvSpPr/>
            <p:nvPr/>
          </p:nvSpPr>
          <p:spPr>
            <a:xfrm>
              <a:off x="1173950" y="3534550"/>
              <a:ext cx="41675" cy="46525"/>
            </a:xfrm>
            <a:custGeom>
              <a:rect b="b" l="l" r="r" t="t"/>
              <a:pathLst>
                <a:path extrusionOk="0" h="1861" w="1667">
                  <a:moveTo>
                    <a:pt x="891" y="0"/>
                  </a:moveTo>
                  <a:cubicBezTo>
                    <a:pt x="822" y="23"/>
                    <a:pt x="754" y="23"/>
                    <a:pt x="685" y="46"/>
                  </a:cubicBezTo>
                  <a:cubicBezTo>
                    <a:pt x="571" y="69"/>
                    <a:pt x="457" y="137"/>
                    <a:pt x="366" y="228"/>
                  </a:cubicBezTo>
                  <a:cubicBezTo>
                    <a:pt x="343" y="251"/>
                    <a:pt x="320" y="251"/>
                    <a:pt x="297" y="274"/>
                  </a:cubicBezTo>
                  <a:cubicBezTo>
                    <a:pt x="297" y="274"/>
                    <a:pt x="297" y="297"/>
                    <a:pt x="297" y="297"/>
                  </a:cubicBezTo>
                  <a:cubicBezTo>
                    <a:pt x="206" y="343"/>
                    <a:pt x="137" y="411"/>
                    <a:pt x="92" y="502"/>
                  </a:cubicBezTo>
                  <a:cubicBezTo>
                    <a:pt x="69" y="571"/>
                    <a:pt x="46" y="639"/>
                    <a:pt x="23" y="685"/>
                  </a:cubicBezTo>
                  <a:cubicBezTo>
                    <a:pt x="1" y="776"/>
                    <a:pt x="1" y="845"/>
                    <a:pt x="1" y="936"/>
                  </a:cubicBezTo>
                  <a:cubicBezTo>
                    <a:pt x="1" y="959"/>
                    <a:pt x="1" y="959"/>
                    <a:pt x="1" y="982"/>
                  </a:cubicBezTo>
                  <a:cubicBezTo>
                    <a:pt x="1" y="1164"/>
                    <a:pt x="23" y="1233"/>
                    <a:pt x="115" y="1415"/>
                  </a:cubicBezTo>
                  <a:cubicBezTo>
                    <a:pt x="115" y="1415"/>
                    <a:pt x="115" y="1438"/>
                    <a:pt x="115" y="1438"/>
                  </a:cubicBezTo>
                  <a:cubicBezTo>
                    <a:pt x="160" y="1484"/>
                    <a:pt x="206" y="1552"/>
                    <a:pt x="252" y="1621"/>
                  </a:cubicBezTo>
                  <a:cubicBezTo>
                    <a:pt x="366" y="1712"/>
                    <a:pt x="480" y="1781"/>
                    <a:pt x="640" y="1826"/>
                  </a:cubicBezTo>
                  <a:cubicBezTo>
                    <a:pt x="708" y="1849"/>
                    <a:pt x="788" y="1860"/>
                    <a:pt x="868" y="1860"/>
                  </a:cubicBezTo>
                  <a:cubicBezTo>
                    <a:pt x="948" y="1860"/>
                    <a:pt x="1028" y="1849"/>
                    <a:pt x="1096" y="1826"/>
                  </a:cubicBezTo>
                  <a:lnTo>
                    <a:pt x="1279" y="1758"/>
                  </a:lnTo>
                  <a:cubicBezTo>
                    <a:pt x="1370" y="1712"/>
                    <a:pt x="1438" y="1644"/>
                    <a:pt x="1484" y="1552"/>
                  </a:cubicBezTo>
                  <a:cubicBezTo>
                    <a:pt x="1530" y="1507"/>
                    <a:pt x="1553" y="1461"/>
                    <a:pt x="1575" y="1393"/>
                  </a:cubicBezTo>
                  <a:cubicBezTo>
                    <a:pt x="1621" y="1301"/>
                    <a:pt x="1644" y="1210"/>
                    <a:pt x="1644" y="1096"/>
                  </a:cubicBezTo>
                  <a:cubicBezTo>
                    <a:pt x="1644" y="1050"/>
                    <a:pt x="1644" y="1004"/>
                    <a:pt x="1644" y="959"/>
                  </a:cubicBezTo>
                  <a:cubicBezTo>
                    <a:pt x="1644" y="890"/>
                    <a:pt x="1667" y="845"/>
                    <a:pt x="1667" y="776"/>
                  </a:cubicBezTo>
                  <a:cubicBezTo>
                    <a:pt x="1667" y="662"/>
                    <a:pt x="1644" y="571"/>
                    <a:pt x="1598" y="480"/>
                  </a:cubicBezTo>
                  <a:cubicBezTo>
                    <a:pt x="1553" y="388"/>
                    <a:pt x="1507" y="297"/>
                    <a:pt x="1438" y="228"/>
                  </a:cubicBezTo>
                  <a:cubicBezTo>
                    <a:pt x="1393" y="183"/>
                    <a:pt x="1324" y="160"/>
                    <a:pt x="1279" y="114"/>
                  </a:cubicBezTo>
                  <a:cubicBezTo>
                    <a:pt x="1165" y="46"/>
                    <a:pt x="1028" y="0"/>
                    <a:pt x="8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2" name="Google Shape;782;p30"/>
            <p:cNvSpPr/>
            <p:nvPr/>
          </p:nvSpPr>
          <p:spPr>
            <a:xfrm>
              <a:off x="1107175" y="3440400"/>
              <a:ext cx="41700" cy="48175"/>
            </a:xfrm>
            <a:custGeom>
              <a:rect b="b" l="l" r="r" t="t"/>
              <a:pathLst>
                <a:path extrusionOk="0" h="1927" w="1668">
                  <a:moveTo>
                    <a:pt x="891" y="0"/>
                  </a:moveTo>
                  <a:cubicBezTo>
                    <a:pt x="823" y="0"/>
                    <a:pt x="754" y="0"/>
                    <a:pt x="686" y="23"/>
                  </a:cubicBezTo>
                  <a:cubicBezTo>
                    <a:pt x="572" y="46"/>
                    <a:pt x="457" y="114"/>
                    <a:pt x="343" y="205"/>
                  </a:cubicBezTo>
                  <a:cubicBezTo>
                    <a:pt x="298" y="274"/>
                    <a:pt x="252" y="320"/>
                    <a:pt x="229" y="388"/>
                  </a:cubicBezTo>
                  <a:cubicBezTo>
                    <a:pt x="206" y="388"/>
                    <a:pt x="206" y="411"/>
                    <a:pt x="206" y="411"/>
                  </a:cubicBezTo>
                  <a:cubicBezTo>
                    <a:pt x="206" y="411"/>
                    <a:pt x="206" y="434"/>
                    <a:pt x="184" y="434"/>
                  </a:cubicBezTo>
                  <a:cubicBezTo>
                    <a:pt x="161" y="502"/>
                    <a:pt x="138" y="571"/>
                    <a:pt x="115" y="639"/>
                  </a:cubicBezTo>
                  <a:cubicBezTo>
                    <a:pt x="115" y="639"/>
                    <a:pt x="115" y="639"/>
                    <a:pt x="115" y="662"/>
                  </a:cubicBezTo>
                  <a:cubicBezTo>
                    <a:pt x="92" y="685"/>
                    <a:pt x="69" y="708"/>
                    <a:pt x="69" y="730"/>
                  </a:cubicBezTo>
                  <a:cubicBezTo>
                    <a:pt x="24" y="822"/>
                    <a:pt x="1" y="936"/>
                    <a:pt x="1" y="1027"/>
                  </a:cubicBezTo>
                  <a:cubicBezTo>
                    <a:pt x="1" y="1096"/>
                    <a:pt x="24" y="1164"/>
                    <a:pt x="24" y="1233"/>
                  </a:cubicBezTo>
                  <a:cubicBezTo>
                    <a:pt x="69" y="1370"/>
                    <a:pt x="138" y="1484"/>
                    <a:pt x="229" y="1575"/>
                  </a:cubicBezTo>
                  <a:cubicBezTo>
                    <a:pt x="229" y="1575"/>
                    <a:pt x="252" y="1598"/>
                    <a:pt x="252" y="1598"/>
                  </a:cubicBezTo>
                  <a:cubicBezTo>
                    <a:pt x="275" y="1621"/>
                    <a:pt x="320" y="1666"/>
                    <a:pt x="343" y="1689"/>
                  </a:cubicBezTo>
                  <a:cubicBezTo>
                    <a:pt x="412" y="1780"/>
                    <a:pt x="480" y="1826"/>
                    <a:pt x="572" y="1849"/>
                  </a:cubicBezTo>
                  <a:cubicBezTo>
                    <a:pt x="640" y="1895"/>
                    <a:pt x="709" y="1917"/>
                    <a:pt x="777" y="1917"/>
                  </a:cubicBezTo>
                  <a:cubicBezTo>
                    <a:pt x="804" y="1924"/>
                    <a:pt x="832" y="1927"/>
                    <a:pt x="862" y="1927"/>
                  </a:cubicBezTo>
                  <a:cubicBezTo>
                    <a:pt x="933" y="1927"/>
                    <a:pt x="1009" y="1911"/>
                    <a:pt x="1074" y="1895"/>
                  </a:cubicBezTo>
                  <a:cubicBezTo>
                    <a:pt x="1142" y="1872"/>
                    <a:pt x="1188" y="1849"/>
                    <a:pt x="1256" y="1826"/>
                  </a:cubicBezTo>
                  <a:cubicBezTo>
                    <a:pt x="1302" y="1780"/>
                    <a:pt x="1370" y="1735"/>
                    <a:pt x="1416" y="1689"/>
                  </a:cubicBezTo>
                  <a:cubicBezTo>
                    <a:pt x="1485" y="1621"/>
                    <a:pt x="1530" y="1552"/>
                    <a:pt x="1576" y="1461"/>
                  </a:cubicBezTo>
                  <a:cubicBezTo>
                    <a:pt x="1622" y="1370"/>
                    <a:pt x="1644" y="1278"/>
                    <a:pt x="1644" y="1164"/>
                  </a:cubicBezTo>
                  <a:cubicBezTo>
                    <a:pt x="1644" y="1096"/>
                    <a:pt x="1622" y="1027"/>
                    <a:pt x="1622" y="981"/>
                  </a:cubicBezTo>
                  <a:cubicBezTo>
                    <a:pt x="1644" y="913"/>
                    <a:pt x="1644" y="822"/>
                    <a:pt x="1644" y="753"/>
                  </a:cubicBezTo>
                  <a:cubicBezTo>
                    <a:pt x="1667" y="639"/>
                    <a:pt x="1644" y="548"/>
                    <a:pt x="1576" y="457"/>
                  </a:cubicBezTo>
                  <a:cubicBezTo>
                    <a:pt x="1553" y="365"/>
                    <a:pt x="1507" y="274"/>
                    <a:pt x="1439" y="205"/>
                  </a:cubicBezTo>
                  <a:cubicBezTo>
                    <a:pt x="1370" y="183"/>
                    <a:pt x="1325" y="137"/>
                    <a:pt x="1279" y="91"/>
                  </a:cubicBezTo>
                  <a:cubicBezTo>
                    <a:pt x="1165" y="23"/>
                    <a:pt x="1028" y="0"/>
                    <a:pt x="8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3" name="Google Shape;783;p30"/>
            <p:cNvSpPr/>
            <p:nvPr/>
          </p:nvSpPr>
          <p:spPr>
            <a:xfrm>
              <a:off x="977650" y="3383475"/>
              <a:ext cx="50825" cy="51225"/>
            </a:xfrm>
            <a:custGeom>
              <a:rect b="b" l="l" r="r" t="t"/>
              <a:pathLst>
                <a:path extrusionOk="0" h="2049" w="2033">
                  <a:moveTo>
                    <a:pt x="962" y="0"/>
                  </a:moveTo>
                  <a:cubicBezTo>
                    <a:pt x="896" y="0"/>
                    <a:pt x="834" y="6"/>
                    <a:pt x="777" y="17"/>
                  </a:cubicBezTo>
                  <a:cubicBezTo>
                    <a:pt x="708" y="40"/>
                    <a:pt x="640" y="63"/>
                    <a:pt x="571" y="109"/>
                  </a:cubicBezTo>
                  <a:lnTo>
                    <a:pt x="548" y="109"/>
                  </a:lnTo>
                  <a:cubicBezTo>
                    <a:pt x="548" y="109"/>
                    <a:pt x="548" y="131"/>
                    <a:pt x="526" y="131"/>
                  </a:cubicBezTo>
                  <a:cubicBezTo>
                    <a:pt x="480" y="154"/>
                    <a:pt x="411" y="200"/>
                    <a:pt x="366" y="246"/>
                  </a:cubicBezTo>
                  <a:cubicBezTo>
                    <a:pt x="297" y="314"/>
                    <a:pt x="229" y="405"/>
                    <a:pt x="183" y="474"/>
                  </a:cubicBezTo>
                  <a:cubicBezTo>
                    <a:pt x="183" y="474"/>
                    <a:pt x="183" y="497"/>
                    <a:pt x="160" y="497"/>
                  </a:cubicBezTo>
                  <a:cubicBezTo>
                    <a:pt x="160" y="497"/>
                    <a:pt x="160" y="519"/>
                    <a:pt x="160" y="519"/>
                  </a:cubicBezTo>
                  <a:cubicBezTo>
                    <a:pt x="115" y="588"/>
                    <a:pt x="92" y="656"/>
                    <a:pt x="69" y="725"/>
                  </a:cubicBezTo>
                  <a:cubicBezTo>
                    <a:pt x="69" y="748"/>
                    <a:pt x="46" y="771"/>
                    <a:pt x="46" y="793"/>
                  </a:cubicBezTo>
                  <a:cubicBezTo>
                    <a:pt x="46" y="885"/>
                    <a:pt x="1" y="999"/>
                    <a:pt x="23" y="1090"/>
                  </a:cubicBezTo>
                  <a:cubicBezTo>
                    <a:pt x="23" y="1136"/>
                    <a:pt x="46" y="1250"/>
                    <a:pt x="46" y="1318"/>
                  </a:cubicBezTo>
                  <a:cubicBezTo>
                    <a:pt x="69" y="1318"/>
                    <a:pt x="69" y="1341"/>
                    <a:pt x="69" y="1341"/>
                  </a:cubicBezTo>
                  <a:cubicBezTo>
                    <a:pt x="92" y="1410"/>
                    <a:pt x="115" y="1478"/>
                    <a:pt x="138" y="1547"/>
                  </a:cubicBezTo>
                  <a:cubicBezTo>
                    <a:pt x="160" y="1547"/>
                    <a:pt x="160" y="1569"/>
                    <a:pt x="160" y="1569"/>
                  </a:cubicBezTo>
                  <a:cubicBezTo>
                    <a:pt x="206" y="1638"/>
                    <a:pt x="252" y="1684"/>
                    <a:pt x="297" y="1729"/>
                  </a:cubicBezTo>
                  <a:cubicBezTo>
                    <a:pt x="297" y="1752"/>
                    <a:pt x="297" y="1752"/>
                    <a:pt x="320" y="1752"/>
                  </a:cubicBezTo>
                  <a:cubicBezTo>
                    <a:pt x="366" y="1798"/>
                    <a:pt x="434" y="1843"/>
                    <a:pt x="480" y="1889"/>
                  </a:cubicBezTo>
                  <a:cubicBezTo>
                    <a:pt x="503" y="1912"/>
                    <a:pt x="503" y="1912"/>
                    <a:pt x="526" y="1912"/>
                  </a:cubicBezTo>
                  <a:cubicBezTo>
                    <a:pt x="594" y="1957"/>
                    <a:pt x="663" y="1980"/>
                    <a:pt x="731" y="2003"/>
                  </a:cubicBezTo>
                  <a:cubicBezTo>
                    <a:pt x="754" y="2003"/>
                    <a:pt x="754" y="2003"/>
                    <a:pt x="777" y="2026"/>
                  </a:cubicBezTo>
                  <a:cubicBezTo>
                    <a:pt x="845" y="2026"/>
                    <a:pt x="914" y="2026"/>
                    <a:pt x="982" y="2049"/>
                  </a:cubicBezTo>
                  <a:lnTo>
                    <a:pt x="1073" y="2049"/>
                  </a:lnTo>
                  <a:cubicBezTo>
                    <a:pt x="1142" y="2049"/>
                    <a:pt x="1210" y="2026"/>
                    <a:pt x="1279" y="2026"/>
                  </a:cubicBezTo>
                  <a:cubicBezTo>
                    <a:pt x="1302" y="2003"/>
                    <a:pt x="1302" y="2003"/>
                    <a:pt x="1324" y="2003"/>
                  </a:cubicBezTo>
                  <a:lnTo>
                    <a:pt x="1347" y="2003"/>
                  </a:lnTo>
                  <a:cubicBezTo>
                    <a:pt x="1416" y="1980"/>
                    <a:pt x="1484" y="1957"/>
                    <a:pt x="1530" y="1912"/>
                  </a:cubicBezTo>
                  <a:cubicBezTo>
                    <a:pt x="1553" y="1912"/>
                    <a:pt x="1553" y="1912"/>
                    <a:pt x="1576" y="1889"/>
                  </a:cubicBezTo>
                  <a:cubicBezTo>
                    <a:pt x="1735" y="1775"/>
                    <a:pt x="1781" y="1752"/>
                    <a:pt x="1895" y="1569"/>
                  </a:cubicBezTo>
                  <a:cubicBezTo>
                    <a:pt x="1895" y="1569"/>
                    <a:pt x="1895" y="1569"/>
                    <a:pt x="1918" y="1547"/>
                  </a:cubicBezTo>
                  <a:cubicBezTo>
                    <a:pt x="1941" y="1478"/>
                    <a:pt x="1964" y="1410"/>
                    <a:pt x="1986" y="1364"/>
                  </a:cubicBezTo>
                  <a:cubicBezTo>
                    <a:pt x="1986" y="1341"/>
                    <a:pt x="2009" y="1341"/>
                    <a:pt x="2009" y="1341"/>
                  </a:cubicBezTo>
                  <a:cubicBezTo>
                    <a:pt x="2032" y="1250"/>
                    <a:pt x="2032" y="1181"/>
                    <a:pt x="2032" y="1090"/>
                  </a:cubicBezTo>
                  <a:cubicBezTo>
                    <a:pt x="2032" y="1090"/>
                    <a:pt x="2032" y="1090"/>
                    <a:pt x="2032" y="1067"/>
                  </a:cubicBezTo>
                  <a:cubicBezTo>
                    <a:pt x="2032" y="999"/>
                    <a:pt x="2009" y="907"/>
                    <a:pt x="2009" y="862"/>
                  </a:cubicBezTo>
                  <a:cubicBezTo>
                    <a:pt x="2009" y="839"/>
                    <a:pt x="2009" y="839"/>
                    <a:pt x="1986" y="816"/>
                  </a:cubicBezTo>
                  <a:cubicBezTo>
                    <a:pt x="1964" y="748"/>
                    <a:pt x="1941" y="679"/>
                    <a:pt x="1918" y="611"/>
                  </a:cubicBezTo>
                  <a:lnTo>
                    <a:pt x="1895" y="611"/>
                  </a:lnTo>
                  <a:cubicBezTo>
                    <a:pt x="1872" y="565"/>
                    <a:pt x="1849" y="519"/>
                    <a:pt x="1827" y="497"/>
                  </a:cubicBezTo>
                  <a:cubicBezTo>
                    <a:pt x="1781" y="451"/>
                    <a:pt x="1758" y="405"/>
                    <a:pt x="1735" y="383"/>
                  </a:cubicBezTo>
                  <a:cubicBezTo>
                    <a:pt x="1667" y="314"/>
                    <a:pt x="1598" y="268"/>
                    <a:pt x="1553" y="223"/>
                  </a:cubicBezTo>
                  <a:lnTo>
                    <a:pt x="1507" y="223"/>
                  </a:lnTo>
                  <a:cubicBezTo>
                    <a:pt x="1461" y="177"/>
                    <a:pt x="1416" y="131"/>
                    <a:pt x="1347" y="86"/>
                  </a:cubicBezTo>
                  <a:cubicBezTo>
                    <a:pt x="1302" y="63"/>
                    <a:pt x="1233" y="40"/>
                    <a:pt x="1165" y="17"/>
                  </a:cubicBezTo>
                  <a:cubicBezTo>
                    <a:pt x="1096" y="6"/>
                    <a:pt x="1028" y="0"/>
                    <a:pt x="9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4" name="Google Shape;784;p30"/>
            <p:cNvSpPr/>
            <p:nvPr/>
          </p:nvSpPr>
          <p:spPr>
            <a:xfrm>
              <a:off x="881225" y="3473475"/>
              <a:ext cx="46800" cy="47825"/>
            </a:xfrm>
            <a:custGeom>
              <a:rect b="b" l="l" r="r" t="t"/>
              <a:pathLst>
                <a:path extrusionOk="0" h="1913" w="1872">
                  <a:moveTo>
                    <a:pt x="1073" y="1"/>
                  </a:moveTo>
                  <a:cubicBezTo>
                    <a:pt x="1004" y="1"/>
                    <a:pt x="936" y="1"/>
                    <a:pt x="867" y="24"/>
                  </a:cubicBezTo>
                  <a:cubicBezTo>
                    <a:pt x="753" y="47"/>
                    <a:pt x="662" y="115"/>
                    <a:pt x="571" y="183"/>
                  </a:cubicBezTo>
                  <a:cubicBezTo>
                    <a:pt x="525" y="183"/>
                    <a:pt x="479" y="206"/>
                    <a:pt x="434" y="229"/>
                  </a:cubicBezTo>
                  <a:cubicBezTo>
                    <a:pt x="388" y="275"/>
                    <a:pt x="297" y="343"/>
                    <a:pt x="274" y="366"/>
                  </a:cubicBezTo>
                  <a:cubicBezTo>
                    <a:pt x="251" y="366"/>
                    <a:pt x="251" y="389"/>
                    <a:pt x="228" y="389"/>
                  </a:cubicBezTo>
                  <a:cubicBezTo>
                    <a:pt x="160" y="457"/>
                    <a:pt x="114" y="549"/>
                    <a:pt x="69" y="640"/>
                  </a:cubicBezTo>
                  <a:cubicBezTo>
                    <a:pt x="23" y="731"/>
                    <a:pt x="0" y="823"/>
                    <a:pt x="0" y="937"/>
                  </a:cubicBezTo>
                  <a:cubicBezTo>
                    <a:pt x="0" y="1051"/>
                    <a:pt x="23" y="1142"/>
                    <a:pt x="69" y="1233"/>
                  </a:cubicBezTo>
                  <a:cubicBezTo>
                    <a:pt x="114" y="1325"/>
                    <a:pt x="160" y="1416"/>
                    <a:pt x="228" y="1485"/>
                  </a:cubicBezTo>
                  <a:cubicBezTo>
                    <a:pt x="297" y="1507"/>
                    <a:pt x="343" y="1553"/>
                    <a:pt x="388" y="1599"/>
                  </a:cubicBezTo>
                  <a:cubicBezTo>
                    <a:pt x="434" y="1621"/>
                    <a:pt x="457" y="1621"/>
                    <a:pt x="502" y="1644"/>
                  </a:cubicBezTo>
                  <a:cubicBezTo>
                    <a:pt x="502" y="1644"/>
                    <a:pt x="502" y="1644"/>
                    <a:pt x="525" y="1667"/>
                  </a:cubicBezTo>
                  <a:cubicBezTo>
                    <a:pt x="525" y="1667"/>
                    <a:pt x="548" y="1690"/>
                    <a:pt x="548" y="1690"/>
                  </a:cubicBezTo>
                  <a:cubicBezTo>
                    <a:pt x="639" y="1781"/>
                    <a:pt x="753" y="1850"/>
                    <a:pt x="890" y="1895"/>
                  </a:cubicBezTo>
                  <a:cubicBezTo>
                    <a:pt x="936" y="1907"/>
                    <a:pt x="987" y="1912"/>
                    <a:pt x="1039" y="1912"/>
                  </a:cubicBezTo>
                  <a:cubicBezTo>
                    <a:pt x="1090" y="1912"/>
                    <a:pt x="1141" y="1907"/>
                    <a:pt x="1187" y="1895"/>
                  </a:cubicBezTo>
                  <a:cubicBezTo>
                    <a:pt x="1278" y="1895"/>
                    <a:pt x="1392" y="1873"/>
                    <a:pt x="1461" y="1804"/>
                  </a:cubicBezTo>
                  <a:cubicBezTo>
                    <a:pt x="1575" y="1736"/>
                    <a:pt x="1666" y="1644"/>
                    <a:pt x="1735" y="1530"/>
                  </a:cubicBezTo>
                  <a:cubicBezTo>
                    <a:pt x="1780" y="1462"/>
                    <a:pt x="1803" y="1393"/>
                    <a:pt x="1826" y="1325"/>
                  </a:cubicBezTo>
                  <a:cubicBezTo>
                    <a:pt x="1849" y="1302"/>
                    <a:pt x="1849" y="1302"/>
                    <a:pt x="1849" y="1279"/>
                  </a:cubicBezTo>
                  <a:cubicBezTo>
                    <a:pt x="1849" y="1256"/>
                    <a:pt x="1872" y="1119"/>
                    <a:pt x="1872" y="1051"/>
                  </a:cubicBezTo>
                  <a:cubicBezTo>
                    <a:pt x="1872" y="960"/>
                    <a:pt x="1849" y="891"/>
                    <a:pt x="1849" y="823"/>
                  </a:cubicBezTo>
                  <a:cubicBezTo>
                    <a:pt x="1826" y="800"/>
                    <a:pt x="1826" y="777"/>
                    <a:pt x="1826" y="777"/>
                  </a:cubicBezTo>
                  <a:cubicBezTo>
                    <a:pt x="1826" y="777"/>
                    <a:pt x="1826" y="777"/>
                    <a:pt x="1826" y="754"/>
                  </a:cubicBezTo>
                  <a:cubicBezTo>
                    <a:pt x="1826" y="640"/>
                    <a:pt x="1803" y="549"/>
                    <a:pt x="1758" y="457"/>
                  </a:cubicBezTo>
                  <a:cubicBezTo>
                    <a:pt x="1735" y="366"/>
                    <a:pt x="1666" y="275"/>
                    <a:pt x="1598" y="206"/>
                  </a:cubicBezTo>
                  <a:cubicBezTo>
                    <a:pt x="1552" y="183"/>
                    <a:pt x="1507" y="138"/>
                    <a:pt x="1438" y="92"/>
                  </a:cubicBezTo>
                  <a:cubicBezTo>
                    <a:pt x="1324" y="24"/>
                    <a:pt x="1210" y="1"/>
                    <a:pt x="10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5" name="Google Shape;785;p30"/>
            <p:cNvSpPr/>
            <p:nvPr/>
          </p:nvSpPr>
          <p:spPr>
            <a:xfrm>
              <a:off x="819575" y="3607200"/>
              <a:ext cx="45125" cy="49900"/>
            </a:xfrm>
            <a:custGeom>
              <a:rect b="b" l="l" r="r" t="t"/>
              <a:pathLst>
                <a:path extrusionOk="0" h="1996" w="1805">
                  <a:moveTo>
                    <a:pt x="906" y="1"/>
                  </a:moveTo>
                  <a:cubicBezTo>
                    <a:pt x="846" y="1"/>
                    <a:pt x="785" y="12"/>
                    <a:pt x="731" y="39"/>
                  </a:cubicBezTo>
                  <a:cubicBezTo>
                    <a:pt x="617" y="61"/>
                    <a:pt x="549" y="107"/>
                    <a:pt x="457" y="153"/>
                  </a:cubicBezTo>
                  <a:cubicBezTo>
                    <a:pt x="389" y="221"/>
                    <a:pt x="321" y="290"/>
                    <a:pt x="275" y="358"/>
                  </a:cubicBezTo>
                  <a:cubicBezTo>
                    <a:pt x="275" y="358"/>
                    <a:pt x="252" y="381"/>
                    <a:pt x="252" y="381"/>
                  </a:cubicBezTo>
                  <a:cubicBezTo>
                    <a:pt x="161" y="472"/>
                    <a:pt x="92" y="586"/>
                    <a:pt x="47" y="723"/>
                  </a:cubicBezTo>
                  <a:cubicBezTo>
                    <a:pt x="47" y="746"/>
                    <a:pt x="47" y="769"/>
                    <a:pt x="24" y="792"/>
                  </a:cubicBezTo>
                  <a:cubicBezTo>
                    <a:pt x="24" y="860"/>
                    <a:pt x="1" y="952"/>
                    <a:pt x="1" y="1043"/>
                  </a:cubicBezTo>
                  <a:cubicBezTo>
                    <a:pt x="1" y="1134"/>
                    <a:pt x="24" y="1226"/>
                    <a:pt x="47" y="1294"/>
                  </a:cubicBezTo>
                  <a:cubicBezTo>
                    <a:pt x="47" y="1385"/>
                    <a:pt x="92" y="1477"/>
                    <a:pt x="138" y="1545"/>
                  </a:cubicBezTo>
                  <a:cubicBezTo>
                    <a:pt x="138" y="1568"/>
                    <a:pt x="161" y="1568"/>
                    <a:pt x="161" y="1591"/>
                  </a:cubicBezTo>
                  <a:cubicBezTo>
                    <a:pt x="206" y="1636"/>
                    <a:pt x="252" y="1705"/>
                    <a:pt x="275" y="1751"/>
                  </a:cubicBezTo>
                  <a:cubicBezTo>
                    <a:pt x="298" y="1751"/>
                    <a:pt x="298" y="1751"/>
                    <a:pt x="298" y="1773"/>
                  </a:cubicBezTo>
                  <a:cubicBezTo>
                    <a:pt x="343" y="1819"/>
                    <a:pt x="412" y="1865"/>
                    <a:pt x="457" y="1887"/>
                  </a:cubicBezTo>
                  <a:cubicBezTo>
                    <a:pt x="549" y="1956"/>
                    <a:pt x="640" y="1979"/>
                    <a:pt x="754" y="1979"/>
                  </a:cubicBezTo>
                  <a:cubicBezTo>
                    <a:pt x="811" y="1990"/>
                    <a:pt x="851" y="1996"/>
                    <a:pt x="894" y="1996"/>
                  </a:cubicBezTo>
                  <a:cubicBezTo>
                    <a:pt x="937" y="1996"/>
                    <a:pt x="982" y="1990"/>
                    <a:pt x="1051" y="1979"/>
                  </a:cubicBezTo>
                  <a:lnTo>
                    <a:pt x="1074" y="1979"/>
                  </a:lnTo>
                  <a:cubicBezTo>
                    <a:pt x="1074" y="1956"/>
                    <a:pt x="1074" y="1956"/>
                    <a:pt x="1074" y="1956"/>
                  </a:cubicBezTo>
                  <a:cubicBezTo>
                    <a:pt x="1119" y="1956"/>
                    <a:pt x="1234" y="1910"/>
                    <a:pt x="1302" y="1865"/>
                  </a:cubicBezTo>
                  <a:cubicBezTo>
                    <a:pt x="1462" y="1751"/>
                    <a:pt x="1507" y="1705"/>
                    <a:pt x="1622" y="1545"/>
                  </a:cubicBezTo>
                  <a:cubicBezTo>
                    <a:pt x="1644" y="1522"/>
                    <a:pt x="1644" y="1522"/>
                    <a:pt x="1644" y="1499"/>
                  </a:cubicBezTo>
                  <a:cubicBezTo>
                    <a:pt x="1690" y="1431"/>
                    <a:pt x="1713" y="1363"/>
                    <a:pt x="1759" y="1271"/>
                  </a:cubicBezTo>
                  <a:cubicBezTo>
                    <a:pt x="1759" y="1271"/>
                    <a:pt x="1759" y="1248"/>
                    <a:pt x="1759" y="1248"/>
                  </a:cubicBezTo>
                  <a:cubicBezTo>
                    <a:pt x="1759" y="1226"/>
                    <a:pt x="1759" y="1226"/>
                    <a:pt x="1759" y="1226"/>
                  </a:cubicBezTo>
                  <a:cubicBezTo>
                    <a:pt x="1781" y="1134"/>
                    <a:pt x="1781" y="1066"/>
                    <a:pt x="1781" y="997"/>
                  </a:cubicBezTo>
                  <a:cubicBezTo>
                    <a:pt x="1804" y="974"/>
                    <a:pt x="1804" y="974"/>
                    <a:pt x="1781" y="952"/>
                  </a:cubicBezTo>
                  <a:cubicBezTo>
                    <a:pt x="1781" y="952"/>
                    <a:pt x="1781" y="929"/>
                    <a:pt x="1781" y="929"/>
                  </a:cubicBezTo>
                  <a:cubicBezTo>
                    <a:pt x="1781" y="860"/>
                    <a:pt x="1781" y="792"/>
                    <a:pt x="1759" y="701"/>
                  </a:cubicBezTo>
                  <a:cubicBezTo>
                    <a:pt x="1759" y="701"/>
                    <a:pt x="1759" y="678"/>
                    <a:pt x="1736" y="655"/>
                  </a:cubicBezTo>
                  <a:cubicBezTo>
                    <a:pt x="1736" y="632"/>
                    <a:pt x="1690" y="495"/>
                    <a:pt x="1644" y="449"/>
                  </a:cubicBezTo>
                  <a:cubicBezTo>
                    <a:pt x="1644" y="449"/>
                    <a:pt x="1644" y="427"/>
                    <a:pt x="1644" y="427"/>
                  </a:cubicBezTo>
                  <a:cubicBezTo>
                    <a:pt x="1599" y="381"/>
                    <a:pt x="1553" y="313"/>
                    <a:pt x="1507" y="267"/>
                  </a:cubicBezTo>
                  <a:cubicBezTo>
                    <a:pt x="1507" y="267"/>
                    <a:pt x="1507" y="267"/>
                    <a:pt x="1507" y="244"/>
                  </a:cubicBezTo>
                  <a:cubicBezTo>
                    <a:pt x="1462" y="221"/>
                    <a:pt x="1439" y="198"/>
                    <a:pt x="1416" y="176"/>
                  </a:cubicBezTo>
                  <a:cubicBezTo>
                    <a:pt x="1371" y="153"/>
                    <a:pt x="1348" y="130"/>
                    <a:pt x="1302" y="107"/>
                  </a:cubicBezTo>
                  <a:cubicBezTo>
                    <a:pt x="1234" y="39"/>
                    <a:pt x="1119" y="16"/>
                    <a:pt x="1028" y="16"/>
                  </a:cubicBezTo>
                  <a:cubicBezTo>
                    <a:pt x="990" y="6"/>
                    <a:pt x="949" y="1"/>
                    <a:pt x="90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6" name="Google Shape;786;p30"/>
            <p:cNvSpPr/>
            <p:nvPr/>
          </p:nvSpPr>
          <p:spPr>
            <a:xfrm>
              <a:off x="855525" y="3754800"/>
              <a:ext cx="41700" cy="49675"/>
            </a:xfrm>
            <a:custGeom>
              <a:rect b="b" l="l" r="r" t="t"/>
              <a:pathLst>
                <a:path extrusionOk="0" h="1987" w="1668">
                  <a:moveTo>
                    <a:pt x="777" y="1"/>
                  </a:moveTo>
                  <a:cubicBezTo>
                    <a:pt x="640" y="1"/>
                    <a:pt x="503" y="46"/>
                    <a:pt x="389" y="115"/>
                  </a:cubicBezTo>
                  <a:cubicBezTo>
                    <a:pt x="343" y="138"/>
                    <a:pt x="298" y="183"/>
                    <a:pt x="229" y="229"/>
                  </a:cubicBezTo>
                  <a:cubicBezTo>
                    <a:pt x="138" y="320"/>
                    <a:pt x="69" y="434"/>
                    <a:pt x="47" y="571"/>
                  </a:cubicBezTo>
                  <a:cubicBezTo>
                    <a:pt x="24" y="663"/>
                    <a:pt x="1" y="777"/>
                    <a:pt x="1" y="868"/>
                  </a:cubicBezTo>
                  <a:cubicBezTo>
                    <a:pt x="1" y="914"/>
                    <a:pt x="1" y="959"/>
                    <a:pt x="1" y="1005"/>
                  </a:cubicBezTo>
                  <a:cubicBezTo>
                    <a:pt x="24" y="1096"/>
                    <a:pt x="24" y="1210"/>
                    <a:pt x="47" y="1325"/>
                  </a:cubicBezTo>
                  <a:cubicBezTo>
                    <a:pt x="92" y="1416"/>
                    <a:pt x="138" y="1507"/>
                    <a:pt x="161" y="1598"/>
                  </a:cubicBezTo>
                  <a:cubicBezTo>
                    <a:pt x="206" y="1690"/>
                    <a:pt x="275" y="1758"/>
                    <a:pt x="366" y="1827"/>
                  </a:cubicBezTo>
                  <a:cubicBezTo>
                    <a:pt x="435" y="1895"/>
                    <a:pt x="526" y="1941"/>
                    <a:pt x="617" y="1964"/>
                  </a:cubicBezTo>
                  <a:lnTo>
                    <a:pt x="823" y="1987"/>
                  </a:lnTo>
                  <a:cubicBezTo>
                    <a:pt x="960" y="1987"/>
                    <a:pt x="1097" y="1941"/>
                    <a:pt x="1211" y="1872"/>
                  </a:cubicBezTo>
                  <a:cubicBezTo>
                    <a:pt x="1234" y="1850"/>
                    <a:pt x="1279" y="1827"/>
                    <a:pt x="1302" y="1804"/>
                  </a:cubicBezTo>
                  <a:cubicBezTo>
                    <a:pt x="1302" y="1804"/>
                    <a:pt x="1348" y="1781"/>
                    <a:pt x="1371" y="1758"/>
                  </a:cubicBezTo>
                  <a:cubicBezTo>
                    <a:pt x="1393" y="1735"/>
                    <a:pt x="1393" y="1735"/>
                    <a:pt x="1393" y="1735"/>
                  </a:cubicBezTo>
                  <a:cubicBezTo>
                    <a:pt x="1416" y="1713"/>
                    <a:pt x="1439" y="1667"/>
                    <a:pt x="1462" y="1644"/>
                  </a:cubicBezTo>
                  <a:cubicBezTo>
                    <a:pt x="1485" y="1621"/>
                    <a:pt x="1507" y="1598"/>
                    <a:pt x="1530" y="1553"/>
                  </a:cubicBezTo>
                  <a:cubicBezTo>
                    <a:pt x="1530" y="1553"/>
                    <a:pt x="1530" y="1553"/>
                    <a:pt x="1530" y="1530"/>
                  </a:cubicBezTo>
                  <a:cubicBezTo>
                    <a:pt x="1576" y="1462"/>
                    <a:pt x="1622" y="1393"/>
                    <a:pt x="1622" y="1325"/>
                  </a:cubicBezTo>
                  <a:cubicBezTo>
                    <a:pt x="1644" y="1302"/>
                    <a:pt x="1644" y="1302"/>
                    <a:pt x="1644" y="1302"/>
                  </a:cubicBezTo>
                  <a:cubicBezTo>
                    <a:pt x="1644" y="1233"/>
                    <a:pt x="1644" y="1165"/>
                    <a:pt x="1667" y="1096"/>
                  </a:cubicBezTo>
                  <a:cubicBezTo>
                    <a:pt x="1667" y="1096"/>
                    <a:pt x="1667" y="1074"/>
                    <a:pt x="1667" y="1074"/>
                  </a:cubicBezTo>
                  <a:cubicBezTo>
                    <a:pt x="1667" y="1051"/>
                    <a:pt x="1667" y="1051"/>
                    <a:pt x="1667" y="1051"/>
                  </a:cubicBezTo>
                  <a:cubicBezTo>
                    <a:pt x="1667" y="1005"/>
                    <a:pt x="1644" y="959"/>
                    <a:pt x="1644" y="937"/>
                  </a:cubicBezTo>
                  <a:cubicBezTo>
                    <a:pt x="1644" y="891"/>
                    <a:pt x="1644" y="868"/>
                    <a:pt x="1644" y="822"/>
                  </a:cubicBezTo>
                  <a:cubicBezTo>
                    <a:pt x="1622" y="822"/>
                    <a:pt x="1622" y="800"/>
                    <a:pt x="1622" y="800"/>
                  </a:cubicBezTo>
                  <a:cubicBezTo>
                    <a:pt x="1622" y="800"/>
                    <a:pt x="1622" y="800"/>
                    <a:pt x="1622" y="777"/>
                  </a:cubicBezTo>
                  <a:cubicBezTo>
                    <a:pt x="1599" y="731"/>
                    <a:pt x="1576" y="663"/>
                    <a:pt x="1553" y="594"/>
                  </a:cubicBezTo>
                  <a:cubicBezTo>
                    <a:pt x="1530" y="571"/>
                    <a:pt x="1507" y="549"/>
                    <a:pt x="1507" y="526"/>
                  </a:cubicBezTo>
                  <a:cubicBezTo>
                    <a:pt x="1485" y="480"/>
                    <a:pt x="1462" y="434"/>
                    <a:pt x="1439" y="389"/>
                  </a:cubicBezTo>
                  <a:cubicBezTo>
                    <a:pt x="1393" y="297"/>
                    <a:pt x="1325" y="229"/>
                    <a:pt x="1234" y="161"/>
                  </a:cubicBezTo>
                  <a:cubicBezTo>
                    <a:pt x="1165" y="92"/>
                    <a:pt x="1074" y="46"/>
                    <a:pt x="982" y="24"/>
                  </a:cubicBezTo>
                  <a:cubicBezTo>
                    <a:pt x="914" y="24"/>
                    <a:pt x="846" y="24"/>
                    <a:pt x="77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7" name="Google Shape;787;p30"/>
            <p:cNvSpPr/>
            <p:nvPr/>
          </p:nvSpPr>
          <p:spPr>
            <a:xfrm>
              <a:off x="1003900" y="3859000"/>
              <a:ext cx="49100" cy="46850"/>
            </a:xfrm>
            <a:custGeom>
              <a:rect b="b" l="l" r="r" t="t"/>
              <a:pathLst>
                <a:path extrusionOk="0" h="1874" w="1964">
                  <a:moveTo>
                    <a:pt x="1207" y="0"/>
                  </a:moveTo>
                  <a:cubicBezTo>
                    <a:pt x="1134" y="0"/>
                    <a:pt x="1069" y="16"/>
                    <a:pt x="1005" y="33"/>
                  </a:cubicBezTo>
                  <a:cubicBezTo>
                    <a:pt x="959" y="55"/>
                    <a:pt x="914" y="78"/>
                    <a:pt x="868" y="78"/>
                  </a:cubicBezTo>
                  <a:cubicBezTo>
                    <a:pt x="777" y="78"/>
                    <a:pt x="662" y="78"/>
                    <a:pt x="571" y="101"/>
                  </a:cubicBezTo>
                  <a:lnTo>
                    <a:pt x="389" y="170"/>
                  </a:lnTo>
                  <a:cubicBezTo>
                    <a:pt x="274" y="238"/>
                    <a:pt x="183" y="329"/>
                    <a:pt x="115" y="443"/>
                  </a:cubicBezTo>
                  <a:lnTo>
                    <a:pt x="46" y="626"/>
                  </a:lnTo>
                  <a:cubicBezTo>
                    <a:pt x="1" y="763"/>
                    <a:pt x="1" y="900"/>
                    <a:pt x="46" y="1037"/>
                  </a:cubicBezTo>
                  <a:cubicBezTo>
                    <a:pt x="46" y="1060"/>
                    <a:pt x="46" y="1105"/>
                    <a:pt x="69" y="1128"/>
                  </a:cubicBezTo>
                  <a:cubicBezTo>
                    <a:pt x="92" y="1197"/>
                    <a:pt x="115" y="1265"/>
                    <a:pt x="138" y="1311"/>
                  </a:cubicBezTo>
                  <a:cubicBezTo>
                    <a:pt x="138" y="1334"/>
                    <a:pt x="160" y="1334"/>
                    <a:pt x="160" y="1334"/>
                  </a:cubicBezTo>
                  <a:cubicBezTo>
                    <a:pt x="160" y="1356"/>
                    <a:pt x="160" y="1356"/>
                    <a:pt x="183" y="1379"/>
                  </a:cubicBezTo>
                  <a:cubicBezTo>
                    <a:pt x="229" y="1425"/>
                    <a:pt x="274" y="1493"/>
                    <a:pt x="297" y="1539"/>
                  </a:cubicBezTo>
                  <a:cubicBezTo>
                    <a:pt x="320" y="1539"/>
                    <a:pt x="320" y="1562"/>
                    <a:pt x="320" y="1562"/>
                  </a:cubicBezTo>
                  <a:cubicBezTo>
                    <a:pt x="320" y="1562"/>
                    <a:pt x="343" y="1585"/>
                    <a:pt x="343" y="1585"/>
                  </a:cubicBezTo>
                  <a:cubicBezTo>
                    <a:pt x="366" y="1585"/>
                    <a:pt x="366" y="1608"/>
                    <a:pt x="366" y="1608"/>
                  </a:cubicBezTo>
                  <a:cubicBezTo>
                    <a:pt x="411" y="1653"/>
                    <a:pt x="480" y="1699"/>
                    <a:pt x="526" y="1722"/>
                  </a:cubicBezTo>
                  <a:cubicBezTo>
                    <a:pt x="548" y="1744"/>
                    <a:pt x="571" y="1744"/>
                    <a:pt x="571" y="1744"/>
                  </a:cubicBezTo>
                  <a:cubicBezTo>
                    <a:pt x="571" y="1767"/>
                    <a:pt x="594" y="1767"/>
                    <a:pt x="594" y="1767"/>
                  </a:cubicBezTo>
                  <a:cubicBezTo>
                    <a:pt x="662" y="1790"/>
                    <a:pt x="731" y="1813"/>
                    <a:pt x="777" y="1836"/>
                  </a:cubicBezTo>
                  <a:cubicBezTo>
                    <a:pt x="857" y="1863"/>
                    <a:pt x="914" y="1874"/>
                    <a:pt x="970" y="1874"/>
                  </a:cubicBezTo>
                  <a:cubicBezTo>
                    <a:pt x="1009" y="1874"/>
                    <a:pt x="1049" y="1868"/>
                    <a:pt x="1096" y="1859"/>
                  </a:cubicBezTo>
                  <a:cubicBezTo>
                    <a:pt x="1142" y="1859"/>
                    <a:pt x="1165" y="1859"/>
                    <a:pt x="1210" y="1836"/>
                  </a:cubicBezTo>
                  <a:cubicBezTo>
                    <a:pt x="1256" y="1813"/>
                    <a:pt x="1324" y="1790"/>
                    <a:pt x="1393" y="1767"/>
                  </a:cubicBezTo>
                  <a:cubicBezTo>
                    <a:pt x="1416" y="1744"/>
                    <a:pt x="1416" y="1744"/>
                    <a:pt x="1439" y="1744"/>
                  </a:cubicBezTo>
                  <a:cubicBezTo>
                    <a:pt x="1439" y="1744"/>
                    <a:pt x="1439" y="1744"/>
                    <a:pt x="1439" y="1722"/>
                  </a:cubicBezTo>
                  <a:cubicBezTo>
                    <a:pt x="1507" y="1699"/>
                    <a:pt x="1553" y="1653"/>
                    <a:pt x="1621" y="1608"/>
                  </a:cubicBezTo>
                  <a:cubicBezTo>
                    <a:pt x="1621" y="1585"/>
                    <a:pt x="1644" y="1585"/>
                    <a:pt x="1644" y="1585"/>
                  </a:cubicBezTo>
                  <a:cubicBezTo>
                    <a:pt x="1644" y="1562"/>
                    <a:pt x="1644" y="1562"/>
                    <a:pt x="1667" y="1562"/>
                  </a:cubicBezTo>
                  <a:cubicBezTo>
                    <a:pt x="1712" y="1516"/>
                    <a:pt x="1758" y="1448"/>
                    <a:pt x="1781" y="1402"/>
                  </a:cubicBezTo>
                  <a:cubicBezTo>
                    <a:pt x="1804" y="1379"/>
                    <a:pt x="1827" y="1356"/>
                    <a:pt x="1827" y="1311"/>
                  </a:cubicBezTo>
                  <a:cubicBezTo>
                    <a:pt x="1849" y="1265"/>
                    <a:pt x="1895" y="1174"/>
                    <a:pt x="1918" y="1105"/>
                  </a:cubicBezTo>
                  <a:cubicBezTo>
                    <a:pt x="1941" y="1060"/>
                    <a:pt x="1941" y="991"/>
                    <a:pt x="1941" y="946"/>
                  </a:cubicBezTo>
                  <a:cubicBezTo>
                    <a:pt x="1941" y="900"/>
                    <a:pt x="1964" y="854"/>
                    <a:pt x="1964" y="809"/>
                  </a:cubicBezTo>
                  <a:cubicBezTo>
                    <a:pt x="1964" y="809"/>
                    <a:pt x="1964" y="786"/>
                    <a:pt x="1964" y="786"/>
                  </a:cubicBezTo>
                  <a:cubicBezTo>
                    <a:pt x="1964" y="717"/>
                    <a:pt x="1941" y="649"/>
                    <a:pt x="1941" y="558"/>
                  </a:cubicBezTo>
                  <a:cubicBezTo>
                    <a:pt x="1918" y="466"/>
                    <a:pt x="1872" y="375"/>
                    <a:pt x="1804" y="306"/>
                  </a:cubicBezTo>
                  <a:cubicBezTo>
                    <a:pt x="1735" y="215"/>
                    <a:pt x="1667" y="147"/>
                    <a:pt x="1576" y="101"/>
                  </a:cubicBezTo>
                  <a:cubicBezTo>
                    <a:pt x="1484" y="55"/>
                    <a:pt x="1393" y="33"/>
                    <a:pt x="1302" y="10"/>
                  </a:cubicBezTo>
                  <a:cubicBezTo>
                    <a:pt x="1268" y="3"/>
                    <a:pt x="1237" y="0"/>
                    <a:pt x="12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8" name="Google Shape;788;p30"/>
            <p:cNvSpPr/>
            <p:nvPr/>
          </p:nvSpPr>
          <p:spPr>
            <a:xfrm>
              <a:off x="1181375" y="3800650"/>
              <a:ext cx="47375" cy="53000"/>
            </a:xfrm>
            <a:custGeom>
              <a:rect b="b" l="l" r="r" t="t"/>
              <a:pathLst>
                <a:path extrusionOk="0" h="2120" w="1895">
                  <a:moveTo>
                    <a:pt x="1035" y="1"/>
                  </a:moveTo>
                  <a:cubicBezTo>
                    <a:pt x="993" y="1"/>
                    <a:pt x="951" y="6"/>
                    <a:pt x="913" y="16"/>
                  </a:cubicBezTo>
                  <a:cubicBezTo>
                    <a:pt x="799" y="16"/>
                    <a:pt x="708" y="61"/>
                    <a:pt x="639" y="107"/>
                  </a:cubicBezTo>
                  <a:cubicBezTo>
                    <a:pt x="571" y="153"/>
                    <a:pt x="525" y="198"/>
                    <a:pt x="480" y="221"/>
                  </a:cubicBezTo>
                  <a:cubicBezTo>
                    <a:pt x="388" y="312"/>
                    <a:pt x="320" y="426"/>
                    <a:pt x="274" y="563"/>
                  </a:cubicBezTo>
                  <a:cubicBezTo>
                    <a:pt x="274" y="563"/>
                    <a:pt x="251" y="563"/>
                    <a:pt x="251" y="586"/>
                  </a:cubicBezTo>
                  <a:lnTo>
                    <a:pt x="228" y="586"/>
                  </a:lnTo>
                  <a:cubicBezTo>
                    <a:pt x="228" y="609"/>
                    <a:pt x="137" y="723"/>
                    <a:pt x="114" y="746"/>
                  </a:cubicBezTo>
                  <a:cubicBezTo>
                    <a:pt x="114" y="746"/>
                    <a:pt x="114" y="769"/>
                    <a:pt x="114" y="769"/>
                  </a:cubicBezTo>
                  <a:cubicBezTo>
                    <a:pt x="69" y="837"/>
                    <a:pt x="46" y="883"/>
                    <a:pt x="23" y="951"/>
                  </a:cubicBezTo>
                  <a:cubicBezTo>
                    <a:pt x="23" y="974"/>
                    <a:pt x="23" y="974"/>
                    <a:pt x="23" y="974"/>
                  </a:cubicBezTo>
                  <a:cubicBezTo>
                    <a:pt x="23" y="1020"/>
                    <a:pt x="0" y="1134"/>
                    <a:pt x="0" y="1180"/>
                  </a:cubicBezTo>
                  <a:cubicBezTo>
                    <a:pt x="0" y="1180"/>
                    <a:pt x="0" y="1202"/>
                    <a:pt x="0" y="1202"/>
                  </a:cubicBezTo>
                  <a:cubicBezTo>
                    <a:pt x="0" y="1202"/>
                    <a:pt x="0" y="1202"/>
                    <a:pt x="0" y="1225"/>
                  </a:cubicBezTo>
                  <a:cubicBezTo>
                    <a:pt x="0" y="1248"/>
                    <a:pt x="23" y="1385"/>
                    <a:pt x="23" y="1431"/>
                  </a:cubicBezTo>
                  <a:cubicBezTo>
                    <a:pt x="23" y="1431"/>
                    <a:pt x="23" y="1431"/>
                    <a:pt x="23" y="1454"/>
                  </a:cubicBezTo>
                  <a:cubicBezTo>
                    <a:pt x="46" y="1522"/>
                    <a:pt x="92" y="1591"/>
                    <a:pt x="114" y="1636"/>
                  </a:cubicBezTo>
                  <a:cubicBezTo>
                    <a:pt x="114" y="1659"/>
                    <a:pt x="137" y="1682"/>
                    <a:pt x="137" y="1682"/>
                  </a:cubicBezTo>
                  <a:cubicBezTo>
                    <a:pt x="183" y="1727"/>
                    <a:pt x="228" y="1819"/>
                    <a:pt x="297" y="1864"/>
                  </a:cubicBezTo>
                  <a:cubicBezTo>
                    <a:pt x="320" y="1910"/>
                    <a:pt x="411" y="1979"/>
                    <a:pt x="457" y="2001"/>
                  </a:cubicBezTo>
                  <a:lnTo>
                    <a:pt x="480" y="2001"/>
                  </a:lnTo>
                  <a:cubicBezTo>
                    <a:pt x="639" y="2093"/>
                    <a:pt x="708" y="2115"/>
                    <a:pt x="890" y="2115"/>
                  </a:cubicBezTo>
                  <a:cubicBezTo>
                    <a:pt x="915" y="2119"/>
                    <a:pt x="939" y="2120"/>
                    <a:pt x="963" y="2120"/>
                  </a:cubicBezTo>
                  <a:cubicBezTo>
                    <a:pt x="1115" y="2120"/>
                    <a:pt x="1251" y="2061"/>
                    <a:pt x="1370" y="2001"/>
                  </a:cubicBezTo>
                  <a:lnTo>
                    <a:pt x="1393" y="2001"/>
                  </a:lnTo>
                  <a:cubicBezTo>
                    <a:pt x="1461" y="1956"/>
                    <a:pt x="1507" y="1910"/>
                    <a:pt x="1575" y="1864"/>
                  </a:cubicBezTo>
                  <a:cubicBezTo>
                    <a:pt x="1598" y="1819"/>
                    <a:pt x="1644" y="1796"/>
                    <a:pt x="1666" y="1750"/>
                  </a:cubicBezTo>
                  <a:cubicBezTo>
                    <a:pt x="1689" y="1705"/>
                    <a:pt x="1735" y="1659"/>
                    <a:pt x="1758" y="1613"/>
                  </a:cubicBezTo>
                  <a:cubicBezTo>
                    <a:pt x="1803" y="1545"/>
                    <a:pt x="1826" y="1476"/>
                    <a:pt x="1849" y="1385"/>
                  </a:cubicBezTo>
                  <a:cubicBezTo>
                    <a:pt x="1849" y="1385"/>
                    <a:pt x="1849" y="1362"/>
                    <a:pt x="1849" y="1362"/>
                  </a:cubicBezTo>
                  <a:cubicBezTo>
                    <a:pt x="1872" y="1294"/>
                    <a:pt x="1872" y="1202"/>
                    <a:pt x="1895" y="1134"/>
                  </a:cubicBezTo>
                  <a:cubicBezTo>
                    <a:pt x="1895" y="1111"/>
                    <a:pt x="1895" y="1088"/>
                    <a:pt x="1895" y="1066"/>
                  </a:cubicBezTo>
                  <a:cubicBezTo>
                    <a:pt x="1872" y="951"/>
                    <a:pt x="1872" y="837"/>
                    <a:pt x="1826" y="723"/>
                  </a:cubicBezTo>
                  <a:cubicBezTo>
                    <a:pt x="1781" y="609"/>
                    <a:pt x="1735" y="495"/>
                    <a:pt x="1666" y="381"/>
                  </a:cubicBezTo>
                  <a:cubicBezTo>
                    <a:pt x="1621" y="289"/>
                    <a:pt x="1552" y="221"/>
                    <a:pt x="1484" y="175"/>
                  </a:cubicBezTo>
                  <a:cubicBezTo>
                    <a:pt x="1393" y="107"/>
                    <a:pt x="1324" y="61"/>
                    <a:pt x="1210" y="38"/>
                  </a:cubicBezTo>
                  <a:cubicBezTo>
                    <a:pt x="1156" y="12"/>
                    <a:pt x="1095" y="1"/>
                    <a:pt x="10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9" name="Google Shape;789;p30"/>
            <p:cNvSpPr/>
            <p:nvPr/>
          </p:nvSpPr>
          <p:spPr>
            <a:xfrm>
              <a:off x="1273250" y="3659075"/>
              <a:ext cx="48525" cy="51250"/>
            </a:xfrm>
            <a:custGeom>
              <a:rect b="b" l="l" r="r" t="t"/>
              <a:pathLst>
                <a:path extrusionOk="0" h="2050" w="1941">
                  <a:moveTo>
                    <a:pt x="1144" y="1"/>
                  </a:moveTo>
                  <a:cubicBezTo>
                    <a:pt x="1096" y="1"/>
                    <a:pt x="1050" y="6"/>
                    <a:pt x="1004" y="18"/>
                  </a:cubicBezTo>
                  <a:cubicBezTo>
                    <a:pt x="890" y="18"/>
                    <a:pt x="799" y="41"/>
                    <a:pt x="708" y="86"/>
                  </a:cubicBezTo>
                  <a:cubicBezTo>
                    <a:pt x="662" y="132"/>
                    <a:pt x="616" y="178"/>
                    <a:pt x="548" y="223"/>
                  </a:cubicBezTo>
                  <a:cubicBezTo>
                    <a:pt x="457" y="315"/>
                    <a:pt x="411" y="406"/>
                    <a:pt x="365" y="520"/>
                  </a:cubicBezTo>
                  <a:cubicBezTo>
                    <a:pt x="274" y="589"/>
                    <a:pt x="183" y="680"/>
                    <a:pt x="114" y="794"/>
                  </a:cubicBezTo>
                  <a:cubicBezTo>
                    <a:pt x="91" y="840"/>
                    <a:pt x="69" y="908"/>
                    <a:pt x="46" y="977"/>
                  </a:cubicBezTo>
                  <a:cubicBezTo>
                    <a:pt x="0" y="1114"/>
                    <a:pt x="0" y="1250"/>
                    <a:pt x="46" y="1365"/>
                  </a:cubicBezTo>
                  <a:cubicBezTo>
                    <a:pt x="46" y="1387"/>
                    <a:pt x="46" y="1387"/>
                    <a:pt x="46" y="1387"/>
                  </a:cubicBezTo>
                  <a:cubicBezTo>
                    <a:pt x="46" y="1433"/>
                    <a:pt x="91" y="1479"/>
                    <a:pt x="91" y="1502"/>
                  </a:cubicBezTo>
                  <a:cubicBezTo>
                    <a:pt x="91" y="1502"/>
                    <a:pt x="114" y="1570"/>
                    <a:pt x="137" y="1593"/>
                  </a:cubicBezTo>
                  <a:cubicBezTo>
                    <a:pt x="160" y="1661"/>
                    <a:pt x="206" y="1707"/>
                    <a:pt x="274" y="1775"/>
                  </a:cubicBezTo>
                  <a:cubicBezTo>
                    <a:pt x="274" y="1798"/>
                    <a:pt x="274" y="1798"/>
                    <a:pt x="274" y="1798"/>
                  </a:cubicBezTo>
                  <a:cubicBezTo>
                    <a:pt x="320" y="1821"/>
                    <a:pt x="411" y="1890"/>
                    <a:pt x="434" y="1912"/>
                  </a:cubicBezTo>
                  <a:cubicBezTo>
                    <a:pt x="457" y="1912"/>
                    <a:pt x="457" y="1935"/>
                    <a:pt x="479" y="1935"/>
                  </a:cubicBezTo>
                  <a:cubicBezTo>
                    <a:pt x="525" y="1958"/>
                    <a:pt x="616" y="2004"/>
                    <a:pt x="685" y="2027"/>
                  </a:cubicBezTo>
                  <a:lnTo>
                    <a:pt x="708" y="2027"/>
                  </a:lnTo>
                  <a:cubicBezTo>
                    <a:pt x="776" y="2027"/>
                    <a:pt x="845" y="2049"/>
                    <a:pt x="913" y="2049"/>
                  </a:cubicBezTo>
                  <a:lnTo>
                    <a:pt x="959" y="2049"/>
                  </a:lnTo>
                  <a:cubicBezTo>
                    <a:pt x="1050" y="2049"/>
                    <a:pt x="1119" y="2049"/>
                    <a:pt x="1210" y="2027"/>
                  </a:cubicBezTo>
                  <a:cubicBezTo>
                    <a:pt x="1233" y="2027"/>
                    <a:pt x="1233" y="2004"/>
                    <a:pt x="1255" y="2004"/>
                  </a:cubicBezTo>
                  <a:cubicBezTo>
                    <a:pt x="1301" y="1981"/>
                    <a:pt x="1370" y="1958"/>
                    <a:pt x="1438" y="1935"/>
                  </a:cubicBezTo>
                  <a:cubicBezTo>
                    <a:pt x="1438" y="1912"/>
                    <a:pt x="1461" y="1912"/>
                    <a:pt x="1461" y="1912"/>
                  </a:cubicBezTo>
                  <a:cubicBezTo>
                    <a:pt x="1621" y="1821"/>
                    <a:pt x="1689" y="1730"/>
                    <a:pt x="1780" y="1593"/>
                  </a:cubicBezTo>
                  <a:cubicBezTo>
                    <a:pt x="1803" y="1570"/>
                    <a:pt x="1803" y="1570"/>
                    <a:pt x="1826" y="1547"/>
                  </a:cubicBezTo>
                  <a:cubicBezTo>
                    <a:pt x="1849" y="1479"/>
                    <a:pt x="1872" y="1410"/>
                    <a:pt x="1895" y="1342"/>
                  </a:cubicBezTo>
                  <a:cubicBezTo>
                    <a:pt x="1895" y="1342"/>
                    <a:pt x="1917" y="1319"/>
                    <a:pt x="1917" y="1319"/>
                  </a:cubicBezTo>
                  <a:cubicBezTo>
                    <a:pt x="1917" y="1296"/>
                    <a:pt x="1917" y="1296"/>
                    <a:pt x="1917" y="1296"/>
                  </a:cubicBezTo>
                  <a:cubicBezTo>
                    <a:pt x="1940" y="1205"/>
                    <a:pt x="1940" y="1136"/>
                    <a:pt x="1940" y="1068"/>
                  </a:cubicBezTo>
                  <a:cubicBezTo>
                    <a:pt x="1940" y="1045"/>
                    <a:pt x="1940" y="1022"/>
                    <a:pt x="1940" y="999"/>
                  </a:cubicBezTo>
                  <a:cubicBezTo>
                    <a:pt x="1940" y="931"/>
                    <a:pt x="1917" y="840"/>
                    <a:pt x="1917" y="771"/>
                  </a:cubicBezTo>
                  <a:cubicBezTo>
                    <a:pt x="1917" y="771"/>
                    <a:pt x="1917" y="748"/>
                    <a:pt x="1917" y="748"/>
                  </a:cubicBezTo>
                  <a:cubicBezTo>
                    <a:pt x="1895" y="725"/>
                    <a:pt x="1895" y="703"/>
                    <a:pt x="1895" y="680"/>
                  </a:cubicBezTo>
                  <a:cubicBezTo>
                    <a:pt x="1849" y="566"/>
                    <a:pt x="1803" y="452"/>
                    <a:pt x="1758" y="360"/>
                  </a:cubicBezTo>
                  <a:cubicBezTo>
                    <a:pt x="1712" y="292"/>
                    <a:pt x="1644" y="201"/>
                    <a:pt x="1552" y="155"/>
                  </a:cubicBezTo>
                  <a:cubicBezTo>
                    <a:pt x="1484" y="86"/>
                    <a:pt x="1392" y="41"/>
                    <a:pt x="1301" y="18"/>
                  </a:cubicBezTo>
                  <a:cubicBezTo>
                    <a:pt x="1244" y="6"/>
                    <a:pt x="1193" y="1"/>
                    <a:pt x="11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0" name="Google Shape;790;p30"/>
            <p:cNvSpPr/>
            <p:nvPr/>
          </p:nvSpPr>
          <p:spPr>
            <a:xfrm>
              <a:off x="1284650" y="3505575"/>
              <a:ext cx="45100" cy="53250"/>
            </a:xfrm>
            <a:custGeom>
              <a:rect b="b" l="l" r="r" t="t"/>
              <a:pathLst>
                <a:path extrusionOk="0" h="2130" w="1804">
                  <a:moveTo>
                    <a:pt x="720" y="1"/>
                  </a:moveTo>
                  <a:cubicBezTo>
                    <a:pt x="668" y="1"/>
                    <a:pt x="617" y="7"/>
                    <a:pt x="571" y="18"/>
                  </a:cubicBezTo>
                  <a:cubicBezTo>
                    <a:pt x="457" y="41"/>
                    <a:pt x="389" y="86"/>
                    <a:pt x="297" y="155"/>
                  </a:cubicBezTo>
                  <a:cubicBezTo>
                    <a:pt x="229" y="201"/>
                    <a:pt x="160" y="292"/>
                    <a:pt x="115" y="360"/>
                  </a:cubicBezTo>
                  <a:lnTo>
                    <a:pt x="23" y="543"/>
                  </a:lnTo>
                  <a:cubicBezTo>
                    <a:pt x="1" y="680"/>
                    <a:pt x="1" y="817"/>
                    <a:pt x="23" y="954"/>
                  </a:cubicBezTo>
                  <a:lnTo>
                    <a:pt x="115" y="1136"/>
                  </a:lnTo>
                  <a:cubicBezTo>
                    <a:pt x="138" y="1182"/>
                    <a:pt x="183" y="1228"/>
                    <a:pt x="206" y="1273"/>
                  </a:cubicBezTo>
                  <a:cubicBezTo>
                    <a:pt x="229" y="1319"/>
                    <a:pt x="229" y="1387"/>
                    <a:pt x="229" y="1433"/>
                  </a:cubicBezTo>
                  <a:cubicBezTo>
                    <a:pt x="229" y="1456"/>
                    <a:pt x="252" y="1456"/>
                    <a:pt x="252" y="1479"/>
                  </a:cubicBezTo>
                  <a:cubicBezTo>
                    <a:pt x="252" y="1479"/>
                    <a:pt x="252" y="1479"/>
                    <a:pt x="252" y="1502"/>
                  </a:cubicBezTo>
                  <a:cubicBezTo>
                    <a:pt x="275" y="1547"/>
                    <a:pt x="297" y="1616"/>
                    <a:pt x="343" y="1684"/>
                  </a:cubicBezTo>
                  <a:cubicBezTo>
                    <a:pt x="343" y="1684"/>
                    <a:pt x="343" y="1707"/>
                    <a:pt x="343" y="1707"/>
                  </a:cubicBezTo>
                  <a:cubicBezTo>
                    <a:pt x="366" y="1753"/>
                    <a:pt x="411" y="1775"/>
                    <a:pt x="411" y="1798"/>
                  </a:cubicBezTo>
                  <a:cubicBezTo>
                    <a:pt x="457" y="1844"/>
                    <a:pt x="480" y="1867"/>
                    <a:pt x="503" y="1890"/>
                  </a:cubicBezTo>
                  <a:cubicBezTo>
                    <a:pt x="594" y="2004"/>
                    <a:pt x="708" y="2049"/>
                    <a:pt x="822" y="2095"/>
                  </a:cubicBezTo>
                  <a:cubicBezTo>
                    <a:pt x="891" y="2118"/>
                    <a:pt x="959" y="2129"/>
                    <a:pt x="1028" y="2129"/>
                  </a:cubicBezTo>
                  <a:cubicBezTo>
                    <a:pt x="1096" y="2129"/>
                    <a:pt x="1165" y="2118"/>
                    <a:pt x="1233" y="2095"/>
                  </a:cubicBezTo>
                  <a:cubicBezTo>
                    <a:pt x="1370" y="2049"/>
                    <a:pt x="1484" y="2004"/>
                    <a:pt x="1576" y="1890"/>
                  </a:cubicBezTo>
                  <a:cubicBezTo>
                    <a:pt x="1667" y="1798"/>
                    <a:pt x="1735" y="1684"/>
                    <a:pt x="1758" y="1570"/>
                  </a:cubicBezTo>
                  <a:cubicBezTo>
                    <a:pt x="1781" y="1433"/>
                    <a:pt x="1804" y="1319"/>
                    <a:pt x="1804" y="1182"/>
                  </a:cubicBezTo>
                  <a:cubicBezTo>
                    <a:pt x="1781" y="1091"/>
                    <a:pt x="1781" y="999"/>
                    <a:pt x="1758" y="908"/>
                  </a:cubicBezTo>
                  <a:cubicBezTo>
                    <a:pt x="1735" y="817"/>
                    <a:pt x="1690" y="725"/>
                    <a:pt x="1644" y="634"/>
                  </a:cubicBezTo>
                  <a:cubicBezTo>
                    <a:pt x="1644" y="611"/>
                    <a:pt x="1621" y="589"/>
                    <a:pt x="1598" y="566"/>
                  </a:cubicBezTo>
                  <a:cubicBezTo>
                    <a:pt x="1553" y="474"/>
                    <a:pt x="1507" y="406"/>
                    <a:pt x="1439" y="337"/>
                  </a:cubicBezTo>
                  <a:cubicBezTo>
                    <a:pt x="1416" y="315"/>
                    <a:pt x="1393" y="292"/>
                    <a:pt x="1370" y="269"/>
                  </a:cubicBezTo>
                  <a:cubicBezTo>
                    <a:pt x="1302" y="201"/>
                    <a:pt x="1233" y="155"/>
                    <a:pt x="1142" y="86"/>
                  </a:cubicBezTo>
                  <a:cubicBezTo>
                    <a:pt x="1073" y="41"/>
                    <a:pt x="959" y="18"/>
                    <a:pt x="868" y="18"/>
                  </a:cubicBezTo>
                  <a:cubicBezTo>
                    <a:pt x="822" y="7"/>
                    <a:pt x="771" y="1"/>
                    <a:pt x="7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1" name="Google Shape;791;p30"/>
            <p:cNvSpPr/>
            <p:nvPr/>
          </p:nvSpPr>
          <p:spPr>
            <a:xfrm>
              <a:off x="1249850" y="3394925"/>
              <a:ext cx="600" cy="975"/>
            </a:xfrm>
            <a:custGeom>
              <a:rect b="b" l="l" r="r" t="t"/>
              <a:pathLst>
                <a:path extrusionOk="0" h="39" w="24">
                  <a:moveTo>
                    <a:pt x="2" y="1"/>
                  </a:moveTo>
                  <a:cubicBezTo>
                    <a:pt x="0" y="1"/>
                    <a:pt x="0" y="6"/>
                    <a:pt x="0" y="16"/>
                  </a:cubicBezTo>
                  <a:cubicBezTo>
                    <a:pt x="0" y="16"/>
                    <a:pt x="0" y="16"/>
                    <a:pt x="23" y="39"/>
                  </a:cubicBezTo>
                  <a:cubicBezTo>
                    <a:pt x="10" y="12"/>
                    <a:pt x="4" y="1"/>
                    <a:pt x="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2" name="Google Shape;792;p30"/>
            <p:cNvSpPr/>
            <p:nvPr/>
          </p:nvSpPr>
          <p:spPr>
            <a:xfrm>
              <a:off x="1203050" y="3383325"/>
              <a:ext cx="49675" cy="42825"/>
            </a:xfrm>
            <a:custGeom>
              <a:rect b="b" l="l" r="r" t="t"/>
              <a:pathLst>
                <a:path extrusionOk="0" h="1713" w="1987">
                  <a:moveTo>
                    <a:pt x="754" y="0"/>
                  </a:moveTo>
                  <a:cubicBezTo>
                    <a:pt x="640" y="0"/>
                    <a:pt x="548" y="23"/>
                    <a:pt x="457" y="69"/>
                  </a:cubicBezTo>
                  <a:cubicBezTo>
                    <a:pt x="366" y="92"/>
                    <a:pt x="274" y="137"/>
                    <a:pt x="206" y="229"/>
                  </a:cubicBezTo>
                  <a:cubicBezTo>
                    <a:pt x="138" y="297"/>
                    <a:pt x="92" y="366"/>
                    <a:pt x="69" y="457"/>
                  </a:cubicBezTo>
                  <a:cubicBezTo>
                    <a:pt x="23" y="548"/>
                    <a:pt x="1" y="662"/>
                    <a:pt x="1" y="754"/>
                  </a:cubicBezTo>
                  <a:cubicBezTo>
                    <a:pt x="1" y="822"/>
                    <a:pt x="23" y="891"/>
                    <a:pt x="23" y="959"/>
                  </a:cubicBezTo>
                  <a:cubicBezTo>
                    <a:pt x="46" y="1096"/>
                    <a:pt x="115" y="1210"/>
                    <a:pt x="206" y="1302"/>
                  </a:cubicBezTo>
                  <a:cubicBezTo>
                    <a:pt x="274" y="1324"/>
                    <a:pt x="320" y="1370"/>
                    <a:pt x="366" y="1416"/>
                  </a:cubicBezTo>
                  <a:cubicBezTo>
                    <a:pt x="434" y="1438"/>
                    <a:pt x="503" y="1484"/>
                    <a:pt x="571" y="1484"/>
                  </a:cubicBezTo>
                  <a:cubicBezTo>
                    <a:pt x="594" y="1507"/>
                    <a:pt x="617" y="1507"/>
                    <a:pt x="640" y="1507"/>
                  </a:cubicBezTo>
                  <a:cubicBezTo>
                    <a:pt x="663" y="1530"/>
                    <a:pt x="708" y="1575"/>
                    <a:pt x="731" y="1598"/>
                  </a:cubicBezTo>
                  <a:cubicBezTo>
                    <a:pt x="777" y="1621"/>
                    <a:pt x="799" y="1621"/>
                    <a:pt x="845" y="1644"/>
                  </a:cubicBezTo>
                  <a:cubicBezTo>
                    <a:pt x="982" y="1690"/>
                    <a:pt x="982" y="1690"/>
                    <a:pt x="1165" y="1712"/>
                  </a:cubicBezTo>
                  <a:cubicBezTo>
                    <a:pt x="1233" y="1712"/>
                    <a:pt x="1302" y="1690"/>
                    <a:pt x="1370" y="1690"/>
                  </a:cubicBezTo>
                  <a:cubicBezTo>
                    <a:pt x="1461" y="1667"/>
                    <a:pt x="1530" y="1644"/>
                    <a:pt x="1576" y="1598"/>
                  </a:cubicBezTo>
                  <a:lnTo>
                    <a:pt x="1598" y="1598"/>
                  </a:lnTo>
                  <a:cubicBezTo>
                    <a:pt x="1644" y="1553"/>
                    <a:pt x="1690" y="1507"/>
                    <a:pt x="1758" y="1484"/>
                  </a:cubicBezTo>
                  <a:cubicBezTo>
                    <a:pt x="1758" y="1461"/>
                    <a:pt x="1758" y="1461"/>
                    <a:pt x="1758" y="1461"/>
                  </a:cubicBezTo>
                  <a:cubicBezTo>
                    <a:pt x="1804" y="1416"/>
                    <a:pt x="1849" y="1370"/>
                    <a:pt x="1895" y="1302"/>
                  </a:cubicBezTo>
                  <a:cubicBezTo>
                    <a:pt x="1918" y="1233"/>
                    <a:pt x="1941" y="1165"/>
                    <a:pt x="1964" y="1119"/>
                  </a:cubicBezTo>
                  <a:cubicBezTo>
                    <a:pt x="1964" y="1119"/>
                    <a:pt x="1964" y="1119"/>
                    <a:pt x="1964" y="1096"/>
                  </a:cubicBezTo>
                  <a:cubicBezTo>
                    <a:pt x="1986" y="1028"/>
                    <a:pt x="1986" y="982"/>
                    <a:pt x="1986" y="913"/>
                  </a:cubicBezTo>
                  <a:cubicBezTo>
                    <a:pt x="1986" y="891"/>
                    <a:pt x="1986" y="891"/>
                    <a:pt x="1986" y="891"/>
                  </a:cubicBezTo>
                  <a:cubicBezTo>
                    <a:pt x="1986" y="868"/>
                    <a:pt x="1986" y="822"/>
                    <a:pt x="1986" y="799"/>
                  </a:cubicBezTo>
                  <a:cubicBezTo>
                    <a:pt x="1986" y="754"/>
                    <a:pt x="1964" y="708"/>
                    <a:pt x="1964" y="685"/>
                  </a:cubicBezTo>
                  <a:cubicBezTo>
                    <a:pt x="1964" y="640"/>
                    <a:pt x="1895" y="503"/>
                    <a:pt x="1872" y="480"/>
                  </a:cubicBezTo>
                  <a:cubicBezTo>
                    <a:pt x="1849" y="411"/>
                    <a:pt x="1804" y="366"/>
                    <a:pt x="1758" y="320"/>
                  </a:cubicBezTo>
                  <a:cubicBezTo>
                    <a:pt x="1667" y="229"/>
                    <a:pt x="1507" y="137"/>
                    <a:pt x="1370" y="115"/>
                  </a:cubicBezTo>
                  <a:cubicBezTo>
                    <a:pt x="1302" y="92"/>
                    <a:pt x="1233" y="69"/>
                    <a:pt x="1165" y="69"/>
                  </a:cubicBezTo>
                  <a:cubicBezTo>
                    <a:pt x="1119" y="69"/>
                    <a:pt x="1096" y="46"/>
                    <a:pt x="1051" y="46"/>
                  </a:cubicBezTo>
                  <a:cubicBezTo>
                    <a:pt x="959" y="23"/>
                    <a:pt x="845" y="0"/>
                    <a:pt x="7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3" name="Google Shape;793;p30"/>
            <p:cNvSpPr/>
            <p:nvPr/>
          </p:nvSpPr>
          <p:spPr>
            <a:xfrm>
              <a:off x="1083225" y="3300150"/>
              <a:ext cx="43950" cy="42550"/>
            </a:xfrm>
            <a:custGeom>
              <a:rect b="b" l="l" r="r" t="t"/>
              <a:pathLst>
                <a:path extrusionOk="0" h="1702" w="1758">
                  <a:moveTo>
                    <a:pt x="811" y="1"/>
                  </a:moveTo>
                  <a:cubicBezTo>
                    <a:pt x="759" y="1"/>
                    <a:pt x="708" y="6"/>
                    <a:pt x="662" y="18"/>
                  </a:cubicBezTo>
                  <a:cubicBezTo>
                    <a:pt x="548" y="18"/>
                    <a:pt x="457" y="41"/>
                    <a:pt x="365" y="109"/>
                  </a:cubicBezTo>
                  <a:cubicBezTo>
                    <a:pt x="274" y="155"/>
                    <a:pt x="206" y="223"/>
                    <a:pt x="160" y="292"/>
                  </a:cubicBezTo>
                  <a:cubicBezTo>
                    <a:pt x="92" y="360"/>
                    <a:pt x="46" y="452"/>
                    <a:pt x="23" y="566"/>
                  </a:cubicBezTo>
                  <a:cubicBezTo>
                    <a:pt x="23" y="611"/>
                    <a:pt x="0" y="680"/>
                    <a:pt x="0" y="748"/>
                  </a:cubicBezTo>
                  <a:cubicBezTo>
                    <a:pt x="0" y="885"/>
                    <a:pt x="23" y="1022"/>
                    <a:pt x="92" y="1136"/>
                  </a:cubicBezTo>
                  <a:cubicBezTo>
                    <a:pt x="137" y="1182"/>
                    <a:pt x="183" y="1250"/>
                    <a:pt x="229" y="1296"/>
                  </a:cubicBezTo>
                  <a:cubicBezTo>
                    <a:pt x="274" y="1342"/>
                    <a:pt x="343" y="1387"/>
                    <a:pt x="411" y="1433"/>
                  </a:cubicBezTo>
                  <a:cubicBezTo>
                    <a:pt x="457" y="1479"/>
                    <a:pt x="480" y="1501"/>
                    <a:pt x="548" y="1547"/>
                  </a:cubicBezTo>
                  <a:cubicBezTo>
                    <a:pt x="617" y="1616"/>
                    <a:pt x="708" y="1661"/>
                    <a:pt x="799" y="1684"/>
                  </a:cubicBezTo>
                  <a:cubicBezTo>
                    <a:pt x="845" y="1695"/>
                    <a:pt x="896" y="1701"/>
                    <a:pt x="948" y="1701"/>
                  </a:cubicBezTo>
                  <a:cubicBezTo>
                    <a:pt x="999" y="1701"/>
                    <a:pt x="1050" y="1695"/>
                    <a:pt x="1096" y="1684"/>
                  </a:cubicBezTo>
                  <a:cubicBezTo>
                    <a:pt x="1210" y="1684"/>
                    <a:pt x="1301" y="1661"/>
                    <a:pt x="1393" y="1593"/>
                  </a:cubicBezTo>
                  <a:cubicBezTo>
                    <a:pt x="1438" y="1570"/>
                    <a:pt x="1484" y="1524"/>
                    <a:pt x="1530" y="1479"/>
                  </a:cubicBezTo>
                  <a:cubicBezTo>
                    <a:pt x="1621" y="1387"/>
                    <a:pt x="1689" y="1273"/>
                    <a:pt x="1735" y="1136"/>
                  </a:cubicBezTo>
                  <a:cubicBezTo>
                    <a:pt x="1735" y="1091"/>
                    <a:pt x="1758" y="1022"/>
                    <a:pt x="1758" y="954"/>
                  </a:cubicBezTo>
                  <a:cubicBezTo>
                    <a:pt x="1758" y="817"/>
                    <a:pt x="1735" y="680"/>
                    <a:pt x="1667" y="566"/>
                  </a:cubicBezTo>
                  <a:cubicBezTo>
                    <a:pt x="1644" y="543"/>
                    <a:pt x="1644" y="543"/>
                    <a:pt x="1644" y="520"/>
                  </a:cubicBezTo>
                  <a:cubicBezTo>
                    <a:pt x="1598" y="452"/>
                    <a:pt x="1552" y="406"/>
                    <a:pt x="1484" y="337"/>
                  </a:cubicBezTo>
                  <a:cubicBezTo>
                    <a:pt x="1484" y="315"/>
                    <a:pt x="1461" y="292"/>
                    <a:pt x="1438" y="292"/>
                  </a:cubicBezTo>
                  <a:cubicBezTo>
                    <a:pt x="1393" y="246"/>
                    <a:pt x="1324" y="200"/>
                    <a:pt x="1278" y="155"/>
                  </a:cubicBezTo>
                  <a:lnTo>
                    <a:pt x="1256" y="155"/>
                  </a:lnTo>
                  <a:cubicBezTo>
                    <a:pt x="1233" y="132"/>
                    <a:pt x="1233" y="132"/>
                    <a:pt x="1210" y="132"/>
                  </a:cubicBezTo>
                  <a:cubicBezTo>
                    <a:pt x="1142" y="86"/>
                    <a:pt x="1073" y="63"/>
                    <a:pt x="1005" y="41"/>
                  </a:cubicBezTo>
                  <a:cubicBezTo>
                    <a:pt x="982" y="41"/>
                    <a:pt x="982" y="18"/>
                    <a:pt x="959" y="18"/>
                  </a:cubicBezTo>
                  <a:cubicBezTo>
                    <a:pt x="913" y="6"/>
                    <a:pt x="862" y="1"/>
                    <a:pt x="8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4" name="Google Shape;794;p30"/>
            <p:cNvSpPr/>
            <p:nvPr/>
          </p:nvSpPr>
          <p:spPr>
            <a:xfrm>
              <a:off x="882925" y="3315425"/>
              <a:ext cx="46825" cy="48525"/>
            </a:xfrm>
            <a:custGeom>
              <a:rect b="b" l="l" r="r" t="t"/>
              <a:pathLst>
                <a:path extrusionOk="0" h="1941" w="1873">
                  <a:moveTo>
                    <a:pt x="914" y="0"/>
                  </a:moveTo>
                  <a:cubicBezTo>
                    <a:pt x="845" y="0"/>
                    <a:pt x="777" y="23"/>
                    <a:pt x="708" y="23"/>
                  </a:cubicBezTo>
                  <a:cubicBezTo>
                    <a:pt x="571" y="69"/>
                    <a:pt x="457" y="137"/>
                    <a:pt x="366" y="229"/>
                  </a:cubicBezTo>
                  <a:cubicBezTo>
                    <a:pt x="320" y="274"/>
                    <a:pt x="297" y="320"/>
                    <a:pt x="252" y="388"/>
                  </a:cubicBezTo>
                  <a:cubicBezTo>
                    <a:pt x="206" y="434"/>
                    <a:pt x="183" y="502"/>
                    <a:pt x="160" y="571"/>
                  </a:cubicBezTo>
                  <a:cubicBezTo>
                    <a:pt x="138" y="617"/>
                    <a:pt x="92" y="685"/>
                    <a:pt x="69" y="754"/>
                  </a:cubicBezTo>
                  <a:cubicBezTo>
                    <a:pt x="23" y="845"/>
                    <a:pt x="1" y="936"/>
                    <a:pt x="1" y="1027"/>
                  </a:cubicBezTo>
                  <a:cubicBezTo>
                    <a:pt x="1" y="1142"/>
                    <a:pt x="23" y="1233"/>
                    <a:pt x="69" y="1324"/>
                  </a:cubicBezTo>
                  <a:cubicBezTo>
                    <a:pt x="115" y="1415"/>
                    <a:pt x="160" y="1507"/>
                    <a:pt x="229" y="1575"/>
                  </a:cubicBezTo>
                  <a:cubicBezTo>
                    <a:pt x="252" y="1598"/>
                    <a:pt x="297" y="1621"/>
                    <a:pt x="320" y="1644"/>
                  </a:cubicBezTo>
                  <a:cubicBezTo>
                    <a:pt x="366" y="1712"/>
                    <a:pt x="389" y="1735"/>
                    <a:pt x="457" y="1781"/>
                  </a:cubicBezTo>
                  <a:cubicBezTo>
                    <a:pt x="526" y="1849"/>
                    <a:pt x="617" y="1895"/>
                    <a:pt x="708" y="1918"/>
                  </a:cubicBezTo>
                  <a:lnTo>
                    <a:pt x="731" y="1918"/>
                  </a:lnTo>
                  <a:cubicBezTo>
                    <a:pt x="799" y="1940"/>
                    <a:pt x="868" y="1940"/>
                    <a:pt x="936" y="1940"/>
                  </a:cubicBezTo>
                  <a:lnTo>
                    <a:pt x="959" y="1940"/>
                  </a:lnTo>
                  <a:cubicBezTo>
                    <a:pt x="1028" y="1940"/>
                    <a:pt x="1096" y="1940"/>
                    <a:pt x="1165" y="1918"/>
                  </a:cubicBezTo>
                  <a:lnTo>
                    <a:pt x="1188" y="1918"/>
                  </a:lnTo>
                  <a:lnTo>
                    <a:pt x="1370" y="1849"/>
                  </a:lnTo>
                  <a:cubicBezTo>
                    <a:pt x="1370" y="1826"/>
                    <a:pt x="1393" y="1826"/>
                    <a:pt x="1393" y="1826"/>
                  </a:cubicBezTo>
                  <a:cubicBezTo>
                    <a:pt x="1439" y="1781"/>
                    <a:pt x="1507" y="1735"/>
                    <a:pt x="1553" y="1712"/>
                  </a:cubicBezTo>
                  <a:cubicBezTo>
                    <a:pt x="1553" y="1712"/>
                    <a:pt x="1553" y="1712"/>
                    <a:pt x="1553" y="1689"/>
                  </a:cubicBezTo>
                  <a:lnTo>
                    <a:pt x="1576" y="1689"/>
                  </a:lnTo>
                  <a:cubicBezTo>
                    <a:pt x="1598" y="1667"/>
                    <a:pt x="1621" y="1621"/>
                    <a:pt x="1644" y="1598"/>
                  </a:cubicBezTo>
                  <a:cubicBezTo>
                    <a:pt x="1644" y="1575"/>
                    <a:pt x="1690" y="1552"/>
                    <a:pt x="1712" y="1507"/>
                  </a:cubicBezTo>
                  <a:cubicBezTo>
                    <a:pt x="1712" y="1507"/>
                    <a:pt x="1712" y="1484"/>
                    <a:pt x="1735" y="1484"/>
                  </a:cubicBezTo>
                  <a:cubicBezTo>
                    <a:pt x="1758" y="1393"/>
                    <a:pt x="1804" y="1324"/>
                    <a:pt x="1827" y="1256"/>
                  </a:cubicBezTo>
                  <a:cubicBezTo>
                    <a:pt x="1827" y="1233"/>
                    <a:pt x="1827" y="1210"/>
                    <a:pt x="1827" y="1210"/>
                  </a:cubicBezTo>
                  <a:cubicBezTo>
                    <a:pt x="1827" y="1187"/>
                    <a:pt x="1827" y="1187"/>
                    <a:pt x="1827" y="1164"/>
                  </a:cubicBezTo>
                  <a:cubicBezTo>
                    <a:pt x="1849" y="1096"/>
                    <a:pt x="1849" y="1027"/>
                    <a:pt x="1872" y="959"/>
                  </a:cubicBezTo>
                  <a:cubicBezTo>
                    <a:pt x="1849" y="890"/>
                    <a:pt x="1849" y="822"/>
                    <a:pt x="1849" y="754"/>
                  </a:cubicBezTo>
                  <a:cubicBezTo>
                    <a:pt x="1827" y="639"/>
                    <a:pt x="1781" y="571"/>
                    <a:pt x="1712" y="480"/>
                  </a:cubicBezTo>
                  <a:cubicBezTo>
                    <a:pt x="1667" y="434"/>
                    <a:pt x="1621" y="388"/>
                    <a:pt x="1576" y="343"/>
                  </a:cubicBezTo>
                  <a:cubicBezTo>
                    <a:pt x="1553" y="343"/>
                    <a:pt x="1530" y="343"/>
                    <a:pt x="1530" y="320"/>
                  </a:cubicBezTo>
                  <a:cubicBezTo>
                    <a:pt x="1507" y="297"/>
                    <a:pt x="1484" y="251"/>
                    <a:pt x="1439" y="229"/>
                  </a:cubicBezTo>
                  <a:cubicBezTo>
                    <a:pt x="1370" y="160"/>
                    <a:pt x="1302" y="92"/>
                    <a:pt x="1188" y="69"/>
                  </a:cubicBezTo>
                  <a:cubicBezTo>
                    <a:pt x="1119" y="23"/>
                    <a:pt x="1005" y="0"/>
                    <a:pt x="9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5" name="Google Shape;795;p30"/>
            <p:cNvSpPr/>
            <p:nvPr/>
          </p:nvSpPr>
          <p:spPr>
            <a:xfrm>
              <a:off x="778500" y="3442100"/>
              <a:ext cx="41675" cy="44750"/>
            </a:xfrm>
            <a:custGeom>
              <a:rect b="b" l="l" r="r" t="t"/>
              <a:pathLst>
                <a:path extrusionOk="0" h="1790" w="1667">
                  <a:moveTo>
                    <a:pt x="845" y="0"/>
                  </a:moveTo>
                  <a:cubicBezTo>
                    <a:pt x="708" y="0"/>
                    <a:pt x="594" y="23"/>
                    <a:pt x="457" y="92"/>
                  </a:cubicBezTo>
                  <a:cubicBezTo>
                    <a:pt x="411" y="137"/>
                    <a:pt x="366" y="183"/>
                    <a:pt x="320" y="229"/>
                  </a:cubicBezTo>
                  <a:cubicBezTo>
                    <a:pt x="252" y="297"/>
                    <a:pt x="183" y="366"/>
                    <a:pt x="160" y="457"/>
                  </a:cubicBezTo>
                  <a:cubicBezTo>
                    <a:pt x="115" y="503"/>
                    <a:pt x="92" y="548"/>
                    <a:pt x="92" y="617"/>
                  </a:cubicBezTo>
                  <a:cubicBezTo>
                    <a:pt x="23" y="708"/>
                    <a:pt x="1" y="799"/>
                    <a:pt x="23" y="913"/>
                  </a:cubicBezTo>
                  <a:lnTo>
                    <a:pt x="46" y="1096"/>
                  </a:lnTo>
                  <a:cubicBezTo>
                    <a:pt x="69" y="1233"/>
                    <a:pt x="138" y="1347"/>
                    <a:pt x="229" y="1438"/>
                  </a:cubicBezTo>
                  <a:cubicBezTo>
                    <a:pt x="252" y="1461"/>
                    <a:pt x="274" y="1484"/>
                    <a:pt x="297" y="1484"/>
                  </a:cubicBezTo>
                  <a:cubicBezTo>
                    <a:pt x="320" y="1507"/>
                    <a:pt x="343" y="1530"/>
                    <a:pt x="343" y="1553"/>
                  </a:cubicBezTo>
                  <a:cubicBezTo>
                    <a:pt x="343" y="1553"/>
                    <a:pt x="366" y="1575"/>
                    <a:pt x="366" y="1575"/>
                  </a:cubicBezTo>
                  <a:cubicBezTo>
                    <a:pt x="411" y="1598"/>
                    <a:pt x="457" y="1644"/>
                    <a:pt x="503" y="1690"/>
                  </a:cubicBezTo>
                  <a:cubicBezTo>
                    <a:pt x="571" y="1712"/>
                    <a:pt x="640" y="1735"/>
                    <a:pt x="685" y="1758"/>
                  </a:cubicBezTo>
                  <a:cubicBezTo>
                    <a:pt x="754" y="1781"/>
                    <a:pt x="822" y="1781"/>
                    <a:pt x="891" y="1781"/>
                  </a:cubicBezTo>
                  <a:cubicBezTo>
                    <a:pt x="921" y="1787"/>
                    <a:pt x="950" y="1790"/>
                    <a:pt x="978" y="1790"/>
                  </a:cubicBezTo>
                  <a:cubicBezTo>
                    <a:pt x="1054" y="1790"/>
                    <a:pt x="1121" y="1769"/>
                    <a:pt x="1187" y="1735"/>
                  </a:cubicBezTo>
                  <a:cubicBezTo>
                    <a:pt x="1256" y="1712"/>
                    <a:pt x="1302" y="1667"/>
                    <a:pt x="1347" y="1621"/>
                  </a:cubicBezTo>
                  <a:cubicBezTo>
                    <a:pt x="1416" y="1598"/>
                    <a:pt x="1461" y="1553"/>
                    <a:pt x="1484" y="1484"/>
                  </a:cubicBezTo>
                  <a:cubicBezTo>
                    <a:pt x="1553" y="1438"/>
                    <a:pt x="1576" y="1393"/>
                    <a:pt x="1598" y="1324"/>
                  </a:cubicBezTo>
                  <a:cubicBezTo>
                    <a:pt x="1644" y="1233"/>
                    <a:pt x="1667" y="1142"/>
                    <a:pt x="1667" y="1028"/>
                  </a:cubicBezTo>
                  <a:cubicBezTo>
                    <a:pt x="1667" y="982"/>
                    <a:pt x="1644" y="936"/>
                    <a:pt x="1644" y="913"/>
                  </a:cubicBezTo>
                  <a:cubicBezTo>
                    <a:pt x="1644" y="868"/>
                    <a:pt x="1644" y="822"/>
                    <a:pt x="1621" y="777"/>
                  </a:cubicBezTo>
                  <a:cubicBezTo>
                    <a:pt x="1621" y="781"/>
                    <a:pt x="1621" y="783"/>
                    <a:pt x="1621" y="783"/>
                  </a:cubicBezTo>
                  <a:cubicBezTo>
                    <a:pt x="1620" y="783"/>
                    <a:pt x="1617" y="749"/>
                    <a:pt x="1598" y="731"/>
                  </a:cubicBezTo>
                  <a:cubicBezTo>
                    <a:pt x="1598" y="708"/>
                    <a:pt x="1598" y="685"/>
                    <a:pt x="1598" y="662"/>
                  </a:cubicBezTo>
                  <a:cubicBezTo>
                    <a:pt x="1598" y="548"/>
                    <a:pt x="1553" y="457"/>
                    <a:pt x="1507" y="366"/>
                  </a:cubicBezTo>
                  <a:cubicBezTo>
                    <a:pt x="1461" y="297"/>
                    <a:pt x="1393" y="206"/>
                    <a:pt x="1302" y="160"/>
                  </a:cubicBezTo>
                  <a:cubicBezTo>
                    <a:pt x="1233" y="92"/>
                    <a:pt x="1142" y="46"/>
                    <a:pt x="1051" y="23"/>
                  </a:cubicBezTo>
                  <a:cubicBezTo>
                    <a:pt x="982" y="23"/>
                    <a:pt x="914" y="0"/>
                    <a:pt x="8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6" name="Google Shape;796;p30"/>
            <p:cNvSpPr/>
            <p:nvPr/>
          </p:nvSpPr>
          <p:spPr>
            <a:xfrm>
              <a:off x="703175" y="3628400"/>
              <a:ext cx="42825" cy="40825"/>
            </a:xfrm>
            <a:custGeom>
              <a:rect b="b" l="l" r="r" t="t"/>
              <a:pathLst>
                <a:path extrusionOk="0" h="1633" w="1713">
                  <a:moveTo>
                    <a:pt x="777" y="1"/>
                  </a:moveTo>
                  <a:cubicBezTo>
                    <a:pt x="708" y="1"/>
                    <a:pt x="640" y="12"/>
                    <a:pt x="571" y="35"/>
                  </a:cubicBezTo>
                  <a:cubicBezTo>
                    <a:pt x="526" y="58"/>
                    <a:pt x="457" y="81"/>
                    <a:pt x="411" y="104"/>
                  </a:cubicBezTo>
                  <a:cubicBezTo>
                    <a:pt x="297" y="172"/>
                    <a:pt x="206" y="263"/>
                    <a:pt x="138" y="378"/>
                  </a:cubicBezTo>
                  <a:cubicBezTo>
                    <a:pt x="115" y="378"/>
                    <a:pt x="115" y="378"/>
                    <a:pt x="115" y="400"/>
                  </a:cubicBezTo>
                  <a:cubicBezTo>
                    <a:pt x="92" y="446"/>
                    <a:pt x="69" y="515"/>
                    <a:pt x="46" y="583"/>
                  </a:cubicBezTo>
                  <a:cubicBezTo>
                    <a:pt x="1" y="743"/>
                    <a:pt x="1" y="857"/>
                    <a:pt x="46" y="1017"/>
                  </a:cubicBezTo>
                  <a:cubicBezTo>
                    <a:pt x="69" y="1085"/>
                    <a:pt x="92" y="1131"/>
                    <a:pt x="115" y="1199"/>
                  </a:cubicBezTo>
                  <a:cubicBezTo>
                    <a:pt x="115" y="1199"/>
                    <a:pt x="115" y="1222"/>
                    <a:pt x="138" y="1222"/>
                  </a:cubicBezTo>
                  <a:cubicBezTo>
                    <a:pt x="160" y="1268"/>
                    <a:pt x="206" y="1336"/>
                    <a:pt x="252" y="1382"/>
                  </a:cubicBezTo>
                  <a:lnTo>
                    <a:pt x="275" y="1382"/>
                  </a:lnTo>
                  <a:cubicBezTo>
                    <a:pt x="320" y="1428"/>
                    <a:pt x="366" y="1473"/>
                    <a:pt x="434" y="1519"/>
                  </a:cubicBezTo>
                  <a:cubicBezTo>
                    <a:pt x="503" y="1542"/>
                    <a:pt x="571" y="1587"/>
                    <a:pt x="640" y="1610"/>
                  </a:cubicBezTo>
                  <a:cubicBezTo>
                    <a:pt x="731" y="1633"/>
                    <a:pt x="800" y="1633"/>
                    <a:pt x="868" y="1633"/>
                  </a:cubicBezTo>
                  <a:cubicBezTo>
                    <a:pt x="959" y="1633"/>
                    <a:pt x="1028" y="1610"/>
                    <a:pt x="1096" y="1610"/>
                  </a:cubicBezTo>
                  <a:cubicBezTo>
                    <a:pt x="1165" y="1587"/>
                    <a:pt x="1233" y="1564"/>
                    <a:pt x="1302" y="1519"/>
                  </a:cubicBezTo>
                  <a:cubicBezTo>
                    <a:pt x="1347" y="1496"/>
                    <a:pt x="1416" y="1450"/>
                    <a:pt x="1461" y="1405"/>
                  </a:cubicBezTo>
                  <a:cubicBezTo>
                    <a:pt x="1481" y="1386"/>
                    <a:pt x="1532" y="1303"/>
                    <a:pt x="1534" y="1303"/>
                  </a:cubicBezTo>
                  <a:cubicBezTo>
                    <a:pt x="1535" y="1303"/>
                    <a:pt x="1534" y="1306"/>
                    <a:pt x="1530" y="1313"/>
                  </a:cubicBezTo>
                  <a:cubicBezTo>
                    <a:pt x="1530" y="1313"/>
                    <a:pt x="1553" y="1268"/>
                    <a:pt x="1576" y="1245"/>
                  </a:cubicBezTo>
                  <a:cubicBezTo>
                    <a:pt x="1576" y="1245"/>
                    <a:pt x="1576" y="1222"/>
                    <a:pt x="1576" y="1222"/>
                  </a:cubicBezTo>
                  <a:cubicBezTo>
                    <a:pt x="1621" y="1176"/>
                    <a:pt x="1644" y="1108"/>
                    <a:pt x="1667" y="1039"/>
                  </a:cubicBezTo>
                  <a:cubicBezTo>
                    <a:pt x="1690" y="925"/>
                    <a:pt x="1713" y="834"/>
                    <a:pt x="1690" y="720"/>
                  </a:cubicBezTo>
                  <a:cubicBezTo>
                    <a:pt x="1667" y="629"/>
                    <a:pt x="1644" y="537"/>
                    <a:pt x="1598" y="446"/>
                  </a:cubicBezTo>
                  <a:cubicBezTo>
                    <a:pt x="1553" y="355"/>
                    <a:pt x="1484" y="286"/>
                    <a:pt x="1393" y="241"/>
                  </a:cubicBezTo>
                  <a:cubicBezTo>
                    <a:pt x="1324" y="172"/>
                    <a:pt x="1256" y="149"/>
                    <a:pt x="1188" y="104"/>
                  </a:cubicBezTo>
                  <a:lnTo>
                    <a:pt x="1165" y="104"/>
                  </a:lnTo>
                  <a:cubicBezTo>
                    <a:pt x="1119" y="81"/>
                    <a:pt x="1051" y="58"/>
                    <a:pt x="982" y="35"/>
                  </a:cubicBezTo>
                  <a:cubicBezTo>
                    <a:pt x="914" y="12"/>
                    <a:pt x="845" y="1"/>
                    <a:pt x="77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7" name="Google Shape;797;p30"/>
            <p:cNvSpPr/>
            <p:nvPr/>
          </p:nvSpPr>
          <p:spPr>
            <a:xfrm>
              <a:off x="749400" y="3799875"/>
              <a:ext cx="45675" cy="45125"/>
            </a:xfrm>
            <a:custGeom>
              <a:rect b="b" l="l" r="r" t="t"/>
              <a:pathLst>
                <a:path extrusionOk="0" h="1805" w="1827">
                  <a:moveTo>
                    <a:pt x="799" y="1"/>
                  </a:moveTo>
                  <a:cubicBezTo>
                    <a:pt x="731" y="1"/>
                    <a:pt x="662" y="1"/>
                    <a:pt x="594" y="24"/>
                  </a:cubicBezTo>
                  <a:cubicBezTo>
                    <a:pt x="457" y="47"/>
                    <a:pt x="343" y="115"/>
                    <a:pt x="252" y="206"/>
                  </a:cubicBezTo>
                  <a:lnTo>
                    <a:pt x="252" y="229"/>
                  </a:lnTo>
                  <a:cubicBezTo>
                    <a:pt x="206" y="275"/>
                    <a:pt x="160" y="343"/>
                    <a:pt x="137" y="366"/>
                  </a:cubicBezTo>
                  <a:cubicBezTo>
                    <a:pt x="115" y="389"/>
                    <a:pt x="115" y="389"/>
                    <a:pt x="115" y="389"/>
                  </a:cubicBezTo>
                  <a:cubicBezTo>
                    <a:pt x="92" y="457"/>
                    <a:pt x="46" y="526"/>
                    <a:pt x="23" y="594"/>
                  </a:cubicBezTo>
                  <a:cubicBezTo>
                    <a:pt x="23" y="594"/>
                    <a:pt x="23" y="617"/>
                    <a:pt x="23" y="617"/>
                  </a:cubicBezTo>
                  <a:cubicBezTo>
                    <a:pt x="23" y="640"/>
                    <a:pt x="23" y="709"/>
                    <a:pt x="0" y="731"/>
                  </a:cubicBezTo>
                  <a:cubicBezTo>
                    <a:pt x="0" y="731"/>
                    <a:pt x="0" y="800"/>
                    <a:pt x="0" y="823"/>
                  </a:cubicBezTo>
                  <a:cubicBezTo>
                    <a:pt x="0" y="823"/>
                    <a:pt x="0" y="845"/>
                    <a:pt x="0" y="845"/>
                  </a:cubicBezTo>
                  <a:cubicBezTo>
                    <a:pt x="0" y="914"/>
                    <a:pt x="23" y="1005"/>
                    <a:pt x="23" y="1074"/>
                  </a:cubicBezTo>
                  <a:cubicBezTo>
                    <a:pt x="23" y="1074"/>
                    <a:pt x="23" y="1097"/>
                    <a:pt x="23" y="1097"/>
                  </a:cubicBezTo>
                  <a:cubicBezTo>
                    <a:pt x="46" y="1165"/>
                    <a:pt x="92" y="1233"/>
                    <a:pt x="115" y="1302"/>
                  </a:cubicBezTo>
                  <a:cubicBezTo>
                    <a:pt x="115" y="1302"/>
                    <a:pt x="115" y="1325"/>
                    <a:pt x="137" y="1325"/>
                  </a:cubicBezTo>
                  <a:cubicBezTo>
                    <a:pt x="183" y="1393"/>
                    <a:pt x="229" y="1462"/>
                    <a:pt x="274" y="1507"/>
                  </a:cubicBezTo>
                  <a:cubicBezTo>
                    <a:pt x="297" y="1530"/>
                    <a:pt x="297" y="1530"/>
                    <a:pt x="297" y="1530"/>
                  </a:cubicBezTo>
                  <a:cubicBezTo>
                    <a:pt x="366" y="1576"/>
                    <a:pt x="411" y="1622"/>
                    <a:pt x="480" y="1667"/>
                  </a:cubicBezTo>
                  <a:cubicBezTo>
                    <a:pt x="480" y="1667"/>
                    <a:pt x="480" y="1690"/>
                    <a:pt x="503" y="1690"/>
                  </a:cubicBezTo>
                  <a:cubicBezTo>
                    <a:pt x="571" y="1713"/>
                    <a:pt x="640" y="1758"/>
                    <a:pt x="708" y="1781"/>
                  </a:cubicBezTo>
                  <a:lnTo>
                    <a:pt x="731" y="1781"/>
                  </a:lnTo>
                  <a:cubicBezTo>
                    <a:pt x="799" y="1804"/>
                    <a:pt x="891" y="1804"/>
                    <a:pt x="959" y="1804"/>
                  </a:cubicBezTo>
                  <a:lnTo>
                    <a:pt x="982" y="1804"/>
                  </a:lnTo>
                  <a:cubicBezTo>
                    <a:pt x="1050" y="1804"/>
                    <a:pt x="1142" y="1804"/>
                    <a:pt x="1210" y="1781"/>
                  </a:cubicBezTo>
                  <a:cubicBezTo>
                    <a:pt x="1393" y="1736"/>
                    <a:pt x="1461" y="1667"/>
                    <a:pt x="1598" y="1553"/>
                  </a:cubicBezTo>
                  <a:cubicBezTo>
                    <a:pt x="1667" y="1485"/>
                    <a:pt x="1712" y="1416"/>
                    <a:pt x="1758" y="1325"/>
                  </a:cubicBezTo>
                  <a:cubicBezTo>
                    <a:pt x="1804" y="1233"/>
                    <a:pt x="1826" y="1119"/>
                    <a:pt x="1826" y="1028"/>
                  </a:cubicBezTo>
                  <a:cubicBezTo>
                    <a:pt x="1826" y="914"/>
                    <a:pt x="1804" y="823"/>
                    <a:pt x="1758" y="731"/>
                  </a:cubicBezTo>
                  <a:cubicBezTo>
                    <a:pt x="1712" y="640"/>
                    <a:pt x="1667" y="549"/>
                    <a:pt x="1598" y="480"/>
                  </a:cubicBezTo>
                  <a:cubicBezTo>
                    <a:pt x="1553" y="435"/>
                    <a:pt x="1484" y="412"/>
                    <a:pt x="1438" y="366"/>
                  </a:cubicBezTo>
                  <a:cubicBezTo>
                    <a:pt x="1416" y="320"/>
                    <a:pt x="1370" y="252"/>
                    <a:pt x="1324" y="206"/>
                  </a:cubicBezTo>
                  <a:lnTo>
                    <a:pt x="1165" y="92"/>
                  </a:lnTo>
                  <a:cubicBezTo>
                    <a:pt x="1050" y="24"/>
                    <a:pt x="936" y="1"/>
                    <a:pt x="79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8" name="Google Shape;798;p30"/>
            <p:cNvSpPr/>
            <p:nvPr/>
          </p:nvSpPr>
          <p:spPr>
            <a:xfrm>
              <a:off x="888075" y="3920575"/>
              <a:ext cx="43375" cy="44475"/>
            </a:xfrm>
            <a:custGeom>
              <a:rect b="b" l="l" r="r" t="t"/>
              <a:pathLst>
                <a:path extrusionOk="0" h="1779" w="1735">
                  <a:moveTo>
                    <a:pt x="979" y="0"/>
                  </a:moveTo>
                  <a:cubicBezTo>
                    <a:pt x="913" y="0"/>
                    <a:pt x="845" y="12"/>
                    <a:pt x="776" y="35"/>
                  </a:cubicBezTo>
                  <a:lnTo>
                    <a:pt x="639" y="103"/>
                  </a:lnTo>
                  <a:cubicBezTo>
                    <a:pt x="548" y="103"/>
                    <a:pt x="457" y="126"/>
                    <a:pt x="388" y="172"/>
                  </a:cubicBezTo>
                  <a:cubicBezTo>
                    <a:pt x="342" y="217"/>
                    <a:pt x="274" y="263"/>
                    <a:pt x="228" y="286"/>
                  </a:cubicBezTo>
                  <a:cubicBezTo>
                    <a:pt x="137" y="400"/>
                    <a:pt x="69" y="514"/>
                    <a:pt x="46" y="628"/>
                  </a:cubicBezTo>
                  <a:cubicBezTo>
                    <a:pt x="23" y="697"/>
                    <a:pt x="0" y="788"/>
                    <a:pt x="0" y="856"/>
                  </a:cubicBezTo>
                  <a:cubicBezTo>
                    <a:pt x="0" y="879"/>
                    <a:pt x="0" y="879"/>
                    <a:pt x="0" y="879"/>
                  </a:cubicBezTo>
                  <a:cubicBezTo>
                    <a:pt x="0" y="971"/>
                    <a:pt x="23" y="1039"/>
                    <a:pt x="46" y="1107"/>
                  </a:cubicBezTo>
                  <a:cubicBezTo>
                    <a:pt x="46" y="1130"/>
                    <a:pt x="46" y="1130"/>
                    <a:pt x="46" y="1130"/>
                  </a:cubicBezTo>
                  <a:cubicBezTo>
                    <a:pt x="69" y="1199"/>
                    <a:pt x="91" y="1267"/>
                    <a:pt x="137" y="1336"/>
                  </a:cubicBezTo>
                  <a:cubicBezTo>
                    <a:pt x="137" y="1359"/>
                    <a:pt x="137" y="1359"/>
                    <a:pt x="137" y="1359"/>
                  </a:cubicBezTo>
                  <a:cubicBezTo>
                    <a:pt x="183" y="1404"/>
                    <a:pt x="228" y="1473"/>
                    <a:pt x="274" y="1541"/>
                  </a:cubicBezTo>
                  <a:cubicBezTo>
                    <a:pt x="342" y="1587"/>
                    <a:pt x="388" y="1632"/>
                    <a:pt x="457" y="1678"/>
                  </a:cubicBezTo>
                  <a:cubicBezTo>
                    <a:pt x="548" y="1724"/>
                    <a:pt x="639" y="1747"/>
                    <a:pt x="730" y="1769"/>
                  </a:cubicBezTo>
                  <a:cubicBezTo>
                    <a:pt x="764" y="1776"/>
                    <a:pt x="795" y="1779"/>
                    <a:pt x="826" y="1779"/>
                  </a:cubicBezTo>
                  <a:cubicBezTo>
                    <a:pt x="900" y="1779"/>
                    <a:pt x="969" y="1763"/>
                    <a:pt x="1050" y="1747"/>
                  </a:cubicBezTo>
                  <a:cubicBezTo>
                    <a:pt x="1096" y="1724"/>
                    <a:pt x="1164" y="1701"/>
                    <a:pt x="1210" y="1678"/>
                  </a:cubicBezTo>
                  <a:cubicBezTo>
                    <a:pt x="1324" y="1610"/>
                    <a:pt x="1415" y="1518"/>
                    <a:pt x="1484" y="1404"/>
                  </a:cubicBezTo>
                  <a:cubicBezTo>
                    <a:pt x="1529" y="1313"/>
                    <a:pt x="1575" y="1222"/>
                    <a:pt x="1621" y="1153"/>
                  </a:cubicBezTo>
                  <a:cubicBezTo>
                    <a:pt x="1689" y="1062"/>
                    <a:pt x="1712" y="971"/>
                    <a:pt x="1712" y="856"/>
                  </a:cubicBezTo>
                  <a:cubicBezTo>
                    <a:pt x="1735" y="765"/>
                    <a:pt x="1735" y="674"/>
                    <a:pt x="1712" y="560"/>
                  </a:cubicBezTo>
                  <a:cubicBezTo>
                    <a:pt x="1689" y="468"/>
                    <a:pt x="1643" y="377"/>
                    <a:pt x="1575" y="309"/>
                  </a:cubicBezTo>
                  <a:cubicBezTo>
                    <a:pt x="1506" y="217"/>
                    <a:pt x="1438" y="149"/>
                    <a:pt x="1347" y="103"/>
                  </a:cubicBezTo>
                  <a:lnTo>
                    <a:pt x="1164" y="35"/>
                  </a:lnTo>
                  <a:cubicBezTo>
                    <a:pt x="1107" y="12"/>
                    <a:pt x="1044" y="0"/>
                    <a:pt x="9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9" name="Google Shape;799;p30"/>
            <p:cNvSpPr/>
            <p:nvPr/>
          </p:nvSpPr>
          <p:spPr>
            <a:xfrm>
              <a:off x="1070675" y="3952375"/>
              <a:ext cx="43375" cy="43250"/>
            </a:xfrm>
            <a:custGeom>
              <a:rect b="b" l="l" r="r" t="t"/>
              <a:pathLst>
                <a:path extrusionOk="0" h="1730" w="1735">
                  <a:moveTo>
                    <a:pt x="959" y="1"/>
                  </a:moveTo>
                  <a:cubicBezTo>
                    <a:pt x="907" y="1"/>
                    <a:pt x="856" y="7"/>
                    <a:pt x="799" y="18"/>
                  </a:cubicBezTo>
                  <a:cubicBezTo>
                    <a:pt x="708" y="18"/>
                    <a:pt x="616" y="41"/>
                    <a:pt x="525" y="87"/>
                  </a:cubicBezTo>
                  <a:cubicBezTo>
                    <a:pt x="479" y="132"/>
                    <a:pt x="434" y="155"/>
                    <a:pt x="388" y="201"/>
                  </a:cubicBezTo>
                  <a:cubicBezTo>
                    <a:pt x="320" y="246"/>
                    <a:pt x="274" y="269"/>
                    <a:pt x="228" y="315"/>
                  </a:cubicBezTo>
                  <a:cubicBezTo>
                    <a:pt x="183" y="383"/>
                    <a:pt x="160" y="429"/>
                    <a:pt x="114" y="475"/>
                  </a:cubicBezTo>
                  <a:cubicBezTo>
                    <a:pt x="46" y="589"/>
                    <a:pt x="0" y="726"/>
                    <a:pt x="0" y="863"/>
                  </a:cubicBezTo>
                  <a:cubicBezTo>
                    <a:pt x="0" y="931"/>
                    <a:pt x="23" y="1000"/>
                    <a:pt x="23" y="1068"/>
                  </a:cubicBezTo>
                  <a:cubicBezTo>
                    <a:pt x="46" y="1068"/>
                    <a:pt x="46" y="1091"/>
                    <a:pt x="46" y="1091"/>
                  </a:cubicBezTo>
                  <a:cubicBezTo>
                    <a:pt x="69" y="1159"/>
                    <a:pt x="91" y="1228"/>
                    <a:pt x="114" y="1296"/>
                  </a:cubicBezTo>
                  <a:cubicBezTo>
                    <a:pt x="137" y="1319"/>
                    <a:pt x="183" y="1365"/>
                    <a:pt x="183" y="1365"/>
                  </a:cubicBezTo>
                  <a:cubicBezTo>
                    <a:pt x="206" y="1388"/>
                    <a:pt x="228" y="1433"/>
                    <a:pt x="251" y="1456"/>
                  </a:cubicBezTo>
                  <a:lnTo>
                    <a:pt x="274" y="1456"/>
                  </a:lnTo>
                  <a:cubicBezTo>
                    <a:pt x="320" y="1502"/>
                    <a:pt x="365" y="1547"/>
                    <a:pt x="434" y="1593"/>
                  </a:cubicBezTo>
                  <a:cubicBezTo>
                    <a:pt x="434" y="1593"/>
                    <a:pt x="434" y="1593"/>
                    <a:pt x="457" y="1616"/>
                  </a:cubicBezTo>
                  <a:cubicBezTo>
                    <a:pt x="502" y="1639"/>
                    <a:pt x="571" y="1662"/>
                    <a:pt x="639" y="1684"/>
                  </a:cubicBezTo>
                  <a:cubicBezTo>
                    <a:pt x="731" y="1707"/>
                    <a:pt x="799" y="1707"/>
                    <a:pt x="867" y="1730"/>
                  </a:cubicBezTo>
                  <a:lnTo>
                    <a:pt x="890" y="1730"/>
                  </a:lnTo>
                  <a:cubicBezTo>
                    <a:pt x="959" y="1707"/>
                    <a:pt x="1096" y="1684"/>
                    <a:pt x="1096" y="1684"/>
                  </a:cubicBezTo>
                  <a:lnTo>
                    <a:pt x="1119" y="1684"/>
                  </a:lnTo>
                  <a:cubicBezTo>
                    <a:pt x="1187" y="1662"/>
                    <a:pt x="1256" y="1639"/>
                    <a:pt x="1301" y="1616"/>
                  </a:cubicBezTo>
                  <a:cubicBezTo>
                    <a:pt x="1322" y="1595"/>
                    <a:pt x="1324" y="1593"/>
                    <a:pt x="1324" y="1593"/>
                  </a:cubicBezTo>
                  <a:lnTo>
                    <a:pt x="1324" y="1593"/>
                  </a:lnTo>
                  <a:cubicBezTo>
                    <a:pt x="1322" y="1595"/>
                    <a:pt x="1321" y="1597"/>
                    <a:pt x="1323" y="1597"/>
                  </a:cubicBezTo>
                  <a:cubicBezTo>
                    <a:pt x="1334" y="1597"/>
                    <a:pt x="1463" y="1517"/>
                    <a:pt x="1484" y="1456"/>
                  </a:cubicBezTo>
                  <a:cubicBezTo>
                    <a:pt x="1529" y="1410"/>
                    <a:pt x="1575" y="1365"/>
                    <a:pt x="1621" y="1296"/>
                  </a:cubicBezTo>
                  <a:cubicBezTo>
                    <a:pt x="1644" y="1228"/>
                    <a:pt x="1689" y="1159"/>
                    <a:pt x="1712" y="1091"/>
                  </a:cubicBezTo>
                  <a:cubicBezTo>
                    <a:pt x="1712" y="1091"/>
                    <a:pt x="1712" y="1091"/>
                    <a:pt x="1712" y="1068"/>
                  </a:cubicBezTo>
                  <a:cubicBezTo>
                    <a:pt x="1712" y="1022"/>
                    <a:pt x="1735" y="954"/>
                    <a:pt x="1735" y="885"/>
                  </a:cubicBezTo>
                  <a:cubicBezTo>
                    <a:pt x="1735" y="885"/>
                    <a:pt x="1735" y="863"/>
                    <a:pt x="1735" y="863"/>
                  </a:cubicBezTo>
                  <a:cubicBezTo>
                    <a:pt x="1735" y="863"/>
                    <a:pt x="1735" y="863"/>
                    <a:pt x="1735" y="840"/>
                  </a:cubicBezTo>
                  <a:cubicBezTo>
                    <a:pt x="1735" y="771"/>
                    <a:pt x="1712" y="703"/>
                    <a:pt x="1712" y="634"/>
                  </a:cubicBezTo>
                  <a:cubicBezTo>
                    <a:pt x="1712" y="634"/>
                    <a:pt x="1712" y="634"/>
                    <a:pt x="1712" y="612"/>
                  </a:cubicBezTo>
                  <a:cubicBezTo>
                    <a:pt x="1644" y="452"/>
                    <a:pt x="1598" y="383"/>
                    <a:pt x="1484" y="246"/>
                  </a:cubicBezTo>
                  <a:cubicBezTo>
                    <a:pt x="1484" y="246"/>
                    <a:pt x="1484" y="246"/>
                    <a:pt x="1484" y="224"/>
                  </a:cubicBezTo>
                  <a:cubicBezTo>
                    <a:pt x="1415" y="178"/>
                    <a:pt x="1370" y="155"/>
                    <a:pt x="1324" y="109"/>
                  </a:cubicBezTo>
                  <a:lnTo>
                    <a:pt x="1301" y="109"/>
                  </a:lnTo>
                  <a:cubicBezTo>
                    <a:pt x="1233" y="64"/>
                    <a:pt x="1187" y="41"/>
                    <a:pt x="1119" y="18"/>
                  </a:cubicBezTo>
                  <a:cubicBezTo>
                    <a:pt x="1061" y="7"/>
                    <a:pt x="1010" y="1"/>
                    <a:pt x="95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0" name="Google Shape;800;p30"/>
            <p:cNvSpPr/>
            <p:nvPr/>
          </p:nvSpPr>
          <p:spPr>
            <a:xfrm>
              <a:off x="1262400" y="3871225"/>
              <a:ext cx="41100" cy="47800"/>
            </a:xfrm>
            <a:custGeom>
              <a:rect b="b" l="l" r="r" t="t"/>
              <a:pathLst>
                <a:path extrusionOk="0" h="1912" w="1644">
                  <a:moveTo>
                    <a:pt x="891" y="0"/>
                  </a:moveTo>
                  <a:cubicBezTo>
                    <a:pt x="822" y="0"/>
                    <a:pt x="754" y="0"/>
                    <a:pt x="685" y="23"/>
                  </a:cubicBezTo>
                  <a:cubicBezTo>
                    <a:pt x="548" y="46"/>
                    <a:pt x="434" y="114"/>
                    <a:pt x="343" y="206"/>
                  </a:cubicBezTo>
                  <a:cubicBezTo>
                    <a:pt x="343" y="228"/>
                    <a:pt x="343" y="228"/>
                    <a:pt x="343" y="228"/>
                  </a:cubicBezTo>
                  <a:cubicBezTo>
                    <a:pt x="274" y="297"/>
                    <a:pt x="206" y="342"/>
                    <a:pt x="160" y="434"/>
                  </a:cubicBezTo>
                  <a:cubicBezTo>
                    <a:pt x="115" y="502"/>
                    <a:pt x="92" y="594"/>
                    <a:pt x="46" y="685"/>
                  </a:cubicBezTo>
                  <a:cubicBezTo>
                    <a:pt x="46" y="708"/>
                    <a:pt x="46" y="753"/>
                    <a:pt x="23" y="776"/>
                  </a:cubicBezTo>
                  <a:cubicBezTo>
                    <a:pt x="23" y="867"/>
                    <a:pt x="0" y="959"/>
                    <a:pt x="0" y="1050"/>
                  </a:cubicBezTo>
                  <a:cubicBezTo>
                    <a:pt x="0" y="1164"/>
                    <a:pt x="23" y="1255"/>
                    <a:pt x="46" y="1347"/>
                  </a:cubicBezTo>
                  <a:cubicBezTo>
                    <a:pt x="69" y="1415"/>
                    <a:pt x="92" y="1461"/>
                    <a:pt x="115" y="1529"/>
                  </a:cubicBezTo>
                  <a:cubicBezTo>
                    <a:pt x="160" y="1575"/>
                    <a:pt x="183" y="1621"/>
                    <a:pt x="229" y="1689"/>
                  </a:cubicBezTo>
                  <a:cubicBezTo>
                    <a:pt x="274" y="1712"/>
                    <a:pt x="343" y="1758"/>
                    <a:pt x="388" y="1803"/>
                  </a:cubicBezTo>
                  <a:cubicBezTo>
                    <a:pt x="480" y="1849"/>
                    <a:pt x="571" y="1895"/>
                    <a:pt x="662" y="1895"/>
                  </a:cubicBezTo>
                  <a:cubicBezTo>
                    <a:pt x="697" y="1906"/>
                    <a:pt x="731" y="1912"/>
                    <a:pt x="765" y="1912"/>
                  </a:cubicBezTo>
                  <a:cubicBezTo>
                    <a:pt x="799" y="1912"/>
                    <a:pt x="834" y="1906"/>
                    <a:pt x="868" y="1895"/>
                  </a:cubicBezTo>
                  <a:cubicBezTo>
                    <a:pt x="936" y="1895"/>
                    <a:pt x="1005" y="1872"/>
                    <a:pt x="1050" y="1849"/>
                  </a:cubicBezTo>
                  <a:cubicBezTo>
                    <a:pt x="1119" y="1826"/>
                    <a:pt x="1187" y="1780"/>
                    <a:pt x="1233" y="1735"/>
                  </a:cubicBezTo>
                  <a:cubicBezTo>
                    <a:pt x="1301" y="1689"/>
                    <a:pt x="1370" y="1621"/>
                    <a:pt x="1416" y="1529"/>
                  </a:cubicBezTo>
                  <a:cubicBezTo>
                    <a:pt x="1438" y="1507"/>
                    <a:pt x="1461" y="1461"/>
                    <a:pt x="1484" y="1438"/>
                  </a:cubicBezTo>
                  <a:cubicBezTo>
                    <a:pt x="1530" y="1347"/>
                    <a:pt x="1575" y="1255"/>
                    <a:pt x="1598" y="1164"/>
                  </a:cubicBezTo>
                  <a:cubicBezTo>
                    <a:pt x="1598" y="1119"/>
                    <a:pt x="1621" y="1096"/>
                    <a:pt x="1621" y="1050"/>
                  </a:cubicBezTo>
                  <a:cubicBezTo>
                    <a:pt x="1621" y="959"/>
                    <a:pt x="1644" y="845"/>
                    <a:pt x="1644" y="753"/>
                  </a:cubicBezTo>
                  <a:cubicBezTo>
                    <a:pt x="1644" y="639"/>
                    <a:pt x="1621" y="548"/>
                    <a:pt x="1575" y="457"/>
                  </a:cubicBezTo>
                  <a:cubicBezTo>
                    <a:pt x="1553" y="365"/>
                    <a:pt x="1507" y="274"/>
                    <a:pt x="1416" y="206"/>
                  </a:cubicBezTo>
                  <a:cubicBezTo>
                    <a:pt x="1347" y="137"/>
                    <a:pt x="1279" y="91"/>
                    <a:pt x="1187" y="69"/>
                  </a:cubicBezTo>
                  <a:cubicBezTo>
                    <a:pt x="1096" y="0"/>
                    <a:pt x="982" y="0"/>
                    <a:pt x="8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1" name="Google Shape;801;p30"/>
            <p:cNvSpPr/>
            <p:nvPr/>
          </p:nvSpPr>
          <p:spPr>
            <a:xfrm>
              <a:off x="1322325" y="3765075"/>
              <a:ext cx="41675" cy="46525"/>
            </a:xfrm>
            <a:custGeom>
              <a:rect b="b" l="l" r="r" t="t"/>
              <a:pathLst>
                <a:path extrusionOk="0" h="1861" w="1667">
                  <a:moveTo>
                    <a:pt x="776" y="1"/>
                  </a:moveTo>
                  <a:cubicBezTo>
                    <a:pt x="708" y="1"/>
                    <a:pt x="639" y="23"/>
                    <a:pt x="571" y="23"/>
                  </a:cubicBezTo>
                  <a:cubicBezTo>
                    <a:pt x="434" y="69"/>
                    <a:pt x="320" y="138"/>
                    <a:pt x="228" y="229"/>
                  </a:cubicBezTo>
                  <a:cubicBezTo>
                    <a:pt x="183" y="274"/>
                    <a:pt x="160" y="320"/>
                    <a:pt x="114" y="389"/>
                  </a:cubicBezTo>
                  <a:cubicBezTo>
                    <a:pt x="46" y="503"/>
                    <a:pt x="0" y="617"/>
                    <a:pt x="0" y="754"/>
                  </a:cubicBezTo>
                  <a:lnTo>
                    <a:pt x="23" y="1096"/>
                  </a:lnTo>
                  <a:cubicBezTo>
                    <a:pt x="23" y="1233"/>
                    <a:pt x="46" y="1370"/>
                    <a:pt x="114" y="1484"/>
                  </a:cubicBezTo>
                  <a:cubicBezTo>
                    <a:pt x="183" y="1576"/>
                    <a:pt x="228" y="1644"/>
                    <a:pt x="320" y="1690"/>
                  </a:cubicBezTo>
                  <a:cubicBezTo>
                    <a:pt x="388" y="1758"/>
                    <a:pt x="479" y="1804"/>
                    <a:pt x="571" y="1827"/>
                  </a:cubicBezTo>
                  <a:cubicBezTo>
                    <a:pt x="639" y="1849"/>
                    <a:pt x="708" y="1861"/>
                    <a:pt x="776" y="1861"/>
                  </a:cubicBezTo>
                  <a:cubicBezTo>
                    <a:pt x="845" y="1861"/>
                    <a:pt x="913" y="1849"/>
                    <a:pt x="982" y="1827"/>
                  </a:cubicBezTo>
                  <a:lnTo>
                    <a:pt x="1004" y="1827"/>
                  </a:lnTo>
                  <a:cubicBezTo>
                    <a:pt x="1073" y="1804"/>
                    <a:pt x="1141" y="1781"/>
                    <a:pt x="1210" y="1735"/>
                  </a:cubicBezTo>
                  <a:cubicBezTo>
                    <a:pt x="1278" y="1712"/>
                    <a:pt x="1324" y="1644"/>
                    <a:pt x="1370" y="1598"/>
                  </a:cubicBezTo>
                  <a:lnTo>
                    <a:pt x="1392" y="1598"/>
                  </a:lnTo>
                  <a:cubicBezTo>
                    <a:pt x="1438" y="1530"/>
                    <a:pt x="1484" y="1484"/>
                    <a:pt x="1529" y="1416"/>
                  </a:cubicBezTo>
                  <a:cubicBezTo>
                    <a:pt x="1529" y="1416"/>
                    <a:pt x="1529" y="1416"/>
                    <a:pt x="1529" y="1393"/>
                  </a:cubicBezTo>
                  <a:cubicBezTo>
                    <a:pt x="1575" y="1347"/>
                    <a:pt x="1598" y="1279"/>
                    <a:pt x="1621" y="1210"/>
                  </a:cubicBezTo>
                  <a:cubicBezTo>
                    <a:pt x="1621" y="1187"/>
                    <a:pt x="1621" y="1187"/>
                    <a:pt x="1621" y="1187"/>
                  </a:cubicBezTo>
                  <a:cubicBezTo>
                    <a:pt x="1644" y="1096"/>
                    <a:pt x="1666" y="1005"/>
                    <a:pt x="1666" y="936"/>
                  </a:cubicBezTo>
                  <a:cubicBezTo>
                    <a:pt x="1666" y="868"/>
                    <a:pt x="1644" y="777"/>
                    <a:pt x="1621" y="708"/>
                  </a:cubicBezTo>
                  <a:cubicBezTo>
                    <a:pt x="1621" y="708"/>
                    <a:pt x="1621" y="708"/>
                    <a:pt x="1621" y="685"/>
                  </a:cubicBezTo>
                  <a:cubicBezTo>
                    <a:pt x="1598" y="617"/>
                    <a:pt x="1575" y="548"/>
                    <a:pt x="1552" y="503"/>
                  </a:cubicBezTo>
                  <a:cubicBezTo>
                    <a:pt x="1552" y="503"/>
                    <a:pt x="1552" y="480"/>
                    <a:pt x="1529" y="480"/>
                  </a:cubicBezTo>
                  <a:cubicBezTo>
                    <a:pt x="1438" y="343"/>
                    <a:pt x="1392" y="297"/>
                    <a:pt x="1301" y="229"/>
                  </a:cubicBezTo>
                  <a:cubicBezTo>
                    <a:pt x="1233" y="160"/>
                    <a:pt x="1164" y="92"/>
                    <a:pt x="1073" y="69"/>
                  </a:cubicBezTo>
                  <a:cubicBezTo>
                    <a:pt x="982" y="23"/>
                    <a:pt x="867" y="1"/>
                    <a:pt x="7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2" name="Google Shape;802;p30"/>
            <p:cNvSpPr/>
            <p:nvPr/>
          </p:nvSpPr>
          <p:spPr>
            <a:xfrm>
              <a:off x="1382800" y="3611000"/>
              <a:ext cx="46250" cy="51950"/>
            </a:xfrm>
            <a:custGeom>
              <a:rect b="b" l="l" r="r" t="t"/>
              <a:pathLst>
                <a:path extrusionOk="0" h="2078" w="1850">
                  <a:moveTo>
                    <a:pt x="822" y="1"/>
                  </a:moveTo>
                  <a:cubicBezTo>
                    <a:pt x="754" y="1"/>
                    <a:pt x="662" y="1"/>
                    <a:pt x="594" y="46"/>
                  </a:cubicBezTo>
                  <a:cubicBezTo>
                    <a:pt x="526" y="69"/>
                    <a:pt x="434" y="92"/>
                    <a:pt x="366" y="138"/>
                  </a:cubicBezTo>
                  <a:cubicBezTo>
                    <a:pt x="297" y="183"/>
                    <a:pt x="206" y="252"/>
                    <a:pt x="160" y="320"/>
                  </a:cubicBezTo>
                  <a:cubicBezTo>
                    <a:pt x="92" y="412"/>
                    <a:pt x="46" y="480"/>
                    <a:pt x="23" y="594"/>
                  </a:cubicBezTo>
                  <a:cubicBezTo>
                    <a:pt x="1" y="686"/>
                    <a:pt x="1" y="800"/>
                    <a:pt x="23" y="891"/>
                  </a:cubicBezTo>
                  <a:cubicBezTo>
                    <a:pt x="23" y="982"/>
                    <a:pt x="46" y="1096"/>
                    <a:pt x="92" y="1165"/>
                  </a:cubicBezTo>
                  <a:cubicBezTo>
                    <a:pt x="115" y="1188"/>
                    <a:pt x="115" y="1188"/>
                    <a:pt x="115" y="1211"/>
                  </a:cubicBezTo>
                  <a:cubicBezTo>
                    <a:pt x="138" y="1370"/>
                    <a:pt x="160" y="1507"/>
                    <a:pt x="252" y="1644"/>
                  </a:cubicBezTo>
                  <a:cubicBezTo>
                    <a:pt x="366" y="1781"/>
                    <a:pt x="366" y="1804"/>
                    <a:pt x="480" y="1895"/>
                  </a:cubicBezTo>
                  <a:cubicBezTo>
                    <a:pt x="503" y="1918"/>
                    <a:pt x="548" y="1941"/>
                    <a:pt x="594" y="1964"/>
                  </a:cubicBezTo>
                  <a:cubicBezTo>
                    <a:pt x="662" y="2009"/>
                    <a:pt x="731" y="2032"/>
                    <a:pt x="799" y="2055"/>
                  </a:cubicBezTo>
                  <a:lnTo>
                    <a:pt x="982" y="2078"/>
                  </a:lnTo>
                  <a:cubicBezTo>
                    <a:pt x="1096" y="2078"/>
                    <a:pt x="1187" y="2055"/>
                    <a:pt x="1279" y="2009"/>
                  </a:cubicBezTo>
                  <a:cubicBezTo>
                    <a:pt x="1347" y="1987"/>
                    <a:pt x="1416" y="1964"/>
                    <a:pt x="1461" y="1918"/>
                  </a:cubicBezTo>
                  <a:cubicBezTo>
                    <a:pt x="1530" y="1850"/>
                    <a:pt x="1598" y="1781"/>
                    <a:pt x="1644" y="1690"/>
                  </a:cubicBezTo>
                  <a:cubicBezTo>
                    <a:pt x="1690" y="1599"/>
                    <a:pt x="1735" y="1507"/>
                    <a:pt x="1781" y="1393"/>
                  </a:cubicBezTo>
                  <a:cubicBezTo>
                    <a:pt x="1827" y="1302"/>
                    <a:pt x="1827" y="1188"/>
                    <a:pt x="1827" y="1074"/>
                  </a:cubicBezTo>
                  <a:cubicBezTo>
                    <a:pt x="1849" y="982"/>
                    <a:pt x="1827" y="868"/>
                    <a:pt x="1804" y="754"/>
                  </a:cubicBezTo>
                  <a:cubicBezTo>
                    <a:pt x="1804" y="731"/>
                    <a:pt x="1804" y="731"/>
                    <a:pt x="1804" y="708"/>
                  </a:cubicBezTo>
                  <a:cubicBezTo>
                    <a:pt x="1781" y="663"/>
                    <a:pt x="1735" y="549"/>
                    <a:pt x="1690" y="480"/>
                  </a:cubicBezTo>
                  <a:cubicBezTo>
                    <a:pt x="1667" y="457"/>
                    <a:pt x="1644" y="412"/>
                    <a:pt x="1621" y="389"/>
                  </a:cubicBezTo>
                  <a:cubicBezTo>
                    <a:pt x="1598" y="366"/>
                    <a:pt x="1576" y="320"/>
                    <a:pt x="1553" y="297"/>
                  </a:cubicBezTo>
                  <a:cubicBezTo>
                    <a:pt x="1553" y="297"/>
                    <a:pt x="1530" y="275"/>
                    <a:pt x="1530" y="275"/>
                  </a:cubicBezTo>
                  <a:cubicBezTo>
                    <a:pt x="1370" y="138"/>
                    <a:pt x="1302" y="115"/>
                    <a:pt x="1119" y="46"/>
                  </a:cubicBezTo>
                  <a:cubicBezTo>
                    <a:pt x="1051" y="24"/>
                    <a:pt x="914" y="1"/>
                    <a:pt x="8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3" name="Google Shape;803;p30"/>
            <p:cNvSpPr/>
            <p:nvPr/>
          </p:nvSpPr>
          <p:spPr>
            <a:xfrm>
              <a:off x="1351425" y="3407600"/>
              <a:ext cx="43375" cy="47650"/>
            </a:xfrm>
            <a:custGeom>
              <a:rect b="b" l="l" r="r" t="t"/>
              <a:pathLst>
                <a:path extrusionOk="0" h="1906" w="1735">
                  <a:moveTo>
                    <a:pt x="845" y="1"/>
                  </a:moveTo>
                  <a:cubicBezTo>
                    <a:pt x="829" y="1"/>
                    <a:pt x="814" y="3"/>
                    <a:pt x="799" y="11"/>
                  </a:cubicBezTo>
                  <a:cubicBezTo>
                    <a:pt x="731" y="11"/>
                    <a:pt x="639" y="11"/>
                    <a:pt x="571" y="34"/>
                  </a:cubicBezTo>
                  <a:cubicBezTo>
                    <a:pt x="457" y="57"/>
                    <a:pt x="388" y="102"/>
                    <a:pt x="297" y="171"/>
                  </a:cubicBezTo>
                  <a:cubicBezTo>
                    <a:pt x="228" y="216"/>
                    <a:pt x="160" y="308"/>
                    <a:pt x="114" y="376"/>
                  </a:cubicBezTo>
                  <a:cubicBezTo>
                    <a:pt x="46" y="467"/>
                    <a:pt x="23" y="559"/>
                    <a:pt x="23" y="673"/>
                  </a:cubicBezTo>
                  <a:cubicBezTo>
                    <a:pt x="0" y="764"/>
                    <a:pt x="0" y="856"/>
                    <a:pt x="23" y="947"/>
                  </a:cubicBezTo>
                  <a:cubicBezTo>
                    <a:pt x="23" y="1015"/>
                    <a:pt x="0" y="1084"/>
                    <a:pt x="0" y="1152"/>
                  </a:cubicBezTo>
                  <a:cubicBezTo>
                    <a:pt x="0" y="1221"/>
                    <a:pt x="23" y="1289"/>
                    <a:pt x="23" y="1358"/>
                  </a:cubicBezTo>
                  <a:cubicBezTo>
                    <a:pt x="46" y="1403"/>
                    <a:pt x="69" y="1472"/>
                    <a:pt x="91" y="1540"/>
                  </a:cubicBezTo>
                  <a:cubicBezTo>
                    <a:pt x="137" y="1632"/>
                    <a:pt x="206" y="1700"/>
                    <a:pt x="297" y="1746"/>
                  </a:cubicBezTo>
                  <a:cubicBezTo>
                    <a:pt x="343" y="1791"/>
                    <a:pt x="411" y="1837"/>
                    <a:pt x="457" y="1837"/>
                  </a:cubicBezTo>
                  <a:cubicBezTo>
                    <a:pt x="525" y="1883"/>
                    <a:pt x="594" y="1905"/>
                    <a:pt x="662" y="1905"/>
                  </a:cubicBezTo>
                  <a:lnTo>
                    <a:pt x="868" y="1905"/>
                  </a:lnTo>
                  <a:cubicBezTo>
                    <a:pt x="959" y="1883"/>
                    <a:pt x="1050" y="1860"/>
                    <a:pt x="1141" y="1814"/>
                  </a:cubicBezTo>
                  <a:cubicBezTo>
                    <a:pt x="1210" y="1769"/>
                    <a:pt x="1301" y="1700"/>
                    <a:pt x="1370" y="1654"/>
                  </a:cubicBezTo>
                  <a:cubicBezTo>
                    <a:pt x="1393" y="1632"/>
                    <a:pt x="1393" y="1609"/>
                    <a:pt x="1415" y="1586"/>
                  </a:cubicBezTo>
                  <a:cubicBezTo>
                    <a:pt x="1461" y="1517"/>
                    <a:pt x="1529" y="1449"/>
                    <a:pt x="1575" y="1358"/>
                  </a:cubicBezTo>
                  <a:cubicBezTo>
                    <a:pt x="1621" y="1289"/>
                    <a:pt x="1644" y="1221"/>
                    <a:pt x="1666" y="1152"/>
                  </a:cubicBezTo>
                  <a:cubicBezTo>
                    <a:pt x="1666" y="1129"/>
                    <a:pt x="1689" y="1107"/>
                    <a:pt x="1689" y="1107"/>
                  </a:cubicBezTo>
                  <a:cubicBezTo>
                    <a:pt x="1689" y="1084"/>
                    <a:pt x="1689" y="1084"/>
                    <a:pt x="1689" y="1061"/>
                  </a:cubicBezTo>
                  <a:cubicBezTo>
                    <a:pt x="1712" y="992"/>
                    <a:pt x="1712" y="924"/>
                    <a:pt x="1735" y="833"/>
                  </a:cubicBezTo>
                  <a:cubicBezTo>
                    <a:pt x="1735" y="719"/>
                    <a:pt x="1712" y="627"/>
                    <a:pt x="1666" y="536"/>
                  </a:cubicBezTo>
                  <a:cubicBezTo>
                    <a:pt x="1621" y="445"/>
                    <a:pt x="1575" y="353"/>
                    <a:pt x="1507" y="285"/>
                  </a:cubicBezTo>
                  <a:cubicBezTo>
                    <a:pt x="1484" y="285"/>
                    <a:pt x="1484" y="285"/>
                    <a:pt x="1484" y="262"/>
                  </a:cubicBezTo>
                  <a:cubicBezTo>
                    <a:pt x="1415" y="216"/>
                    <a:pt x="1370" y="171"/>
                    <a:pt x="1301" y="125"/>
                  </a:cubicBezTo>
                  <a:cubicBezTo>
                    <a:pt x="1233" y="102"/>
                    <a:pt x="1164" y="57"/>
                    <a:pt x="1073" y="34"/>
                  </a:cubicBezTo>
                  <a:cubicBezTo>
                    <a:pt x="1050" y="34"/>
                    <a:pt x="982" y="11"/>
                    <a:pt x="936" y="11"/>
                  </a:cubicBezTo>
                  <a:cubicBezTo>
                    <a:pt x="906" y="11"/>
                    <a:pt x="875" y="1"/>
                    <a:pt x="8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4" name="Google Shape;804;p30"/>
            <p:cNvSpPr/>
            <p:nvPr/>
          </p:nvSpPr>
          <p:spPr>
            <a:xfrm>
              <a:off x="1240150" y="3286325"/>
              <a:ext cx="45100" cy="44375"/>
            </a:xfrm>
            <a:custGeom>
              <a:rect b="b" l="l" r="r" t="t"/>
              <a:pathLst>
                <a:path extrusionOk="0" h="1775" w="1804">
                  <a:moveTo>
                    <a:pt x="913" y="0"/>
                  </a:moveTo>
                  <a:cubicBezTo>
                    <a:pt x="868" y="0"/>
                    <a:pt x="753" y="23"/>
                    <a:pt x="708" y="23"/>
                  </a:cubicBezTo>
                  <a:lnTo>
                    <a:pt x="708" y="46"/>
                  </a:lnTo>
                  <a:lnTo>
                    <a:pt x="685" y="46"/>
                  </a:lnTo>
                  <a:cubicBezTo>
                    <a:pt x="639" y="46"/>
                    <a:pt x="594" y="69"/>
                    <a:pt x="571" y="91"/>
                  </a:cubicBezTo>
                  <a:cubicBezTo>
                    <a:pt x="548" y="91"/>
                    <a:pt x="502" y="114"/>
                    <a:pt x="480" y="137"/>
                  </a:cubicBezTo>
                  <a:lnTo>
                    <a:pt x="457" y="137"/>
                  </a:lnTo>
                  <a:cubicBezTo>
                    <a:pt x="411" y="160"/>
                    <a:pt x="320" y="228"/>
                    <a:pt x="297" y="274"/>
                  </a:cubicBezTo>
                  <a:lnTo>
                    <a:pt x="274" y="274"/>
                  </a:lnTo>
                  <a:cubicBezTo>
                    <a:pt x="251" y="297"/>
                    <a:pt x="228" y="343"/>
                    <a:pt x="206" y="365"/>
                  </a:cubicBezTo>
                  <a:cubicBezTo>
                    <a:pt x="183" y="388"/>
                    <a:pt x="160" y="434"/>
                    <a:pt x="137" y="457"/>
                  </a:cubicBezTo>
                  <a:cubicBezTo>
                    <a:pt x="114" y="502"/>
                    <a:pt x="92" y="548"/>
                    <a:pt x="92" y="571"/>
                  </a:cubicBezTo>
                  <a:cubicBezTo>
                    <a:pt x="92" y="594"/>
                    <a:pt x="69" y="639"/>
                    <a:pt x="46" y="662"/>
                  </a:cubicBezTo>
                  <a:cubicBezTo>
                    <a:pt x="46" y="685"/>
                    <a:pt x="46" y="685"/>
                    <a:pt x="46" y="685"/>
                  </a:cubicBezTo>
                  <a:cubicBezTo>
                    <a:pt x="46" y="731"/>
                    <a:pt x="23" y="753"/>
                    <a:pt x="23" y="799"/>
                  </a:cubicBezTo>
                  <a:cubicBezTo>
                    <a:pt x="23" y="822"/>
                    <a:pt x="23" y="868"/>
                    <a:pt x="23" y="890"/>
                  </a:cubicBezTo>
                  <a:cubicBezTo>
                    <a:pt x="0" y="1005"/>
                    <a:pt x="23" y="1096"/>
                    <a:pt x="92" y="1187"/>
                  </a:cubicBezTo>
                  <a:cubicBezTo>
                    <a:pt x="114" y="1278"/>
                    <a:pt x="160" y="1370"/>
                    <a:pt x="228" y="1438"/>
                  </a:cubicBezTo>
                  <a:cubicBezTo>
                    <a:pt x="297" y="1507"/>
                    <a:pt x="388" y="1575"/>
                    <a:pt x="480" y="1598"/>
                  </a:cubicBezTo>
                  <a:lnTo>
                    <a:pt x="502" y="1598"/>
                  </a:lnTo>
                  <a:cubicBezTo>
                    <a:pt x="548" y="1621"/>
                    <a:pt x="571" y="1644"/>
                    <a:pt x="594" y="1666"/>
                  </a:cubicBezTo>
                  <a:cubicBezTo>
                    <a:pt x="685" y="1735"/>
                    <a:pt x="776" y="1758"/>
                    <a:pt x="868" y="1758"/>
                  </a:cubicBezTo>
                  <a:cubicBezTo>
                    <a:pt x="902" y="1769"/>
                    <a:pt x="936" y="1775"/>
                    <a:pt x="970" y="1775"/>
                  </a:cubicBezTo>
                  <a:cubicBezTo>
                    <a:pt x="1005" y="1775"/>
                    <a:pt x="1039" y="1769"/>
                    <a:pt x="1073" y="1758"/>
                  </a:cubicBezTo>
                  <a:cubicBezTo>
                    <a:pt x="1142" y="1758"/>
                    <a:pt x="1210" y="1735"/>
                    <a:pt x="1278" y="1712"/>
                  </a:cubicBezTo>
                  <a:cubicBezTo>
                    <a:pt x="1324" y="1689"/>
                    <a:pt x="1393" y="1666"/>
                    <a:pt x="1438" y="1598"/>
                  </a:cubicBezTo>
                  <a:cubicBezTo>
                    <a:pt x="1530" y="1552"/>
                    <a:pt x="1575" y="1484"/>
                    <a:pt x="1621" y="1393"/>
                  </a:cubicBezTo>
                  <a:lnTo>
                    <a:pt x="1644" y="1393"/>
                  </a:lnTo>
                  <a:cubicBezTo>
                    <a:pt x="1666" y="1324"/>
                    <a:pt x="1689" y="1256"/>
                    <a:pt x="1712" y="1187"/>
                  </a:cubicBezTo>
                  <a:cubicBezTo>
                    <a:pt x="1712" y="1187"/>
                    <a:pt x="1735" y="1164"/>
                    <a:pt x="1735" y="1164"/>
                  </a:cubicBezTo>
                  <a:cubicBezTo>
                    <a:pt x="1735" y="1164"/>
                    <a:pt x="1735" y="1141"/>
                    <a:pt x="1735" y="1141"/>
                  </a:cubicBezTo>
                  <a:cubicBezTo>
                    <a:pt x="1735" y="1119"/>
                    <a:pt x="1735" y="1073"/>
                    <a:pt x="1758" y="1027"/>
                  </a:cubicBezTo>
                  <a:cubicBezTo>
                    <a:pt x="1781" y="959"/>
                    <a:pt x="1803" y="868"/>
                    <a:pt x="1803" y="753"/>
                  </a:cubicBezTo>
                  <a:cubicBezTo>
                    <a:pt x="1803" y="662"/>
                    <a:pt x="1781" y="548"/>
                    <a:pt x="1735" y="480"/>
                  </a:cubicBezTo>
                  <a:cubicBezTo>
                    <a:pt x="1712" y="365"/>
                    <a:pt x="1666" y="297"/>
                    <a:pt x="1575" y="228"/>
                  </a:cubicBezTo>
                  <a:cubicBezTo>
                    <a:pt x="1530" y="183"/>
                    <a:pt x="1484" y="137"/>
                    <a:pt x="1438" y="114"/>
                  </a:cubicBezTo>
                  <a:cubicBezTo>
                    <a:pt x="1301" y="46"/>
                    <a:pt x="1187" y="0"/>
                    <a:pt x="10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2">
  <p:cSld name="CUSTOM_8">
    <p:spTree>
      <p:nvGrpSpPr>
        <p:cNvPr id="805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Google Shape;806;p31"/>
          <p:cNvSpPr txBox="1"/>
          <p:nvPr>
            <p:ph type="title"/>
          </p:nvPr>
        </p:nvSpPr>
        <p:spPr>
          <a:xfrm>
            <a:off x="2002113" y="3583586"/>
            <a:ext cx="2079300" cy="61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linker"/>
              <a:buNone/>
              <a:defRPr sz="1600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linker"/>
              <a:buNone/>
              <a:defRPr sz="1400">
                <a:solidFill>
                  <a:schemeClr val="dk2"/>
                </a:solidFill>
                <a:latin typeface="Blinker"/>
                <a:ea typeface="Blinker"/>
                <a:cs typeface="Blinker"/>
                <a:sym typeface="Blinker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linker"/>
              <a:buNone/>
              <a:defRPr sz="1400">
                <a:solidFill>
                  <a:schemeClr val="dk2"/>
                </a:solidFill>
                <a:latin typeface="Blinker"/>
                <a:ea typeface="Blinker"/>
                <a:cs typeface="Blinker"/>
                <a:sym typeface="Blinker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linker"/>
              <a:buNone/>
              <a:defRPr sz="1400">
                <a:solidFill>
                  <a:schemeClr val="dk2"/>
                </a:solidFill>
                <a:latin typeface="Blinker"/>
                <a:ea typeface="Blinker"/>
                <a:cs typeface="Blinker"/>
                <a:sym typeface="Blinker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linker"/>
              <a:buNone/>
              <a:defRPr sz="1400">
                <a:solidFill>
                  <a:schemeClr val="dk2"/>
                </a:solidFill>
                <a:latin typeface="Blinker"/>
                <a:ea typeface="Blinker"/>
                <a:cs typeface="Blinker"/>
                <a:sym typeface="Blinker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linker"/>
              <a:buNone/>
              <a:defRPr sz="1400">
                <a:solidFill>
                  <a:schemeClr val="dk2"/>
                </a:solidFill>
                <a:latin typeface="Blinker"/>
                <a:ea typeface="Blinker"/>
                <a:cs typeface="Blinker"/>
                <a:sym typeface="Blinker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linker"/>
              <a:buNone/>
              <a:defRPr sz="1400">
                <a:solidFill>
                  <a:schemeClr val="dk2"/>
                </a:solidFill>
                <a:latin typeface="Blinker"/>
                <a:ea typeface="Blinker"/>
                <a:cs typeface="Blinker"/>
                <a:sym typeface="Blinker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linker"/>
              <a:buNone/>
              <a:defRPr sz="1400">
                <a:solidFill>
                  <a:schemeClr val="dk2"/>
                </a:solidFill>
                <a:latin typeface="Blinker"/>
                <a:ea typeface="Blinker"/>
                <a:cs typeface="Blinker"/>
                <a:sym typeface="Blinker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linker"/>
              <a:buNone/>
              <a:defRPr sz="1400">
                <a:solidFill>
                  <a:schemeClr val="dk2"/>
                </a:solidFill>
                <a:latin typeface="Blinker"/>
                <a:ea typeface="Blinker"/>
                <a:cs typeface="Blinker"/>
                <a:sym typeface="Blinker"/>
              </a:defRPr>
            </a:lvl9pPr>
          </a:lstStyle>
          <a:p/>
        </p:txBody>
      </p:sp>
      <p:sp>
        <p:nvSpPr>
          <p:cNvPr id="807" name="Google Shape;807;p31"/>
          <p:cNvSpPr txBox="1"/>
          <p:nvPr>
            <p:ph idx="2" type="title"/>
          </p:nvPr>
        </p:nvSpPr>
        <p:spPr>
          <a:xfrm>
            <a:off x="2146563" y="3186325"/>
            <a:ext cx="1790400" cy="27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linker"/>
              <a:buNone/>
              <a:defRPr b="1" sz="1800">
                <a:latin typeface="Encode Sans"/>
                <a:ea typeface="Encode Sans"/>
                <a:cs typeface="Encode Sans"/>
                <a:sym typeface="Encode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linker"/>
              <a:buNone/>
              <a:defRPr b="1" sz="1800">
                <a:solidFill>
                  <a:schemeClr val="lt2"/>
                </a:solidFill>
                <a:latin typeface="Blinker"/>
                <a:ea typeface="Blinker"/>
                <a:cs typeface="Blinker"/>
                <a:sym typeface="Blinker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linker"/>
              <a:buNone/>
              <a:defRPr b="1" sz="1800">
                <a:solidFill>
                  <a:schemeClr val="lt2"/>
                </a:solidFill>
                <a:latin typeface="Blinker"/>
                <a:ea typeface="Blinker"/>
                <a:cs typeface="Blinker"/>
                <a:sym typeface="Blinker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linker"/>
              <a:buNone/>
              <a:defRPr b="1" sz="1800">
                <a:solidFill>
                  <a:schemeClr val="lt2"/>
                </a:solidFill>
                <a:latin typeface="Blinker"/>
                <a:ea typeface="Blinker"/>
                <a:cs typeface="Blinker"/>
                <a:sym typeface="Blinker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linker"/>
              <a:buNone/>
              <a:defRPr b="1" sz="1800">
                <a:solidFill>
                  <a:schemeClr val="lt2"/>
                </a:solidFill>
                <a:latin typeface="Blinker"/>
                <a:ea typeface="Blinker"/>
                <a:cs typeface="Blinker"/>
                <a:sym typeface="Blinker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linker"/>
              <a:buNone/>
              <a:defRPr b="1" sz="1800">
                <a:solidFill>
                  <a:schemeClr val="lt2"/>
                </a:solidFill>
                <a:latin typeface="Blinker"/>
                <a:ea typeface="Blinker"/>
                <a:cs typeface="Blinker"/>
                <a:sym typeface="Blinker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linker"/>
              <a:buNone/>
              <a:defRPr b="1" sz="1800">
                <a:solidFill>
                  <a:schemeClr val="lt2"/>
                </a:solidFill>
                <a:latin typeface="Blinker"/>
                <a:ea typeface="Blinker"/>
                <a:cs typeface="Blinker"/>
                <a:sym typeface="Blinker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linker"/>
              <a:buNone/>
              <a:defRPr b="1" sz="1800">
                <a:solidFill>
                  <a:schemeClr val="lt2"/>
                </a:solidFill>
                <a:latin typeface="Blinker"/>
                <a:ea typeface="Blinker"/>
                <a:cs typeface="Blinker"/>
                <a:sym typeface="Blinker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linker"/>
              <a:buNone/>
              <a:defRPr b="1" sz="1800">
                <a:solidFill>
                  <a:schemeClr val="lt2"/>
                </a:solidFill>
                <a:latin typeface="Blinker"/>
                <a:ea typeface="Blinker"/>
                <a:cs typeface="Blinker"/>
                <a:sym typeface="Blinker"/>
              </a:defRPr>
            </a:lvl9pPr>
          </a:lstStyle>
          <a:p/>
        </p:txBody>
      </p:sp>
      <p:sp>
        <p:nvSpPr>
          <p:cNvPr id="808" name="Google Shape;808;p31"/>
          <p:cNvSpPr txBox="1"/>
          <p:nvPr>
            <p:ph idx="3" type="title"/>
          </p:nvPr>
        </p:nvSpPr>
        <p:spPr>
          <a:xfrm>
            <a:off x="5209893" y="3583586"/>
            <a:ext cx="2079300" cy="61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linker"/>
              <a:buNone/>
              <a:defRPr sz="1600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linker"/>
              <a:buNone/>
              <a:defRPr sz="1400">
                <a:solidFill>
                  <a:schemeClr val="dk2"/>
                </a:solidFill>
                <a:latin typeface="Blinker"/>
                <a:ea typeface="Blinker"/>
                <a:cs typeface="Blinker"/>
                <a:sym typeface="Blinker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linker"/>
              <a:buNone/>
              <a:defRPr sz="1400">
                <a:solidFill>
                  <a:schemeClr val="dk2"/>
                </a:solidFill>
                <a:latin typeface="Blinker"/>
                <a:ea typeface="Blinker"/>
                <a:cs typeface="Blinker"/>
                <a:sym typeface="Blinker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linker"/>
              <a:buNone/>
              <a:defRPr sz="1400">
                <a:solidFill>
                  <a:schemeClr val="dk2"/>
                </a:solidFill>
                <a:latin typeface="Blinker"/>
                <a:ea typeface="Blinker"/>
                <a:cs typeface="Blinker"/>
                <a:sym typeface="Blinker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linker"/>
              <a:buNone/>
              <a:defRPr sz="1400">
                <a:solidFill>
                  <a:schemeClr val="dk2"/>
                </a:solidFill>
                <a:latin typeface="Blinker"/>
                <a:ea typeface="Blinker"/>
                <a:cs typeface="Blinker"/>
                <a:sym typeface="Blinker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linker"/>
              <a:buNone/>
              <a:defRPr sz="1400">
                <a:solidFill>
                  <a:schemeClr val="dk2"/>
                </a:solidFill>
                <a:latin typeface="Blinker"/>
                <a:ea typeface="Blinker"/>
                <a:cs typeface="Blinker"/>
                <a:sym typeface="Blinker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linker"/>
              <a:buNone/>
              <a:defRPr sz="1400">
                <a:solidFill>
                  <a:schemeClr val="dk2"/>
                </a:solidFill>
                <a:latin typeface="Blinker"/>
                <a:ea typeface="Blinker"/>
                <a:cs typeface="Blinker"/>
                <a:sym typeface="Blinker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linker"/>
              <a:buNone/>
              <a:defRPr sz="1400">
                <a:solidFill>
                  <a:schemeClr val="dk2"/>
                </a:solidFill>
                <a:latin typeface="Blinker"/>
                <a:ea typeface="Blinker"/>
                <a:cs typeface="Blinker"/>
                <a:sym typeface="Blinker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linker"/>
              <a:buNone/>
              <a:defRPr sz="1400">
                <a:solidFill>
                  <a:schemeClr val="dk2"/>
                </a:solidFill>
                <a:latin typeface="Blinker"/>
                <a:ea typeface="Blinker"/>
                <a:cs typeface="Blinker"/>
                <a:sym typeface="Blinker"/>
              </a:defRPr>
            </a:lvl9pPr>
          </a:lstStyle>
          <a:p/>
        </p:txBody>
      </p:sp>
      <p:sp>
        <p:nvSpPr>
          <p:cNvPr id="809" name="Google Shape;809;p31"/>
          <p:cNvSpPr txBox="1"/>
          <p:nvPr>
            <p:ph idx="4" type="title"/>
          </p:nvPr>
        </p:nvSpPr>
        <p:spPr>
          <a:xfrm>
            <a:off x="5213193" y="3186325"/>
            <a:ext cx="2072700" cy="27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linker"/>
              <a:buNone/>
              <a:defRPr b="1" sz="1800">
                <a:latin typeface="Encode Sans"/>
                <a:ea typeface="Encode Sans"/>
                <a:cs typeface="Encode Sans"/>
                <a:sym typeface="Encode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linker"/>
              <a:buNone/>
              <a:defRPr b="1" sz="1800">
                <a:solidFill>
                  <a:schemeClr val="lt2"/>
                </a:solidFill>
                <a:latin typeface="Blinker"/>
                <a:ea typeface="Blinker"/>
                <a:cs typeface="Blinker"/>
                <a:sym typeface="Blinker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linker"/>
              <a:buNone/>
              <a:defRPr b="1" sz="1800">
                <a:solidFill>
                  <a:schemeClr val="lt2"/>
                </a:solidFill>
                <a:latin typeface="Blinker"/>
                <a:ea typeface="Blinker"/>
                <a:cs typeface="Blinker"/>
                <a:sym typeface="Blinker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linker"/>
              <a:buNone/>
              <a:defRPr b="1" sz="1800">
                <a:solidFill>
                  <a:schemeClr val="lt2"/>
                </a:solidFill>
                <a:latin typeface="Blinker"/>
                <a:ea typeface="Blinker"/>
                <a:cs typeface="Blinker"/>
                <a:sym typeface="Blinker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linker"/>
              <a:buNone/>
              <a:defRPr b="1" sz="1800">
                <a:solidFill>
                  <a:schemeClr val="lt2"/>
                </a:solidFill>
                <a:latin typeface="Blinker"/>
                <a:ea typeface="Blinker"/>
                <a:cs typeface="Blinker"/>
                <a:sym typeface="Blinker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linker"/>
              <a:buNone/>
              <a:defRPr b="1" sz="1800">
                <a:solidFill>
                  <a:schemeClr val="lt2"/>
                </a:solidFill>
                <a:latin typeface="Blinker"/>
                <a:ea typeface="Blinker"/>
                <a:cs typeface="Blinker"/>
                <a:sym typeface="Blinker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linker"/>
              <a:buNone/>
              <a:defRPr b="1" sz="1800">
                <a:solidFill>
                  <a:schemeClr val="lt2"/>
                </a:solidFill>
                <a:latin typeface="Blinker"/>
                <a:ea typeface="Blinker"/>
                <a:cs typeface="Blinker"/>
                <a:sym typeface="Blinker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linker"/>
              <a:buNone/>
              <a:defRPr b="1" sz="1800">
                <a:solidFill>
                  <a:schemeClr val="lt2"/>
                </a:solidFill>
                <a:latin typeface="Blinker"/>
                <a:ea typeface="Blinker"/>
                <a:cs typeface="Blinker"/>
                <a:sym typeface="Blinker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linker"/>
              <a:buNone/>
              <a:defRPr b="1" sz="1800">
                <a:solidFill>
                  <a:schemeClr val="lt2"/>
                </a:solidFill>
                <a:latin typeface="Blinker"/>
                <a:ea typeface="Blinker"/>
                <a:cs typeface="Blinker"/>
                <a:sym typeface="Blinker"/>
              </a:defRPr>
            </a:lvl9pPr>
          </a:lstStyle>
          <a:p/>
        </p:txBody>
      </p:sp>
      <p:sp>
        <p:nvSpPr>
          <p:cNvPr id="810" name="Google Shape;810;p31"/>
          <p:cNvSpPr/>
          <p:nvPr/>
        </p:nvSpPr>
        <p:spPr>
          <a:xfrm flipH="1" rot="10800000">
            <a:off x="-99750" y="4426322"/>
            <a:ext cx="4718504" cy="1017753"/>
          </a:xfrm>
          <a:custGeom>
            <a:rect b="b" l="l" r="r" t="t"/>
            <a:pathLst>
              <a:path extrusionOk="0" h="54895" w="254504">
                <a:moveTo>
                  <a:pt x="254503" y="0"/>
                </a:moveTo>
                <a:cubicBezTo>
                  <a:pt x="254503" y="0"/>
                  <a:pt x="244837" y="54895"/>
                  <a:pt x="153954" y="52159"/>
                </a:cubicBezTo>
                <a:cubicBezTo>
                  <a:pt x="75898" y="49788"/>
                  <a:pt x="63922" y="14529"/>
                  <a:pt x="821" y="32280"/>
                </a:cubicBezTo>
                <a:lnTo>
                  <a:pt x="0" y="517"/>
                </a:lnTo>
                <a:close/>
              </a:path>
            </a:pathLst>
          </a:custGeom>
          <a:solidFill>
            <a:srgbClr val="E3D6C9">
              <a:alpha val="28627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1" name="Google Shape;811;p31"/>
          <p:cNvSpPr/>
          <p:nvPr/>
        </p:nvSpPr>
        <p:spPr>
          <a:xfrm flipH="1">
            <a:off x="5708083" y="-19825"/>
            <a:ext cx="3480342" cy="750689"/>
          </a:xfrm>
          <a:custGeom>
            <a:rect b="b" l="l" r="r" t="t"/>
            <a:pathLst>
              <a:path extrusionOk="0" h="54895" w="254504">
                <a:moveTo>
                  <a:pt x="254503" y="0"/>
                </a:moveTo>
                <a:cubicBezTo>
                  <a:pt x="254503" y="0"/>
                  <a:pt x="244837" y="54895"/>
                  <a:pt x="153954" y="52159"/>
                </a:cubicBezTo>
                <a:cubicBezTo>
                  <a:pt x="75898" y="49788"/>
                  <a:pt x="63922" y="14529"/>
                  <a:pt x="821" y="32280"/>
                </a:cubicBezTo>
                <a:lnTo>
                  <a:pt x="0" y="517"/>
                </a:lnTo>
                <a:close/>
              </a:path>
            </a:pathLst>
          </a:custGeom>
          <a:solidFill>
            <a:srgbClr val="E3D6C9">
              <a:alpha val="28627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12" name="Google Shape;812;p31"/>
          <p:cNvGrpSpPr/>
          <p:nvPr/>
        </p:nvGrpSpPr>
        <p:grpSpPr>
          <a:xfrm flipH="1" rot="10800000">
            <a:off x="-117450" y="4212500"/>
            <a:ext cx="999200" cy="990975"/>
            <a:chOff x="3102700" y="494350"/>
            <a:chExt cx="999200" cy="990975"/>
          </a:xfrm>
        </p:grpSpPr>
        <p:sp>
          <p:nvSpPr>
            <p:cNvPr id="813" name="Google Shape;813;p31"/>
            <p:cNvSpPr/>
            <p:nvPr/>
          </p:nvSpPr>
          <p:spPr>
            <a:xfrm>
              <a:off x="3363475" y="639725"/>
              <a:ext cx="70200" cy="69650"/>
            </a:xfrm>
            <a:custGeom>
              <a:rect b="b" l="l" r="r" t="t"/>
              <a:pathLst>
                <a:path extrusionOk="0" h="2786" w="2808">
                  <a:moveTo>
                    <a:pt x="1530" y="1"/>
                  </a:moveTo>
                  <a:cubicBezTo>
                    <a:pt x="1432" y="1"/>
                    <a:pt x="1335" y="12"/>
                    <a:pt x="1233" y="46"/>
                  </a:cubicBezTo>
                  <a:cubicBezTo>
                    <a:pt x="1027" y="92"/>
                    <a:pt x="845" y="206"/>
                    <a:pt x="685" y="366"/>
                  </a:cubicBezTo>
                  <a:cubicBezTo>
                    <a:pt x="639" y="366"/>
                    <a:pt x="616" y="389"/>
                    <a:pt x="594" y="411"/>
                  </a:cubicBezTo>
                  <a:cubicBezTo>
                    <a:pt x="411" y="526"/>
                    <a:pt x="274" y="640"/>
                    <a:pt x="183" y="822"/>
                  </a:cubicBezTo>
                  <a:cubicBezTo>
                    <a:pt x="69" y="1005"/>
                    <a:pt x="46" y="1188"/>
                    <a:pt x="23" y="1393"/>
                  </a:cubicBezTo>
                  <a:cubicBezTo>
                    <a:pt x="0" y="1530"/>
                    <a:pt x="23" y="1667"/>
                    <a:pt x="46" y="1804"/>
                  </a:cubicBezTo>
                  <a:cubicBezTo>
                    <a:pt x="69" y="1895"/>
                    <a:pt x="114" y="1986"/>
                    <a:pt x="160" y="2078"/>
                  </a:cubicBezTo>
                  <a:cubicBezTo>
                    <a:pt x="183" y="2123"/>
                    <a:pt x="206" y="2169"/>
                    <a:pt x="228" y="2192"/>
                  </a:cubicBezTo>
                  <a:cubicBezTo>
                    <a:pt x="343" y="2374"/>
                    <a:pt x="480" y="2511"/>
                    <a:pt x="662" y="2603"/>
                  </a:cubicBezTo>
                  <a:cubicBezTo>
                    <a:pt x="868" y="2717"/>
                    <a:pt x="1027" y="2762"/>
                    <a:pt x="1256" y="2785"/>
                  </a:cubicBezTo>
                  <a:cubicBezTo>
                    <a:pt x="1415" y="2785"/>
                    <a:pt x="1575" y="2762"/>
                    <a:pt x="1712" y="2740"/>
                  </a:cubicBezTo>
                  <a:cubicBezTo>
                    <a:pt x="1872" y="2694"/>
                    <a:pt x="2009" y="2648"/>
                    <a:pt x="2146" y="2557"/>
                  </a:cubicBezTo>
                  <a:cubicBezTo>
                    <a:pt x="2306" y="2443"/>
                    <a:pt x="2420" y="2329"/>
                    <a:pt x="2557" y="2169"/>
                  </a:cubicBezTo>
                  <a:cubicBezTo>
                    <a:pt x="2625" y="2055"/>
                    <a:pt x="2694" y="1918"/>
                    <a:pt x="2716" y="1781"/>
                  </a:cubicBezTo>
                  <a:cubicBezTo>
                    <a:pt x="2808" y="1530"/>
                    <a:pt x="2808" y="1210"/>
                    <a:pt x="2739" y="959"/>
                  </a:cubicBezTo>
                  <a:cubicBezTo>
                    <a:pt x="2716" y="822"/>
                    <a:pt x="2671" y="685"/>
                    <a:pt x="2602" y="594"/>
                  </a:cubicBezTo>
                  <a:cubicBezTo>
                    <a:pt x="2488" y="411"/>
                    <a:pt x="2374" y="297"/>
                    <a:pt x="2191" y="183"/>
                  </a:cubicBezTo>
                  <a:cubicBezTo>
                    <a:pt x="2169" y="160"/>
                    <a:pt x="2123" y="138"/>
                    <a:pt x="2100" y="115"/>
                  </a:cubicBezTo>
                  <a:cubicBezTo>
                    <a:pt x="2009" y="92"/>
                    <a:pt x="1918" y="46"/>
                    <a:pt x="1826" y="23"/>
                  </a:cubicBezTo>
                  <a:cubicBezTo>
                    <a:pt x="1724" y="12"/>
                    <a:pt x="1627" y="1"/>
                    <a:pt x="15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4" name="Google Shape;814;p31"/>
            <p:cNvSpPr/>
            <p:nvPr/>
          </p:nvSpPr>
          <p:spPr>
            <a:xfrm>
              <a:off x="3252775" y="766400"/>
              <a:ext cx="62775" cy="62225"/>
            </a:xfrm>
            <a:custGeom>
              <a:rect b="b" l="l" r="r" t="t"/>
              <a:pathLst>
                <a:path extrusionOk="0" h="2489" w="2511">
                  <a:moveTo>
                    <a:pt x="1301" y="1"/>
                  </a:moveTo>
                  <a:cubicBezTo>
                    <a:pt x="1164" y="1"/>
                    <a:pt x="1050" y="24"/>
                    <a:pt x="913" y="46"/>
                  </a:cubicBezTo>
                  <a:cubicBezTo>
                    <a:pt x="822" y="69"/>
                    <a:pt x="731" y="115"/>
                    <a:pt x="639" y="206"/>
                  </a:cubicBezTo>
                  <a:cubicBezTo>
                    <a:pt x="548" y="229"/>
                    <a:pt x="457" y="275"/>
                    <a:pt x="388" y="343"/>
                  </a:cubicBezTo>
                  <a:cubicBezTo>
                    <a:pt x="342" y="389"/>
                    <a:pt x="320" y="435"/>
                    <a:pt x="274" y="480"/>
                  </a:cubicBezTo>
                  <a:cubicBezTo>
                    <a:pt x="251" y="526"/>
                    <a:pt x="206" y="549"/>
                    <a:pt x="183" y="594"/>
                  </a:cubicBezTo>
                  <a:cubicBezTo>
                    <a:pt x="137" y="686"/>
                    <a:pt x="114" y="754"/>
                    <a:pt x="91" y="823"/>
                  </a:cubicBezTo>
                  <a:cubicBezTo>
                    <a:pt x="69" y="845"/>
                    <a:pt x="69" y="891"/>
                    <a:pt x="69" y="914"/>
                  </a:cubicBezTo>
                  <a:cubicBezTo>
                    <a:pt x="0" y="1119"/>
                    <a:pt x="23" y="1348"/>
                    <a:pt x="69" y="1576"/>
                  </a:cubicBezTo>
                  <a:cubicBezTo>
                    <a:pt x="91" y="1667"/>
                    <a:pt x="137" y="1781"/>
                    <a:pt x="183" y="1873"/>
                  </a:cubicBezTo>
                  <a:cubicBezTo>
                    <a:pt x="228" y="1964"/>
                    <a:pt x="297" y="2055"/>
                    <a:pt x="388" y="2124"/>
                  </a:cubicBezTo>
                  <a:cubicBezTo>
                    <a:pt x="388" y="2146"/>
                    <a:pt x="411" y="2169"/>
                    <a:pt x="434" y="2192"/>
                  </a:cubicBezTo>
                  <a:cubicBezTo>
                    <a:pt x="502" y="2238"/>
                    <a:pt x="571" y="2283"/>
                    <a:pt x="639" y="2329"/>
                  </a:cubicBezTo>
                  <a:cubicBezTo>
                    <a:pt x="708" y="2375"/>
                    <a:pt x="776" y="2397"/>
                    <a:pt x="867" y="2420"/>
                  </a:cubicBezTo>
                  <a:cubicBezTo>
                    <a:pt x="890" y="2443"/>
                    <a:pt x="913" y="2443"/>
                    <a:pt x="936" y="2443"/>
                  </a:cubicBezTo>
                  <a:cubicBezTo>
                    <a:pt x="1050" y="2466"/>
                    <a:pt x="1164" y="2489"/>
                    <a:pt x="1278" y="2489"/>
                  </a:cubicBezTo>
                  <a:cubicBezTo>
                    <a:pt x="1392" y="2466"/>
                    <a:pt x="1507" y="2466"/>
                    <a:pt x="1598" y="2420"/>
                  </a:cubicBezTo>
                  <a:cubicBezTo>
                    <a:pt x="1712" y="2397"/>
                    <a:pt x="1826" y="2352"/>
                    <a:pt x="1917" y="2283"/>
                  </a:cubicBezTo>
                  <a:cubicBezTo>
                    <a:pt x="2009" y="2215"/>
                    <a:pt x="2100" y="2146"/>
                    <a:pt x="2169" y="2078"/>
                  </a:cubicBezTo>
                  <a:cubicBezTo>
                    <a:pt x="2237" y="1987"/>
                    <a:pt x="2305" y="1895"/>
                    <a:pt x="2351" y="1804"/>
                  </a:cubicBezTo>
                  <a:cubicBezTo>
                    <a:pt x="2397" y="1736"/>
                    <a:pt x="2420" y="1667"/>
                    <a:pt x="2442" y="1576"/>
                  </a:cubicBezTo>
                  <a:cubicBezTo>
                    <a:pt x="2465" y="1530"/>
                    <a:pt x="2465" y="1462"/>
                    <a:pt x="2488" y="1416"/>
                  </a:cubicBezTo>
                  <a:cubicBezTo>
                    <a:pt x="2511" y="1256"/>
                    <a:pt x="2488" y="1119"/>
                    <a:pt x="2465" y="982"/>
                  </a:cubicBezTo>
                  <a:cubicBezTo>
                    <a:pt x="2465" y="937"/>
                    <a:pt x="2442" y="914"/>
                    <a:pt x="2442" y="891"/>
                  </a:cubicBezTo>
                  <a:cubicBezTo>
                    <a:pt x="2397" y="800"/>
                    <a:pt x="2374" y="731"/>
                    <a:pt x="2328" y="640"/>
                  </a:cubicBezTo>
                  <a:cubicBezTo>
                    <a:pt x="2283" y="571"/>
                    <a:pt x="2237" y="503"/>
                    <a:pt x="2169" y="435"/>
                  </a:cubicBezTo>
                  <a:cubicBezTo>
                    <a:pt x="2146" y="412"/>
                    <a:pt x="2123" y="389"/>
                    <a:pt x="2100" y="366"/>
                  </a:cubicBezTo>
                  <a:cubicBezTo>
                    <a:pt x="2032" y="298"/>
                    <a:pt x="1963" y="252"/>
                    <a:pt x="1895" y="206"/>
                  </a:cubicBezTo>
                  <a:cubicBezTo>
                    <a:pt x="1872" y="183"/>
                    <a:pt x="1849" y="161"/>
                    <a:pt x="1803" y="161"/>
                  </a:cubicBezTo>
                  <a:cubicBezTo>
                    <a:pt x="1735" y="115"/>
                    <a:pt x="1644" y="69"/>
                    <a:pt x="1575" y="46"/>
                  </a:cubicBezTo>
                  <a:cubicBezTo>
                    <a:pt x="1484" y="24"/>
                    <a:pt x="1392" y="24"/>
                    <a:pt x="13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5" name="Google Shape;815;p31"/>
            <p:cNvSpPr/>
            <p:nvPr/>
          </p:nvSpPr>
          <p:spPr>
            <a:xfrm>
              <a:off x="3244200" y="916975"/>
              <a:ext cx="41125" cy="53175"/>
            </a:xfrm>
            <a:custGeom>
              <a:rect b="b" l="l" r="r" t="t"/>
              <a:pathLst>
                <a:path extrusionOk="0" h="2127" w="1645">
                  <a:moveTo>
                    <a:pt x="901" y="0"/>
                  </a:moveTo>
                  <a:cubicBezTo>
                    <a:pt x="883" y="0"/>
                    <a:pt x="864" y="1"/>
                    <a:pt x="845" y="4"/>
                  </a:cubicBezTo>
                  <a:cubicBezTo>
                    <a:pt x="777" y="4"/>
                    <a:pt x="708" y="27"/>
                    <a:pt x="640" y="27"/>
                  </a:cubicBezTo>
                  <a:cubicBezTo>
                    <a:pt x="526" y="49"/>
                    <a:pt x="434" y="118"/>
                    <a:pt x="343" y="209"/>
                  </a:cubicBezTo>
                  <a:cubicBezTo>
                    <a:pt x="206" y="323"/>
                    <a:pt x="115" y="506"/>
                    <a:pt x="46" y="688"/>
                  </a:cubicBezTo>
                  <a:cubicBezTo>
                    <a:pt x="24" y="780"/>
                    <a:pt x="1" y="894"/>
                    <a:pt x="1" y="962"/>
                  </a:cubicBezTo>
                  <a:cubicBezTo>
                    <a:pt x="1" y="1008"/>
                    <a:pt x="1" y="1031"/>
                    <a:pt x="1" y="1054"/>
                  </a:cubicBezTo>
                  <a:cubicBezTo>
                    <a:pt x="1" y="1054"/>
                    <a:pt x="1" y="1076"/>
                    <a:pt x="1" y="1076"/>
                  </a:cubicBezTo>
                  <a:cubicBezTo>
                    <a:pt x="1" y="1099"/>
                    <a:pt x="1" y="1145"/>
                    <a:pt x="1" y="1168"/>
                  </a:cubicBezTo>
                  <a:cubicBezTo>
                    <a:pt x="1" y="1259"/>
                    <a:pt x="24" y="1350"/>
                    <a:pt x="46" y="1442"/>
                  </a:cubicBezTo>
                  <a:cubicBezTo>
                    <a:pt x="69" y="1487"/>
                    <a:pt x="115" y="1533"/>
                    <a:pt x="138" y="1579"/>
                  </a:cubicBezTo>
                  <a:cubicBezTo>
                    <a:pt x="138" y="1601"/>
                    <a:pt x="138" y="1624"/>
                    <a:pt x="160" y="1624"/>
                  </a:cubicBezTo>
                  <a:cubicBezTo>
                    <a:pt x="252" y="1784"/>
                    <a:pt x="389" y="1944"/>
                    <a:pt x="549" y="2035"/>
                  </a:cubicBezTo>
                  <a:cubicBezTo>
                    <a:pt x="663" y="2104"/>
                    <a:pt x="777" y="2126"/>
                    <a:pt x="914" y="2126"/>
                  </a:cubicBezTo>
                  <a:cubicBezTo>
                    <a:pt x="1005" y="2126"/>
                    <a:pt x="1096" y="2104"/>
                    <a:pt x="1165" y="2058"/>
                  </a:cubicBezTo>
                  <a:cubicBezTo>
                    <a:pt x="1256" y="2035"/>
                    <a:pt x="1347" y="1990"/>
                    <a:pt x="1393" y="1921"/>
                  </a:cubicBezTo>
                  <a:cubicBezTo>
                    <a:pt x="1484" y="1830"/>
                    <a:pt x="1553" y="1738"/>
                    <a:pt x="1576" y="1624"/>
                  </a:cubicBezTo>
                  <a:cubicBezTo>
                    <a:pt x="1621" y="1510"/>
                    <a:pt x="1621" y="1373"/>
                    <a:pt x="1644" y="1282"/>
                  </a:cubicBezTo>
                  <a:cubicBezTo>
                    <a:pt x="1644" y="1168"/>
                    <a:pt x="1621" y="1031"/>
                    <a:pt x="1598" y="917"/>
                  </a:cubicBezTo>
                  <a:cubicBezTo>
                    <a:pt x="1598" y="848"/>
                    <a:pt x="1553" y="780"/>
                    <a:pt x="1530" y="711"/>
                  </a:cubicBezTo>
                  <a:cubicBezTo>
                    <a:pt x="1530" y="711"/>
                    <a:pt x="1530" y="711"/>
                    <a:pt x="1530" y="688"/>
                  </a:cubicBezTo>
                  <a:cubicBezTo>
                    <a:pt x="1530" y="597"/>
                    <a:pt x="1507" y="506"/>
                    <a:pt x="1462" y="437"/>
                  </a:cubicBezTo>
                  <a:cubicBezTo>
                    <a:pt x="1439" y="346"/>
                    <a:pt x="1393" y="278"/>
                    <a:pt x="1325" y="209"/>
                  </a:cubicBezTo>
                  <a:cubicBezTo>
                    <a:pt x="1202" y="86"/>
                    <a:pt x="1061" y="0"/>
                    <a:pt x="9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6" name="Google Shape;816;p31"/>
            <p:cNvSpPr/>
            <p:nvPr/>
          </p:nvSpPr>
          <p:spPr>
            <a:xfrm>
              <a:off x="3302975" y="1072850"/>
              <a:ext cx="55950" cy="61775"/>
            </a:xfrm>
            <a:custGeom>
              <a:rect b="b" l="l" r="r" t="t"/>
              <a:pathLst>
                <a:path extrusionOk="0" h="2471" w="2238">
                  <a:moveTo>
                    <a:pt x="959" y="0"/>
                  </a:moveTo>
                  <a:cubicBezTo>
                    <a:pt x="777" y="23"/>
                    <a:pt x="594" y="68"/>
                    <a:pt x="457" y="205"/>
                  </a:cubicBezTo>
                  <a:cubicBezTo>
                    <a:pt x="389" y="297"/>
                    <a:pt x="320" y="388"/>
                    <a:pt x="252" y="479"/>
                  </a:cubicBezTo>
                  <a:cubicBezTo>
                    <a:pt x="183" y="571"/>
                    <a:pt x="138" y="685"/>
                    <a:pt x="92" y="799"/>
                  </a:cubicBezTo>
                  <a:cubicBezTo>
                    <a:pt x="69" y="845"/>
                    <a:pt x="69" y="890"/>
                    <a:pt x="46" y="959"/>
                  </a:cubicBezTo>
                  <a:cubicBezTo>
                    <a:pt x="24" y="1073"/>
                    <a:pt x="1" y="1187"/>
                    <a:pt x="24" y="1324"/>
                  </a:cubicBezTo>
                  <a:cubicBezTo>
                    <a:pt x="46" y="1529"/>
                    <a:pt x="92" y="1758"/>
                    <a:pt x="229" y="1940"/>
                  </a:cubicBezTo>
                  <a:cubicBezTo>
                    <a:pt x="275" y="2009"/>
                    <a:pt x="343" y="2100"/>
                    <a:pt x="434" y="2168"/>
                  </a:cubicBezTo>
                  <a:cubicBezTo>
                    <a:pt x="571" y="2283"/>
                    <a:pt x="663" y="2351"/>
                    <a:pt x="845" y="2419"/>
                  </a:cubicBezTo>
                  <a:cubicBezTo>
                    <a:pt x="948" y="2454"/>
                    <a:pt x="1062" y="2471"/>
                    <a:pt x="1173" y="2471"/>
                  </a:cubicBezTo>
                  <a:cubicBezTo>
                    <a:pt x="1285" y="2471"/>
                    <a:pt x="1393" y="2454"/>
                    <a:pt x="1484" y="2419"/>
                  </a:cubicBezTo>
                  <a:cubicBezTo>
                    <a:pt x="1667" y="2351"/>
                    <a:pt x="1758" y="2305"/>
                    <a:pt x="1895" y="2168"/>
                  </a:cubicBezTo>
                  <a:cubicBezTo>
                    <a:pt x="1987" y="2100"/>
                    <a:pt x="2055" y="2009"/>
                    <a:pt x="2101" y="1917"/>
                  </a:cubicBezTo>
                  <a:cubicBezTo>
                    <a:pt x="2146" y="1826"/>
                    <a:pt x="2192" y="1735"/>
                    <a:pt x="2215" y="1643"/>
                  </a:cubicBezTo>
                  <a:cubicBezTo>
                    <a:pt x="2238" y="1575"/>
                    <a:pt x="2238" y="1461"/>
                    <a:pt x="2238" y="1392"/>
                  </a:cubicBezTo>
                  <a:cubicBezTo>
                    <a:pt x="2238" y="1301"/>
                    <a:pt x="2238" y="1210"/>
                    <a:pt x="2215" y="1141"/>
                  </a:cubicBezTo>
                  <a:cubicBezTo>
                    <a:pt x="2123" y="913"/>
                    <a:pt x="1964" y="685"/>
                    <a:pt x="1758" y="571"/>
                  </a:cubicBezTo>
                  <a:cubicBezTo>
                    <a:pt x="1713" y="548"/>
                    <a:pt x="1667" y="548"/>
                    <a:pt x="1621" y="525"/>
                  </a:cubicBezTo>
                  <a:cubicBezTo>
                    <a:pt x="1598" y="411"/>
                    <a:pt x="1530" y="297"/>
                    <a:pt x="1439" y="205"/>
                  </a:cubicBezTo>
                  <a:cubicBezTo>
                    <a:pt x="1325" y="91"/>
                    <a:pt x="1142" y="0"/>
                    <a:pt x="9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7" name="Google Shape;817;p31"/>
            <p:cNvSpPr/>
            <p:nvPr/>
          </p:nvSpPr>
          <p:spPr>
            <a:xfrm>
              <a:off x="3420525" y="1243525"/>
              <a:ext cx="57675" cy="69800"/>
            </a:xfrm>
            <a:custGeom>
              <a:rect b="b" l="l" r="r" t="t"/>
              <a:pathLst>
                <a:path extrusionOk="0" h="2792" w="2307">
                  <a:moveTo>
                    <a:pt x="1090" y="0"/>
                  </a:moveTo>
                  <a:cubicBezTo>
                    <a:pt x="987" y="0"/>
                    <a:pt x="886" y="23"/>
                    <a:pt x="800" y="66"/>
                  </a:cubicBezTo>
                  <a:cubicBezTo>
                    <a:pt x="708" y="89"/>
                    <a:pt x="640" y="135"/>
                    <a:pt x="571" y="203"/>
                  </a:cubicBezTo>
                  <a:cubicBezTo>
                    <a:pt x="480" y="294"/>
                    <a:pt x="434" y="386"/>
                    <a:pt x="389" y="500"/>
                  </a:cubicBezTo>
                  <a:cubicBezTo>
                    <a:pt x="320" y="683"/>
                    <a:pt x="252" y="865"/>
                    <a:pt x="183" y="1048"/>
                  </a:cubicBezTo>
                  <a:cubicBezTo>
                    <a:pt x="183" y="1093"/>
                    <a:pt x="161" y="1116"/>
                    <a:pt x="161" y="1162"/>
                  </a:cubicBezTo>
                  <a:cubicBezTo>
                    <a:pt x="115" y="1230"/>
                    <a:pt x="69" y="1322"/>
                    <a:pt x="46" y="1413"/>
                  </a:cubicBezTo>
                  <a:cubicBezTo>
                    <a:pt x="24" y="1504"/>
                    <a:pt x="1" y="1618"/>
                    <a:pt x="24" y="1710"/>
                  </a:cubicBezTo>
                  <a:cubicBezTo>
                    <a:pt x="24" y="1915"/>
                    <a:pt x="92" y="2098"/>
                    <a:pt x="206" y="2257"/>
                  </a:cubicBezTo>
                  <a:cubicBezTo>
                    <a:pt x="320" y="2440"/>
                    <a:pt x="434" y="2577"/>
                    <a:pt x="617" y="2668"/>
                  </a:cubicBezTo>
                  <a:cubicBezTo>
                    <a:pt x="788" y="2746"/>
                    <a:pt x="958" y="2792"/>
                    <a:pt x="1136" y="2792"/>
                  </a:cubicBezTo>
                  <a:cubicBezTo>
                    <a:pt x="1220" y="2792"/>
                    <a:pt x="1305" y="2782"/>
                    <a:pt x="1393" y="2760"/>
                  </a:cubicBezTo>
                  <a:cubicBezTo>
                    <a:pt x="1576" y="2714"/>
                    <a:pt x="1758" y="2600"/>
                    <a:pt x="1895" y="2463"/>
                  </a:cubicBezTo>
                  <a:cubicBezTo>
                    <a:pt x="2032" y="2349"/>
                    <a:pt x="2123" y="2189"/>
                    <a:pt x="2192" y="2029"/>
                  </a:cubicBezTo>
                  <a:cubicBezTo>
                    <a:pt x="2260" y="1847"/>
                    <a:pt x="2306" y="1687"/>
                    <a:pt x="2306" y="1504"/>
                  </a:cubicBezTo>
                  <a:cubicBezTo>
                    <a:pt x="2306" y="1276"/>
                    <a:pt x="2238" y="1071"/>
                    <a:pt x="2146" y="865"/>
                  </a:cubicBezTo>
                  <a:cubicBezTo>
                    <a:pt x="2009" y="546"/>
                    <a:pt x="1713" y="294"/>
                    <a:pt x="1416" y="89"/>
                  </a:cubicBezTo>
                  <a:cubicBezTo>
                    <a:pt x="1320" y="29"/>
                    <a:pt x="1204" y="0"/>
                    <a:pt x="10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8" name="Google Shape;818;p31"/>
            <p:cNvSpPr/>
            <p:nvPr/>
          </p:nvSpPr>
          <p:spPr>
            <a:xfrm>
              <a:off x="3569475" y="1294525"/>
              <a:ext cx="75350" cy="59100"/>
            </a:xfrm>
            <a:custGeom>
              <a:rect b="b" l="l" r="r" t="t"/>
              <a:pathLst>
                <a:path extrusionOk="0" h="2364" w="3014">
                  <a:moveTo>
                    <a:pt x="1977" y="1"/>
                  </a:moveTo>
                  <a:cubicBezTo>
                    <a:pt x="1889" y="1"/>
                    <a:pt x="1803" y="12"/>
                    <a:pt x="1735" y="35"/>
                  </a:cubicBezTo>
                  <a:cubicBezTo>
                    <a:pt x="1552" y="103"/>
                    <a:pt x="1415" y="195"/>
                    <a:pt x="1301" y="354"/>
                  </a:cubicBezTo>
                  <a:cubicBezTo>
                    <a:pt x="1301" y="354"/>
                    <a:pt x="1301" y="354"/>
                    <a:pt x="1301" y="377"/>
                  </a:cubicBezTo>
                  <a:cubicBezTo>
                    <a:pt x="1233" y="286"/>
                    <a:pt x="1119" y="217"/>
                    <a:pt x="1004" y="195"/>
                  </a:cubicBezTo>
                  <a:cubicBezTo>
                    <a:pt x="951" y="187"/>
                    <a:pt x="890" y="182"/>
                    <a:pt x="828" y="182"/>
                  </a:cubicBezTo>
                  <a:cubicBezTo>
                    <a:pt x="703" y="182"/>
                    <a:pt x="571" y="202"/>
                    <a:pt x="479" y="263"/>
                  </a:cubicBezTo>
                  <a:cubicBezTo>
                    <a:pt x="343" y="377"/>
                    <a:pt x="251" y="446"/>
                    <a:pt x="137" y="605"/>
                  </a:cubicBezTo>
                  <a:cubicBezTo>
                    <a:pt x="114" y="674"/>
                    <a:pt x="91" y="742"/>
                    <a:pt x="46" y="811"/>
                  </a:cubicBezTo>
                  <a:cubicBezTo>
                    <a:pt x="46" y="834"/>
                    <a:pt x="46" y="879"/>
                    <a:pt x="23" y="902"/>
                  </a:cubicBezTo>
                  <a:cubicBezTo>
                    <a:pt x="0" y="994"/>
                    <a:pt x="0" y="1108"/>
                    <a:pt x="0" y="1222"/>
                  </a:cubicBezTo>
                  <a:cubicBezTo>
                    <a:pt x="23" y="1404"/>
                    <a:pt x="46" y="1518"/>
                    <a:pt x="137" y="1701"/>
                  </a:cubicBezTo>
                  <a:cubicBezTo>
                    <a:pt x="343" y="2135"/>
                    <a:pt x="822" y="2340"/>
                    <a:pt x="1278" y="2363"/>
                  </a:cubicBezTo>
                  <a:cubicBezTo>
                    <a:pt x="1461" y="2363"/>
                    <a:pt x="1666" y="2340"/>
                    <a:pt x="1849" y="2295"/>
                  </a:cubicBezTo>
                  <a:cubicBezTo>
                    <a:pt x="2032" y="2249"/>
                    <a:pt x="2191" y="2180"/>
                    <a:pt x="2351" y="2112"/>
                  </a:cubicBezTo>
                  <a:cubicBezTo>
                    <a:pt x="2557" y="1998"/>
                    <a:pt x="2716" y="1838"/>
                    <a:pt x="2830" y="1655"/>
                  </a:cubicBezTo>
                  <a:cubicBezTo>
                    <a:pt x="2899" y="1564"/>
                    <a:pt x="2945" y="1450"/>
                    <a:pt x="2967" y="1359"/>
                  </a:cubicBezTo>
                  <a:cubicBezTo>
                    <a:pt x="3013" y="1199"/>
                    <a:pt x="3013" y="1085"/>
                    <a:pt x="2990" y="925"/>
                  </a:cubicBezTo>
                  <a:cubicBezTo>
                    <a:pt x="2967" y="674"/>
                    <a:pt x="2853" y="446"/>
                    <a:pt x="2648" y="263"/>
                  </a:cubicBezTo>
                  <a:cubicBezTo>
                    <a:pt x="2534" y="149"/>
                    <a:pt x="2397" y="58"/>
                    <a:pt x="2237" y="35"/>
                  </a:cubicBezTo>
                  <a:cubicBezTo>
                    <a:pt x="2157" y="12"/>
                    <a:pt x="2066" y="1"/>
                    <a:pt x="197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9" name="Google Shape;819;p31"/>
            <p:cNvSpPr/>
            <p:nvPr/>
          </p:nvSpPr>
          <p:spPr>
            <a:xfrm>
              <a:off x="3708125" y="1187100"/>
              <a:ext cx="66225" cy="64950"/>
            </a:xfrm>
            <a:custGeom>
              <a:rect b="b" l="l" r="r" t="t"/>
              <a:pathLst>
                <a:path extrusionOk="0" h="2598" w="2649">
                  <a:moveTo>
                    <a:pt x="1618" y="1"/>
                  </a:moveTo>
                  <a:cubicBezTo>
                    <a:pt x="1570" y="1"/>
                    <a:pt x="1519" y="6"/>
                    <a:pt x="1462" y="18"/>
                  </a:cubicBezTo>
                  <a:cubicBezTo>
                    <a:pt x="1370" y="18"/>
                    <a:pt x="1302" y="41"/>
                    <a:pt x="1210" y="86"/>
                  </a:cubicBezTo>
                  <a:cubicBezTo>
                    <a:pt x="1096" y="178"/>
                    <a:pt x="959" y="315"/>
                    <a:pt x="914" y="452"/>
                  </a:cubicBezTo>
                  <a:cubicBezTo>
                    <a:pt x="843" y="434"/>
                    <a:pt x="769" y="423"/>
                    <a:pt x="695" y="423"/>
                  </a:cubicBezTo>
                  <a:cubicBezTo>
                    <a:pt x="579" y="423"/>
                    <a:pt x="464" y="450"/>
                    <a:pt x="366" y="520"/>
                  </a:cubicBezTo>
                  <a:cubicBezTo>
                    <a:pt x="229" y="611"/>
                    <a:pt x="92" y="748"/>
                    <a:pt x="46" y="931"/>
                  </a:cubicBezTo>
                  <a:cubicBezTo>
                    <a:pt x="1" y="1159"/>
                    <a:pt x="1" y="1387"/>
                    <a:pt x="69" y="1593"/>
                  </a:cubicBezTo>
                  <a:cubicBezTo>
                    <a:pt x="138" y="1798"/>
                    <a:pt x="229" y="1981"/>
                    <a:pt x="389" y="2141"/>
                  </a:cubicBezTo>
                  <a:cubicBezTo>
                    <a:pt x="457" y="2232"/>
                    <a:pt x="548" y="2278"/>
                    <a:pt x="617" y="2346"/>
                  </a:cubicBezTo>
                  <a:cubicBezTo>
                    <a:pt x="663" y="2392"/>
                    <a:pt x="708" y="2415"/>
                    <a:pt x="777" y="2437"/>
                  </a:cubicBezTo>
                  <a:cubicBezTo>
                    <a:pt x="868" y="2483"/>
                    <a:pt x="959" y="2529"/>
                    <a:pt x="1073" y="2551"/>
                  </a:cubicBezTo>
                  <a:cubicBezTo>
                    <a:pt x="1188" y="2574"/>
                    <a:pt x="1302" y="2597"/>
                    <a:pt x="1416" y="2597"/>
                  </a:cubicBezTo>
                  <a:cubicBezTo>
                    <a:pt x="1621" y="2574"/>
                    <a:pt x="1827" y="2529"/>
                    <a:pt x="2009" y="2415"/>
                  </a:cubicBezTo>
                  <a:cubicBezTo>
                    <a:pt x="2192" y="2300"/>
                    <a:pt x="2329" y="2163"/>
                    <a:pt x="2420" y="1981"/>
                  </a:cubicBezTo>
                  <a:cubicBezTo>
                    <a:pt x="2603" y="1661"/>
                    <a:pt x="2648" y="1296"/>
                    <a:pt x="2580" y="954"/>
                  </a:cubicBezTo>
                  <a:cubicBezTo>
                    <a:pt x="2534" y="794"/>
                    <a:pt x="2466" y="634"/>
                    <a:pt x="2375" y="520"/>
                  </a:cubicBezTo>
                  <a:cubicBezTo>
                    <a:pt x="2329" y="429"/>
                    <a:pt x="2260" y="337"/>
                    <a:pt x="2169" y="269"/>
                  </a:cubicBezTo>
                  <a:cubicBezTo>
                    <a:pt x="2123" y="223"/>
                    <a:pt x="2055" y="178"/>
                    <a:pt x="1986" y="132"/>
                  </a:cubicBezTo>
                  <a:cubicBezTo>
                    <a:pt x="1918" y="86"/>
                    <a:pt x="1827" y="64"/>
                    <a:pt x="1758" y="18"/>
                  </a:cubicBezTo>
                  <a:cubicBezTo>
                    <a:pt x="1713" y="6"/>
                    <a:pt x="1667" y="1"/>
                    <a:pt x="16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0" name="Google Shape;820;p31"/>
            <p:cNvSpPr/>
            <p:nvPr/>
          </p:nvSpPr>
          <p:spPr>
            <a:xfrm>
              <a:off x="3825100" y="989275"/>
              <a:ext cx="63375" cy="71075"/>
            </a:xfrm>
            <a:custGeom>
              <a:rect b="b" l="l" r="r" t="t"/>
              <a:pathLst>
                <a:path extrusionOk="0" h="2843" w="2535">
                  <a:moveTo>
                    <a:pt x="1148" y="0"/>
                  </a:moveTo>
                  <a:cubicBezTo>
                    <a:pt x="1023" y="0"/>
                    <a:pt x="891" y="41"/>
                    <a:pt x="800" y="102"/>
                  </a:cubicBezTo>
                  <a:cubicBezTo>
                    <a:pt x="640" y="170"/>
                    <a:pt x="503" y="353"/>
                    <a:pt x="480" y="513"/>
                  </a:cubicBezTo>
                  <a:cubicBezTo>
                    <a:pt x="435" y="672"/>
                    <a:pt x="457" y="809"/>
                    <a:pt x="503" y="946"/>
                  </a:cubicBezTo>
                  <a:cubicBezTo>
                    <a:pt x="366" y="1015"/>
                    <a:pt x="252" y="1129"/>
                    <a:pt x="161" y="1266"/>
                  </a:cubicBezTo>
                  <a:cubicBezTo>
                    <a:pt x="1" y="1563"/>
                    <a:pt x="47" y="1928"/>
                    <a:pt x="183" y="2225"/>
                  </a:cubicBezTo>
                  <a:cubicBezTo>
                    <a:pt x="402" y="2596"/>
                    <a:pt x="809" y="2842"/>
                    <a:pt x="1224" y="2842"/>
                  </a:cubicBezTo>
                  <a:cubicBezTo>
                    <a:pt x="1243" y="2842"/>
                    <a:pt x="1261" y="2842"/>
                    <a:pt x="1279" y="2841"/>
                  </a:cubicBezTo>
                  <a:cubicBezTo>
                    <a:pt x="1507" y="2841"/>
                    <a:pt x="1736" y="2795"/>
                    <a:pt x="1918" y="2658"/>
                  </a:cubicBezTo>
                  <a:cubicBezTo>
                    <a:pt x="2101" y="2521"/>
                    <a:pt x="2261" y="2362"/>
                    <a:pt x="2375" y="2156"/>
                  </a:cubicBezTo>
                  <a:cubicBezTo>
                    <a:pt x="2466" y="1951"/>
                    <a:pt x="2534" y="1745"/>
                    <a:pt x="2534" y="1517"/>
                  </a:cubicBezTo>
                  <a:cubicBezTo>
                    <a:pt x="2534" y="1266"/>
                    <a:pt x="2466" y="1060"/>
                    <a:pt x="2352" y="832"/>
                  </a:cubicBezTo>
                  <a:cubicBezTo>
                    <a:pt x="2146" y="444"/>
                    <a:pt x="1736" y="147"/>
                    <a:pt x="1325" y="33"/>
                  </a:cubicBezTo>
                  <a:cubicBezTo>
                    <a:pt x="1271" y="11"/>
                    <a:pt x="1211" y="0"/>
                    <a:pt x="114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1" name="Google Shape;821;p31"/>
            <p:cNvSpPr/>
            <p:nvPr/>
          </p:nvSpPr>
          <p:spPr>
            <a:xfrm>
              <a:off x="3880450" y="813200"/>
              <a:ext cx="55950" cy="57100"/>
            </a:xfrm>
            <a:custGeom>
              <a:rect b="b" l="l" r="r" t="t"/>
              <a:pathLst>
                <a:path extrusionOk="0" h="2284" w="2238">
                  <a:moveTo>
                    <a:pt x="1051" y="1"/>
                  </a:moveTo>
                  <a:cubicBezTo>
                    <a:pt x="960" y="1"/>
                    <a:pt x="868" y="1"/>
                    <a:pt x="777" y="23"/>
                  </a:cubicBezTo>
                  <a:cubicBezTo>
                    <a:pt x="731" y="23"/>
                    <a:pt x="709" y="46"/>
                    <a:pt x="663" y="46"/>
                  </a:cubicBezTo>
                  <a:cubicBezTo>
                    <a:pt x="594" y="92"/>
                    <a:pt x="480" y="115"/>
                    <a:pt x="412" y="183"/>
                  </a:cubicBezTo>
                  <a:cubicBezTo>
                    <a:pt x="343" y="229"/>
                    <a:pt x="252" y="274"/>
                    <a:pt x="206" y="366"/>
                  </a:cubicBezTo>
                  <a:cubicBezTo>
                    <a:pt x="138" y="411"/>
                    <a:pt x="92" y="503"/>
                    <a:pt x="47" y="571"/>
                  </a:cubicBezTo>
                  <a:cubicBezTo>
                    <a:pt x="24" y="662"/>
                    <a:pt x="1" y="754"/>
                    <a:pt x="1" y="845"/>
                  </a:cubicBezTo>
                  <a:cubicBezTo>
                    <a:pt x="1" y="936"/>
                    <a:pt x="24" y="1028"/>
                    <a:pt x="47" y="1119"/>
                  </a:cubicBezTo>
                  <a:cubicBezTo>
                    <a:pt x="92" y="1210"/>
                    <a:pt x="138" y="1279"/>
                    <a:pt x="206" y="1347"/>
                  </a:cubicBezTo>
                  <a:cubicBezTo>
                    <a:pt x="206" y="1484"/>
                    <a:pt x="229" y="1621"/>
                    <a:pt x="252" y="1758"/>
                  </a:cubicBezTo>
                  <a:cubicBezTo>
                    <a:pt x="275" y="1872"/>
                    <a:pt x="343" y="1986"/>
                    <a:pt x="435" y="2055"/>
                  </a:cubicBezTo>
                  <a:cubicBezTo>
                    <a:pt x="526" y="2146"/>
                    <a:pt x="617" y="2215"/>
                    <a:pt x="731" y="2237"/>
                  </a:cubicBezTo>
                  <a:cubicBezTo>
                    <a:pt x="834" y="2272"/>
                    <a:pt x="931" y="2283"/>
                    <a:pt x="1025" y="2283"/>
                  </a:cubicBezTo>
                  <a:cubicBezTo>
                    <a:pt x="1119" y="2283"/>
                    <a:pt x="1211" y="2272"/>
                    <a:pt x="1302" y="2260"/>
                  </a:cubicBezTo>
                  <a:cubicBezTo>
                    <a:pt x="1393" y="2237"/>
                    <a:pt x="1485" y="2192"/>
                    <a:pt x="1553" y="2146"/>
                  </a:cubicBezTo>
                  <a:cubicBezTo>
                    <a:pt x="1599" y="2123"/>
                    <a:pt x="1644" y="2123"/>
                    <a:pt x="1667" y="2078"/>
                  </a:cubicBezTo>
                  <a:cubicBezTo>
                    <a:pt x="1736" y="2032"/>
                    <a:pt x="1827" y="1986"/>
                    <a:pt x="1873" y="1918"/>
                  </a:cubicBezTo>
                  <a:cubicBezTo>
                    <a:pt x="1941" y="1849"/>
                    <a:pt x="2010" y="1758"/>
                    <a:pt x="2055" y="1690"/>
                  </a:cubicBezTo>
                  <a:cubicBezTo>
                    <a:pt x="2147" y="1507"/>
                    <a:pt x="2192" y="1347"/>
                    <a:pt x="2215" y="1142"/>
                  </a:cubicBezTo>
                  <a:cubicBezTo>
                    <a:pt x="2238" y="959"/>
                    <a:pt x="2169" y="777"/>
                    <a:pt x="2078" y="617"/>
                  </a:cubicBezTo>
                  <a:cubicBezTo>
                    <a:pt x="2078" y="571"/>
                    <a:pt x="2055" y="548"/>
                    <a:pt x="2032" y="525"/>
                  </a:cubicBezTo>
                  <a:cubicBezTo>
                    <a:pt x="1987" y="457"/>
                    <a:pt x="1941" y="366"/>
                    <a:pt x="1873" y="320"/>
                  </a:cubicBezTo>
                  <a:cubicBezTo>
                    <a:pt x="1804" y="274"/>
                    <a:pt x="1736" y="206"/>
                    <a:pt x="1667" y="160"/>
                  </a:cubicBezTo>
                  <a:cubicBezTo>
                    <a:pt x="1599" y="115"/>
                    <a:pt x="1507" y="92"/>
                    <a:pt x="1416" y="46"/>
                  </a:cubicBezTo>
                  <a:cubicBezTo>
                    <a:pt x="1393" y="46"/>
                    <a:pt x="1348" y="46"/>
                    <a:pt x="1325" y="23"/>
                  </a:cubicBezTo>
                  <a:cubicBezTo>
                    <a:pt x="1233" y="23"/>
                    <a:pt x="1142" y="1"/>
                    <a:pt x="10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2" name="Google Shape;822;p31"/>
            <p:cNvSpPr/>
            <p:nvPr/>
          </p:nvSpPr>
          <p:spPr>
            <a:xfrm>
              <a:off x="3822825" y="620900"/>
              <a:ext cx="59950" cy="65075"/>
            </a:xfrm>
            <a:custGeom>
              <a:rect b="b" l="l" r="r" t="t"/>
              <a:pathLst>
                <a:path extrusionOk="0" h="2603" w="2398">
                  <a:moveTo>
                    <a:pt x="708" y="0"/>
                  </a:moveTo>
                  <a:cubicBezTo>
                    <a:pt x="586" y="0"/>
                    <a:pt x="465" y="31"/>
                    <a:pt x="343" y="92"/>
                  </a:cubicBezTo>
                  <a:cubicBezTo>
                    <a:pt x="206" y="183"/>
                    <a:pt x="69" y="343"/>
                    <a:pt x="23" y="503"/>
                  </a:cubicBezTo>
                  <a:cubicBezTo>
                    <a:pt x="1" y="685"/>
                    <a:pt x="1" y="891"/>
                    <a:pt x="92" y="1050"/>
                  </a:cubicBezTo>
                  <a:cubicBezTo>
                    <a:pt x="115" y="1073"/>
                    <a:pt x="138" y="1096"/>
                    <a:pt x="160" y="1119"/>
                  </a:cubicBezTo>
                  <a:cubicBezTo>
                    <a:pt x="138" y="1210"/>
                    <a:pt x="138" y="1279"/>
                    <a:pt x="138" y="1370"/>
                  </a:cubicBezTo>
                  <a:cubicBezTo>
                    <a:pt x="138" y="1484"/>
                    <a:pt x="160" y="1598"/>
                    <a:pt x="183" y="1712"/>
                  </a:cubicBezTo>
                  <a:cubicBezTo>
                    <a:pt x="229" y="1804"/>
                    <a:pt x="252" y="1872"/>
                    <a:pt x="297" y="1963"/>
                  </a:cubicBezTo>
                  <a:cubicBezTo>
                    <a:pt x="297" y="1986"/>
                    <a:pt x="320" y="2009"/>
                    <a:pt x="343" y="2055"/>
                  </a:cubicBezTo>
                  <a:cubicBezTo>
                    <a:pt x="411" y="2146"/>
                    <a:pt x="480" y="2214"/>
                    <a:pt x="548" y="2283"/>
                  </a:cubicBezTo>
                  <a:cubicBezTo>
                    <a:pt x="708" y="2420"/>
                    <a:pt x="799" y="2466"/>
                    <a:pt x="982" y="2534"/>
                  </a:cubicBezTo>
                  <a:cubicBezTo>
                    <a:pt x="1028" y="2557"/>
                    <a:pt x="1051" y="2557"/>
                    <a:pt x="1073" y="2557"/>
                  </a:cubicBezTo>
                  <a:cubicBezTo>
                    <a:pt x="1142" y="2580"/>
                    <a:pt x="1233" y="2602"/>
                    <a:pt x="1324" y="2602"/>
                  </a:cubicBezTo>
                  <a:cubicBezTo>
                    <a:pt x="1507" y="2602"/>
                    <a:pt x="1644" y="2557"/>
                    <a:pt x="1804" y="2466"/>
                  </a:cubicBezTo>
                  <a:cubicBezTo>
                    <a:pt x="1895" y="2443"/>
                    <a:pt x="1986" y="2374"/>
                    <a:pt x="2055" y="2306"/>
                  </a:cubicBezTo>
                  <a:cubicBezTo>
                    <a:pt x="2055" y="2283"/>
                    <a:pt x="2078" y="2283"/>
                    <a:pt x="2101" y="2260"/>
                  </a:cubicBezTo>
                  <a:cubicBezTo>
                    <a:pt x="2146" y="2192"/>
                    <a:pt x="2192" y="2123"/>
                    <a:pt x="2237" y="2077"/>
                  </a:cubicBezTo>
                  <a:cubicBezTo>
                    <a:pt x="2329" y="1895"/>
                    <a:pt x="2374" y="1689"/>
                    <a:pt x="2397" y="1484"/>
                  </a:cubicBezTo>
                  <a:cubicBezTo>
                    <a:pt x="2397" y="1119"/>
                    <a:pt x="2237" y="731"/>
                    <a:pt x="1964" y="503"/>
                  </a:cubicBezTo>
                  <a:cubicBezTo>
                    <a:pt x="1849" y="411"/>
                    <a:pt x="1758" y="343"/>
                    <a:pt x="1667" y="274"/>
                  </a:cubicBezTo>
                  <a:cubicBezTo>
                    <a:pt x="1553" y="229"/>
                    <a:pt x="1439" y="183"/>
                    <a:pt x="1324" y="137"/>
                  </a:cubicBezTo>
                  <a:cubicBezTo>
                    <a:pt x="1187" y="92"/>
                    <a:pt x="1028" y="46"/>
                    <a:pt x="891" y="23"/>
                  </a:cubicBezTo>
                  <a:cubicBezTo>
                    <a:pt x="830" y="8"/>
                    <a:pt x="769" y="0"/>
                    <a:pt x="70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3" name="Google Shape;823;p31"/>
            <p:cNvSpPr/>
            <p:nvPr/>
          </p:nvSpPr>
          <p:spPr>
            <a:xfrm>
              <a:off x="3623675" y="556425"/>
              <a:ext cx="63375" cy="66325"/>
            </a:xfrm>
            <a:custGeom>
              <a:rect b="b" l="l" r="r" t="t"/>
              <a:pathLst>
                <a:path extrusionOk="0" h="2653" w="2535">
                  <a:moveTo>
                    <a:pt x="1119" y="0"/>
                  </a:moveTo>
                  <a:cubicBezTo>
                    <a:pt x="868" y="0"/>
                    <a:pt x="617" y="69"/>
                    <a:pt x="411" y="206"/>
                  </a:cubicBezTo>
                  <a:cubicBezTo>
                    <a:pt x="252" y="297"/>
                    <a:pt x="137" y="434"/>
                    <a:pt x="92" y="616"/>
                  </a:cubicBezTo>
                  <a:cubicBezTo>
                    <a:pt x="46" y="753"/>
                    <a:pt x="69" y="913"/>
                    <a:pt x="115" y="1050"/>
                  </a:cubicBezTo>
                  <a:cubicBezTo>
                    <a:pt x="46" y="1141"/>
                    <a:pt x="1" y="1278"/>
                    <a:pt x="1" y="1415"/>
                  </a:cubicBezTo>
                  <a:cubicBezTo>
                    <a:pt x="1" y="1621"/>
                    <a:pt x="69" y="1872"/>
                    <a:pt x="183" y="2054"/>
                  </a:cubicBezTo>
                  <a:cubicBezTo>
                    <a:pt x="320" y="2237"/>
                    <a:pt x="480" y="2397"/>
                    <a:pt x="685" y="2488"/>
                  </a:cubicBezTo>
                  <a:cubicBezTo>
                    <a:pt x="864" y="2587"/>
                    <a:pt x="1043" y="2652"/>
                    <a:pt x="1252" y="2652"/>
                  </a:cubicBezTo>
                  <a:cubicBezTo>
                    <a:pt x="1283" y="2652"/>
                    <a:pt x="1315" y="2651"/>
                    <a:pt x="1347" y="2648"/>
                  </a:cubicBezTo>
                  <a:cubicBezTo>
                    <a:pt x="1439" y="2648"/>
                    <a:pt x="1553" y="2625"/>
                    <a:pt x="1667" y="2579"/>
                  </a:cubicBezTo>
                  <a:cubicBezTo>
                    <a:pt x="1849" y="2511"/>
                    <a:pt x="1941" y="2465"/>
                    <a:pt x="2100" y="2328"/>
                  </a:cubicBezTo>
                  <a:cubicBezTo>
                    <a:pt x="2260" y="2191"/>
                    <a:pt x="2374" y="1986"/>
                    <a:pt x="2443" y="1781"/>
                  </a:cubicBezTo>
                  <a:cubicBezTo>
                    <a:pt x="2466" y="1735"/>
                    <a:pt x="2489" y="1689"/>
                    <a:pt x="2489" y="1621"/>
                  </a:cubicBezTo>
                  <a:cubicBezTo>
                    <a:pt x="2511" y="1507"/>
                    <a:pt x="2534" y="1392"/>
                    <a:pt x="2534" y="1278"/>
                  </a:cubicBezTo>
                  <a:cubicBezTo>
                    <a:pt x="2511" y="1050"/>
                    <a:pt x="2466" y="822"/>
                    <a:pt x="2329" y="639"/>
                  </a:cubicBezTo>
                  <a:cubicBezTo>
                    <a:pt x="2215" y="457"/>
                    <a:pt x="2055" y="274"/>
                    <a:pt x="1827" y="183"/>
                  </a:cubicBezTo>
                  <a:cubicBezTo>
                    <a:pt x="1621" y="69"/>
                    <a:pt x="1370" y="0"/>
                    <a:pt x="111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4" name="Google Shape;824;p31"/>
            <p:cNvSpPr/>
            <p:nvPr/>
          </p:nvSpPr>
          <p:spPr>
            <a:xfrm>
              <a:off x="3507275" y="709350"/>
              <a:ext cx="53650" cy="54800"/>
            </a:xfrm>
            <a:custGeom>
              <a:rect b="b" l="l" r="r" t="t"/>
              <a:pathLst>
                <a:path extrusionOk="0" h="2192" w="2146">
                  <a:moveTo>
                    <a:pt x="685" y="0"/>
                  </a:moveTo>
                  <a:cubicBezTo>
                    <a:pt x="594" y="0"/>
                    <a:pt x="502" y="23"/>
                    <a:pt x="411" y="69"/>
                  </a:cubicBezTo>
                  <a:cubicBezTo>
                    <a:pt x="343" y="92"/>
                    <a:pt x="251" y="137"/>
                    <a:pt x="206" y="206"/>
                  </a:cubicBezTo>
                  <a:cubicBezTo>
                    <a:pt x="137" y="274"/>
                    <a:pt x="91" y="343"/>
                    <a:pt x="46" y="434"/>
                  </a:cubicBezTo>
                  <a:cubicBezTo>
                    <a:pt x="0" y="525"/>
                    <a:pt x="0" y="617"/>
                    <a:pt x="0" y="708"/>
                  </a:cubicBezTo>
                  <a:cubicBezTo>
                    <a:pt x="0" y="890"/>
                    <a:pt x="69" y="1073"/>
                    <a:pt x="206" y="1187"/>
                  </a:cubicBezTo>
                  <a:cubicBezTo>
                    <a:pt x="206" y="1210"/>
                    <a:pt x="228" y="1210"/>
                    <a:pt x="228" y="1210"/>
                  </a:cubicBezTo>
                  <a:cubicBezTo>
                    <a:pt x="228" y="1301"/>
                    <a:pt x="251" y="1370"/>
                    <a:pt x="251" y="1461"/>
                  </a:cubicBezTo>
                  <a:cubicBezTo>
                    <a:pt x="274" y="1484"/>
                    <a:pt x="274" y="1507"/>
                    <a:pt x="274" y="1507"/>
                  </a:cubicBezTo>
                  <a:cubicBezTo>
                    <a:pt x="297" y="1575"/>
                    <a:pt x="320" y="1667"/>
                    <a:pt x="365" y="1712"/>
                  </a:cubicBezTo>
                  <a:cubicBezTo>
                    <a:pt x="365" y="1735"/>
                    <a:pt x="388" y="1758"/>
                    <a:pt x="388" y="1758"/>
                  </a:cubicBezTo>
                  <a:cubicBezTo>
                    <a:pt x="434" y="1826"/>
                    <a:pt x="480" y="1895"/>
                    <a:pt x="525" y="1940"/>
                  </a:cubicBezTo>
                  <a:cubicBezTo>
                    <a:pt x="639" y="2032"/>
                    <a:pt x="753" y="2100"/>
                    <a:pt x="913" y="2146"/>
                  </a:cubicBezTo>
                  <a:cubicBezTo>
                    <a:pt x="913" y="2169"/>
                    <a:pt x="936" y="2169"/>
                    <a:pt x="959" y="2169"/>
                  </a:cubicBezTo>
                  <a:cubicBezTo>
                    <a:pt x="1027" y="2192"/>
                    <a:pt x="1119" y="2192"/>
                    <a:pt x="1187" y="2192"/>
                  </a:cubicBezTo>
                  <a:cubicBezTo>
                    <a:pt x="1256" y="2192"/>
                    <a:pt x="1347" y="2169"/>
                    <a:pt x="1393" y="2169"/>
                  </a:cubicBezTo>
                  <a:lnTo>
                    <a:pt x="1415" y="2169"/>
                  </a:lnTo>
                  <a:cubicBezTo>
                    <a:pt x="1461" y="2146"/>
                    <a:pt x="1507" y="2123"/>
                    <a:pt x="1529" y="2123"/>
                  </a:cubicBezTo>
                  <a:cubicBezTo>
                    <a:pt x="1552" y="2100"/>
                    <a:pt x="1598" y="2100"/>
                    <a:pt x="1644" y="2077"/>
                  </a:cubicBezTo>
                  <a:cubicBezTo>
                    <a:pt x="1644" y="2077"/>
                    <a:pt x="1644" y="2055"/>
                    <a:pt x="1666" y="2055"/>
                  </a:cubicBezTo>
                  <a:cubicBezTo>
                    <a:pt x="1712" y="2032"/>
                    <a:pt x="1758" y="1986"/>
                    <a:pt x="1803" y="1940"/>
                  </a:cubicBezTo>
                  <a:cubicBezTo>
                    <a:pt x="1826" y="1918"/>
                    <a:pt x="1826" y="1918"/>
                    <a:pt x="1849" y="1895"/>
                  </a:cubicBezTo>
                  <a:cubicBezTo>
                    <a:pt x="1963" y="1758"/>
                    <a:pt x="2009" y="1689"/>
                    <a:pt x="2077" y="1507"/>
                  </a:cubicBezTo>
                  <a:cubicBezTo>
                    <a:pt x="2123" y="1415"/>
                    <a:pt x="2123" y="1301"/>
                    <a:pt x="2123" y="1210"/>
                  </a:cubicBezTo>
                  <a:cubicBezTo>
                    <a:pt x="2146" y="1119"/>
                    <a:pt x="2123" y="1005"/>
                    <a:pt x="2100" y="913"/>
                  </a:cubicBezTo>
                  <a:cubicBezTo>
                    <a:pt x="2100" y="890"/>
                    <a:pt x="2100" y="890"/>
                    <a:pt x="2100" y="868"/>
                  </a:cubicBezTo>
                  <a:cubicBezTo>
                    <a:pt x="2077" y="799"/>
                    <a:pt x="2032" y="708"/>
                    <a:pt x="2009" y="639"/>
                  </a:cubicBezTo>
                  <a:cubicBezTo>
                    <a:pt x="1986" y="594"/>
                    <a:pt x="1940" y="571"/>
                    <a:pt x="1918" y="525"/>
                  </a:cubicBezTo>
                  <a:cubicBezTo>
                    <a:pt x="1895" y="480"/>
                    <a:pt x="1849" y="434"/>
                    <a:pt x="1826" y="411"/>
                  </a:cubicBezTo>
                  <a:cubicBezTo>
                    <a:pt x="1758" y="343"/>
                    <a:pt x="1689" y="297"/>
                    <a:pt x="1621" y="251"/>
                  </a:cubicBezTo>
                  <a:cubicBezTo>
                    <a:pt x="1598" y="229"/>
                    <a:pt x="1575" y="229"/>
                    <a:pt x="1552" y="206"/>
                  </a:cubicBezTo>
                  <a:cubicBezTo>
                    <a:pt x="1529" y="206"/>
                    <a:pt x="1529" y="183"/>
                    <a:pt x="1507" y="183"/>
                  </a:cubicBezTo>
                  <a:cubicBezTo>
                    <a:pt x="1484" y="160"/>
                    <a:pt x="1461" y="114"/>
                    <a:pt x="1415" y="92"/>
                  </a:cubicBezTo>
                  <a:cubicBezTo>
                    <a:pt x="1300" y="42"/>
                    <a:pt x="1173" y="5"/>
                    <a:pt x="1051" y="5"/>
                  </a:cubicBezTo>
                  <a:cubicBezTo>
                    <a:pt x="1004" y="5"/>
                    <a:pt x="958" y="10"/>
                    <a:pt x="913" y="23"/>
                  </a:cubicBezTo>
                  <a:lnTo>
                    <a:pt x="868" y="23"/>
                  </a:lnTo>
                  <a:cubicBezTo>
                    <a:pt x="822" y="0"/>
                    <a:pt x="753" y="0"/>
                    <a:pt x="6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5" name="Google Shape;825;p31"/>
            <p:cNvSpPr/>
            <p:nvPr/>
          </p:nvSpPr>
          <p:spPr>
            <a:xfrm>
              <a:off x="3382875" y="814350"/>
              <a:ext cx="54800" cy="53900"/>
            </a:xfrm>
            <a:custGeom>
              <a:rect b="b" l="l" r="r" t="t"/>
              <a:pathLst>
                <a:path extrusionOk="0" h="2156" w="2192">
                  <a:moveTo>
                    <a:pt x="1119" y="0"/>
                  </a:moveTo>
                  <a:cubicBezTo>
                    <a:pt x="1050" y="23"/>
                    <a:pt x="959" y="23"/>
                    <a:pt x="868" y="46"/>
                  </a:cubicBezTo>
                  <a:cubicBezTo>
                    <a:pt x="845" y="46"/>
                    <a:pt x="845" y="46"/>
                    <a:pt x="822" y="69"/>
                  </a:cubicBezTo>
                  <a:cubicBezTo>
                    <a:pt x="799" y="69"/>
                    <a:pt x="776" y="91"/>
                    <a:pt x="754" y="91"/>
                  </a:cubicBezTo>
                  <a:cubicBezTo>
                    <a:pt x="639" y="91"/>
                    <a:pt x="548" y="114"/>
                    <a:pt x="434" y="183"/>
                  </a:cubicBezTo>
                  <a:cubicBezTo>
                    <a:pt x="388" y="206"/>
                    <a:pt x="343" y="251"/>
                    <a:pt x="297" y="297"/>
                  </a:cubicBezTo>
                  <a:cubicBezTo>
                    <a:pt x="229" y="365"/>
                    <a:pt x="160" y="479"/>
                    <a:pt x="114" y="594"/>
                  </a:cubicBezTo>
                  <a:cubicBezTo>
                    <a:pt x="114" y="616"/>
                    <a:pt x="114" y="639"/>
                    <a:pt x="92" y="685"/>
                  </a:cubicBezTo>
                  <a:cubicBezTo>
                    <a:pt x="92" y="685"/>
                    <a:pt x="92" y="708"/>
                    <a:pt x="92" y="731"/>
                  </a:cubicBezTo>
                  <a:cubicBezTo>
                    <a:pt x="92" y="753"/>
                    <a:pt x="69" y="776"/>
                    <a:pt x="69" y="799"/>
                  </a:cubicBezTo>
                  <a:cubicBezTo>
                    <a:pt x="69" y="799"/>
                    <a:pt x="46" y="799"/>
                    <a:pt x="46" y="822"/>
                  </a:cubicBezTo>
                  <a:cubicBezTo>
                    <a:pt x="0" y="1004"/>
                    <a:pt x="23" y="1141"/>
                    <a:pt x="46" y="1324"/>
                  </a:cubicBezTo>
                  <a:cubicBezTo>
                    <a:pt x="69" y="1415"/>
                    <a:pt x="114" y="1484"/>
                    <a:pt x="183" y="1552"/>
                  </a:cubicBezTo>
                  <a:cubicBezTo>
                    <a:pt x="183" y="1575"/>
                    <a:pt x="206" y="1575"/>
                    <a:pt x="206" y="1598"/>
                  </a:cubicBezTo>
                  <a:cubicBezTo>
                    <a:pt x="206" y="1598"/>
                    <a:pt x="206" y="1598"/>
                    <a:pt x="229" y="1621"/>
                  </a:cubicBezTo>
                  <a:cubicBezTo>
                    <a:pt x="229" y="1644"/>
                    <a:pt x="251" y="1666"/>
                    <a:pt x="274" y="1689"/>
                  </a:cubicBezTo>
                  <a:cubicBezTo>
                    <a:pt x="320" y="1758"/>
                    <a:pt x="365" y="1826"/>
                    <a:pt x="434" y="1895"/>
                  </a:cubicBezTo>
                  <a:cubicBezTo>
                    <a:pt x="434" y="1895"/>
                    <a:pt x="457" y="1917"/>
                    <a:pt x="457" y="1917"/>
                  </a:cubicBezTo>
                  <a:cubicBezTo>
                    <a:pt x="571" y="2009"/>
                    <a:pt x="571" y="2032"/>
                    <a:pt x="685" y="2077"/>
                  </a:cubicBezTo>
                  <a:cubicBezTo>
                    <a:pt x="708" y="2077"/>
                    <a:pt x="754" y="2100"/>
                    <a:pt x="776" y="2100"/>
                  </a:cubicBezTo>
                  <a:cubicBezTo>
                    <a:pt x="868" y="2146"/>
                    <a:pt x="959" y="2146"/>
                    <a:pt x="1027" y="2146"/>
                  </a:cubicBezTo>
                  <a:cubicBezTo>
                    <a:pt x="1061" y="2152"/>
                    <a:pt x="1092" y="2155"/>
                    <a:pt x="1123" y="2155"/>
                  </a:cubicBezTo>
                  <a:cubicBezTo>
                    <a:pt x="1197" y="2155"/>
                    <a:pt x="1266" y="2139"/>
                    <a:pt x="1347" y="2123"/>
                  </a:cubicBezTo>
                  <a:cubicBezTo>
                    <a:pt x="1415" y="2100"/>
                    <a:pt x="1484" y="2054"/>
                    <a:pt x="1552" y="2032"/>
                  </a:cubicBezTo>
                  <a:cubicBezTo>
                    <a:pt x="1575" y="2009"/>
                    <a:pt x="1598" y="2009"/>
                    <a:pt x="1621" y="1986"/>
                  </a:cubicBezTo>
                  <a:cubicBezTo>
                    <a:pt x="1689" y="1940"/>
                    <a:pt x="1758" y="1895"/>
                    <a:pt x="1803" y="1849"/>
                  </a:cubicBezTo>
                  <a:cubicBezTo>
                    <a:pt x="1826" y="1826"/>
                    <a:pt x="1849" y="1803"/>
                    <a:pt x="1872" y="1803"/>
                  </a:cubicBezTo>
                  <a:cubicBezTo>
                    <a:pt x="1918" y="1712"/>
                    <a:pt x="2009" y="1644"/>
                    <a:pt x="2055" y="1552"/>
                  </a:cubicBezTo>
                  <a:cubicBezTo>
                    <a:pt x="2077" y="1461"/>
                    <a:pt x="2123" y="1392"/>
                    <a:pt x="2146" y="1324"/>
                  </a:cubicBezTo>
                  <a:cubicBezTo>
                    <a:pt x="2146" y="1301"/>
                    <a:pt x="2146" y="1278"/>
                    <a:pt x="2146" y="1256"/>
                  </a:cubicBezTo>
                  <a:cubicBezTo>
                    <a:pt x="2169" y="1187"/>
                    <a:pt x="2191" y="1096"/>
                    <a:pt x="2191" y="1004"/>
                  </a:cubicBezTo>
                  <a:cubicBezTo>
                    <a:pt x="2191" y="1004"/>
                    <a:pt x="2191" y="982"/>
                    <a:pt x="2191" y="982"/>
                  </a:cubicBezTo>
                  <a:cubicBezTo>
                    <a:pt x="2169" y="913"/>
                    <a:pt x="2169" y="845"/>
                    <a:pt x="2146" y="776"/>
                  </a:cubicBezTo>
                  <a:cubicBezTo>
                    <a:pt x="2146" y="685"/>
                    <a:pt x="2100" y="594"/>
                    <a:pt x="2055" y="548"/>
                  </a:cubicBezTo>
                  <a:cubicBezTo>
                    <a:pt x="2055" y="525"/>
                    <a:pt x="2055" y="502"/>
                    <a:pt x="2032" y="479"/>
                  </a:cubicBezTo>
                  <a:cubicBezTo>
                    <a:pt x="1986" y="434"/>
                    <a:pt x="1940" y="365"/>
                    <a:pt x="1918" y="320"/>
                  </a:cubicBezTo>
                  <a:cubicBezTo>
                    <a:pt x="1895" y="320"/>
                    <a:pt x="1895" y="297"/>
                    <a:pt x="1895" y="297"/>
                  </a:cubicBezTo>
                  <a:cubicBezTo>
                    <a:pt x="1872" y="297"/>
                    <a:pt x="1872" y="274"/>
                    <a:pt x="1849" y="274"/>
                  </a:cubicBezTo>
                  <a:cubicBezTo>
                    <a:pt x="1803" y="228"/>
                    <a:pt x="1758" y="183"/>
                    <a:pt x="1689" y="160"/>
                  </a:cubicBezTo>
                  <a:cubicBezTo>
                    <a:pt x="1621" y="114"/>
                    <a:pt x="1552" y="91"/>
                    <a:pt x="1484" y="46"/>
                  </a:cubicBezTo>
                  <a:lnTo>
                    <a:pt x="1415" y="46"/>
                  </a:lnTo>
                  <a:cubicBezTo>
                    <a:pt x="1324" y="23"/>
                    <a:pt x="1210" y="0"/>
                    <a:pt x="111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6" name="Google Shape;826;p31"/>
            <p:cNvSpPr/>
            <p:nvPr/>
          </p:nvSpPr>
          <p:spPr>
            <a:xfrm>
              <a:off x="3384000" y="968850"/>
              <a:ext cx="55375" cy="58350"/>
            </a:xfrm>
            <a:custGeom>
              <a:rect b="b" l="l" r="r" t="t"/>
              <a:pathLst>
                <a:path extrusionOk="0" h="2334" w="2215">
                  <a:moveTo>
                    <a:pt x="946" y="0"/>
                  </a:moveTo>
                  <a:cubicBezTo>
                    <a:pt x="830" y="0"/>
                    <a:pt x="715" y="27"/>
                    <a:pt x="617" y="97"/>
                  </a:cubicBezTo>
                  <a:cubicBezTo>
                    <a:pt x="526" y="166"/>
                    <a:pt x="435" y="234"/>
                    <a:pt x="366" y="303"/>
                  </a:cubicBezTo>
                  <a:cubicBezTo>
                    <a:pt x="275" y="394"/>
                    <a:pt x="206" y="485"/>
                    <a:pt x="161" y="599"/>
                  </a:cubicBezTo>
                  <a:cubicBezTo>
                    <a:pt x="115" y="713"/>
                    <a:pt x="47" y="805"/>
                    <a:pt x="47" y="919"/>
                  </a:cubicBezTo>
                  <a:cubicBezTo>
                    <a:pt x="24" y="1010"/>
                    <a:pt x="1" y="1101"/>
                    <a:pt x="1" y="1193"/>
                  </a:cubicBezTo>
                  <a:cubicBezTo>
                    <a:pt x="1" y="1284"/>
                    <a:pt x="24" y="1375"/>
                    <a:pt x="47" y="1444"/>
                  </a:cubicBezTo>
                  <a:cubicBezTo>
                    <a:pt x="47" y="1489"/>
                    <a:pt x="47" y="1512"/>
                    <a:pt x="69" y="1535"/>
                  </a:cubicBezTo>
                  <a:cubicBezTo>
                    <a:pt x="92" y="1604"/>
                    <a:pt x="115" y="1695"/>
                    <a:pt x="161" y="1763"/>
                  </a:cubicBezTo>
                  <a:cubicBezTo>
                    <a:pt x="206" y="1832"/>
                    <a:pt x="275" y="1900"/>
                    <a:pt x="320" y="1969"/>
                  </a:cubicBezTo>
                  <a:cubicBezTo>
                    <a:pt x="343" y="1992"/>
                    <a:pt x="343" y="1992"/>
                    <a:pt x="366" y="2014"/>
                  </a:cubicBezTo>
                  <a:cubicBezTo>
                    <a:pt x="435" y="2083"/>
                    <a:pt x="503" y="2129"/>
                    <a:pt x="572" y="2174"/>
                  </a:cubicBezTo>
                  <a:cubicBezTo>
                    <a:pt x="640" y="2220"/>
                    <a:pt x="731" y="2243"/>
                    <a:pt x="800" y="2266"/>
                  </a:cubicBezTo>
                  <a:cubicBezTo>
                    <a:pt x="914" y="2311"/>
                    <a:pt x="1028" y="2334"/>
                    <a:pt x="1142" y="2334"/>
                  </a:cubicBezTo>
                  <a:lnTo>
                    <a:pt x="1211" y="2334"/>
                  </a:lnTo>
                  <a:cubicBezTo>
                    <a:pt x="1302" y="2334"/>
                    <a:pt x="1393" y="2311"/>
                    <a:pt x="1462" y="2288"/>
                  </a:cubicBezTo>
                  <a:cubicBezTo>
                    <a:pt x="1644" y="2243"/>
                    <a:pt x="1758" y="2174"/>
                    <a:pt x="1895" y="2037"/>
                  </a:cubicBezTo>
                  <a:cubicBezTo>
                    <a:pt x="1918" y="2014"/>
                    <a:pt x="1964" y="1969"/>
                    <a:pt x="1987" y="1923"/>
                  </a:cubicBezTo>
                  <a:cubicBezTo>
                    <a:pt x="2010" y="1900"/>
                    <a:pt x="2055" y="1855"/>
                    <a:pt x="2078" y="1809"/>
                  </a:cubicBezTo>
                  <a:cubicBezTo>
                    <a:pt x="2124" y="1718"/>
                    <a:pt x="2169" y="1604"/>
                    <a:pt x="2192" y="1512"/>
                  </a:cubicBezTo>
                  <a:cubicBezTo>
                    <a:pt x="2215" y="1307"/>
                    <a:pt x="2215" y="1216"/>
                    <a:pt x="2192" y="1010"/>
                  </a:cubicBezTo>
                  <a:cubicBezTo>
                    <a:pt x="2169" y="987"/>
                    <a:pt x="2169" y="964"/>
                    <a:pt x="2169" y="942"/>
                  </a:cubicBezTo>
                  <a:cubicBezTo>
                    <a:pt x="2146" y="873"/>
                    <a:pt x="2101" y="805"/>
                    <a:pt x="2078" y="736"/>
                  </a:cubicBezTo>
                  <a:cubicBezTo>
                    <a:pt x="2055" y="713"/>
                    <a:pt x="2055" y="713"/>
                    <a:pt x="2055" y="691"/>
                  </a:cubicBezTo>
                  <a:cubicBezTo>
                    <a:pt x="2010" y="645"/>
                    <a:pt x="1964" y="576"/>
                    <a:pt x="1918" y="531"/>
                  </a:cubicBezTo>
                  <a:cubicBezTo>
                    <a:pt x="1918" y="531"/>
                    <a:pt x="1918" y="531"/>
                    <a:pt x="1895" y="508"/>
                  </a:cubicBezTo>
                  <a:cubicBezTo>
                    <a:pt x="1850" y="462"/>
                    <a:pt x="1781" y="417"/>
                    <a:pt x="1736" y="394"/>
                  </a:cubicBezTo>
                  <a:cubicBezTo>
                    <a:pt x="1736" y="371"/>
                    <a:pt x="1713" y="371"/>
                    <a:pt x="1713" y="371"/>
                  </a:cubicBezTo>
                  <a:cubicBezTo>
                    <a:pt x="1667" y="348"/>
                    <a:pt x="1599" y="325"/>
                    <a:pt x="1553" y="303"/>
                  </a:cubicBezTo>
                  <a:cubicBezTo>
                    <a:pt x="1439" y="166"/>
                    <a:pt x="1325" y="51"/>
                    <a:pt x="1165" y="29"/>
                  </a:cubicBezTo>
                  <a:cubicBezTo>
                    <a:pt x="1094" y="11"/>
                    <a:pt x="1020" y="0"/>
                    <a:pt x="9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7" name="Google Shape;827;p31"/>
            <p:cNvSpPr/>
            <p:nvPr/>
          </p:nvSpPr>
          <p:spPr>
            <a:xfrm>
              <a:off x="3496425" y="1096150"/>
              <a:ext cx="64500" cy="61400"/>
            </a:xfrm>
            <a:custGeom>
              <a:rect b="b" l="l" r="r" t="t"/>
              <a:pathLst>
                <a:path extrusionOk="0" h="2456" w="2580">
                  <a:moveTo>
                    <a:pt x="976" y="0"/>
                  </a:moveTo>
                  <a:cubicBezTo>
                    <a:pt x="956" y="0"/>
                    <a:pt x="935" y="1"/>
                    <a:pt x="914" y="4"/>
                  </a:cubicBezTo>
                  <a:cubicBezTo>
                    <a:pt x="868" y="4"/>
                    <a:pt x="799" y="4"/>
                    <a:pt x="731" y="27"/>
                  </a:cubicBezTo>
                  <a:cubicBezTo>
                    <a:pt x="617" y="49"/>
                    <a:pt x="525" y="118"/>
                    <a:pt x="434" y="186"/>
                  </a:cubicBezTo>
                  <a:cubicBezTo>
                    <a:pt x="411" y="209"/>
                    <a:pt x="389" y="232"/>
                    <a:pt x="366" y="278"/>
                  </a:cubicBezTo>
                  <a:cubicBezTo>
                    <a:pt x="320" y="323"/>
                    <a:pt x="252" y="392"/>
                    <a:pt x="206" y="483"/>
                  </a:cubicBezTo>
                  <a:cubicBezTo>
                    <a:pt x="137" y="574"/>
                    <a:pt x="92" y="689"/>
                    <a:pt x="69" y="803"/>
                  </a:cubicBezTo>
                  <a:cubicBezTo>
                    <a:pt x="1" y="1031"/>
                    <a:pt x="1" y="1305"/>
                    <a:pt x="69" y="1533"/>
                  </a:cubicBezTo>
                  <a:cubicBezTo>
                    <a:pt x="115" y="1624"/>
                    <a:pt x="137" y="1693"/>
                    <a:pt x="183" y="1784"/>
                  </a:cubicBezTo>
                  <a:cubicBezTo>
                    <a:pt x="183" y="1807"/>
                    <a:pt x="206" y="1830"/>
                    <a:pt x="229" y="1853"/>
                  </a:cubicBezTo>
                  <a:cubicBezTo>
                    <a:pt x="274" y="1921"/>
                    <a:pt x="320" y="2012"/>
                    <a:pt x="389" y="2058"/>
                  </a:cubicBezTo>
                  <a:cubicBezTo>
                    <a:pt x="457" y="2127"/>
                    <a:pt x="525" y="2172"/>
                    <a:pt x="594" y="2218"/>
                  </a:cubicBezTo>
                  <a:cubicBezTo>
                    <a:pt x="799" y="2378"/>
                    <a:pt x="1028" y="2423"/>
                    <a:pt x="1279" y="2446"/>
                  </a:cubicBezTo>
                  <a:cubicBezTo>
                    <a:pt x="1312" y="2453"/>
                    <a:pt x="1348" y="2456"/>
                    <a:pt x="1384" y="2456"/>
                  </a:cubicBezTo>
                  <a:cubicBezTo>
                    <a:pt x="1471" y="2456"/>
                    <a:pt x="1563" y="2439"/>
                    <a:pt x="1644" y="2423"/>
                  </a:cubicBezTo>
                  <a:cubicBezTo>
                    <a:pt x="1667" y="2400"/>
                    <a:pt x="1690" y="2400"/>
                    <a:pt x="1735" y="2400"/>
                  </a:cubicBezTo>
                  <a:cubicBezTo>
                    <a:pt x="1804" y="2355"/>
                    <a:pt x="1895" y="2332"/>
                    <a:pt x="1963" y="2286"/>
                  </a:cubicBezTo>
                  <a:cubicBezTo>
                    <a:pt x="2032" y="2264"/>
                    <a:pt x="2055" y="2218"/>
                    <a:pt x="2123" y="2195"/>
                  </a:cubicBezTo>
                  <a:cubicBezTo>
                    <a:pt x="2169" y="2149"/>
                    <a:pt x="2215" y="2127"/>
                    <a:pt x="2237" y="2081"/>
                  </a:cubicBezTo>
                  <a:cubicBezTo>
                    <a:pt x="2306" y="2012"/>
                    <a:pt x="2352" y="1944"/>
                    <a:pt x="2397" y="1876"/>
                  </a:cubicBezTo>
                  <a:cubicBezTo>
                    <a:pt x="2443" y="1784"/>
                    <a:pt x="2488" y="1716"/>
                    <a:pt x="2511" y="1624"/>
                  </a:cubicBezTo>
                  <a:cubicBezTo>
                    <a:pt x="2511" y="1602"/>
                    <a:pt x="2534" y="1579"/>
                    <a:pt x="2534" y="1533"/>
                  </a:cubicBezTo>
                  <a:cubicBezTo>
                    <a:pt x="2557" y="1465"/>
                    <a:pt x="2580" y="1373"/>
                    <a:pt x="2580" y="1282"/>
                  </a:cubicBezTo>
                  <a:cubicBezTo>
                    <a:pt x="2580" y="1099"/>
                    <a:pt x="2534" y="940"/>
                    <a:pt x="2443" y="780"/>
                  </a:cubicBezTo>
                  <a:cubicBezTo>
                    <a:pt x="2374" y="643"/>
                    <a:pt x="2260" y="506"/>
                    <a:pt x="2123" y="415"/>
                  </a:cubicBezTo>
                  <a:cubicBezTo>
                    <a:pt x="2100" y="415"/>
                    <a:pt x="2100" y="415"/>
                    <a:pt x="2078" y="392"/>
                  </a:cubicBezTo>
                  <a:cubicBezTo>
                    <a:pt x="2032" y="369"/>
                    <a:pt x="1963" y="346"/>
                    <a:pt x="1895" y="323"/>
                  </a:cubicBezTo>
                  <a:lnTo>
                    <a:pt x="1872" y="323"/>
                  </a:lnTo>
                  <a:cubicBezTo>
                    <a:pt x="1804" y="301"/>
                    <a:pt x="1712" y="301"/>
                    <a:pt x="1644" y="301"/>
                  </a:cubicBezTo>
                  <a:cubicBezTo>
                    <a:pt x="1598" y="301"/>
                    <a:pt x="1553" y="301"/>
                    <a:pt x="1507" y="323"/>
                  </a:cubicBezTo>
                  <a:cubicBezTo>
                    <a:pt x="1484" y="278"/>
                    <a:pt x="1461" y="232"/>
                    <a:pt x="1416" y="186"/>
                  </a:cubicBezTo>
                  <a:cubicBezTo>
                    <a:pt x="1293" y="84"/>
                    <a:pt x="1152" y="0"/>
                    <a:pt x="9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8" name="Google Shape;828;p31"/>
            <p:cNvSpPr/>
            <p:nvPr/>
          </p:nvSpPr>
          <p:spPr>
            <a:xfrm>
              <a:off x="3649350" y="1068850"/>
              <a:ext cx="67375" cy="59375"/>
            </a:xfrm>
            <a:custGeom>
              <a:rect b="b" l="l" r="r" t="t"/>
              <a:pathLst>
                <a:path extrusionOk="0" h="2375" w="2695">
                  <a:moveTo>
                    <a:pt x="1530" y="0"/>
                  </a:moveTo>
                  <a:cubicBezTo>
                    <a:pt x="1439" y="0"/>
                    <a:pt x="1347" y="0"/>
                    <a:pt x="1279" y="46"/>
                  </a:cubicBezTo>
                  <a:cubicBezTo>
                    <a:pt x="1119" y="92"/>
                    <a:pt x="982" y="160"/>
                    <a:pt x="868" y="274"/>
                  </a:cubicBezTo>
                  <a:cubicBezTo>
                    <a:pt x="845" y="274"/>
                    <a:pt x="845" y="297"/>
                    <a:pt x="845" y="297"/>
                  </a:cubicBezTo>
                  <a:lnTo>
                    <a:pt x="708" y="297"/>
                  </a:lnTo>
                  <a:cubicBezTo>
                    <a:pt x="526" y="297"/>
                    <a:pt x="343" y="365"/>
                    <a:pt x="229" y="502"/>
                  </a:cubicBezTo>
                  <a:lnTo>
                    <a:pt x="115" y="639"/>
                  </a:lnTo>
                  <a:cubicBezTo>
                    <a:pt x="46" y="753"/>
                    <a:pt x="24" y="868"/>
                    <a:pt x="24" y="982"/>
                  </a:cubicBezTo>
                  <a:cubicBezTo>
                    <a:pt x="1" y="1050"/>
                    <a:pt x="1" y="1096"/>
                    <a:pt x="24" y="1141"/>
                  </a:cubicBezTo>
                  <a:cubicBezTo>
                    <a:pt x="24" y="1278"/>
                    <a:pt x="46" y="1370"/>
                    <a:pt x="92" y="1484"/>
                  </a:cubicBezTo>
                  <a:cubicBezTo>
                    <a:pt x="160" y="1689"/>
                    <a:pt x="275" y="1872"/>
                    <a:pt x="434" y="2032"/>
                  </a:cubicBezTo>
                  <a:cubicBezTo>
                    <a:pt x="594" y="2169"/>
                    <a:pt x="800" y="2306"/>
                    <a:pt x="1005" y="2351"/>
                  </a:cubicBezTo>
                  <a:cubicBezTo>
                    <a:pt x="1119" y="2363"/>
                    <a:pt x="1233" y="2374"/>
                    <a:pt x="1345" y="2374"/>
                  </a:cubicBezTo>
                  <a:cubicBezTo>
                    <a:pt x="1456" y="2374"/>
                    <a:pt x="1564" y="2363"/>
                    <a:pt x="1667" y="2328"/>
                  </a:cubicBezTo>
                  <a:cubicBezTo>
                    <a:pt x="2101" y="2191"/>
                    <a:pt x="2420" y="1872"/>
                    <a:pt x="2557" y="1438"/>
                  </a:cubicBezTo>
                  <a:cubicBezTo>
                    <a:pt x="2694" y="959"/>
                    <a:pt x="2511" y="388"/>
                    <a:pt x="2078" y="137"/>
                  </a:cubicBezTo>
                  <a:cubicBezTo>
                    <a:pt x="1918" y="46"/>
                    <a:pt x="1781" y="23"/>
                    <a:pt x="15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9" name="Google Shape;829;p31"/>
            <p:cNvSpPr/>
            <p:nvPr/>
          </p:nvSpPr>
          <p:spPr>
            <a:xfrm>
              <a:off x="3726400" y="889675"/>
              <a:ext cx="62775" cy="62325"/>
            </a:xfrm>
            <a:custGeom>
              <a:rect b="b" l="l" r="r" t="t"/>
              <a:pathLst>
                <a:path extrusionOk="0" h="2493" w="2511">
                  <a:moveTo>
                    <a:pt x="1073" y="0"/>
                  </a:moveTo>
                  <a:cubicBezTo>
                    <a:pt x="1004" y="23"/>
                    <a:pt x="959" y="23"/>
                    <a:pt x="890" y="46"/>
                  </a:cubicBezTo>
                  <a:cubicBezTo>
                    <a:pt x="799" y="69"/>
                    <a:pt x="685" y="114"/>
                    <a:pt x="594" y="183"/>
                  </a:cubicBezTo>
                  <a:cubicBezTo>
                    <a:pt x="434" y="274"/>
                    <a:pt x="320" y="411"/>
                    <a:pt x="274" y="594"/>
                  </a:cubicBezTo>
                  <a:cubicBezTo>
                    <a:pt x="251" y="639"/>
                    <a:pt x="251" y="685"/>
                    <a:pt x="251" y="731"/>
                  </a:cubicBezTo>
                  <a:cubicBezTo>
                    <a:pt x="228" y="753"/>
                    <a:pt x="228" y="753"/>
                    <a:pt x="206" y="776"/>
                  </a:cubicBezTo>
                  <a:cubicBezTo>
                    <a:pt x="91" y="913"/>
                    <a:pt x="0" y="1073"/>
                    <a:pt x="0" y="1255"/>
                  </a:cubicBezTo>
                  <a:cubicBezTo>
                    <a:pt x="23" y="1484"/>
                    <a:pt x="69" y="1712"/>
                    <a:pt x="206" y="1895"/>
                  </a:cubicBezTo>
                  <a:cubicBezTo>
                    <a:pt x="320" y="2077"/>
                    <a:pt x="479" y="2237"/>
                    <a:pt x="662" y="2351"/>
                  </a:cubicBezTo>
                  <a:cubicBezTo>
                    <a:pt x="840" y="2430"/>
                    <a:pt x="1019" y="2492"/>
                    <a:pt x="1212" y="2492"/>
                  </a:cubicBezTo>
                  <a:cubicBezTo>
                    <a:pt x="1242" y="2492"/>
                    <a:pt x="1271" y="2491"/>
                    <a:pt x="1301" y="2488"/>
                  </a:cubicBezTo>
                  <a:cubicBezTo>
                    <a:pt x="1507" y="2488"/>
                    <a:pt x="1735" y="2442"/>
                    <a:pt x="1917" y="2305"/>
                  </a:cubicBezTo>
                  <a:cubicBezTo>
                    <a:pt x="2100" y="2191"/>
                    <a:pt x="2260" y="2032"/>
                    <a:pt x="2351" y="1849"/>
                  </a:cubicBezTo>
                  <a:cubicBezTo>
                    <a:pt x="2442" y="1644"/>
                    <a:pt x="2511" y="1438"/>
                    <a:pt x="2511" y="1233"/>
                  </a:cubicBezTo>
                  <a:cubicBezTo>
                    <a:pt x="2511" y="1004"/>
                    <a:pt x="2465" y="776"/>
                    <a:pt x="2351" y="594"/>
                  </a:cubicBezTo>
                  <a:cubicBezTo>
                    <a:pt x="2283" y="525"/>
                    <a:pt x="2237" y="434"/>
                    <a:pt x="2146" y="365"/>
                  </a:cubicBezTo>
                  <a:cubicBezTo>
                    <a:pt x="2077" y="274"/>
                    <a:pt x="1986" y="206"/>
                    <a:pt x="1895" y="160"/>
                  </a:cubicBezTo>
                  <a:cubicBezTo>
                    <a:pt x="1689" y="46"/>
                    <a:pt x="1461" y="0"/>
                    <a:pt x="125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0" name="Google Shape;830;p31"/>
            <p:cNvSpPr/>
            <p:nvPr/>
          </p:nvSpPr>
          <p:spPr>
            <a:xfrm>
              <a:off x="3695000" y="733650"/>
              <a:ext cx="61650" cy="58450"/>
            </a:xfrm>
            <a:custGeom>
              <a:rect b="b" l="l" r="r" t="t"/>
              <a:pathLst>
                <a:path extrusionOk="0" h="2338" w="2466">
                  <a:moveTo>
                    <a:pt x="1212" y="0"/>
                  </a:moveTo>
                  <a:cubicBezTo>
                    <a:pt x="1175" y="0"/>
                    <a:pt x="1136" y="3"/>
                    <a:pt x="1096" y="10"/>
                  </a:cubicBezTo>
                  <a:cubicBezTo>
                    <a:pt x="914" y="10"/>
                    <a:pt x="708" y="33"/>
                    <a:pt x="526" y="124"/>
                  </a:cubicBezTo>
                  <a:cubicBezTo>
                    <a:pt x="434" y="124"/>
                    <a:pt x="343" y="170"/>
                    <a:pt x="275" y="238"/>
                  </a:cubicBezTo>
                  <a:cubicBezTo>
                    <a:pt x="206" y="284"/>
                    <a:pt x="138" y="352"/>
                    <a:pt x="92" y="443"/>
                  </a:cubicBezTo>
                  <a:cubicBezTo>
                    <a:pt x="46" y="512"/>
                    <a:pt x="24" y="603"/>
                    <a:pt x="24" y="695"/>
                  </a:cubicBezTo>
                  <a:cubicBezTo>
                    <a:pt x="1" y="786"/>
                    <a:pt x="1" y="877"/>
                    <a:pt x="24" y="968"/>
                  </a:cubicBezTo>
                  <a:cubicBezTo>
                    <a:pt x="92" y="1128"/>
                    <a:pt x="183" y="1311"/>
                    <a:pt x="343" y="1379"/>
                  </a:cubicBezTo>
                  <a:cubicBezTo>
                    <a:pt x="389" y="1402"/>
                    <a:pt x="412" y="1402"/>
                    <a:pt x="434" y="1425"/>
                  </a:cubicBezTo>
                  <a:cubicBezTo>
                    <a:pt x="434" y="1471"/>
                    <a:pt x="457" y="1516"/>
                    <a:pt x="480" y="1562"/>
                  </a:cubicBezTo>
                  <a:cubicBezTo>
                    <a:pt x="503" y="1630"/>
                    <a:pt x="526" y="1699"/>
                    <a:pt x="549" y="1767"/>
                  </a:cubicBezTo>
                  <a:cubicBezTo>
                    <a:pt x="571" y="1790"/>
                    <a:pt x="571" y="1813"/>
                    <a:pt x="594" y="1813"/>
                  </a:cubicBezTo>
                  <a:cubicBezTo>
                    <a:pt x="640" y="1904"/>
                    <a:pt x="708" y="1996"/>
                    <a:pt x="777" y="2041"/>
                  </a:cubicBezTo>
                  <a:cubicBezTo>
                    <a:pt x="845" y="2087"/>
                    <a:pt x="891" y="2155"/>
                    <a:pt x="959" y="2178"/>
                  </a:cubicBezTo>
                  <a:cubicBezTo>
                    <a:pt x="1005" y="2201"/>
                    <a:pt x="1051" y="2224"/>
                    <a:pt x="1096" y="2247"/>
                  </a:cubicBezTo>
                  <a:cubicBezTo>
                    <a:pt x="1142" y="2269"/>
                    <a:pt x="1188" y="2292"/>
                    <a:pt x="1233" y="2292"/>
                  </a:cubicBezTo>
                  <a:cubicBezTo>
                    <a:pt x="1256" y="2315"/>
                    <a:pt x="1302" y="2315"/>
                    <a:pt x="1347" y="2315"/>
                  </a:cubicBezTo>
                  <a:cubicBezTo>
                    <a:pt x="1370" y="2315"/>
                    <a:pt x="1416" y="2338"/>
                    <a:pt x="1462" y="2338"/>
                  </a:cubicBezTo>
                  <a:lnTo>
                    <a:pt x="1484" y="2338"/>
                  </a:lnTo>
                  <a:cubicBezTo>
                    <a:pt x="1553" y="2315"/>
                    <a:pt x="1621" y="2315"/>
                    <a:pt x="1690" y="2292"/>
                  </a:cubicBezTo>
                  <a:cubicBezTo>
                    <a:pt x="1781" y="2292"/>
                    <a:pt x="1850" y="2247"/>
                    <a:pt x="1918" y="2224"/>
                  </a:cubicBezTo>
                  <a:cubicBezTo>
                    <a:pt x="1941" y="2201"/>
                    <a:pt x="1964" y="2201"/>
                    <a:pt x="1964" y="2178"/>
                  </a:cubicBezTo>
                  <a:cubicBezTo>
                    <a:pt x="2032" y="2133"/>
                    <a:pt x="2101" y="2087"/>
                    <a:pt x="2146" y="2041"/>
                  </a:cubicBezTo>
                  <a:cubicBezTo>
                    <a:pt x="2215" y="1973"/>
                    <a:pt x="2283" y="1881"/>
                    <a:pt x="2329" y="1790"/>
                  </a:cubicBezTo>
                  <a:cubicBezTo>
                    <a:pt x="2375" y="1699"/>
                    <a:pt x="2420" y="1608"/>
                    <a:pt x="2443" y="1516"/>
                  </a:cubicBezTo>
                  <a:cubicBezTo>
                    <a:pt x="2443" y="1402"/>
                    <a:pt x="2466" y="1311"/>
                    <a:pt x="2466" y="1197"/>
                  </a:cubicBezTo>
                  <a:cubicBezTo>
                    <a:pt x="2466" y="1105"/>
                    <a:pt x="2443" y="991"/>
                    <a:pt x="2420" y="877"/>
                  </a:cubicBezTo>
                  <a:cubicBezTo>
                    <a:pt x="2397" y="809"/>
                    <a:pt x="2352" y="740"/>
                    <a:pt x="2329" y="672"/>
                  </a:cubicBezTo>
                  <a:cubicBezTo>
                    <a:pt x="2306" y="649"/>
                    <a:pt x="2306" y="626"/>
                    <a:pt x="2283" y="603"/>
                  </a:cubicBezTo>
                  <a:cubicBezTo>
                    <a:pt x="2238" y="535"/>
                    <a:pt x="2192" y="466"/>
                    <a:pt x="2146" y="421"/>
                  </a:cubicBezTo>
                  <a:cubicBezTo>
                    <a:pt x="2123" y="398"/>
                    <a:pt x="2123" y="375"/>
                    <a:pt x="2101" y="352"/>
                  </a:cubicBezTo>
                  <a:cubicBezTo>
                    <a:pt x="2009" y="284"/>
                    <a:pt x="1918" y="215"/>
                    <a:pt x="1827" y="170"/>
                  </a:cubicBezTo>
                  <a:cubicBezTo>
                    <a:pt x="1713" y="124"/>
                    <a:pt x="1598" y="55"/>
                    <a:pt x="1484" y="33"/>
                  </a:cubicBezTo>
                  <a:cubicBezTo>
                    <a:pt x="1388" y="16"/>
                    <a:pt x="1302" y="0"/>
                    <a:pt x="12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1" name="Google Shape;831;p31"/>
            <p:cNvSpPr/>
            <p:nvPr/>
          </p:nvSpPr>
          <p:spPr>
            <a:xfrm>
              <a:off x="3575750" y="855325"/>
              <a:ext cx="57650" cy="66900"/>
            </a:xfrm>
            <a:custGeom>
              <a:rect b="b" l="l" r="r" t="t"/>
              <a:pathLst>
                <a:path extrusionOk="0" h="2676" w="2306">
                  <a:moveTo>
                    <a:pt x="1223" y="0"/>
                  </a:moveTo>
                  <a:cubicBezTo>
                    <a:pt x="1196" y="0"/>
                    <a:pt x="1169" y="2"/>
                    <a:pt x="1141" y="5"/>
                  </a:cubicBezTo>
                  <a:cubicBezTo>
                    <a:pt x="982" y="27"/>
                    <a:pt x="868" y="50"/>
                    <a:pt x="708" y="119"/>
                  </a:cubicBezTo>
                  <a:cubicBezTo>
                    <a:pt x="617" y="164"/>
                    <a:pt x="548" y="233"/>
                    <a:pt x="480" y="278"/>
                  </a:cubicBezTo>
                  <a:cubicBezTo>
                    <a:pt x="343" y="415"/>
                    <a:pt x="274" y="598"/>
                    <a:pt x="274" y="781"/>
                  </a:cubicBezTo>
                  <a:cubicBezTo>
                    <a:pt x="274" y="963"/>
                    <a:pt x="343" y="1146"/>
                    <a:pt x="480" y="1283"/>
                  </a:cubicBezTo>
                  <a:cubicBezTo>
                    <a:pt x="502" y="1283"/>
                    <a:pt x="502" y="1306"/>
                    <a:pt x="525" y="1306"/>
                  </a:cubicBezTo>
                  <a:cubicBezTo>
                    <a:pt x="388" y="1328"/>
                    <a:pt x="297" y="1397"/>
                    <a:pt x="206" y="1488"/>
                  </a:cubicBezTo>
                  <a:cubicBezTo>
                    <a:pt x="69" y="1602"/>
                    <a:pt x="0" y="1808"/>
                    <a:pt x="0" y="1968"/>
                  </a:cubicBezTo>
                  <a:cubicBezTo>
                    <a:pt x="0" y="2150"/>
                    <a:pt x="69" y="2333"/>
                    <a:pt x="206" y="2470"/>
                  </a:cubicBezTo>
                  <a:cubicBezTo>
                    <a:pt x="343" y="2584"/>
                    <a:pt x="502" y="2675"/>
                    <a:pt x="685" y="2675"/>
                  </a:cubicBezTo>
                  <a:cubicBezTo>
                    <a:pt x="1256" y="2675"/>
                    <a:pt x="1803" y="2356"/>
                    <a:pt x="2077" y="1876"/>
                  </a:cubicBezTo>
                  <a:cubicBezTo>
                    <a:pt x="2123" y="1831"/>
                    <a:pt x="2146" y="1762"/>
                    <a:pt x="2169" y="1694"/>
                  </a:cubicBezTo>
                  <a:cubicBezTo>
                    <a:pt x="2214" y="1625"/>
                    <a:pt x="2237" y="1557"/>
                    <a:pt x="2260" y="1488"/>
                  </a:cubicBezTo>
                  <a:cubicBezTo>
                    <a:pt x="2283" y="1306"/>
                    <a:pt x="2306" y="1146"/>
                    <a:pt x="2283" y="963"/>
                  </a:cubicBezTo>
                  <a:cubicBezTo>
                    <a:pt x="2260" y="803"/>
                    <a:pt x="2214" y="644"/>
                    <a:pt x="2100" y="507"/>
                  </a:cubicBezTo>
                  <a:cubicBezTo>
                    <a:pt x="2009" y="347"/>
                    <a:pt x="1872" y="210"/>
                    <a:pt x="1712" y="119"/>
                  </a:cubicBezTo>
                  <a:cubicBezTo>
                    <a:pt x="1554" y="59"/>
                    <a:pt x="1396" y="0"/>
                    <a:pt x="12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2" name="Google Shape;832;p31"/>
            <p:cNvSpPr/>
            <p:nvPr/>
          </p:nvSpPr>
          <p:spPr>
            <a:xfrm>
              <a:off x="3497000" y="967025"/>
              <a:ext cx="53650" cy="54900"/>
            </a:xfrm>
            <a:custGeom>
              <a:rect b="b" l="l" r="r" t="t"/>
              <a:pathLst>
                <a:path extrusionOk="0" h="2196" w="2146">
                  <a:moveTo>
                    <a:pt x="1223" y="1"/>
                  </a:moveTo>
                  <a:cubicBezTo>
                    <a:pt x="1151" y="1"/>
                    <a:pt x="1078" y="11"/>
                    <a:pt x="1005" y="33"/>
                  </a:cubicBezTo>
                  <a:cubicBezTo>
                    <a:pt x="936" y="56"/>
                    <a:pt x="891" y="79"/>
                    <a:pt x="822" y="124"/>
                  </a:cubicBezTo>
                  <a:cubicBezTo>
                    <a:pt x="799" y="124"/>
                    <a:pt x="754" y="102"/>
                    <a:pt x="731" y="102"/>
                  </a:cubicBezTo>
                  <a:cubicBezTo>
                    <a:pt x="594" y="102"/>
                    <a:pt x="480" y="147"/>
                    <a:pt x="388" y="193"/>
                  </a:cubicBezTo>
                  <a:cubicBezTo>
                    <a:pt x="229" y="307"/>
                    <a:pt x="114" y="444"/>
                    <a:pt x="69" y="627"/>
                  </a:cubicBezTo>
                  <a:cubicBezTo>
                    <a:pt x="46" y="649"/>
                    <a:pt x="46" y="672"/>
                    <a:pt x="46" y="718"/>
                  </a:cubicBezTo>
                  <a:cubicBezTo>
                    <a:pt x="23" y="809"/>
                    <a:pt x="0" y="901"/>
                    <a:pt x="0" y="992"/>
                  </a:cubicBezTo>
                  <a:cubicBezTo>
                    <a:pt x="0" y="1015"/>
                    <a:pt x="0" y="1060"/>
                    <a:pt x="0" y="1083"/>
                  </a:cubicBezTo>
                  <a:cubicBezTo>
                    <a:pt x="23" y="1174"/>
                    <a:pt x="23" y="1266"/>
                    <a:pt x="46" y="1357"/>
                  </a:cubicBezTo>
                  <a:cubicBezTo>
                    <a:pt x="46" y="1380"/>
                    <a:pt x="69" y="1425"/>
                    <a:pt x="69" y="1448"/>
                  </a:cubicBezTo>
                  <a:cubicBezTo>
                    <a:pt x="114" y="1540"/>
                    <a:pt x="137" y="1608"/>
                    <a:pt x="183" y="1699"/>
                  </a:cubicBezTo>
                  <a:cubicBezTo>
                    <a:pt x="183" y="1722"/>
                    <a:pt x="206" y="1745"/>
                    <a:pt x="229" y="1791"/>
                  </a:cubicBezTo>
                  <a:cubicBezTo>
                    <a:pt x="274" y="1859"/>
                    <a:pt x="343" y="1928"/>
                    <a:pt x="388" y="1996"/>
                  </a:cubicBezTo>
                  <a:cubicBezTo>
                    <a:pt x="480" y="2087"/>
                    <a:pt x="594" y="2133"/>
                    <a:pt x="708" y="2179"/>
                  </a:cubicBezTo>
                  <a:cubicBezTo>
                    <a:pt x="765" y="2190"/>
                    <a:pt x="828" y="2196"/>
                    <a:pt x="891" y="2196"/>
                  </a:cubicBezTo>
                  <a:cubicBezTo>
                    <a:pt x="953" y="2196"/>
                    <a:pt x="1016" y="2190"/>
                    <a:pt x="1073" y="2179"/>
                  </a:cubicBezTo>
                  <a:cubicBezTo>
                    <a:pt x="1210" y="2133"/>
                    <a:pt x="1324" y="2087"/>
                    <a:pt x="1461" y="2019"/>
                  </a:cubicBezTo>
                  <a:cubicBezTo>
                    <a:pt x="1575" y="1973"/>
                    <a:pt x="1689" y="1882"/>
                    <a:pt x="1781" y="1791"/>
                  </a:cubicBezTo>
                  <a:cubicBezTo>
                    <a:pt x="1804" y="1768"/>
                    <a:pt x="1826" y="1745"/>
                    <a:pt x="1849" y="1722"/>
                  </a:cubicBezTo>
                  <a:cubicBezTo>
                    <a:pt x="1918" y="1654"/>
                    <a:pt x="1986" y="1585"/>
                    <a:pt x="2009" y="1517"/>
                  </a:cubicBezTo>
                  <a:cubicBezTo>
                    <a:pt x="2100" y="1334"/>
                    <a:pt x="2146" y="1174"/>
                    <a:pt x="2146" y="992"/>
                  </a:cubicBezTo>
                  <a:cubicBezTo>
                    <a:pt x="2146" y="649"/>
                    <a:pt x="1986" y="284"/>
                    <a:pt x="1667" y="124"/>
                  </a:cubicBezTo>
                  <a:cubicBezTo>
                    <a:pt x="1527" y="47"/>
                    <a:pt x="1377" y="1"/>
                    <a:pt x="12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3" name="Google Shape;833;p31"/>
            <p:cNvSpPr/>
            <p:nvPr/>
          </p:nvSpPr>
          <p:spPr>
            <a:xfrm>
              <a:off x="3631100" y="953900"/>
              <a:ext cx="51375" cy="59050"/>
            </a:xfrm>
            <a:custGeom>
              <a:rect b="b" l="l" r="r" t="t"/>
              <a:pathLst>
                <a:path extrusionOk="0" h="2362" w="2055">
                  <a:moveTo>
                    <a:pt x="742" y="1"/>
                  </a:moveTo>
                  <a:cubicBezTo>
                    <a:pt x="677" y="1"/>
                    <a:pt x="613" y="17"/>
                    <a:pt x="548" y="33"/>
                  </a:cubicBezTo>
                  <a:cubicBezTo>
                    <a:pt x="457" y="56"/>
                    <a:pt x="388" y="102"/>
                    <a:pt x="320" y="147"/>
                  </a:cubicBezTo>
                  <a:cubicBezTo>
                    <a:pt x="251" y="193"/>
                    <a:pt x="183" y="261"/>
                    <a:pt x="137" y="353"/>
                  </a:cubicBezTo>
                  <a:cubicBezTo>
                    <a:pt x="46" y="513"/>
                    <a:pt x="0" y="695"/>
                    <a:pt x="69" y="878"/>
                  </a:cubicBezTo>
                  <a:cubicBezTo>
                    <a:pt x="92" y="946"/>
                    <a:pt x="114" y="992"/>
                    <a:pt x="137" y="1060"/>
                  </a:cubicBezTo>
                  <a:cubicBezTo>
                    <a:pt x="137" y="1060"/>
                    <a:pt x="137" y="1083"/>
                    <a:pt x="114" y="1083"/>
                  </a:cubicBezTo>
                  <a:cubicBezTo>
                    <a:pt x="114" y="1106"/>
                    <a:pt x="114" y="1129"/>
                    <a:pt x="114" y="1152"/>
                  </a:cubicBezTo>
                  <a:cubicBezTo>
                    <a:pt x="92" y="1220"/>
                    <a:pt x="69" y="1311"/>
                    <a:pt x="69" y="1380"/>
                  </a:cubicBezTo>
                  <a:cubicBezTo>
                    <a:pt x="69" y="1654"/>
                    <a:pt x="183" y="1882"/>
                    <a:pt x="343" y="2065"/>
                  </a:cubicBezTo>
                  <a:cubicBezTo>
                    <a:pt x="411" y="2133"/>
                    <a:pt x="502" y="2202"/>
                    <a:pt x="571" y="2247"/>
                  </a:cubicBezTo>
                  <a:cubicBezTo>
                    <a:pt x="708" y="2316"/>
                    <a:pt x="822" y="2361"/>
                    <a:pt x="959" y="2361"/>
                  </a:cubicBezTo>
                  <a:cubicBezTo>
                    <a:pt x="1073" y="2361"/>
                    <a:pt x="1164" y="2339"/>
                    <a:pt x="1233" y="2293"/>
                  </a:cubicBezTo>
                  <a:cubicBezTo>
                    <a:pt x="1324" y="2270"/>
                    <a:pt x="1393" y="2224"/>
                    <a:pt x="1461" y="2156"/>
                  </a:cubicBezTo>
                  <a:lnTo>
                    <a:pt x="1507" y="2110"/>
                  </a:lnTo>
                  <a:cubicBezTo>
                    <a:pt x="1621" y="2019"/>
                    <a:pt x="1735" y="1928"/>
                    <a:pt x="1849" y="1814"/>
                  </a:cubicBezTo>
                  <a:cubicBezTo>
                    <a:pt x="1940" y="1722"/>
                    <a:pt x="1986" y="1631"/>
                    <a:pt x="2032" y="1517"/>
                  </a:cubicBezTo>
                  <a:cubicBezTo>
                    <a:pt x="2055" y="1380"/>
                    <a:pt x="2055" y="1266"/>
                    <a:pt x="2032" y="1152"/>
                  </a:cubicBezTo>
                  <a:cubicBezTo>
                    <a:pt x="1986" y="1015"/>
                    <a:pt x="1940" y="901"/>
                    <a:pt x="1849" y="786"/>
                  </a:cubicBezTo>
                  <a:cubicBezTo>
                    <a:pt x="1781" y="672"/>
                    <a:pt x="1689" y="558"/>
                    <a:pt x="1598" y="467"/>
                  </a:cubicBezTo>
                  <a:cubicBezTo>
                    <a:pt x="1507" y="376"/>
                    <a:pt x="1415" y="284"/>
                    <a:pt x="1301" y="216"/>
                  </a:cubicBezTo>
                  <a:cubicBezTo>
                    <a:pt x="1233" y="170"/>
                    <a:pt x="1164" y="124"/>
                    <a:pt x="1096" y="102"/>
                  </a:cubicBezTo>
                  <a:cubicBezTo>
                    <a:pt x="1005" y="56"/>
                    <a:pt x="913" y="10"/>
                    <a:pt x="822" y="10"/>
                  </a:cubicBezTo>
                  <a:cubicBezTo>
                    <a:pt x="795" y="4"/>
                    <a:pt x="769" y="1"/>
                    <a:pt x="7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4" name="Google Shape;834;p31"/>
            <p:cNvSpPr/>
            <p:nvPr/>
          </p:nvSpPr>
          <p:spPr>
            <a:xfrm>
              <a:off x="3469025" y="509050"/>
              <a:ext cx="57100" cy="68500"/>
            </a:xfrm>
            <a:custGeom>
              <a:rect b="b" l="l" r="r" t="t"/>
              <a:pathLst>
                <a:path extrusionOk="0" h="2740" w="2284">
                  <a:moveTo>
                    <a:pt x="719" y="1"/>
                  </a:moveTo>
                  <a:cubicBezTo>
                    <a:pt x="599" y="1"/>
                    <a:pt x="473" y="31"/>
                    <a:pt x="366" y="92"/>
                  </a:cubicBezTo>
                  <a:cubicBezTo>
                    <a:pt x="229" y="183"/>
                    <a:pt x="92" y="343"/>
                    <a:pt x="47" y="503"/>
                  </a:cubicBezTo>
                  <a:cubicBezTo>
                    <a:pt x="1" y="685"/>
                    <a:pt x="24" y="891"/>
                    <a:pt x="115" y="1051"/>
                  </a:cubicBezTo>
                  <a:cubicBezTo>
                    <a:pt x="161" y="1096"/>
                    <a:pt x="206" y="1142"/>
                    <a:pt x="252" y="1188"/>
                  </a:cubicBezTo>
                  <a:cubicBezTo>
                    <a:pt x="183" y="1256"/>
                    <a:pt x="161" y="1325"/>
                    <a:pt x="138" y="1416"/>
                  </a:cubicBezTo>
                  <a:cubicBezTo>
                    <a:pt x="115" y="1461"/>
                    <a:pt x="115" y="1507"/>
                    <a:pt x="92" y="1553"/>
                  </a:cubicBezTo>
                  <a:cubicBezTo>
                    <a:pt x="92" y="1598"/>
                    <a:pt x="92" y="1644"/>
                    <a:pt x="92" y="1690"/>
                  </a:cubicBezTo>
                  <a:cubicBezTo>
                    <a:pt x="92" y="1827"/>
                    <a:pt x="115" y="1941"/>
                    <a:pt x="161" y="2078"/>
                  </a:cubicBezTo>
                  <a:cubicBezTo>
                    <a:pt x="252" y="2283"/>
                    <a:pt x="412" y="2443"/>
                    <a:pt x="594" y="2557"/>
                  </a:cubicBezTo>
                  <a:cubicBezTo>
                    <a:pt x="777" y="2671"/>
                    <a:pt x="960" y="2717"/>
                    <a:pt x="1165" y="2740"/>
                  </a:cubicBezTo>
                  <a:cubicBezTo>
                    <a:pt x="1256" y="2740"/>
                    <a:pt x="1370" y="2717"/>
                    <a:pt x="1462" y="2694"/>
                  </a:cubicBezTo>
                  <a:cubicBezTo>
                    <a:pt x="1507" y="2694"/>
                    <a:pt x="1553" y="2671"/>
                    <a:pt x="1599" y="2648"/>
                  </a:cubicBezTo>
                  <a:cubicBezTo>
                    <a:pt x="1644" y="2626"/>
                    <a:pt x="1690" y="2603"/>
                    <a:pt x="1736" y="2580"/>
                  </a:cubicBezTo>
                  <a:cubicBezTo>
                    <a:pt x="1895" y="2466"/>
                    <a:pt x="2055" y="2329"/>
                    <a:pt x="2146" y="2123"/>
                  </a:cubicBezTo>
                  <a:cubicBezTo>
                    <a:pt x="2215" y="1941"/>
                    <a:pt x="2283" y="1758"/>
                    <a:pt x="2283" y="1553"/>
                  </a:cubicBezTo>
                  <a:cubicBezTo>
                    <a:pt x="2283" y="1165"/>
                    <a:pt x="2124" y="800"/>
                    <a:pt x="1850" y="548"/>
                  </a:cubicBezTo>
                  <a:cubicBezTo>
                    <a:pt x="1599" y="297"/>
                    <a:pt x="1256" y="138"/>
                    <a:pt x="891" y="23"/>
                  </a:cubicBezTo>
                  <a:cubicBezTo>
                    <a:pt x="838" y="8"/>
                    <a:pt x="779" y="1"/>
                    <a:pt x="7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5" name="Google Shape;835;p31"/>
            <p:cNvSpPr/>
            <p:nvPr/>
          </p:nvSpPr>
          <p:spPr>
            <a:xfrm>
              <a:off x="3213950" y="588725"/>
              <a:ext cx="58800" cy="61400"/>
            </a:xfrm>
            <a:custGeom>
              <a:rect b="b" l="l" r="r" t="t"/>
              <a:pathLst>
                <a:path extrusionOk="0" h="2456" w="2352">
                  <a:moveTo>
                    <a:pt x="910" y="0"/>
                  </a:moveTo>
                  <a:cubicBezTo>
                    <a:pt x="844" y="0"/>
                    <a:pt x="782" y="21"/>
                    <a:pt x="731" y="55"/>
                  </a:cubicBezTo>
                  <a:cubicBezTo>
                    <a:pt x="640" y="78"/>
                    <a:pt x="572" y="146"/>
                    <a:pt x="503" y="215"/>
                  </a:cubicBezTo>
                  <a:cubicBezTo>
                    <a:pt x="412" y="283"/>
                    <a:pt x="343" y="420"/>
                    <a:pt x="321" y="534"/>
                  </a:cubicBezTo>
                  <a:cubicBezTo>
                    <a:pt x="321" y="534"/>
                    <a:pt x="298" y="557"/>
                    <a:pt x="298" y="557"/>
                  </a:cubicBezTo>
                  <a:cubicBezTo>
                    <a:pt x="184" y="694"/>
                    <a:pt x="138" y="762"/>
                    <a:pt x="69" y="945"/>
                  </a:cubicBezTo>
                  <a:cubicBezTo>
                    <a:pt x="24" y="1036"/>
                    <a:pt x="24" y="1150"/>
                    <a:pt x="24" y="1242"/>
                  </a:cubicBezTo>
                  <a:cubicBezTo>
                    <a:pt x="1" y="1447"/>
                    <a:pt x="69" y="1653"/>
                    <a:pt x="138" y="1812"/>
                  </a:cubicBezTo>
                  <a:cubicBezTo>
                    <a:pt x="206" y="1949"/>
                    <a:pt x="298" y="2063"/>
                    <a:pt x="412" y="2155"/>
                  </a:cubicBezTo>
                  <a:cubicBezTo>
                    <a:pt x="526" y="2246"/>
                    <a:pt x="594" y="2292"/>
                    <a:pt x="709" y="2360"/>
                  </a:cubicBezTo>
                  <a:cubicBezTo>
                    <a:pt x="846" y="2406"/>
                    <a:pt x="937" y="2429"/>
                    <a:pt x="1097" y="2451"/>
                  </a:cubicBezTo>
                  <a:cubicBezTo>
                    <a:pt x="1118" y="2454"/>
                    <a:pt x="1140" y="2455"/>
                    <a:pt x="1163" y="2455"/>
                  </a:cubicBezTo>
                  <a:cubicBezTo>
                    <a:pt x="1354" y="2455"/>
                    <a:pt x="1570" y="2373"/>
                    <a:pt x="1713" y="2292"/>
                  </a:cubicBezTo>
                  <a:cubicBezTo>
                    <a:pt x="1895" y="2178"/>
                    <a:pt x="2055" y="2018"/>
                    <a:pt x="2169" y="1835"/>
                  </a:cubicBezTo>
                  <a:cubicBezTo>
                    <a:pt x="2284" y="1653"/>
                    <a:pt x="2352" y="1424"/>
                    <a:pt x="2329" y="1219"/>
                  </a:cubicBezTo>
                  <a:cubicBezTo>
                    <a:pt x="2306" y="991"/>
                    <a:pt x="2261" y="785"/>
                    <a:pt x="2147" y="603"/>
                  </a:cubicBezTo>
                  <a:cubicBezTo>
                    <a:pt x="2010" y="420"/>
                    <a:pt x="1850" y="260"/>
                    <a:pt x="1644" y="146"/>
                  </a:cubicBezTo>
                  <a:cubicBezTo>
                    <a:pt x="1466" y="67"/>
                    <a:pt x="1288" y="5"/>
                    <a:pt x="1079" y="5"/>
                  </a:cubicBezTo>
                  <a:cubicBezTo>
                    <a:pt x="1048" y="5"/>
                    <a:pt x="1015" y="6"/>
                    <a:pt x="982" y="9"/>
                  </a:cubicBezTo>
                  <a:cubicBezTo>
                    <a:pt x="958" y="3"/>
                    <a:pt x="934" y="0"/>
                    <a:pt x="9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6" name="Google Shape;836;p31"/>
            <p:cNvSpPr/>
            <p:nvPr/>
          </p:nvSpPr>
          <p:spPr>
            <a:xfrm>
              <a:off x="3102700" y="860475"/>
              <a:ext cx="46800" cy="59475"/>
            </a:xfrm>
            <a:custGeom>
              <a:rect b="b" l="l" r="r" t="t"/>
              <a:pathLst>
                <a:path extrusionOk="0" h="2379" w="1872">
                  <a:moveTo>
                    <a:pt x="946" y="1"/>
                  </a:moveTo>
                  <a:cubicBezTo>
                    <a:pt x="928" y="1"/>
                    <a:pt x="909" y="2"/>
                    <a:pt x="890" y="4"/>
                  </a:cubicBezTo>
                  <a:cubicBezTo>
                    <a:pt x="685" y="4"/>
                    <a:pt x="525" y="72"/>
                    <a:pt x="388" y="209"/>
                  </a:cubicBezTo>
                  <a:cubicBezTo>
                    <a:pt x="228" y="346"/>
                    <a:pt x="160" y="529"/>
                    <a:pt x="69" y="712"/>
                  </a:cubicBezTo>
                  <a:cubicBezTo>
                    <a:pt x="23" y="849"/>
                    <a:pt x="0" y="1008"/>
                    <a:pt x="0" y="1145"/>
                  </a:cubicBezTo>
                  <a:cubicBezTo>
                    <a:pt x="0" y="1510"/>
                    <a:pt x="137" y="1830"/>
                    <a:pt x="365" y="2104"/>
                  </a:cubicBezTo>
                  <a:cubicBezTo>
                    <a:pt x="434" y="2172"/>
                    <a:pt x="525" y="2241"/>
                    <a:pt x="593" y="2287"/>
                  </a:cubicBezTo>
                  <a:cubicBezTo>
                    <a:pt x="709" y="2349"/>
                    <a:pt x="833" y="2379"/>
                    <a:pt x="957" y="2379"/>
                  </a:cubicBezTo>
                  <a:cubicBezTo>
                    <a:pt x="1102" y="2379"/>
                    <a:pt x="1246" y="2338"/>
                    <a:pt x="1370" y="2264"/>
                  </a:cubicBezTo>
                  <a:cubicBezTo>
                    <a:pt x="1529" y="2172"/>
                    <a:pt x="1666" y="2035"/>
                    <a:pt x="1735" y="1876"/>
                  </a:cubicBezTo>
                  <a:cubicBezTo>
                    <a:pt x="1826" y="1693"/>
                    <a:pt x="1872" y="1556"/>
                    <a:pt x="1872" y="1351"/>
                  </a:cubicBezTo>
                  <a:cubicBezTo>
                    <a:pt x="1872" y="1214"/>
                    <a:pt x="1849" y="1077"/>
                    <a:pt x="1803" y="963"/>
                  </a:cubicBezTo>
                  <a:cubicBezTo>
                    <a:pt x="1780" y="871"/>
                    <a:pt x="1758" y="780"/>
                    <a:pt x="1689" y="712"/>
                  </a:cubicBezTo>
                  <a:cubicBezTo>
                    <a:pt x="1643" y="643"/>
                    <a:pt x="1598" y="575"/>
                    <a:pt x="1552" y="529"/>
                  </a:cubicBezTo>
                  <a:cubicBezTo>
                    <a:pt x="1529" y="415"/>
                    <a:pt x="1461" y="278"/>
                    <a:pt x="1370" y="209"/>
                  </a:cubicBezTo>
                  <a:cubicBezTo>
                    <a:pt x="1247" y="87"/>
                    <a:pt x="1106" y="1"/>
                    <a:pt x="9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7" name="Google Shape;837;p31"/>
            <p:cNvSpPr/>
            <p:nvPr/>
          </p:nvSpPr>
          <p:spPr>
            <a:xfrm>
              <a:off x="3158600" y="1081400"/>
              <a:ext cx="54250" cy="54100"/>
            </a:xfrm>
            <a:custGeom>
              <a:rect b="b" l="l" r="r" t="t"/>
              <a:pathLst>
                <a:path extrusionOk="0" h="2164" w="2170">
                  <a:moveTo>
                    <a:pt x="948" y="0"/>
                  </a:moveTo>
                  <a:cubicBezTo>
                    <a:pt x="857" y="0"/>
                    <a:pt x="766" y="12"/>
                    <a:pt x="663" y="46"/>
                  </a:cubicBezTo>
                  <a:cubicBezTo>
                    <a:pt x="572" y="69"/>
                    <a:pt x="503" y="115"/>
                    <a:pt x="435" y="160"/>
                  </a:cubicBezTo>
                  <a:cubicBezTo>
                    <a:pt x="343" y="206"/>
                    <a:pt x="298" y="274"/>
                    <a:pt x="252" y="366"/>
                  </a:cubicBezTo>
                  <a:cubicBezTo>
                    <a:pt x="229" y="411"/>
                    <a:pt x="206" y="480"/>
                    <a:pt x="184" y="525"/>
                  </a:cubicBezTo>
                  <a:cubicBezTo>
                    <a:pt x="161" y="571"/>
                    <a:pt x="138" y="594"/>
                    <a:pt x="115" y="639"/>
                  </a:cubicBezTo>
                  <a:lnTo>
                    <a:pt x="47" y="799"/>
                  </a:lnTo>
                  <a:cubicBezTo>
                    <a:pt x="1" y="913"/>
                    <a:pt x="1" y="1050"/>
                    <a:pt x="47" y="1164"/>
                  </a:cubicBezTo>
                  <a:cubicBezTo>
                    <a:pt x="47" y="1210"/>
                    <a:pt x="47" y="1256"/>
                    <a:pt x="69" y="1279"/>
                  </a:cubicBezTo>
                  <a:cubicBezTo>
                    <a:pt x="92" y="1370"/>
                    <a:pt x="138" y="1461"/>
                    <a:pt x="184" y="1552"/>
                  </a:cubicBezTo>
                  <a:cubicBezTo>
                    <a:pt x="206" y="1575"/>
                    <a:pt x="206" y="1598"/>
                    <a:pt x="229" y="1644"/>
                  </a:cubicBezTo>
                  <a:cubicBezTo>
                    <a:pt x="298" y="1712"/>
                    <a:pt x="343" y="1804"/>
                    <a:pt x="412" y="1872"/>
                  </a:cubicBezTo>
                  <a:cubicBezTo>
                    <a:pt x="435" y="1895"/>
                    <a:pt x="457" y="1918"/>
                    <a:pt x="503" y="1941"/>
                  </a:cubicBezTo>
                  <a:cubicBezTo>
                    <a:pt x="594" y="2032"/>
                    <a:pt x="686" y="2100"/>
                    <a:pt x="823" y="2146"/>
                  </a:cubicBezTo>
                  <a:lnTo>
                    <a:pt x="914" y="2146"/>
                  </a:lnTo>
                  <a:cubicBezTo>
                    <a:pt x="960" y="2157"/>
                    <a:pt x="1005" y="2163"/>
                    <a:pt x="1054" y="2163"/>
                  </a:cubicBezTo>
                  <a:cubicBezTo>
                    <a:pt x="1102" y="2163"/>
                    <a:pt x="1154" y="2157"/>
                    <a:pt x="1211" y="2146"/>
                  </a:cubicBezTo>
                  <a:cubicBezTo>
                    <a:pt x="1211" y="2146"/>
                    <a:pt x="1211" y="2123"/>
                    <a:pt x="1233" y="2123"/>
                  </a:cubicBezTo>
                  <a:cubicBezTo>
                    <a:pt x="1325" y="2100"/>
                    <a:pt x="1416" y="2055"/>
                    <a:pt x="1485" y="2032"/>
                  </a:cubicBezTo>
                  <a:cubicBezTo>
                    <a:pt x="1530" y="2009"/>
                    <a:pt x="1553" y="1986"/>
                    <a:pt x="1599" y="1963"/>
                  </a:cubicBezTo>
                  <a:cubicBezTo>
                    <a:pt x="1667" y="1918"/>
                    <a:pt x="1736" y="1849"/>
                    <a:pt x="1804" y="1804"/>
                  </a:cubicBezTo>
                  <a:cubicBezTo>
                    <a:pt x="1850" y="1758"/>
                    <a:pt x="1895" y="1689"/>
                    <a:pt x="1941" y="1644"/>
                  </a:cubicBezTo>
                  <a:cubicBezTo>
                    <a:pt x="1964" y="1598"/>
                    <a:pt x="2010" y="1552"/>
                    <a:pt x="2032" y="1484"/>
                  </a:cubicBezTo>
                  <a:cubicBezTo>
                    <a:pt x="2078" y="1438"/>
                    <a:pt x="2124" y="1347"/>
                    <a:pt x="2124" y="1279"/>
                  </a:cubicBezTo>
                  <a:cubicBezTo>
                    <a:pt x="2146" y="1256"/>
                    <a:pt x="2146" y="1233"/>
                    <a:pt x="2146" y="1187"/>
                  </a:cubicBezTo>
                  <a:cubicBezTo>
                    <a:pt x="2169" y="1096"/>
                    <a:pt x="2169" y="1005"/>
                    <a:pt x="2124" y="913"/>
                  </a:cubicBezTo>
                  <a:cubicBezTo>
                    <a:pt x="2124" y="913"/>
                    <a:pt x="2124" y="891"/>
                    <a:pt x="2124" y="891"/>
                  </a:cubicBezTo>
                  <a:cubicBezTo>
                    <a:pt x="2055" y="594"/>
                    <a:pt x="1850" y="343"/>
                    <a:pt x="1599" y="183"/>
                  </a:cubicBezTo>
                  <a:cubicBezTo>
                    <a:pt x="1530" y="137"/>
                    <a:pt x="1416" y="92"/>
                    <a:pt x="1348" y="69"/>
                  </a:cubicBezTo>
                  <a:cubicBezTo>
                    <a:pt x="1302" y="46"/>
                    <a:pt x="1279" y="46"/>
                    <a:pt x="1233" y="23"/>
                  </a:cubicBezTo>
                  <a:cubicBezTo>
                    <a:pt x="1131" y="12"/>
                    <a:pt x="1039" y="0"/>
                    <a:pt x="94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8" name="Google Shape;838;p31"/>
            <p:cNvSpPr/>
            <p:nvPr/>
          </p:nvSpPr>
          <p:spPr>
            <a:xfrm>
              <a:off x="3247050" y="1265700"/>
              <a:ext cx="62800" cy="60750"/>
            </a:xfrm>
            <a:custGeom>
              <a:rect b="b" l="l" r="r" t="t"/>
              <a:pathLst>
                <a:path extrusionOk="0" h="2430" w="2512">
                  <a:moveTo>
                    <a:pt x="1621" y="1"/>
                  </a:moveTo>
                  <a:cubicBezTo>
                    <a:pt x="1439" y="1"/>
                    <a:pt x="1233" y="69"/>
                    <a:pt x="1119" y="206"/>
                  </a:cubicBezTo>
                  <a:cubicBezTo>
                    <a:pt x="1119" y="206"/>
                    <a:pt x="1119" y="229"/>
                    <a:pt x="1096" y="229"/>
                  </a:cubicBezTo>
                  <a:cubicBezTo>
                    <a:pt x="990" y="168"/>
                    <a:pt x="873" y="138"/>
                    <a:pt x="760" y="138"/>
                  </a:cubicBezTo>
                  <a:cubicBezTo>
                    <a:pt x="703" y="138"/>
                    <a:pt x="648" y="145"/>
                    <a:pt x="594" y="161"/>
                  </a:cubicBezTo>
                  <a:cubicBezTo>
                    <a:pt x="412" y="229"/>
                    <a:pt x="275" y="320"/>
                    <a:pt x="161" y="480"/>
                  </a:cubicBezTo>
                  <a:cubicBezTo>
                    <a:pt x="69" y="663"/>
                    <a:pt x="1" y="868"/>
                    <a:pt x="1" y="1097"/>
                  </a:cubicBezTo>
                  <a:cubicBezTo>
                    <a:pt x="1" y="1302"/>
                    <a:pt x="69" y="1507"/>
                    <a:pt x="138" y="1690"/>
                  </a:cubicBezTo>
                  <a:cubicBezTo>
                    <a:pt x="206" y="1827"/>
                    <a:pt x="298" y="1964"/>
                    <a:pt x="412" y="2078"/>
                  </a:cubicBezTo>
                  <a:cubicBezTo>
                    <a:pt x="571" y="2215"/>
                    <a:pt x="731" y="2306"/>
                    <a:pt x="937" y="2375"/>
                  </a:cubicBezTo>
                  <a:cubicBezTo>
                    <a:pt x="1050" y="2412"/>
                    <a:pt x="1170" y="2429"/>
                    <a:pt x="1289" y="2429"/>
                  </a:cubicBezTo>
                  <a:cubicBezTo>
                    <a:pt x="1387" y="2429"/>
                    <a:pt x="1483" y="2418"/>
                    <a:pt x="1576" y="2398"/>
                  </a:cubicBezTo>
                  <a:cubicBezTo>
                    <a:pt x="1758" y="2352"/>
                    <a:pt x="1941" y="2238"/>
                    <a:pt x="2078" y="2101"/>
                  </a:cubicBezTo>
                  <a:cubicBezTo>
                    <a:pt x="2146" y="2055"/>
                    <a:pt x="2215" y="1964"/>
                    <a:pt x="2261" y="1895"/>
                  </a:cubicBezTo>
                  <a:cubicBezTo>
                    <a:pt x="2306" y="1850"/>
                    <a:pt x="2329" y="1804"/>
                    <a:pt x="2352" y="1781"/>
                  </a:cubicBezTo>
                  <a:cubicBezTo>
                    <a:pt x="2375" y="1690"/>
                    <a:pt x="2420" y="1599"/>
                    <a:pt x="2443" y="1507"/>
                  </a:cubicBezTo>
                  <a:cubicBezTo>
                    <a:pt x="2489" y="1393"/>
                    <a:pt x="2489" y="1302"/>
                    <a:pt x="2512" y="1188"/>
                  </a:cubicBezTo>
                  <a:cubicBezTo>
                    <a:pt x="2512" y="1142"/>
                    <a:pt x="2512" y="1097"/>
                    <a:pt x="2512" y="1028"/>
                  </a:cubicBezTo>
                  <a:cubicBezTo>
                    <a:pt x="2489" y="937"/>
                    <a:pt x="2489" y="823"/>
                    <a:pt x="2443" y="731"/>
                  </a:cubicBezTo>
                  <a:cubicBezTo>
                    <a:pt x="2375" y="526"/>
                    <a:pt x="2283" y="343"/>
                    <a:pt x="2101" y="206"/>
                  </a:cubicBezTo>
                  <a:cubicBezTo>
                    <a:pt x="2055" y="138"/>
                    <a:pt x="1964" y="92"/>
                    <a:pt x="1895" y="47"/>
                  </a:cubicBezTo>
                  <a:cubicBezTo>
                    <a:pt x="1804" y="24"/>
                    <a:pt x="1713" y="1"/>
                    <a:pt x="16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9" name="Google Shape;839;p31"/>
            <p:cNvSpPr/>
            <p:nvPr/>
          </p:nvSpPr>
          <p:spPr>
            <a:xfrm>
              <a:off x="3497000" y="1418075"/>
              <a:ext cx="67925" cy="67250"/>
            </a:xfrm>
            <a:custGeom>
              <a:rect b="b" l="l" r="r" t="t"/>
              <a:pathLst>
                <a:path extrusionOk="0" h="2690" w="2717">
                  <a:moveTo>
                    <a:pt x="1210" y="0"/>
                  </a:moveTo>
                  <a:cubicBezTo>
                    <a:pt x="1149" y="0"/>
                    <a:pt x="1088" y="8"/>
                    <a:pt x="1027" y="23"/>
                  </a:cubicBezTo>
                  <a:cubicBezTo>
                    <a:pt x="913" y="46"/>
                    <a:pt x="776" y="92"/>
                    <a:pt x="662" y="183"/>
                  </a:cubicBezTo>
                  <a:cubicBezTo>
                    <a:pt x="571" y="251"/>
                    <a:pt x="457" y="320"/>
                    <a:pt x="366" y="411"/>
                  </a:cubicBezTo>
                  <a:cubicBezTo>
                    <a:pt x="297" y="525"/>
                    <a:pt x="206" y="617"/>
                    <a:pt x="160" y="731"/>
                  </a:cubicBezTo>
                  <a:cubicBezTo>
                    <a:pt x="114" y="822"/>
                    <a:pt x="69" y="913"/>
                    <a:pt x="46" y="1005"/>
                  </a:cubicBezTo>
                  <a:cubicBezTo>
                    <a:pt x="23" y="1096"/>
                    <a:pt x="23" y="1187"/>
                    <a:pt x="0" y="1278"/>
                  </a:cubicBezTo>
                  <a:cubicBezTo>
                    <a:pt x="0" y="1415"/>
                    <a:pt x="0" y="1552"/>
                    <a:pt x="46" y="1667"/>
                  </a:cubicBezTo>
                  <a:cubicBezTo>
                    <a:pt x="69" y="1803"/>
                    <a:pt x="114" y="1918"/>
                    <a:pt x="183" y="2032"/>
                  </a:cubicBezTo>
                  <a:cubicBezTo>
                    <a:pt x="229" y="2123"/>
                    <a:pt x="274" y="2192"/>
                    <a:pt x="343" y="2260"/>
                  </a:cubicBezTo>
                  <a:cubicBezTo>
                    <a:pt x="366" y="2283"/>
                    <a:pt x="388" y="2306"/>
                    <a:pt x="411" y="2328"/>
                  </a:cubicBezTo>
                  <a:cubicBezTo>
                    <a:pt x="480" y="2397"/>
                    <a:pt x="571" y="2443"/>
                    <a:pt x="639" y="2488"/>
                  </a:cubicBezTo>
                  <a:cubicBezTo>
                    <a:pt x="708" y="2534"/>
                    <a:pt x="799" y="2580"/>
                    <a:pt x="891" y="2602"/>
                  </a:cubicBezTo>
                  <a:cubicBezTo>
                    <a:pt x="1039" y="2670"/>
                    <a:pt x="1196" y="2689"/>
                    <a:pt x="1351" y="2689"/>
                  </a:cubicBezTo>
                  <a:cubicBezTo>
                    <a:pt x="1458" y="2689"/>
                    <a:pt x="1564" y="2680"/>
                    <a:pt x="1667" y="2671"/>
                  </a:cubicBezTo>
                  <a:cubicBezTo>
                    <a:pt x="1804" y="2648"/>
                    <a:pt x="1918" y="2580"/>
                    <a:pt x="2032" y="2534"/>
                  </a:cubicBezTo>
                  <a:cubicBezTo>
                    <a:pt x="2055" y="2511"/>
                    <a:pt x="2077" y="2488"/>
                    <a:pt x="2123" y="2465"/>
                  </a:cubicBezTo>
                  <a:cubicBezTo>
                    <a:pt x="2192" y="2420"/>
                    <a:pt x="2260" y="2374"/>
                    <a:pt x="2329" y="2306"/>
                  </a:cubicBezTo>
                  <a:cubicBezTo>
                    <a:pt x="2557" y="2055"/>
                    <a:pt x="2694" y="1735"/>
                    <a:pt x="2694" y="1393"/>
                  </a:cubicBezTo>
                  <a:cubicBezTo>
                    <a:pt x="2717" y="1278"/>
                    <a:pt x="2694" y="1119"/>
                    <a:pt x="2648" y="1005"/>
                  </a:cubicBezTo>
                  <a:cubicBezTo>
                    <a:pt x="2580" y="822"/>
                    <a:pt x="2488" y="639"/>
                    <a:pt x="2329" y="525"/>
                  </a:cubicBezTo>
                  <a:cubicBezTo>
                    <a:pt x="2192" y="388"/>
                    <a:pt x="2032" y="274"/>
                    <a:pt x="1849" y="251"/>
                  </a:cubicBezTo>
                  <a:cubicBezTo>
                    <a:pt x="1804" y="229"/>
                    <a:pt x="1781" y="229"/>
                    <a:pt x="1735" y="229"/>
                  </a:cubicBezTo>
                  <a:cubicBezTo>
                    <a:pt x="1689" y="183"/>
                    <a:pt x="1644" y="114"/>
                    <a:pt x="1575" y="92"/>
                  </a:cubicBezTo>
                  <a:cubicBezTo>
                    <a:pt x="1454" y="31"/>
                    <a:pt x="1332" y="0"/>
                    <a:pt x="12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0" name="Google Shape;840;p31"/>
            <p:cNvSpPr/>
            <p:nvPr/>
          </p:nvSpPr>
          <p:spPr>
            <a:xfrm>
              <a:off x="3757200" y="1347875"/>
              <a:ext cx="54800" cy="59950"/>
            </a:xfrm>
            <a:custGeom>
              <a:rect b="b" l="l" r="r" t="t"/>
              <a:pathLst>
                <a:path extrusionOk="0" h="2398" w="2192">
                  <a:moveTo>
                    <a:pt x="685" y="1"/>
                  </a:moveTo>
                  <a:cubicBezTo>
                    <a:pt x="503" y="1"/>
                    <a:pt x="343" y="69"/>
                    <a:pt x="206" y="206"/>
                  </a:cubicBezTo>
                  <a:cubicBezTo>
                    <a:pt x="138" y="275"/>
                    <a:pt x="92" y="343"/>
                    <a:pt x="69" y="434"/>
                  </a:cubicBezTo>
                  <a:cubicBezTo>
                    <a:pt x="23" y="503"/>
                    <a:pt x="1" y="594"/>
                    <a:pt x="1" y="708"/>
                  </a:cubicBezTo>
                  <a:cubicBezTo>
                    <a:pt x="1" y="822"/>
                    <a:pt x="46" y="937"/>
                    <a:pt x="92" y="1051"/>
                  </a:cubicBezTo>
                  <a:cubicBezTo>
                    <a:pt x="92" y="1096"/>
                    <a:pt x="69" y="1165"/>
                    <a:pt x="69" y="1233"/>
                  </a:cubicBezTo>
                  <a:cubicBezTo>
                    <a:pt x="46" y="1279"/>
                    <a:pt x="46" y="1325"/>
                    <a:pt x="69" y="1393"/>
                  </a:cubicBezTo>
                  <a:cubicBezTo>
                    <a:pt x="69" y="1484"/>
                    <a:pt x="69" y="1599"/>
                    <a:pt x="115" y="1690"/>
                  </a:cubicBezTo>
                  <a:cubicBezTo>
                    <a:pt x="183" y="1850"/>
                    <a:pt x="229" y="1964"/>
                    <a:pt x="366" y="2101"/>
                  </a:cubicBezTo>
                  <a:cubicBezTo>
                    <a:pt x="548" y="2283"/>
                    <a:pt x="800" y="2397"/>
                    <a:pt x="1073" y="2397"/>
                  </a:cubicBezTo>
                  <a:cubicBezTo>
                    <a:pt x="1279" y="2397"/>
                    <a:pt x="1484" y="2329"/>
                    <a:pt x="1644" y="2215"/>
                  </a:cubicBezTo>
                  <a:cubicBezTo>
                    <a:pt x="1735" y="2146"/>
                    <a:pt x="1804" y="2101"/>
                    <a:pt x="1872" y="2009"/>
                  </a:cubicBezTo>
                  <a:cubicBezTo>
                    <a:pt x="1918" y="1964"/>
                    <a:pt x="1986" y="1895"/>
                    <a:pt x="2009" y="1827"/>
                  </a:cubicBezTo>
                  <a:cubicBezTo>
                    <a:pt x="2055" y="1758"/>
                    <a:pt x="2101" y="1667"/>
                    <a:pt x="2123" y="1599"/>
                  </a:cubicBezTo>
                  <a:cubicBezTo>
                    <a:pt x="2192" y="1416"/>
                    <a:pt x="2192" y="1165"/>
                    <a:pt x="2146" y="982"/>
                  </a:cubicBezTo>
                  <a:cubicBezTo>
                    <a:pt x="2101" y="777"/>
                    <a:pt x="1964" y="571"/>
                    <a:pt x="1827" y="412"/>
                  </a:cubicBezTo>
                  <a:cubicBezTo>
                    <a:pt x="1644" y="252"/>
                    <a:pt x="1461" y="161"/>
                    <a:pt x="1233" y="69"/>
                  </a:cubicBezTo>
                  <a:cubicBezTo>
                    <a:pt x="1165" y="69"/>
                    <a:pt x="1119" y="46"/>
                    <a:pt x="1051" y="46"/>
                  </a:cubicBezTo>
                  <a:cubicBezTo>
                    <a:pt x="937" y="24"/>
                    <a:pt x="822" y="1"/>
                    <a:pt x="6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1" name="Google Shape;841;p31"/>
            <p:cNvSpPr/>
            <p:nvPr/>
          </p:nvSpPr>
          <p:spPr>
            <a:xfrm>
              <a:off x="3916400" y="1165275"/>
              <a:ext cx="62225" cy="60175"/>
            </a:xfrm>
            <a:custGeom>
              <a:rect b="b" l="l" r="r" t="t"/>
              <a:pathLst>
                <a:path extrusionOk="0" h="2407" w="2489">
                  <a:moveTo>
                    <a:pt x="1302" y="1"/>
                  </a:moveTo>
                  <a:cubicBezTo>
                    <a:pt x="1119" y="24"/>
                    <a:pt x="960" y="92"/>
                    <a:pt x="823" y="206"/>
                  </a:cubicBezTo>
                  <a:cubicBezTo>
                    <a:pt x="731" y="297"/>
                    <a:pt x="663" y="389"/>
                    <a:pt x="594" y="457"/>
                  </a:cubicBezTo>
                  <a:cubicBezTo>
                    <a:pt x="503" y="503"/>
                    <a:pt x="435" y="571"/>
                    <a:pt x="343" y="617"/>
                  </a:cubicBezTo>
                  <a:cubicBezTo>
                    <a:pt x="252" y="663"/>
                    <a:pt x="206" y="731"/>
                    <a:pt x="138" y="800"/>
                  </a:cubicBezTo>
                  <a:cubicBezTo>
                    <a:pt x="92" y="868"/>
                    <a:pt x="47" y="959"/>
                    <a:pt x="24" y="1051"/>
                  </a:cubicBezTo>
                  <a:cubicBezTo>
                    <a:pt x="1" y="1142"/>
                    <a:pt x="1" y="1233"/>
                    <a:pt x="1" y="1325"/>
                  </a:cubicBezTo>
                  <a:cubicBezTo>
                    <a:pt x="24" y="1416"/>
                    <a:pt x="47" y="1507"/>
                    <a:pt x="92" y="1576"/>
                  </a:cubicBezTo>
                  <a:cubicBezTo>
                    <a:pt x="184" y="1735"/>
                    <a:pt x="343" y="1850"/>
                    <a:pt x="503" y="1895"/>
                  </a:cubicBezTo>
                  <a:lnTo>
                    <a:pt x="526" y="1895"/>
                  </a:lnTo>
                  <a:cubicBezTo>
                    <a:pt x="572" y="1964"/>
                    <a:pt x="617" y="2032"/>
                    <a:pt x="686" y="2101"/>
                  </a:cubicBezTo>
                  <a:cubicBezTo>
                    <a:pt x="823" y="2238"/>
                    <a:pt x="1005" y="2352"/>
                    <a:pt x="1211" y="2375"/>
                  </a:cubicBezTo>
                  <a:cubicBezTo>
                    <a:pt x="1275" y="2391"/>
                    <a:pt x="1351" y="2407"/>
                    <a:pt x="1431" y="2407"/>
                  </a:cubicBezTo>
                  <a:cubicBezTo>
                    <a:pt x="1463" y="2407"/>
                    <a:pt x="1497" y="2404"/>
                    <a:pt x="1530" y="2397"/>
                  </a:cubicBezTo>
                  <a:cubicBezTo>
                    <a:pt x="1690" y="2397"/>
                    <a:pt x="1827" y="2375"/>
                    <a:pt x="1987" y="2283"/>
                  </a:cubicBezTo>
                  <a:cubicBezTo>
                    <a:pt x="2215" y="2146"/>
                    <a:pt x="2398" y="1895"/>
                    <a:pt x="2443" y="1644"/>
                  </a:cubicBezTo>
                  <a:cubicBezTo>
                    <a:pt x="2466" y="1462"/>
                    <a:pt x="2489" y="1347"/>
                    <a:pt x="2443" y="1165"/>
                  </a:cubicBezTo>
                  <a:cubicBezTo>
                    <a:pt x="2420" y="1051"/>
                    <a:pt x="2375" y="959"/>
                    <a:pt x="2306" y="868"/>
                  </a:cubicBezTo>
                  <a:cubicBezTo>
                    <a:pt x="2238" y="731"/>
                    <a:pt x="2101" y="571"/>
                    <a:pt x="1964" y="480"/>
                  </a:cubicBezTo>
                  <a:cubicBezTo>
                    <a:pt x="1918" y="389"/>
                    <a:pt x="1873" y="275"/>
                    <a:pt x="1804" y="206"/>
                  </a:cubicBezTo>
                  <a:cubicBezTo>
                    <a:pt x="1667" y="92"/>
                    <a:pt x="1485" y="1"/>
                    <a:pt x="13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2" name="Google Shape;842;p31"/>
            <p:cNvSpPr/>
            <p:nvPr/>
          </p:nvSpPr>
          <p:spPr>
            <a:xfrm>
              <a:off x="4020275" y="943225"/>
              <a:ext cx="58800" cy="69150"/>
            </a:xfrm>
            <a:custGeom>
              <a:rect b="b" l="l" r="r" t="t"/>
              <a:pathLst>
                <a:path extrusionOk="0" h="2766" w="2352">
                  <a:moveTo>
                    <a:pt x="1048" y="1"/>
                  </a:moveTo>
                  <a:cubicBezTo>
                    <a:pt x="878" y="1"/>
                    <a:pt x="698" y="105"/>
                    <a:pt x="594" y="209"/>
                  </a:cubicBezTo>
                  <a:cubicBezTo>
                    <a:pt x="479" y="323"/>
                    <a:pt x="388" y="529"/>
                    <a:pt x="388" y="711"/>
                  </a:cubicBezTo>
                  <a:cubicBezTo>
                    <a:pt x="343" y="757"/>
                    <a:pt x="297" y="803"/>
                    <a:pt x="251" y="871"/>
                  </a:cubicBezTo>
                  <a:cubicBezTo>
                    <a:pt x="91" y="1076"/>
                    <a:pt x="23" y="1328"/>
                    <a:pt x="0" y="1579"/>
                  </a:cubicBezTo>
                  <a:cubicBezTo>
                    <a:pt x="0" y="1807"/>
                    <a:pt x="69" y="2104"/>
                    <a:pt x="206" y="2286"/>
                  </a:cubicBezTo>
                  <a:cubicBezTo>
                    <a:pt x="297" y="2423"/>
                    <a:pt x="411" y="2537"/>
                    <a:pt x="571" y="2629"/>
                  </a:cubicBezTo>
                  <a:cubicBezTo>
                    <a:pt x="639" y="2674"/>
                    <a:pt x="731" y="2720"/>
                    <a:pt x="822" y="2743"/>
                  </a:cubicBezTo>
                  <a:cubicBezTo>
                    <a:pt x="913" y="2743"/>
                    <a:pt x="1027" y="2766"/>
                    <a:pt x="1119" y="2766"/>
                  </a:cubicBezTo>
                  <a:cubicBezTo>
                    <a:pt x="1438" y="2743"/>
                    <a:pt x="1735" y="2629"/>
                    <a:pt x="1963" y="2400"/>
                  </a:cubicBezTo>
                  <a:cubicBezTo>
                    <a:pt x="2100" y="2263"/>
                    <a:pt x="2214" y="2081"/>
                    <a:pt x="2283" y="1875"/>
                  </a:cubicBezTo>
                  <a:cubicBezTo>
                    <a:pt x="2328" y="1716"/>
                    <a:pt x="2351" y="1533"/>
                    <a:pt x="2328" y="1373"/>
                  </a:cubicBezTo>
                  <a:cubicBezTo>
                    <a:pt x="2328" y="1145"/>
                    <a:pt x="2260" y="962"/>
                    <a:pt x="2169" y="757"/>
                  </a:cubicBezTo>
                  <a:cubicBezTo>
                    <a:pt x="2100" y="597"/>
                    <a:pt x="1986" y="437"/>
                    <a:pt x="1872" y="346"/>
                  </a:cubicBezTo>
                  <a:cubicBezTo>
                    <a:pt x="1781" y="255"/>
                    <a:pt x="1689" y="186"/>
                    <a:pt x="1598" y="141"/>
                  </a:cubicBezTo>
                  <a:cubicBezTo>
                    <a:pt x="1392" y="49"/>
                    <a:pt x="1301" y="26"/>
                    <a:pt x="1096" y="4"/>
                  </a:cubicBezTo>
                  <a:cubicBezTo>
                    <a:pt x="1080" y="2"/>
                    <a:pt x="1064" y="1"/>
                    <a:pt x="10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3" name="Google Shape;843;p31"/>
            <p:cNvSpPr/>
            <p:nvPr/>
          </p:nvSpPr>
          <p:spPr>
            <a:xfrm>
              <a:off x="4040250" y="672825"/>
              <a:ext cx="61650" cy="61650"/>
            </a:xfrm>
            <a:custGeom>
              <a:rect b="b" l="l" r="r" t="t"/>
              <a:pathLst>
                <a:path extrusionOk="0" h="2466" w="2466">
                  <a:moveTo>
                    <a:pt x="1141" y="0"/>
                  </a:moveTo>
                  <a:cubicBezTo>
                    <a:pt x="1050" y="0"/>
                    <a:pt x="959" y="0"/>
                    <a:pt x="890" y="46"/>
                  </a:cubicBezTo>
                  <a:cubicBezTo>
                    <a:pt x="867" y="69"/>
                    <a:pt x="867" y="69"/>
                    <a:pt x="845" y="69"/>
                  </a:cubicBezTo>
                  <a:cubicBezTo>
                    <a:pt x="753" y="92"/>
                    <a:pt x="685" y="115"/>
                    <a:pt x="593" y="160"/>
                  </a:cubicBezTo>
                  <a:cubicBezTo>
                    <a:pt x="525" y="206"/>
                    <a:pt x="457" y="252"/>
                    <a:pt x="388" y="297"/>
                  </a:cubicBezTo>
                  <a:cubicBezTo>
                    <a:pt x="388" y="320"/>
                    <a:pt x="365" y="343"/>
                    <a:pt x="342" y="366"/>
                  </a:cubicBezTo>
                  <a:cubicBezTo>
                    <a:pt x="274" y="434"/>
                    <a:pt x="205" y="525"/>
                    <a:pt x="160" y="617"/>
                  </a:cubicBezTo>
                  <a:cubicBezTo>
                    <a:pt x="114" y="708"/>
                    <a:pt x="46" y="822"/>
                    <a:pt x="23" y="936"/>
                  </a:cubicBezTo>
                  <a:cubicBezTo>
                    <a:pt x="0" y="1028"/>
                    <a:pt x="0" y="1142"/>
                    <a:pt x="0" y="1256"/>
                  </a:cubicBezTo>
                  <a:cubicBezTo>
                    <a:pt x="0" y="1347"/>
                    <a:pt x="23" y="1438"/>
                    <a:pt x="23" y="1507"/>
                  </a:cubicBezTo>
                  <a:cubicBezTo>
                    <a:pt x="23" y="1530"/>
                    <a:pt x="46" y="1575"/>
                    <a:pt x="46" y="1598"/>
                  </a:cubicBezTo>
                  <a:cubicBezTo>
                    <a:pt x="68" y="1667"/>
                    <a:pt x="114" y="1735"/>
                    <a:pt x="137" y="1827"/>
                  </a:cubicBezTo>
                  <a:cubicBezTo>
                    <a:pt x="137" y="1849"/>
                    <a:pt x="160" y="1872"/>
                    <a:pt x="183" y="1895"/>
                  </a:cubicBezTo>
                  <a:cubicBezTo>
                    <a:pt x="228" y="1963"/>
                    <a:pt x="274" y="2032"/>
                    <a:pt x="320" y="2078"/>
                  </a:cubicBezTo>
                  <a:cubicBezTo>
                    <a:pt x="342" y="2100"/>
                    <a:pt x="365" y="2123"/>
                    <a:pt x="388" y="2146"/>
                  </a:cubicBezTo>
                  <a:cubicBezTo>
                    <a:pt x="434" y="2192"/>
                    <a:pt x="502" y="2260"/>
                    <a:pt x="571" y="2283"/>
                  </a:cubicBezTo>
                  <a:cubicBezTo>
                    <a:pt x="639" y="2329"/>
                    <a:pt x="730" y="2374"/>
                    <a:pt x="799" y="2397"/>
                  </a:cubicBezTo>
                  <a:cubicBezTo>
                    <a:pt x="913" y="2443"/>
                    <a:pt x="1027" y="2443"/>
                    <a:pt x="1141" y="2466"/>
                  </a:cubicBezTo>
                  <a:cubicBezTo>
                    <a:pt x="1233" y="2466"/>
                    <a:pt x="1370" y="2443"/>
                    <a:pt x="1461" y="2420"/>
                  </a:cubicBezTo>
                  <a:cubicBezTo>
                    <a:pt x="1575" y="2397"/>
                    <a:pt x="1666" y="2351"/>
                    <a:pt x="1780" y="2306"/>
                  </a:cubicBezTo>
                  <a:cubicBezTo>
                    <a:pt x="1826" y="2283"/>
                    <a:pt x="1872" y="2260"/>
                    <a:pt x="1917" y="2237"/>
                  </a:cubicBezTo>
                  <a:cubicBezTo>
                    <a:pt x="1986" y="2192"/>
                    <a:pt x="2054" y="2146"/>
                    <a:pt x="2100" y="2078"/>
                  </a:cubicBezTo>
                  <a:cubicBezTo>
                    <a:pt x="2168" y="2032"/>
                    <a:pt x="2214" y="1963"/>
                    <a:pt x="2260" y="1895"/>
                  </a:cubicBezTo>
                  <a:cubicBezTo>
                    <a:pt x="2328" y="1804"/>
                    <a:pt x="2374" y="1690"/>
                    <a:pt x="2397" y="1598"/>
                  </a:cubicBezTo>
                  <a:cubicBezTo>
                    <a:pt x="2442" y="1484"/>
                    <a:pt x="2465" y="1370"/>
                    <a:pt x="2465" y="1256"/>
                  </a:cubicBezTo>
                  <a:cubicBezTo>
                    <a:pt x="2465" y="1165"/>
                    <a:pt x="2442" y="1073"/>
                    <a:pt x="2420" y="982"/>
                  </a:cubicBezTo>
                  <a:cubicBezTo>
                    <a:pt x="2420" y="959"/>
                    <a:pt x="2420" y="936"/>
                    <a:pt x="2397" y="891"/>
                  </a:cubicBezTo>
                  <a:cubicBezTo>
                    <a:pt x="2351" y="777"/>
                    <a:pt x="2305" y="662"/>
                    <a:pt x="2237" y="571"/>
                  </a:cubicBezTo>
                  <a:cubicBezTo>
                    <a:pt x="2191" y="503"/>
                    <a:pt x="2146" y="411"/>
                    <a:pt x="2077" y="366"/>
                  </a:cubicBezTo>
                  <a:cubicBezTo>
                    <a:pt x="2009" y="297"/>
                    <a:pt x="1940" y="252"/>
                    <a:pt x="1872" y="183"/>
                  </a:cubicBezTo>
                  <a:cubicBezTo>
                    <a:pt x="1849" y="183"/>
                    <a:pt x="1803" y="160"/>
                    <a:pt x="1780" y="137"/>
                  </a:cubicBezTo>
                  <a:cubicBezTo>
                    <a:pt x="1689" y="92"/>
                    <a:pt x="1621" y="69"/>
                    <a:pt x="1529" y="46"/>
                  </a:cubicBezTo>
                  <a:cubicBezTo>
                    <a:pt x="1438" y="0"/>
                    <a:pt x="1347" y="0"/>
                    <a:pt x="125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4" name="Google Shape;844;p31"/>
            <p:cNvSpPr/>
            <p:nvPr/>
          </p:nvSpPr>
          <p:spPr>
            <a:xfrm>
              <a:off x="3830250" y="494350"/>
              <a:ext cx="60500" cy="62100"/>
            </a:xfrm>
            <a:custGeom>
              <a:rect b="b" l="l" r="r" t="t"/>
              <a:pathLst>
                <a:path extrusionOk="0" h="2484" w="2420">
                  <a:moveTo>
                    <a:pt x="1106" y="0"/>
                  </a:moveTo>
                  <a:cubicBezTo>
                    <a:pt x="1057" y="0"/>
                    <a:pt x="1008" y="6"/>
                    <a:pt x="959" y="18"/>
                  </a:cubicBezTo>
                  <a:cubicBezTo>
                    <a:pt x="731" y="86"/>
                    <a:pt x="525" y="223"/>
                    <a:pt x="366" y="383"/>
                  </a:cubicBezTo>
                  <a:cubicBezTo>
                    <a:pt x="297" y="475"/>
                    <a:pt x="229" y="566"/>
                    <a:pt x="160" y="657"/>
                  </a:cubicBezTo>
                  <a:cubicBezTo>
                    <a:pt x="137" y="748"/>
                    <a:pt x="92" y="817"/>
                    <a:pt x="69" y="908"/>
                  </a:cubicBezTo>
                  <a:cubicBezTo>
                    <a:pt x="46" y="931"/>
                    <a:pt x="46" y="954"/>
                    <a:pt x="46" y="999"/>
                  </a:cubicBezTo>
                  <a:cubicBezTo>
                    <a:pt x="23" y="1114"/>
                    <a:pt x="0" y="1228"/>
                    <a:pt x="0" y="1342"/>
                  </a:cubicBezTo>
                  <a:cubicBezTo>
                    <a:pt x="0" y="1456"/>
                    <a:pt x="23" y="1570"/>
                    <a:pt x="69" y="1684"/>
                  </a:cubicBezTo>
                  <a:cubicBezTo>
                    <a:pt x="92" y="1753"/>
                    <a:pt x="114" y="1844"/>
                    <a:pt x="160" y="1913"/>
                  </a:cubicBezTo>
                  <a:cubicBezTo>
                    <a:pt x="206" y="1981"/>
                    <a:pt x="274" y="2049"/>
                    <a:pt x="320" y="2118"/>
                  </a:cubicBezTo>
                  <a:cubicBezTo>
                    <a:pt x="343" y="2141"/>
                    <a:pt x="366" y="2164"/>
                    <a:pt x="366" y="2164"/>
                  </a:cubicBezTo>
                  <a:cubicBezTo>
                    <a:pt x="434" y="2232"/>
                    <a:pt x="502" y="2278"/>
                    <a:pt x="571" y="2323"/>
                  </a:cubicBezTo>
                  <a:cubicBezTo>
                    <a:pt x="662" y="2369"/>
                    <a:pt x="776" y="2415"/>
                    <a:pt x="890" y="2437"/>
                  </a:cubicBezTo>
                  <a:cubicBezTo>
                    <a:pt x="959" y="2460"/>
                    <a:pt x="1050" y="2483"/>
                    <a:pt x="1142" y="2483"/>
                  </a:cubicBezTo>
                  <a:lnTo>
                    <a:pt x="1210" y="2483"/>
                  </a:lnTo>
                  <a:cubicBezTo>
                    <a:pt x="1438" y="2483"/>
                    <a:pt x="1667" y="2437"/>
                    <a:pt x="1849" y="2301"/>
                  </a:cubicBezTo>
                  <a:cubicBezTo>
                    <a:pt x="1918" y="2278"/>
                    <a:pt x="1986" y="2209"/>
                    <a:pt x="2032" y="2164"/>
                  </a:cubicBezTo>
                  <a:cubicBezTo>
                    <a:pt x="2077" y="2118"/>
                    <a:pt x="2123" y="2072"/>
                    <a:pt x="2146" y="2027"/>
                  </a:cubicBezTo>
                  <a:cubicBezTo>
                    <a:pt x="2192" y="2004"/>
                    <a:pt x="2214" y="1958"/>
                    <a:pt x="2237" y="1913"/>
                  </a:cubicBezTo>
                  <a:cubicBezTo>
                    <a:pt x="2260" y="1844"/>
                    <a:pt x="2306" y="1776"/>
                    <a:pt x="2328" y="1707"/>
                  </a:cubicBezTo>
                  <a:cubicBezTo>
                    <a:pt x="2328" y="1707"/>
                    <a:pt x="2328" y="1684"/>
                    <a:pt x="2328" y="1661"/>
                  </a:cubicBezTo>
                  <a:cubicBezTo>
                    <a:pt x="2420" y="1388"/>
                    <a:pt x="2351" y="1091"/>
                    <a:pt x="2214" y="840"/>
                  </a:cubicBezTo>
                  <a:cubicBezTo>
                    <a:pt x="2192" y="794"/>
                    <a:pt x="2169" y="748"/>
                    <a:pt x="2123" y="703"/>
                  </a:cubicBezTo>
                  <a:cubicBezTo>
                    <a:pt x="2077" y="657"/>
                    <a:pt x="2055" y="611"/>
                    <a:pt x="2009" y="566"/>
                  </a:cubicBezTo>
                  <a:cubicBezTo>
                    <a:pt x="1940" y="497"/>
                    <a:pt x="1849" y="429"/>
                    <a:pt x="1758" y="383"/>
                  </a:cubicBezTo>
                  <a:cubicBezTo>
                    <a:pt x="1712" y="269"/>
                    <a:pt x="1621" y="155"/>
                    <a:pt x="1507" y="109"/>
                  </a:cubicBezTo>
                  <a:cubicBezTo>
                    <a:pt x="1373" y="42"/>
                    <a:pt x="1239" y="0"/>
                    <a:pt x="11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45" name="Google Shape;845;p31"/>
          <p:cNvGrpSpPr/>
          <p:nvPr/>
        </p:nvGrpSpPr>
        <p:grpSpPr>
          <a:xfrm flipH="1" rot="10800000">
            <a:off x="6514450" y="-445200"/>
            <a:ext cx="1067700" cy="1029050"/>
            <a:chOff x="4445375" y="3754025"/>
            <a:chExt cx="1067700" cy="1029050"/>
          </a:xfrm>
        </p:grpSpPr>
        <p:sp>
          <p:nvSpPr>
            <p:cNvPr id="846" name="Google Shape;846;p31"/>
            <p:cNvSpPr/>
            <p:nvPr/>
          </p:nvSpPr>
          <p:spPr>
            <a:xfrm>
              <a:off x="4445375" y="3754025"/>
              <a:ext cx="1067700" cy="1029050"/>
            </a:xfrm>
            <a:custGeom>
              <a:rect b="b" l="l" r="r" t="t"/>
              <a:pathLst>
                <a:path extrusionOk="0" h="41162" w="42708">
                  <a:moveTo>
                    <a:pt x="18268" y="754"/>
                  </a:moveTo>
                  <a:cubicBezTo>
                    <a:pt x="21180" y="754"/>
                    <a:pt x="24101" y="1353"/>
                    <a:pt x="26844" y="2291"/>
                  </a:cubicBezTo>
                  <a:cubicBezTo>
                    <a:pt x="30975" y="3684"/>
                    <a:pt x="35083" y="5807"/>
                    <a:pt x="37594" y="9481"/>
                  </a:cubicBezTo>
                  <a:cubicBezTo>
                    <a:pt x="38850" y="11307"/>
                    <a:pt x="39717" y="13362"/>
                    <a:pt x="40356" y="15462"/>
                  </a:cubicBezTo>
                  <a:cubicBezTo>
                    <a:pt x="41018" y="17539"/>
                    <a:pt x="41429" y="19684"/>
                    <a:pt x="41520" y="21876"/>
                  </a:cubicBezTo>
                  <a:cubicBezTo>
                    <a:pt x="41703" y="26098"/>
                    <a:pt x="40539" y="30252"/>
                    <a:pt x="37708" y="33448"/>
                  </a:cubicBezTo>
                  <a:cubicBezTo>
                    <a:pt x="35038" y="36461"/>
                    <a:pt x="31363" y="38469"/>
                    <a:pt x="27551" y="39565"/>
                  </a:cubicBezTo>
                  <a:cubicBezTo>
                    <a:pt x="25655" y="40107"/>
                    <a:pt x="23718" y="40389"/>
                    <a:pt x="21791" y="40389"/>
                  </a:cubicBezTo>
                  <a:cubicBezTo>
                    <a:pt x="19334" y="40389"/>
                    <a:pt x="16891" y="39931"/>
                    <a:pt x="14564" y="38972"/>
                  </a:cubicBezTo>
                  <a:cubicBezTo>
                    <a:pt x="10706" y="37374"/>
                    <a:pt x="7419" y="34544"/>
                    <a:pt x="5182" y="31028"/>
                  </a:cubicBezTo>
                  <a:cubicBezTo>
                    <a:pt x="823" y="24158"/>
                    <a:pt x="229" y="14686"/>
                    <a:pt x="4635" y="7678"/>
                  </a:cubicBezTo>
                  <a:cubicBezTo>
                    <a:pt x="5160" y="6811"/>
                    <a:pt x="5776" y="5989"/>
                    <a:pt x="6461" y="5236"/>
                  </a:cubicBezTo>
                  <a:cubicBezTo>
                    <a:pt x="6483" y="5236"/>
                    <a:pt x="6483" y="5213"/>
                    <a:pt x="6506" y="5190"/>
                  </a:cubicBezTo>
                  <a:cubicBezTo>
                    <a:pt x="8424" y="3341"/>
                    <a:pt x="10866" y="2063"/>
                    <a:pt x="13445" y="1356"/>
                  </a:cubicBezTo>
                  <a:cubicBezTo>
                    <a:pt x="15029" y="939"/>
                    <a:pt x="16647" y="754"/>
                    <a:pt x="18268" y="754"/>
                  </a:cubicBezTo>
                  <a:close/>
                  <a:moveTo>
                    <a:pt x="18378" y="0"/>
                  </a:moveTo>
                  <a:cubicBezTo>
                    <a:pt x="17616" y="0"/>
                    <a:pt x="16853" y="40"/>
                    <a:pt x="16093" y="123"/>
                  </a:cubicBezTo>
                  <a:cubicBezTo>
                    <a:pt x="12098" y="534"/>
                    <a:pt x="8150" y="2246"/>
                    <a:pt x="5388" y="5236"/>
                  </a:cubicBezTo>
                  <a:cubicBezTo>
                    <a:pt x="4703" y="5943"/>
                    <a:pt x="4132" y="6742"/>
                    <a:pt x="3630" y="7587"/>
                  </a:cubicBezTo>
                  <a:cubicBezTo>
                    <a:pt x="3562" y="7701"/>
                    <a:pt x="3562" y="7815"/>
                    <a:pt x="3607" y="7906"/>
                  </a:cubicBezTo>
                  <a:cubicBezTo>
                    <a:pt x="1" y="14183"/>
                    <a:pt x="69" y="22286"/>
                    <a:pt x="3105" y="28814"/>
                  </a:cubicBezTo>
                  <a:cubicBezTo>
                    <a:pt x="4931" y="32718"/>
                    <a:pt x="7853" y="36073"/>
                    <a:pt x="11551" y="38287"/>
                  </a:cubicBezTo>
                  <a:cubicBezTo>
                    <a:pt x="14671" y="40163"/>
                    <a:pt x="18229" y="41162"/>
                    <a:pt x="21856" y="41162"/>
                  </a:cubicBezTo>
                  <a:cubicBezTo>
                    <a:pt x="22687" y="41162"/>
                    <a:pt x="23522" y="41109"/>
                    <a:pt x="24356" y="41003"/>
                  </a:cubicBezTo>
                  <a:cubicBezTo>
                    <a:pt x="28647" y="40432"/>
                    <a:pt x="32915" y="38675"/>
                    <a:pt x="36270" y="35890"/>
                  </a:cubicBezTo>
                  <a:cubicBezTo>
                    <a:pt x="39580" y="33151"/>
                    <a:pt x="41657" y="29385"/>
                    <a:pt x="42182" y="25117"/>
                  </a:cubicBezTo>
                  <a:cubicBezTo>
                    <a:pt x="42707" y="20620"/>
                    <a:pt x="41657" y="15895"/>
                    <a:pt x="39763" y="11810"/>
                  </a:cubicBezTo>
                  <a:cubicBezTo>
                    <a:pt x="38804" y="9732"/>
                    <a:pt x="37526" y="7838"/>
                    <a:pt x="35814" y="6309"/>
                  </a:cubicBezTo>
                  <a:cubicBezTo>
                    <a:pt x="34148" y="4802"/>
                    <a:pt x="32185" y="3661"/>
                    <a:pt x="30130" y="2748"/>
                  </a:cubicBezTo>
                  <a:cubicBezTo>
                    <a:pt x="26462" y="1115"/>
                    <a:pt x="22422" y="0"/>
                    <a:pt x="183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7" name="Google Shape;847;p31"/>
            <p:cNvSpPr/>
            <p:nvPr/>
          </p:nvSpPr>
          <p:spPr>
            <a:xfrm>
              <a:off x="4525850" y="3828875"/>
              <a:ext cx="901050" cy="847950"/>
            </a:xfrm>
            <a:custGeom>
              <a:rect b="b" l="l" r="r" t="t"/>
              <a:pathLst>
                <a:path extrusionOk="0" h="33918" w="36042">
                  <a:moveTo>
                    <a:pt x="15729" y="732"/>
                  </a:moveTo>
                  <a:cubicBezTo>
                    <a:pt x="18305" y="732"/>
                    <a:pt x="20906" y="1153"/>
                    <a:pt x="23328" y="1922"/>
                  </a:cubicBezTo>
                  <a:cubicBezTo>
                    <a:pt x="26546" y="2927"/>
                    <a:pt x="29536" y="4707"/>
                    <a:pt x="31659" y="7355"/>
                  </a:cubicBezTo>
                  <a:cubicBezTo>
                    <a:pt x="33873" y="10139"/>
                    <a:pt x="34992" y="13746"/>
                    <a:pt x="34946" y="17284"/>
                  </a:cubicBezTo>
                  <a:cubicBezTo>
                    <a:pt x="34832" y="23926"/>
                    <a:pt x="30678" y="30157"/>
                    <a:pt x="24309" y="32303"/>
                  </a:cubicBezTo>
                  <a:cubicBezTo>
                    <a:pt x="22589" y="32880"/>
                    <a:pt x="20779" y="33172"/>
                    <a:pt x="18968" y="33172"/>
                  </a:cubicBezTo>
                  <a:cubicBezTo>
                    <a:pt x="17343" y="33172"/>
                    <a:pt x="15717" y="32937"/>
                    <a:pt x="14152" y="32463"/>
                  </a:cubicBezTo>
                  <a:cubicBezTo>
                    <a:pt x="11048" y="31527"/>
                    <a:pt x="8263" y="29632"/>
                    <a:pt x="6140" y="27167"/>
                  </a:cubicBezTo>
                  <a:cubicBezTo>
                    <a:pt x="1461" y="21757"/>
                    <a:pt x="525" y="14065"/>
                    <a:pt x="3127" y="7492"/>
                  </a:cubicBezTo>
                  <a:cubicBezTo>
                    <a:pt x="3401" y="6807"/>
                    <a:pt x="3721" y="6145"/>
                    <a:pt x="4063" y="5506"/>
                  </a:cubicBezTo>
                  <a:cubicBezTo>
                    <a:pt x="6072" y="2881"/>
                    <a:pt x="9245" y="1443"/>
                    <a:pt x="12486" y="964"/>
                  </a:cubicBezTo>
                  <a:cubicBezTo>
                    <a:pt x="13552" y="808"/>
                    <a:pt x="14638" y="732"/>
                    <a:pt x="15729" y="732"/>
                  </a:cubicBezTo>
                  <a:close/>
                  <a:moveTo>
                    <a:pt x="15639" y="0"/>
                  </a:moveTo>
                  <a:cubicBezTo>
                    <a:pt x="15463" y="0"/>
                    <a:pt x="15287" y="2"/>
                    <a:pt x="15111" y="5"/>
                  </a:cubicBezTo>
                  <a:cubicBezTo>
                    <a:pt x="11299" y="73"/>
                    <a:pt x="7373" y="1101"/>
                    <a:pt x="4565" y="3794"/>
                  </a:cubicBezTo>
                  <a:cubicBezTo>
                    <a:pt x="4360" y="3999"/>
                    <a:pt x="4155" y="4205"/>
                    <a:pt x="3972" y="4433"/>
                  </a:cubicBezTo>
                  <a:cubicBezTo>
                    <a:pt x="3858" y="4433"/>
                    <a:pt x="3767" y="4479"/>
                    <a:pt x="3698" y="4593"/>
                  </a:cubicBezTo>
                  <a:cubicBezTo>
                    <a:pt x="3607" y="4753"/>
                    <a:pt x="3515" y="4935"/>
                    <a:pt x="3424" y="5095"/>
                  </a:cubicBezTo>
                  <a:cubicBezTo>
                    <a:pt x="3264" y="5323"/>
                    <a:pt x="3082" y="5552"/>
                    <a:pt x="2922" y="5803"/>
                  </a:cubicBezTo>
                  <a:cubicBezTo>
                    <a:pt x="2854" y="5917"/>
                    <a:pt x="2854" y="6054"/>
                    <a:pt x="2899" y="6145"/>
                  </a:cubicBezTo>
                  <a:cubicBezTo>
                    <a:pt x="0" y="12422"/>
                    <a:pt x="229" y="20023"/>
                    <a:pt x="4155" y="25843"/>
                  </a:cubicBezTo>
                  <a:cubicBezTo>
                    <a:pt x="6049" y="28628"/>
                    <a:pt x="8674" y="30956"/>
                    <a:pt x="11755" y="32371"/>
                  </a:cubicBezTo>
                  <a:cubicBezTo>
                    <a:pt x="14029" y="33405"/>
                    <a:pt x="16491" y="33918"/>
                    <a:pt x="18965" y="33918"/>
                  </a:cubicBezTo>
                  <a:cubicBezTo>
                    <a:pt x="20041" y="33918"/>
                    <a:pt x="21120" y="33820"/>
                    <a:pt x="22187" y="33627"/>
                  </a:cubicBezTo>
                  <a:cubicBezTo>
                    <a:pt x="25656" y="32988"/>
                    <a:pt x="28920" y="31253"/>
                    <a:pt x="31271" y="28628"/>
                  </a:cubicBezTo>
                  <a:cubicBezTo>
                    <a:pt x="33554" y="26094"/>
                    <a:pt x="35037" y="22876"/>
                    <a:pt x="35517" y="19498"/>
                  </a:cubicBezTo>
                  <a:cubicBezTo>
                    <a:pt x="36042" y="15960"/>
                    <a:pt x="35425" y="12331"/>
                    <a:pt x="33736" y="9181"/>
                  </a:cubicBezTo>
                  <a:cubicBezTo>
                    <a:pt x="32024" y="5940"/>
                    <a:pt x="29171" y="3520"/>
                    <a:pt x="25839" y="2059"/>
                  </a:cubicBezTo>
                  <a:cubicBezTo>
                    <a:pt x="22645" y="647"/>
                    <a:pt x="19120" y="0"/>
                    <a:pt x="156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8" name="Google Shape;848;p31"/>
            <p:cNvSpPr/>
            <p:nvPr/>
          </p:nvSpPr>
          <p:spPr>
            <a:xfrm>
              <a:off x="4684475" y="3927800"/>
              <a:ext cx="575225" cy="578550"/>
            </a:xfrm>
            <a:custGeom>
              <a:rect b="b" l="l" r="r" t="t"/>
              <a:pathLst>
                <a:path extrusionOk="0" h="23142" w="23009">
                  <a:moveTo>
                    <a:pt x="8298" y="779"/>
                  </a:moveTo>
                  <a:cubicBezTo>
                    <a:pt x="9182" y="779"/>
                    <a:pt x="10067" y="877"/>
                    <a:pt x="10888" y="1001"/>
                  </a:cubicBezTo>
                  <a:cubicBezTo>
                    <a:pt x="15454" y="1732"/>
                    <a:pt x="19813" y="4402"/>
                    <a:pt x="21388" y="8921"/>
                  </a:cubicBezTo>
                  <a:cubicBezTo>
                    <a:pt x="22141" y="11021"/>
                    <a:pt x="22187" y="13304"/>
                    <a:pt x="21365" y="15381"/>
                  </a:cubicBezTo>
                  <a:cubicBezTo>
                    <a:pt x="20475" y="17618"/>
                    <a:pt x="18763" y="19535"/>
                    <a:pt x="16732" y="20791"/>
                  </a:cubicBezTo>
                  <a:cubicBezTo>
                    <a:pt x="15082" y="21810"/>
                    <a:pt x="13192" y="22393"/>
                    <a:pt x="11281" y="22393"/>
                  </a:cubicBezTo>
                  <a:cubicBezTo>
                    <a:pt x="10839" y="22393"/>
                    <a:pt x="10395" y="22361"/>
                    <a:pt x="9953" y="22297"/>
                  </a:cubicBezTo>
                  <a:cubicBezTo>
                    <a:pt x="7624" y="21955"/>
                    <a:pt x="5570" y="20722"/>
                    <a:pt x="4109" y="18896"/>
                  </a:cubicBezTo>
                  <a:cubicBezTo>
                    <a:pt x="2534" y="16887"/>
                    <a:pt x="1599" y="14331"/>
                    <a:pt x="1279" y="11820"/>
                  </a:cubicBezTo>
                  <a:cubicBezTo>
                    <a:pt x="937" y="9127"/>
                    <a:pt x="1302" y="6342"/>
                    <a:pt x="2603" y="3946"/>
                  </a:cubicBezTo>
                  <a:cubicBezTo>
                    <a:pt x="2671" y="3831"/>
                    <a:pt x="2671" y="3717"/>
                    <a:pt x="2626" y="3626"/>
                  </a:cubicBezTo>
                  <a:cubicBezTo>
                    <a:pt x="3014" y="3033"/>
                    <a:pt x="3447" y="2508"/>
                    <a:pt x="3995" y="2051"/>
                  </a:cubicBezTo>
                  <a:cubicBezTo>
                    <a:pt x="5201" y="1078"/>
                    <a:pt x="6749" y="779"/>
                    <a:pt x="8298" y="779"/>
                  </a:cubicBezTo>
                  <a:close/>
                  <a:moveTo>
                    <a:pt x="8312" y="0"/>
                  </a:moveTo>
                  <a:cubicBezTo>
                    <a:pt x="6754" y="0"/>
                    <a:pt x="5221" y="298"/>
                    <a:pt x="3972" y="1138"/>
                  </a:cubicBezTo>
                  <a:cubicBezTo>
                    <a:pt x="1850" y="2553"/>
                    <a:pt x="845" y="5087"/>
                    <a:pt x="571" y="7529"/>
                  </a:cubicBezTo>
                  <a:cubicBezTo>
                    <a:pt x="549" y="7598"/>
                    <a:pt x="571" y="7643"/>
                    <a:pt x="571" y="7689"/>
                  </a:cubicBezTo>
                  <a:cubicBezTo>
                    <a:pt x="1" y="11318"/>
                    <a:pt x="822" y="15221"/>
                    <a:pt x="2763" y="18280"/>
                  </a:cubicBezTo>
                  <a:cubicBezTo>
                    <a:pt x="4041" y="20311"/>
                    <a:pt x="5890" y="21932"/>
                    <a:pt x="8195" y="22662"/>
                  </a:cubicBezTo>
                  <a:cubicBezTo>
                    <a:pt x="9203" y="22986"/>
                    <a:pt x="10246" y="23141"/>
                    <a:pt x="11287" y="23141"/>
                  </a:cubicBezTo>
                  <a:cubicBezTo>
                    <a:pt x="12814" y="23141"/>
                    <a:pt x="14339" y="22807"/>
                    <a:pt x="15750" y="22183"/>
                  </a:cubicBezTo>
                  <a:cubicBezTo>
                    <a:pt x="18078" y="21133"/>
                    <a:pt x="20087" y="19307"/>
                    <a:pt x="21365" y="17093"/>
                  </a:cubicBezTo>
                  <a:cubicBezTo>
                    <a:pt x="22598" y="14970"/>
                    <a:pt x="23009" y="12528"/>
                    <a:pt x="22529" y="10131"/>
                  </a:cubicBezTo>
                  <a:cubicBezTo>
                    <a:pt x="21502" y="5110"/>
                    <a:pt x="17211" y="1686"/>
                    <a:pt x="12395" y="545"/>
                  </a:cubicBezTo>
                  <a:cubicBezTo>
                    <a:pt x="11140" y="242"/>
                    <a:pt x="9716" y="0"/>
                    <a:pt x="83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9" name="Google Shape;849;p31"/>
            <p:cNvSpPr/>
            <p:nvPr/>
          </p:nvSpPr>
          <p:spPr>
            <a:xfrm>
              <a:off x="4832850" y="4094200"/>
              <a:ext cx="292175" cy="273000"/>
            </a:xfrm>
            <a:custGeom>
              <a:rect b="b" l="l" r="r" t="t"/>
              <a:pathLst>
                <a:path extrusionOk="0" h="10920" w="11687">
                  <a:moveTo>
                    <a:pt x="4301" y="761"/>
                  </a:moveTo>
                  <a:cubicBezTo>
                    <a:pt x="4948" y="761"/>
                    <a:pt x="5577" y="847"/>
                    <a:pt x="6072" y="964"/>
                  </a:cubicBezTo>
                  <a:cubicBezTo>
                    <a:pt x="8012" y="1444"/>
                    <a:pt x="9998" y="2768"/>
                    <a:pt x="10523" y="4822"/>
                  </a:cubicBezTo>
                  <a:cubicBezTo>
                    <a:pt x="11048" y="6876"/>
                    <a:pt x="9427" y="8588"/>
                    <a:pt x="7761" y="9501"/>
                  </a:cubicBezTo>
                  <a:cubicBezTo>
                    <a:pt x="6957" y="9928"/>
                    <a:pt x="6072" y="10174"/>
                    <a:pt x="5209" y="10174"/>
                  </a:cubicBezTo>
                  <a:cubicBezTo>
                    <a:pt x="4134" y="10174"/>
                    <a:pt x="3093" y="9793"/>
                    <a:pt x="2283" y="8908"/>
                  </a:cubicBezTo>
                  <a:cubicBezTo>
                    <a:pt x="594" y="7036"/>
                    <a:pt x="754" y="4365"/>
                    <a:pt x="1233" y="2060"/>
                  </a:cubicBezTo>
                  <a:cubicBezTo>
                    <a:pt x="1772" y="1072"/>
                    <a:pt x="3067" y="761"/>
                    <a:pt x="4301" y="761"/>
                  </a:cubicBezTo>
                  <a:close/>
                  <a:moveTo>
                    <a:pt x="4332" y="1"/>
                  </a:moveTo>
                  <a:cubicBezTo>
                    <a:pt x="3014" y="1"/>
                    <a:pt x="1677" y="328"/>
                    <a:pt x="891" y="1238"/>
                  </a:cubicBezTo>
                  <a:cubicBezTo>
                    <a:pt x="731" y="1261"/>
                    <a:pt x="594" y="1330"/>
                    <a:pt x="571" y="1512"/>
                  </a:cubicBezTo>
                  <a:cubicBezTo>
                    <a:pt x="548" y="1604"/>
                    <a:pt x="525" y="1695"/>
                    <a:pt x="503" y="1786"/>
                  </a:cubicBezTo>
                  <a:cubicBezTo>
                    <a:pt x="434" y="1946"/>
                    <a:pt x="366" y="2106"/>
                    <a:pt x="320" y="2288"/>
                  </a:cubicBezTo>
                  <a:cubicBezTo>
                    <a:pt x="274" y="2402"/>
                    <a:pt x="297" y="2517"/>
                    <a:pt x="366" y="2585"/>
                  </a:cubicBezTo>
                  <a:cubicBezTo>
                    <a:pt x="0" y="4822"/>
                    <a:pt x="23" y="7219"/>
                    <a:pt x="1461" y="9090"/>
                  </a:cubicBezTo>
                  <a:cubicBezTo>
                    <a:pt x="2434" y="10343"/>
                    <a:pt x="3806" y="10920"/>
                    <a:pt x="5239" y="10920"/>
                  </a:cubicBezTo>
                  <a:cubicBezTo>
                    <a:pt x="6027" y="10920"/>
                    <a:pt x="6833" y="10746"/>
                    <a:pt x="7601" y="10414"/>
                  </a:cubicBezTo>
                  <a:cubicBezTo>
                    <a:pt x="9655" y="9524"/>
                    <a:pt x="11687" y="7538"/>
                    <a:pt x="11367" y="5141"/>
                  </a:cubicBezTo>
                  <a:cubicBezTo>
                    <a:pt x="11048" y="2745"/>
                    <a:pt x="8902" y="1033"/>
                    <a:pt x="6734" y="348"/>
                  </a:cubicBezTo>
                  <a:cubicBezTo>
                    <a:pt x="6048" y="141"/>
                    <a:pt x="5194" y="1"/>
                    <a:pt x="433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0" name="Google Shape;850;p31"/>
            <p:cNvSpPr/>
            <p:nvPr/>
          </p:nvSpPr>
          <p:spPr>
            <a:xfrm>
              <a:off x="4974375" y="4233575"/>
              <a:ext cx="575" cy="575"/>
            </a:xfrm>
            <a:custGeom>
              <a:rect b="b" l="l" r="r" t="t"/>
              <a:pathLst>
                <a:path extrusionOk="0" h="23" w="23">
                  <a:moveTo>
                    <a:pt x="23" y="0"/>
                  </a:moveTo>
                  <a:cubicBezTo>
                    <a:pt x="23" y="23"/>
                    <a:pt x="0" y="23"/>
                    <a:pt x="0" y="23"/>
                  </a:cubicBezTo>
                  <a:cubicBezTo>
                    <a:pt x="23" y="23"/>
                    <a:pt x="23" y="23"/>
                    <a:pt x="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1" name="Google Shape;851;p31"/>
            <p:cNvSpPr/>
            <p:nvPr/>
          </p:nvSpPr>
          <p:spPr>
            <a:xfrm>
              <a:off x="4977225" y="4222150"/>
              <a:ext cx="575" cy="25"/>
            </a:xfrm>
            <a:custGeom>
              <a:rect b="b" l="l" r="r" t="t"/>
              <a:pathLst>
                <a:path extrusionOk="0" h="1" w="23">
                  <a:moveTo>
                    <a:pt x="23" y="1"/>
                  </a:moveTo>
                  <a:cubicBezTo>
                    <a:pt x="0" y="1"/>
                    <a:pt x="0" y="1"/>
                    <a:pt x="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2" name="Google Shape;852;p31"/>
            <p:cNvSpPr/>
            <p:nvPr/>
          </p:nvSpPr>
          <p:spPr>
            <a:xfrm>
              <a:off x="4915600" y="4190775"/>
              <a:ext cx="82750" cy="69875"/>
            </a:xfrm>
            <a:custGeom>
              <a:rect b="b" l="l" r="r" t="t"/>
              <a:pathLst>
                <a:path extrusionOk="0" h="2795" w="3310">
                  <a:moveTo>
                    <a:pt x="1643" y="753"/>
                  </a:moveTo>
                  <a:cubicBezTo>
                    <a:pt x="1666" y="776"/>
                    <a:pt x="1712" y="776"/>
                    <a:pt x="1735" y="776"/>
                  </a:cubicBezTo>
                  <a:cubicBezTo>
                    <a:pt x="1803" y="799"/>
                    <a:pt x="1849" y="822"/>
                    <a:pt x="1917" y="845"/>
                  </a:cubicBezTo>
                  <a:lnTo>
                    <a:pt x="1940" y="845"/>
                  </a:lnTo>
                  <a:cubicBezTo>
                    <a:pt x="1963" y="868"/>
                    <a:pt x="1986" y="890"/>
                    <a:pt x="2031" y="913"/>
                  </a:cubicBezTo>
                  <a:cubicBezTo>
                    <a:pt x="2077" y="936"/>
                    <a:pt x="2123" y="959"/>
                    <a:pt x="2146" y="982"/>
                  </a:cubicBezTo>
                  <a:cubicBezTo>
                    <a:pt x="2214" y="1005"/>
                    <a:pt x="2260" y="1050"/>
                    <a:pt x="2305" y="1073"/>
                  </a:cubicBezTo>
                  <a:cubicBezTo>
                    <a:pt x="2351" y="1096"/>
                    <a:pt x="2374" y="1119"/>
                    <a:pt x="2397" y="1141"/>
                  </a:cubicBezTo>
                  <a:cubicBezTo>
                    <a:pt x="2420" y="1164"/>
                    <a:pt x="2442" y="1187"/>
                    <a:pt x="2465" y="1210"/>
                  </a:cubicBezTo>
                  <a:cubicBezTo>
                    <a:pt x="2465" y="1233"/>
                    <a:pt x="2465" y="1233"/>
                    <a:pt x="2465" y="1233"/>
                  </a:cubicBezTo>
                  <a:cubicBezTo>
                    <a:pt x="2465" y="1256"/>
                    <a:pt x="2488" y="1278"/>
                    <a:pt x="2488" y="1278"/>
                  </a:cubicBezTo>
                  <a:cubicBezTo>
                    <a:pt x="2488" y="1284"/>
                    <a:pt x="2488" y="1290"/>
                    <a:pt x="2488" y="1301"/>
                  </a:cubicBezTo>
                  <a:cubicBezTo>
                    <a:pt x="2511" y="1324"/>
                    <a:pt x="2511" y="1347"/>
                    <a:pt x="2511" y="1347"/>
                  </a:cubicBezTo>
                  <a:cubicBezTo>
                    <a:pt x="2511" y="1370"/>
                    <a:pt x="2511" y="1393"/>
                    <a:pt x="2511" y="1393"/>
                  </a:cubicBezTo>
                  <a:cubicBezTo>
                    <a:pt x="2511" y="1415"/>
                    <a:pt x="2511" y="1438"/>
                    <a:pt x="2511" y="1438"/>
                  </a:cubicBezTo>
                  <a:cubicBezTo>
                    <a:pt x="2511" y="1438"/>
                    <a:pt x="2511" y="1438"/>
                    <a:pt x="2511" y="1461"/>
                  </a:cubicBezTo>
                  <a:cubicBezTo>
                    <a:pt x="2511" y="1484"/>
                    <a:pt x="2488" y="1507"/>
                    <a:pt x="2488" y="1530"/>
                  </a:cubicBezTo>
                  <a:cubicBezTo>
                    <a:pt x="2488" y="1535"/>
                    <a:pt x="2485" y="1544"/>
                    <a:pt x="2481" y="1553"/>
                  </a:cubicBezTo>
                  <a:lnTo>
                    <a:pt x="2481" y="1553"/>
                  </a:lnTo>
                  <a:cubicBezTo>
                    <a:pt x="2465" y="1557"/>
                    <a:pt x="2465" y="1578"/>
                    <a:pt x="2465" y="1598"/>
                  </a:cubicBezTo>
                  <a:cubicBezTo>
                    <a:pt x="2442" y="1644"/>
                    <a:pt x="2397" y="1689"/>
                    <a:pt x="2374" y="1712"/>
                  </a:cubicBezTo>
                  <a:cubicBezTo>
                    <a:pt x="2374" y="1735"/>
                    <a:pt x="2351" y="1735"/>
                    <a:pt x="2351" y="1735"/>
                  </a:cubicBezTo>
                  <a:cubicBezTo>
                    <a:pt x="2351" y="1758"/>
                    <a:pt x="2328" y="1758"/>
                    <a:pt x="2328" y="1781"/>
                  </a:cubicBezTo>
                  <a:cubicBezTo>
                    <a:pt x="2305" y="1803"/>
                    <a:pt x="2260" y="1826"/>
                    <a:pt x="2237" y="1872"/>
                  </a:cubicBezTo>
                  <a:cubicBezTo>
                    <a:pt x="2237" y="1872"/>
                    <a:pt x="2191" y="1895"/>
                    <a:pt x="2168" y="1918"/>
                  </a:cubicBezTo>
                  <a:cubicBezTo>
                    <a:pt x="2146" y="1940"/>
                    <a:pt x="2100" y="1940"/>
                    <a:pt x="2054" y="1963"/>
                  </a:cubicBezTo>
                  <a:cubicBezTo>
                    <a:pt x="2009" y="1986"/>
                    <a:pt x="1986" y="1986"/>
                    <a:pt x="1940" y="2009"/>
                  </a:cubicBezTo>
                  <a:cubicBezTo>
                    <a:pt x="1895" y="2009"/>
                    <a:pt x="1849" y="2032"/>
                    <a:pt x="1826" y="2032"/>
                  </a:cubicBezTo>
                  <a:lnTo>
                    <a:pt x="1780" y="2032"/>
                  </a:lnTo>
                  <a:cubicBezTo>
                    <a:pt x="1758" y="2032"/>
                    <a:pt x="1735" y="2032"/>
                    <a:pt x="1712" y="2055"/>
                  </a:cubicBezTo>
                  <a:cubicBezTo>
                    <a:pt x="1666" y="2055"/>
                    <a:pt x="1621" y="2055"/>
                    <a:pt x="1575" y="2032"/>
                  </a:cubicBezTo>
                  <a:lnTo>
                    <a:pt x="1461" y="2032"/>
                  </a:lnTo>
                  <a:cubicBezTo>
                    <a:pt x="1415" y="2009"/>
                    <a:pt x="1370" y="2009"/>
                    <a:pt x="1324" y="1986"/>
                  </a:cubicBezTo>
                  <a:cubicBezTo>
                    <a:pt x="1324" y="1986"/>
                    <a:pt x="1301" y="1963"/>
                    <a:pt x="1278" y="1963"/>
                  </a:cubicBezTo>
                  <a:lnTo>
                    <a:pt x="1255" y="1963"/>
                  </a:lnTo>
                  <a:cubicBezTo>
                    <a:pt x="1210" y="1940"/>
                    <a:pt x="1164" y="1895"/>
                    <a:pt x="1118" y="1872"/>
                  </a:cubicBezTo>
                  <a:cubicBezTo>
                    <a:pt x="1096" y="1849"/>
                    <a:pt x="1073" y="1826"/>
                    <a:pt x="1073" y="1803"/>
                  </a:cubicBezTo>
                  <a:cubicBezTo>
                    <a:pt x="1050" y="1803"/>
                    <a:pt x="1027" y="1781"/>
                    <a:pt x="1027" y="1758"/>
                  </a:cubicBezTo>
                  <a:cubicBezTo>
                    <a:pt x="1004" y="1758"/>
                    <a:pt x="1004" y="1758"/>
                    <a:pt x="1004" y="1735"/>
                  </a:cubicBezTo>
                  <a:cubicBezTo>
                    <a:pt x="982" y="1689"/>
                    <a:pt x="959" y="1644"/>
                    <a:pt x="936" y="1598"/>
                  </a:cubicBezTo>
                  <a:cubicBezTo>
                    <a:pt x="913" y="1575"/>
                    <a:pt x="913" y="1552"/>
                    <a:pt x="890" y="1507"/>
                  </a:cubicBezTo>
                  <a:cubicBezTo>
                    <a:pt x="890" y="1484"/>
                    <a:pt x="890" y="1461"/>
                    <a:pt x="890" y="1438"/>
                  </a:cubicBezTo>
                  <a:lnTo>
                    <a:pt x="867" y="1438"/>
                  </a:lnTo>
                  <a:lnTo>
                    <a:pt x="867" y="1415"/>
                  </a:lnTo>
                  <a:cubicBezTo>
                    <a:pt x="867" y="1370"/>
                    <a:pt x="867" y="1324"/>
                    <a:pt x="867" y="1278"/>
                  </a:cubicBezTo>
                  <a:cubicBezTo>
                    <a:pt x="867" y="1278"/>
                    <a:pt x="867" y="1278"/>
                    <a:pt x="867" y="1256"/>
                  </a:cubicBezTo>
                  <a:cubicBezTo>
                    <a:pt x="867" y="1233"/>
                    <a:pt x="890" y="1187"/>
                    <a:pt x="890" y="1187"/>
                  </a:cubicBezTo>
                  <a:cubicBezTo>
                    <a:pt x="890" y="1164"/>
                    <a:pt x="890" y="1164"/>
                    <a:pt x="890" y="1164"/>
                  </a:cubicBezTo>
                  <a:cubicBezTo>
                    <a:pt x="982" y="1141"/>
                    <a:pt x="1073" y="1073"/>
                    <a:pt x="1118" y="982"/>
                  </a:cubicBezTo>
                  <a:cubicBezTo>
                    <a:pt x="1118" y="959"/>
                    <a:pt x="1141" y="936"/>
                    <a:pt x="1141" y="913"/>
                  </a:cubicBezTo>
                  <a:lnTo>
                    <a:pt x="1164" y="913"/>
                  </a:lnTo>
                  <a:cubicBezTo>
                    <a:pt x="1164" y="913"/>
                    <a:pt x="1187" y="890"/>
                    <a:pt x="1187" y="868"/>
                  </a:cubicBezTo>
                  <a:cubicBezTo>
                    <a:pt x="1210" y="868"/>
                    <a:pt x="1233" y="845"/>
                    <a:pt x="1233" y="845"/>
                  </a:cubicBezTo>
                  <a:cubicBezTo>
                    <a:pt x="1255" y="845"/>
                    <a:pt x="1255" y="822"/>
                    <a:pt x="1255" y="822"/>
                  </a:cubicBezTo>
                  <a:cubicBezTo>
                    <a:pt x="1278" y="822"/>
                    <a:pt x="1301" y="799"/>
                    <a:pt x="1324" y="799"/>
                  </a:cubicBezTo>
                  <a:cubicBezTo>
                    <a:pt x="1370" y="799"/>
                    <a:pt x="1392" y="776"/>
                    <a:pt x="1438" y="776"/>
                  </a:cubicBezTo>
                  <a:cubicBezTo>
                    <a:pt x="1438" y="753"/>
                    <a:pt x="1461" y="753"/>
                    <a:pt x="1461" y="753"/>
                  </a:cubicBezTo>
                  <a:close/>
                  <a:moveTo>
                    <a:pt x="1519" y="0"/>
                  </a:moveTo>
                  <a:cubicBezTo>
                    <a:pt x="1432" y="0"/>
                    <a:pt x="1344" y="7"/>
                    <a:pt x="1255" y="23"/>
                  </a:cubicBezTo>
                  <a:cubicBezTo>
                    <a:pt x="1004" y="69"/>
                    <a:pt x="776" y="206"/>
                    <a:pt x="593" y="411"/>
                  </a:cubicBezTo>
                  <a:cubicBezTo>
                    <a:pt x="502" y="434"/>
                    <a:pt x="411" y="480"/>
                    <a:pt x="342" y="571"/>
                  </a:cubicBezTo>
                  <a:cubicBezTo>
                    <a:pt x="0" y="1027"/>
                    <a:pt x="46" y="1735"/>
                    <a:pt x="388" y="2169"/>
                  </a:cubicBezTo>
                  <a:cubicBezTo>
                    <a:pt x="684" y="2594"/>
                    <a:pt x="1175" y="2795"/>
                    <a:pt x="1678" y="2795"/>
                  </a:cubicBezTo>
                  <a:cubicBezTo>
                    <a:pt x="1796" y="2795"/>
                    <a:pt x="1915" y="2784"/>
                    <a:pt x="2031" y="2762"/>
                  </a:cubicBezTo>
                  <a:cubicBezTo>
                    <a:pt x="2579" y="2671"/>
                    <a:pt x="3104" y="2237"/>
                    <a:pt x="3241" y="1689"/>
                  </a:cubicBezTo>
                  <a:cubicBezTo>
                    <a:pt x="3310" y="1393"/>
                    <a:pt x="3264" y="1073"/>
                    <a:pt x="3104" y="822"/>
                  </a:cubicBezTo>
                  <a:cubicBezTo>
                    <a:pt x="2922" y="548"/>
                    <a:pt x="2625" y="343"/>
                    <a:pt x="2351" y="206"/>
                  </a:cubicBezTo>
                  <a:cubicBezTo>
                    <a:pt x="2087" y="83"/>
                    <a:pt x="1810" y="0"/>
                    <a:pt x="151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53" name="Google Shape;853;p31"/>
          <p:cNvGrpSpPr/>
          <p:nvPr/>
        </p:nvGrpSpPr>
        <p:grpSpPr>
          <a:xfrm flipH="1" rot="10800000">
            <a:off x="8678125" y="465225"/>
            <a:ext cx="416575" cy="426150"/>
            <a:chOff x="5045125" y="2936525"/>
            <a:chExt cx="416575" cy="426150"/>
          </a:xfrm>
        </p:grpSpPr>
        <p:sp>
          <p:nvSpPr>
            <p:cNvPr id="854" name="Google Shape;854;p31"/>
            <p:cNvSpPr/>
            <p:nvPr/>
          </p:nvSpPr>
          <p:spPr>
            <a:xfrm>
              <a:off x="5045125" y="3118075"/>
              <a:ext cx="292750" cy="244600"/>
            </a:xfrm>
            <a:custGeom>
              <a:rect b="b" l="l" r="r" t="t"/>
              <a:pathLst>
                <a:path extrusionOk="0" h="9784" w="11710">
                  <a:moveTo>
                    <a:pt x="5469" y="0"/>
                  </a:moveTo>
                  <a:cubicBezTo>
                    <a:pt x="4761" y="0"/>
                    <a:pt x="4052" y="132"/>
                    <a:pt x="3379" y="416"/>
                  </a:cubicBezTo>
                  <a:cubicBezTo>
                    <a:pt x="1827" y="1078"/>
                    <a:pt x="1073" y="2516"/>
                    <a:pt x="571" y="4045"/>
                  </a:cubicBezTo>
                  <a:cubicBezTo>
                    <a:pt x="183" y="5232"/>
                    <a:pt x="1" y="6647"/>
                    <a:pt x="548" y="7766"/>
                  </a:cubicBezTo>
                  <a:cubicBezTo>
                    <a:pt x="571" y="7834"/>
                    <a:pt x="571" y="7880"/>
                    <a:pt x="594" y="7926"/>
                  </a:cubicBezTo>
                  <a:cubicBezTo>
                    <a:pt x="1187" y="9181"/>
                    <a:pt x="2511" y="9660"/>
                    <a:pt x="3812" y="9752"/>
                  </a:cubicBezTo>
                  <a:cubicBezTo>
                    <a:pt x="4057" y="9773"/>
                    <a:pt x="4305" y="9783"/>
                    <a:pt x="4554" y="9783"/>
                  </a:cubicBezTo>
                  <a:cubicBezTo>
                    <a:pt x="5907" y="9783"/>
                    <a:pt x="7307" y="9480"/>
                    <a:pt x="8560" y="8998"/>
                  </a:cubicBezTo>
                  <a:cubicBezTo>
                    <a:pt x="9907" y="8450"/>
                    <a:pt x="11253" y="7697"/>
                    <a:pt x="11505" y="6145"/>
                  </a:cubicBezTo>
                  <a:cubicBezTo>
                    <a:pt x="11710" y="4867"/>
                    <a:pt x="11208" y="3520"/>
                    <a:pt x="10432" y="2493"/>
                  </a:cubicBezTo>
                  <a:cubicBezTo>
                    <a:pt x="9283" y="961"/>
                    <a:pt x="7380" y="0"/>
                    <a:pt x="54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5" name="Google Shape;855;p31"/>
            <p:cNvSpPr/>
            <p:nvPr/>
          </p:nvSpPr>
          <p:spPr>
            <a:xfrm>
              <a:off x="5271100" y="2936525"/>
              <a:ext cx="190600" cy="157350"/>
            </a:xfrm>
            <a:custGeom>
              <a:rect b="b" l="l" r="r" t="t"/>
              <a:pathLst>
                <a:path extrusionOk="0" h="6294" w="7624">
                  <a:moveTo>
                    <a:pt x="3401" y="0"/>
                  </a:moveTo>
                  <a:cubicBezTo>
                    <a:pt x="2602" y="0"/>
                    <a:pt x="1803" y="274"/>
                    <a:pt x="1233" y="868"/>
                  </a:cubicBezTo>
                  <a:cubicBezTo>
                    <a:pt x="639" y="1484"/>
                    <a:pt x="343" y="2328"/>
                    <a:pt x="92" y="3127"/>
                  </a:cubicBezTo>
                  <a:cubicBezTo>
                    <a:pt x="0" y="3424"/>
                    <a:pt x="137" y="3652"/>
                    <a:pt x="343" y="3766"/>
                  </a:cubicBezTo>
                  <a:cubicBezTo>
                    <a:pt x="411" y="4246"/>
                    <a:pt x="594" y="4702"/>
                    <a:pt x="913" y="5113"/>
                  </a:cubicBezTo>
                  <a:cubicBezTo>
                    <a:pt x="1559" y="5920"/>
                    <a:pt x="2506" y="6293"/>
                    <a:pt x="3470" y="6293"/>
                  </a:cubicBezTo>
                  <a:cubicBezTo>
                    <a:pt x="4006" y="6293"/>
                    <a:pt x="4547" y="6178"/>
                    <a:pt x="5045" y="5958"/>
                  </a:cubicBezTo>
                  <a:cubicBezTo>
                    <a:pt x="6437" y="5341"/>
                    <a:pt x="7624" y="3812"/>
                    <a:pt x="7122" y="2237"/>
                  </a:cubicBezTo>
                  <a:cubicBezTo>
                    <a:pt x="6665" y="799"/>
                    <a:pt x="4816" y="23"/>
                    <a:pt x="34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56" name="Google Shape;856;p31"/>
          <p:cNvSpPr txBox="1"/>
          <p:nvPr>
            <p:ph idx="5"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3">
  <p:cSld name="CUSTOM_4_1">
    <p:spTree>
      <p:nvGrpSpPr>
        <p:cNvPr id="857" name="Shape 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Google Shape;858;p32"/>
          <p:cNvSpPr/>
          <p:nvPr/>
        </p:nvSpPr>
        <p:spPr>
          <a:xfrm flipH="1" rot="10800000">
            <a:off x="-76200" y="3605489"/>
            <a:ext cx="5518235" cy="1995211"/>
          </a:xfrm>
          <a:custGeom>
            <a:rect b="b" l="l" r="r" t="t"/>
            <a:pathLst>
              <a:path extrusionOk="0" h="128848" w="356360">
                <a:moveTo>
                  <a:pt x="356360" y="1"/>
                </a:moveTo>
                <a:cubicBezTo>
                  <a:pt x="356360" y="1"/>
                  <a:pt x="341983" y="60853"/>
                  <a:pt x="279763" y="70336"/>
                </a:cubicBezTo>
                <a:cubicBezTo>
                  <a:pt x="197178" y="82859"/>
                  <a:pt x="188211" y="39667"/>
                  <a:pt x="120459" y="39393"/>
                </a:cubicBezTo>
                <a:cubicBezTo>
                  <a:pt x="38451" y="39059"/>
                  <a:pt x="1" y="128848"/>
                  <a:pt x="1" y="128848"/>
                </a:cubicBezTo>
                <a:lnTo>
                  <a:pt x="1" y="609"/>
                </a:lnTo>
                <a:close/>
              </a:path>
            </a:pathLst>
          </a:custGeom>
          <a:solidFill>
            <a:srgbClr val="E3D6C9">
              <a:alpha val="28627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9" name="Google Shape;859;p32"/>
          <p:cNvSpPr/>
          <p:nvPr/>
        </p:nvSpPr>
        <p:spPr>
          <a:xfrm flipH="1">
            <a:off x="3015573" y="-15825"/>
            <a:ext cx="6163451" cy="1329420"/>
          </a:xfrm>
          <a:custGeom>
            <a:rect b="b" l="l" r="r" t="t"/>
            <a:pathLst>
              <a:path extrusionOk="0" h="54895" w="254504">
                <a:moveTo>
                  <a:pt x="254503" y="0"/>
                </a:moveTo>
                <a:cubicBezTo>
                  <a:pt x="254503" y="0"/>
                  <a:pt x="244837" y="54895"/>
                  <a:pt x="153954" y="52159"/>
                </a:cubicBezTo>
                <a:cubicBezTo>
                  <a:pt x="75898" y="49788"/>
                  <a:pt x="63922" y="14529"/>
                  <a:pt x="821" y="32280"/>
                </a:cubicBezTo>
                <a:lnTo>
                  <a:pt x="0" y="517"/>
                </a:lnTo>
                <a:close/>
              </a:path>
            </a:pathLst>
          </a:custGeom>
          <a:solidFill>
            <a:srgbClr val="E3D6C9">
              <a:alpha val="28627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60" name="Google Shape;860;p32"/>
          <p:cNvGrpSpPr/>
          <p:nvPr/>
        </p:nvGrpSpPr>
        <p:grpSpPr>
          <a:xfrm>
            <a:off x="3848625" y="4351475"/>
            <a:ext cx="446250" cy="453375"/>
            <a:chOff x="4350100" y="1147775"/>
            <a:chExt cx="446250" cy="453375"/>
          </a:xfrm>
        </p:grpSpPr>
        <p:sp>
          <p:nvSpPr>
            <p:cNvPr id="861" name="Google Shape;861;p32"/>
            <p:cNvSpPr/>
            <p:nvPr/>
          </p:nvSpPr>
          <p:spPr>
            <a:xfrm>
              <a:off x="4587475" y="1395350"/>
              <a:ext cx="208875" cy="205800"/>
            </a:xfrm>
            <a:custGeom>
              <a:rect b="b" l="l" r="r" t="t"/>
              <a:pathLst>
                <a:path extrusionOk="0" h="8232" w="8355">
                  <a:moveTo>
                    <a:pt x="4104" y="0"/>
                  </a:moveTo>
                  <a:cubicBezTo>
                    <a:pt x="2167" y="0"/>
                    <a:pt x="643" y="1771"/>
                    <a:pt x="320" y="3603"/>
                  </a:cubicBezTo>
                  <a:cubicBezTo>
                    <a:pt x="0" y="5543"/>
                    <a:pt x="1119" y="7483"/>
                    <a:pt x="3036" y="8076"/>
                  </a:cubicBezTo>
                  <a:cubicBezTo>
                    <a:pt x="3393" y="8180"/>
                    <a:pt x="3759" y="8231"/>
                    <a:pt x="4124" y="8231"/>
                  </a:cubicBezTo>
                  <a:cubicBezTo>
                    <a:pt x="4880" y="8231"/>
                    <a:pt x="5631" y="8013"/>
                    <a:pt x="6277" y="7597"/>
                  </a:cubicBezTo>
                  <a:cubicBezTo>
                    <a:pt x="6574" y="7414"/>
                    <a:pt x="6848" y="7163"/>
                    <a:pt x="7099" y="6890"/>
                  </a:cubicBezTo>
                  <a:cubicBezTo>
                    <a:pt x="7852" y="6296"/>
                    <a:pt x="8355" y="5383"/>
                    <a:pt x="8332" y="4402"/>
                  </a:cubicBezTo>
                  <a:cubicBezTo>
                    <a:pt x="8309" y="3352"/>
                    <a:pt x="7715" y="2210"/>
                    <a:pt x="7031" y="1411"/>
                  </a:cubicBezTo>
                  <a:cubicBezTo>
                    <a:pt x="6369" y="658"/>
                    <a:pt x="5456" y="110"/>
                    <a:pt x="4451" y="19"/>
                  </a:cubicBezTo>
                  <a:cubicBezTo>
                    <a:pt x="4334" y="6"/>
                    <a:pt x="4218" y="0"/>
                    <a:pt x="41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2" name="Google Shape;862;p32"/>
            <p:cNvSpPr/>
            <p:nvPr/>
          </p:nvSpPr>
          <p:spPr>
            <a:xfrm>
              <a:off x="4350100" y="1473750"/>
              <a:ext cx="95875" cy="93525"/>
            </a:xfrm>
            <a:custGeom>
              <a:rect b="b" l="l" r="r" t="t"/>
              <a:pathLst>
                <a:path extrusionOk="0" h="3741" w="3835">
                  <a:moveTo>
                    <a:pt x="1554" y="1"/>
                  </a:moveTo>
                  <a:cubicBezTo>
                    <a:pt x="1238" y="1"/>
                    <a:pt x="928" y="93"/>
                    <a:pt x="662" y="307"/>
                  </a:cubicBezTo>
                  <a:cubicBezTo>
                    <a:pt x="23" y="832"/>
                    <a:pt x="0" y="1927"/>
                    <a:pt x="274" y="2658"/>
                  </a:cubicBezTo>
                  <a:cubicBezTo>
                    <a:pt x="434" y="3069"/>
                    <a:pt x="753" y="3411"/>
                    <a:pt x="1164" y="3594"/>
                  </a:cubicBezTo>
                  <a:cubicBezTo>
                    <a:pt x="1429" y="3705"/>
                    <a:pt x="1710" y="3740"/>
                    <a:pt x="1998" y="3740"/>
                  </a:cubicBezTo>
                  <a:cubicBezTo>
                    <a:pt x="2182" y="3740"/>
                    <a:pt x="2369" y="3726"/>
                    <a:pt x="2557" y="3708"/>
                  </a:cubicBezTo>
                  <a:cubicBezTo>
                    <a:pt x="2716" y="3708"/>
                    <a:pt x="2808" y="3594"/>
                    <a:pt x="2808" y="3457"/>
                  </a:cubicBezTo>
                  <a:cubicBezTo>
                    <a:pt x="3036" y="3343"/>
                    <a:pt x="3241" y="3137"/>
                    <a:pt x="3401" y="2886"/>
                  </a:cubicBezTo>
                  <a:cubicBezTo>
                    <a:pt x="3835" y="2133"/>
                    <a:pt x="3584" y="1220"/>
                    <a:pt x="2990" y="626"/>
                  </a:cubicBezTo>
                  <a:cubicBezTo>
                    <a:pt x="2620" y="256"/>
                    <a:pt x="2080" y="1"/>
                    <a:pt x="15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3" name="Google Shape;863;p32"/>
            <p:cNvSpPr/>
            <p:nvPr/>
          </p:nvSpPr>
          <p:spPr>
            <a:xfrm>
              <a:off x="4386600" y="1147775"/>
              <a:ext cx="162675" cy="170425"/>
            </a:xfrm>
            <a:custGeom>
              <a:rect b="b" l="l" r="r" t="t"/>
              <a:pathLst>
                <a:path extrusionOk="0" h="6817" w="6507">
                  <a:moveTo>
                    <a:pt x="2995" y="0"/>
                  </a:moveTo>
                  <a:cubicBezTo>
                    <a:pt x="2821" y="0"/>
                    <a:pt x="2644" y="20"/>
                    <a:pt x="2466" y="62"/>
                  </a:cubicBezTo>
                  <a:cubicBezTo>
                    <a:pt x="1005" y="427"/>
                    <a:pt x="69" y="2002"/>
                    <a:pt x="47" y="3440"/>
                  </a:cubicBezTo>
                  <a:cubicBezTo>
                    <a:pt x="1" y="4764"/>
                    <a:pt x="754" y="6065"/>
                    <a:pt x="1964" y="6544"/>
                  </a:cubicBezTo>
                  <a:cubicBezTo>
                    <a:pt x="2359" y="6723"/>
                    <a:pt x="2786" y="6816"/>
                    <a:pt x="3215" y="6816"/>
                  </a:cubicBezTo>
                  <a:cubicBezTo>
                    <a:pt x="3825" y="6816"/>
                    <a:pt x="4440" y="6627"/>
                    <a:pt x="4977" y="6224"/>
                  </a:cubicBezTo>
                  <a:cubicBezTo>
                    <a:pt x="6141" y="5357"/>
                    <a:pt x="6506" y="3736"/>
                    <a:pt x="6027" y="2390"/>
                  </a:cubicBezTo>
                  <a:cubicBezTo>
                    <a:pt x="5562" y="1177"/>
                    <a:pt x="4345" y="0"/>
                    <a:pt x="29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64" name="Google Shape;864;p32"/>
          <p:cNvGrpSpPr/>
          <p:nvPr/>
        </p:nvGrpSpPr>
        <p:grpSpPr>
          <a:xfrm>
            <a:off x="7999300" y="376725"/>
            <a:ext cx="725875" cy="709300"/>
            <a:chOff x="703175" y="3286325"/>
            <a:chExt cx="725875" cy="709300"/>
          </a:xfrm>
        </p:grpSpPr>
        <p:sp>
          <p:nvSpPr>
            <p:cNvPr id="865" name="Google Shape;865;p32"/>
            <p:cNvSpPr/>
            <p:nvPr/>
          </p:nvSpPr>
          <p:spPr>
            <a:xfrm>
              <a:off x="1048975" y="3589325"/>
              <a:ext cx="51950" cy="52525"/>
            </a:xfrm>
            <a:custGeom>
              <a:rect b="b" l="l" r="r" t="t"/>
              <a:pathLst>
                <a:path extrusionOk="0" h="2101" w="2078">
                  <a:moveTo>
                    <a:pt x="1051" y="0"/>
                  </a:moveTo>
                  <a:cubicBezTo>
                    <a:pt x="959" y="0"/>
                    <a:pt x="868" y="23"/>
                    <a:pt x="777" y="46"/>
                  </a:cubicBezTo>
                  <a:lnTo>
                    <a:pt x="754" y="46"/>
                  </a:lnTo>
                  <a:cubicBezTo>
                    <a:pt x="686" y="69"/>
                    <a:pt x="617" y="115"/>
                    <a:pt x="549" y="137"/>
                  </a:cubicBezTo>
                  <a:cubicBezTo>
                    <a:pt x="549" y="137"/>
                    <a:pt x="526" y="160"/>
                    <a:pt x="503" y="160"/>
                  </a:cubicBezTo>
                  <a:cubicBezTo>
                    <a:pt x="457" y="206"/>
                    <a:pt x="389" y="251"/>
                    <a:pt x="343" y="297"/>
                  </a:cubicBezTo>
                  <a:cubicBezTo>
                    <a:pt x="343" y="297"/>
                    <a:pt x="320" y="297"/>
                    <a:pt x="320" y="320"/>
                  </a:cubicBezTo>
                  <a:cubicBezTo>
                    <a:pt x="275" y="366"/>
                    <a:pt x="206" y="434"/>
                    <a:pt x="161" y="503"/>
                  </a:cubicBezTo>
                  <a:cubicBezTo>
                    <a:pt x="161" y="525"/>
                    <a:pt x="161" y="525"/>
                    <a:pt x="138" y="548"/>
                  </a:cubicBezTo>
                  <a:cubicBezTo>
                    <a:pt x="115" y="617"/>
                    <a:pt x="69" y="708"/>
                    <a:pt x="46" y="776"/>
                  </a:cubicBezTo>
                  <a:cubicBezTo>
                    <a:pt x="46" y="799"/>
                    <a:pt x="46" y="822"/>
                    <a:pt x="24" y="822"/>
                  </a:cubicBezTo>
                  <a:cubicBezTo>
                    <a:pt x="24" y="913"/>
                    <a:pt x="1" y="1005"/>
                    <a:pt x="1" y="1073"/>
                  </a:cubicBezTo>
                  <a:cubicBezTo>
                    <a:pt x="1" y="1164"/>
                    <a:pt x="24" y="1279"/>
                    <a:pt x="24" y="1324"/>
                  </a:cubicBezTo>
                  <a:cubicBezTo>
                    <a:pt x="24" y="1347"/>
                    <a:pt x="46" y="1370"/>
                    <a:pt x="46" y="1370"/>
                  </a:cubicBezTo>
                  <a:cubicBezTo>
                    <a:pt x="69" y="1461"/>
                    <a:pt x="92" y="1530"/>
                    <a:pt x="138" y="1598"/>
                  </a:cubicBezTo>
                  <a:cubicBezTo>
                    <a:pt x="138" y="1621"/>
                    <a:pt x="138" y="1621"/>
                    <a:pt x="161" y="1621"/>
                  </a:cubicBezTo>
                  <a:cubicBezTo>
                    <a:pt x="183" y="1689"/>
                    <a:pt x="229" y="1735"/>
                    <a:pt x="275" y="1781"/>
                  </a:cubicBezTo>
                  <a:cubicBezTo>
                    <a:pt x="275" y="1804"/>
                    <a:pt x="275" y="1804"/>
                    <a:pt x="275" y="1804"/>
                  </a:cubicBezTo>
                  <a:cubicBezTo>
                    <a:pt x="343" y="1872"/>
                    <a:pt x="412" y="1918"/>
                    <a:pt x="480" y="1963"/>
                  </a:cubicBezTo>
                  <a:cubicBezTo>
                    <a:pt x="480" y="1963"/>
                    <a:pt x="503" y="1963"/>
                    <a:pt x="526" y="1986"/>
                  </a:cubicBezTo>
                  <a:cubicBezTo>
                    <a:pt x="571" y="2009"/>
                    <a:pt x="640" y="2032"/>
                    <a:pt x="708" y="2055"/>
                  </a:cubicBezTo>
                  <a:cubicBezTo>
                    <a:pt x="731" y="2055"/>
                    <a:pt x="731" y="2078"/>
                    <a:pt x="754" y="2078"/>
                  </a:cubicBezTo>
                  <a:cubicBezTo>
                    <a:pt x="822" y="2100"/>
                    <a:pt x="914" y="2100"/>
                    <a:pt x="982" y="2100"/>
                  </a:cubicBezTo>
                  <a:lnTo>
                    <a:pt x="1051" y="2100"/>
                  </a:lnTo>
                  <a:cubicBezTo>
                    <a:pt x="1142" y="2100"/>
                    <a:pt x="1256" y="2100"/>
                    <a:pt x="1347" y="2055"/>
                  </a:cubicBezTo>
                  <a:cubicBezTo>
                    <a:pt x="1416" y="2032"/>
                    <a:pt x="1484" y="1986"/>
                    <a:pt x="1553" y="1963"/>
                  </a:cubicBezTo>
                  <a:cubicBezTo>
                    <a:pt x="1621" y="1918"/>
                    <a:pt x="1713" y="1849"/>
                    <a:pt x="1758" y="1804"/>
                  </a:cubicBezTo>
                  <a:cubicBezTo>
                    <a:pt x="1758" y="1804"/>
                    <a:pt x="1781" y="1781"/>
                    <a:pt x="1781" y="1781"/>
                  </a:cubicBezTo>
                  <a:cubicBezTo>
                    <a:pt x="1850" y="1712"/>
                    <a:pt x="1895" y="1667"/>
                    <a:pt x="1941" y="1575"/>
                  </a:cubicBezTo>
                  <a:cubicBezTo>
                    <a:pt x="1941" y="1575"/>
                    <a:pt x="1941" y="1575"/>
                    <a:pt x="1941" y="1553"/>
                  </a:cubicBezTo>
                  <a:cubicBezTo>
                    <a:pt x="1964" y="1507"/>
                    <a:pt x="2009" y="1438"/>
                    <a:pt x="2032" y="1370"/>
                  </a:cubicBezTo>
                  <a:cubicBezTo>
                    <a:pt x="2055" y="1279"/>
                    <a:pt x="2055" y="1187"/>
                    <a:pt x="2078" y="1119"/>
                  </a:cubicBezTo>
                  <a:cubicBezTo>
                    <a:pt x="2078" y="1028"/>
                    <a:pt x="2055" y="936"/>
                    <a:pt x="2032" y="868"/>
                  </a:cubicBezTo>
                  <a:cubicBezTo>
                    <a:pt x="2032" y="845"/>
                    <a:pt x="2032" y="822"/>
                    <a:pt x="2032" y="822"/>
                  </a:cubicBezTo>
                  <a:cubicBezTo>
                    <a:pt x="2009" y="754"/>
                    <a:pt x="1964" y="662"/>
                    <a:pt x="1941" y="594"/>
                  </a:cubicBezTo>
                  <a:cubicBezTo>
                    <a:pt x="1918" y="594"/>
                    <a:pt x="1918" y="594"/>
                    <a:pt x="1918" y="571"/>
                  </a:cubicBezTo>
                  <a:cubicBezTo>
                    <a:pt x="1918" y="571"/>
                    <a:pt x="1895" y="548"/>
                    <a:pt x="1895" y="548"/>
                  </a:cubicBezTo>
                  <a:cubicBezTo>
                    <a:pt x="1872" y="503"/>
                    <a:pt x="1872" y="457"/>
                    <a:pt x="1850" y="411"/>
                  </a:cubicBezTo>
                  <a:cubicBezTo>
                    <a:pt x="1781" y="297"/>
                    <a:pt x="1690" y="206"/>
                    <a:pt x="1576" y="137"/>
                  </a:cubicBezTo>
                  <a:cubicBezTo>
                    <a:pt x="1416" y="46"/>
                    <a:pt x="1233" y="0"/>
                    <a:pt x="10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6" name="Google Shape;866;p32"/>
            <p:cNvSpPr/>
            <p:nvPr/>
          </p:nvSpPr>
          <p:spPr>
            <a:xfrm>
              <a:off x="1006175" y="3486050"/>
              <a:ext cx="46825" cy="49075"/>
            </a:xfrm>
            <a:custGeom>
              <a:rect b="b" l="l" r="r" t="t"/>
              <a:pathLst>
                <a:path extrusionOk="0" h="1963" w="1873">
                  <a:moveTo>
                    <a:pt x="845" y="0"/>
                  </a:moveTo>
                  <a:cubicBezTo>
                    <a:pt x="777" y="0"/>
                    <a:pt x="708" y="23"/>
                    <a:pt x="617" y="46"/>
                  </a:cubicBezTo>
                  <a:cubicBezTo>
                    <a:pt x="549" y="46"/>
                    <a:pt x="457" y="91"/>
                    <a:pt x="389" y="137"/>
                  </a:cubicBezTo>
                  <a:cubicBezTo>
                    <a:pt x="298" y="183"/>
                    <a:pt x="229" y="251"/>
                    <a:pt x="183" y="320"/>
                  </a:cubicBezTo>
                  <a:cubicBezTo>
                    <a:pt x="115" y="411"/>
                    <a:pt x="69" y="479"/>
                    <a:pt x="47" y="593"/>
                  </a:cubicBezTo>
                  <a:cubicBezTo>
                    <a:pt x="1" y="685"/>
                    <a:pt x="1" y="799"/>
                    <a:pt x="24" y="890"/>
                  </a:cubicBezTo>
                  <a:cubicBezTo>
                    <a:pt x="24" y="982"/>
                    <a:pt x="47" y="1050"/>
                    <a:pt x="92" y="1118"/>
                  </a:cubicBezTo>
                  <a:cubicBezTo>
                    <a:pt x="92" y="1118"/>
                    <a:pt x="92" y="1118"/>
                    <a:pt x="92" y="1141"/>
                  </a:cubicBezTo>
                  <a:cubicBezTo>
                    <a:pt x="69" y="1278"/>
                    <a:pt x="115" y="1461"/>
                    <a:pt x="206" y="1575"/>
                  </a:cubicBezTo>
                  <a:cubicBezTo>
                    <a:pt x="229" y="1598"/>
                    <a:pt x="298" y="1712"/>
                    <a:pt x="320" y="1735"/>
                  </a:cubicBezTo>
                  <a:cubicBezTo>
                    <a:pt x="412" y="1826"/>
                    <a:pt x="549" y="1917"/>
                    <a:pt x="663" y="1940"/>
                  </a:cubicBezTo>
                  <a:lnTo>
                    <a:pt x="777" y="1940"/>
                  </a:lnTo>
                  <a:cubicBezTo>
                    <a:pt x="800" y="1963"/>
                    <a:pt x="845" y="1963"/>
                    <a:pt x="891" y="1963"/>
                  </a:cubicBezTo>
                  <a:lnTo>
                    <a:pt x="914" y="1963"/>
                  </a:lnTo>
                  <a:cubicBezTo>
                    <a:pt x="982" y="1963"/>
                    <a:pt x="1051" y="1940"/>
                    <a:pt x="1119" y="1940"/>
                  </a:cubicBezTo>
                  <a:cubicBezTo>
                    <a:pt x="1142" y="1940"/>
                    <a:pt x="1142" y="1940"/>
                    <a:pt x="1165" y="1917"/>
                  </a:cubicBezTo>
                  <a:cubicBezTo>
                    <a:pt x="1233" y="1895"/>
                    <a:pt x="1302" y="1872"/>
                    <a:pt x="1370" y="1849"/>
                  </a:cubicBezTo>
                  <a:cubicBezTo>
                    <a:pt x="1370" y="1826"/>
                    <a:pt x="1370" y="1826"/>
                    <a:pt x="1393" y="1826"/>
                  </a:cubicBezTo>
                  <a:cubicBezTo>
                    <a:pt x="1439" y="1780"/>
                    <a:pt x="1507" y="1735"/>
                    <a:pt x="1553" y="1689"/>
                  </a:cubicBezTo>
                  <a:cubicBezTo>
                    <a:pt x="1621" y="1643"/>
                    <a:pt x="1690" y="1529"/>
                    <a:pt x="1713" y="1506"/>
                  </a:cubicBezTo>
                  <a:cubicBezTo>
                    <a:pt x="1736" y="1484"/>
                    <a:pt x="1736" y="1461"/>
                    <a:pt x="1758" y="1438"/>
                  </a:cubicBezTo>
                  <a:cubicBezTo>
                    <a:pt x="1781" y="1392"/>
                    <a:pt x="1827" y="1278"/>
                    <a:pt x="1850" y="1210"/>
                  </a:cubicBezTo>
                  <a:cubicBezTo>
                    <a:pt x="1850" y="1141"/>
                    <a:pt x="1873" y="1027"/>
                    <a:pt x="1873" y="959"/>
                  </a:cubicBezTo>
                  <a:cubicBezTo>
                    <a:pt x="1873" y="890"/>
                    <a:pt x="1850" y="776"/>
                    <a:pt x="1827" y="708"/>
                  </a:cubicBezTo>
                  <a:cubicBezTo>
                    <a:pt x="1804" y="639"/>
                    <a:pt x="1781" y="525"/>
                    <a:pt x="1736" y="479"/>
                  </a:cubicBezTo>
                  <a:cubicBezTo>
                    <a:pt x="1690" y="434"/>
                    <a:pt x="1644" y="342"/>
                    <a:pt x="1576" y="274"/>
                  </a:cubicBezTo>
                  <a:cubicBezTo>
                    <a:pt x="1507" y="228"/>
                    <a:pt x="1439" y="183"/>
                    <a:pt x="1370" y="137"/>
                  </a:cubicBezTo>
                  <a:cubicBezTo>
                    <a:pt x="1211" y="46"/>
                    <a:pt x="1074" y="0"/>
                    <a:pt x="8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7" name="Google Shape;867;p32"/>
            <p:cNvSpPr/>
            <p:nvPr/>
          </p:nvSpPr>
          <p:spPr>
            <a:xfrm>
              <a:off x="925725" y="3567650"/>
              <a:ext cx="49675" cy="47375"/>
            </a:xfrm>
            <a:custGeom>
              <a:rect b="b" l="l" r="r" t="t"/>
              <a:pathLst>
                <a:path extrusionOk="0" h="1895" w="1987">
                  <a:moveTo>
                    <a:pt x="799" y="0"/>
                  </a:moveTo>
                  <a:cubicBezTo>
                    <a:pt x="731" y="0"/>
                    <a:pt x="662" y="23"/>
                    <a:pt x="617" y="23"/>
                  </a:cubicBezTo>
                  <a:cubicBezTo>
                    <a:pt x="480" y="69"/>
                    <a:pt x="366" y="137"/>
                    <a:pt x="274" y="228"/>
                  </a:cubicBezTo>
                  <a:cubicBezTo>
                    <a:pt x="229" y="274"/>
                    <a:pt x="183" y="342"/>
                    <a:pt x="137" y="388"/>
                  </a:cubicBezTo>
                  <a:cubicBezTo>
                    <a:pt x="137" y="411"/>
                    <a:pt x="137" y="411"/>
                    <a:pt x="137" y="411"/>
                  </a:cubicBezTo>
                  <a:lnTo>
                    <a:pt x="115" y="411"/>
                  </a:lnTo>
                  <a:cubicBezTo>
                    <a:pt x="92" y="479"/>
                    <a:pt x="69" y="548"/>
                    <a:pt x="46" y="616"/>
                  </a:cubicBezTo>
                  <a:cubicBezTo>
                    <a:pt x="23" y="662"/>
                    <a:pt x="23" y="708"/>
                    <a:pt x="23" y="776"/>
                  </a:cubicBezTo>
                  <a:cubicBezTo>
                    <a:pt x="0" y="822"/>
                    <a:pt x="0" y="867"/>
                    <a:pt x="0" y="936"/>
                  </a:cubicBezTo>
                  <a:cubicBezTo>
                    <a:pt x="0" y="1004"/>
                    <a:pt x="23" y="1073"/>
                    <a:pt x="23" y="1141"/>
                  </a:cubicBezTo>
                  <a:cubicBezTo>
                    <a:pt x="23" y="1164"/>
                    <a:pt x="23" y="1164"/>
                    <a:pt x="23" y="1164"/>
                  </a:cubicBezTo>
                  <a:cubicBezTo>
                    <a:pt x="46" y="1164"/>
                    <a:pt x="46" y="1187"/>
                    <a:pt x="46" y="1187"/>
                  </a:cubicBezTo>
                  <a:cubicBezTo>
                    <a:pt x="69" y="1255"/>
                    <a:pt x="92" y="1324"/>
                    <a:pt x="115" y="1392"/>
                  </a:cubicBezTo>
                  <a:cubicBezTo>
                    <a:pt x="137" y="1392"/>
                    <a:pt x="137" y="1392"/>
                    <a:pt x="137" y="1415"/>
                  </a:cubicBezTo>
                  <a:cubicBezTo>
                    <a:pt x="137" y="1415"/>
                    <a:pt x="137" y="1415"/>
                    <a:pt x="160" y="1438"/>
                  </a:cubicBezTo>
                  <a:cubicBezTo>
                    <a:pt x="160" y="1461"/>
                    <a:pt x="206" y="1484"/>
                    <a:pt x="206" y="1529"/>
                  </a:cubicBezTo>
                  <a:cubicBezTo>
                    <a:pt x="229" y="1552"/>
                    <a:pt x="252" y="1575"/>
                    <a:pt x="274" y="1598"/>
                  </a:cubicBezTo>
                  <a:cubicBezTo>
                    <a:pt x="297" y="1621"/>
                    <a:pt x="297" y="1621"/>
                    <a:pt x="320" y="1643"/>
                  </a:cubicBezTo>
                  <a:cubicBezTo>
                    <a:pt x="366" y="1666"/>
                    <a:pt x="411" y="1712"/>
                    <a:pt x="480" y="1758"/>
                  </a:cubicBezTo>
                  <a:cubicBezTo>
                    <a:pt x="525" y="1780"/>
                    <a:pt x="571" y="1803"/>
                    <a:pt x="594" y="1826"/>
                  </a:cubicBezTo>
                  <a:cubicBezTo>
                    <a:pt x="640" y="1826"/>
                    <a:pt x="685" y="1849"/>
                    <a:pt x="731" y="1872"/>
                  </a:cubicBezTo>
                  <a:cubicBezTo>
                    <a:pt x="799" y="1872"/>
                    <a:pt x="891" y="1895"/>
                    <a:pt x="936" y="1895"/>
                  </a:cubicBezTo>
                  <a:lnTo>
                    <a:pt x="982" y="1895"/>
                  </a:lnTo>
                  <a:cubicBezTo>
                    <a:pt x="1073" y="1895"/>
                    <a:pt x="1142" y="1895"/>
                    <a:pt x="1233" y="1872"/>
                  </a:cubicBezTo>
                  <a:cubicBezTo>
                    <a:pt x="1233" y="1872"/>
                    <a:pt x="1256" y="1872"/>
                    <a:pt x="1256" y="1849"/>
                  </a:cubicBezTo>
                  <a:cubicBezTo>
                    <a:pt x="1324" y="1826"/>
                    <a:pt x="1393" y="1803"/>
                    <a:pt x="1461" y="1780"/>
                  </a:cubicBezTo>
                  <a:cubicBezTo>
                    <a:pt x="1461" y="1780"/>
                    <a:pt x="1461" y="1780"/>
                    <a:pt x="1461" y="1758"/>
                  </a:cubicBezTo>
                  <a:lnTo>
                    <a:pt x="1507" y="1758"/>
                  </a:lnTo>
                  <a:cubicBezTo>
                    <a:pt x="1553" y="1712"/>
                    <a:pt x="1621" y="1666"/>
                    <a:pt x="1690" y="1598"/>
                  </a:cubicBezTo>
                  <a:cubicBezTo>
                    <a:pt x="1690" y="1598"/>
                    <a:pt x="1690" y="1598"/>
                    <a:pt x="1712" y="1575"/>
                  </a:cubicBezTo>
                  <a:cubicBezTo>
                    <a:pt x="1735" y="1529"/>
                    <a:pt x="1781" y="1484"/>
                    <a:pt x="1827" y="1415"/>
                  </a:cubicBezTo>
                  <a:cubicBezTo>
                    <a:pt x="1827" y="1415"/>
                    <a:pt x="1827" y="1415"/>
                    <a:pt x="1849" y="1392"/>
                  </a:cubicBezTo>
                  <a:cubicBezTo>
                    <a:pt x="1849" y="1392"/>
                    <a:pt x="1849" y="1392"/>
                    <a:pt x="1849" y="1370"/>
                  </a:cubicBezTo>
                  <a:cubicBezTo>
                    <a:pt x="1872" y="1324"/>
                    <a:pt x="1918" y="1233"/>
                    <a:pt x="1941" y="1187"/>
                  </a:cubicBezTo>
                  <a:cubicBezTo>
                    <a:pt x="1941" y="1164"/>
                    <a:pt x="1941" y="1164"/>
                    <a:pt x="1941" y="1164"/>
                  </a:cubicBezTo>
                  <a:cubicBezTo>
                    <a:pt x="1941" y="1164"/>
                    <a:pt x="1941" y="1141"/>
                    <a:pt x="1941" y="1141"/>
                  </a:cubicBezTo>
                  <a:cubicBezTo>
                    <a:pt x="1963" y="1118"/>
                    <a:pt x="1963" y="1050"/>
                    <a:pt x="1963" y="1027"/>
                  </a:cubicBezTo>
                  <a:cubicBezTo>
                    <a:pt x="1963" y="1027"/>
                    <a:pt x="1963" y="959"/>
                    <a:pt x="1986" y="936"/>
                  </a:cubicBezTo>
                  <a:cubicBezTo>
                    <a:pt x="1986" y="913"/>
                    <a:pt x="1986" y="913"/>
                    <a:pt x="1986" y="913"/>
                  </a:cubicBezTo>
                  <a:cubicBezTo>
                    <a:pt x="1963" y="845"/>
                    <a:pt x="1963" y="776"/>
                    <a:pt x="1941" y="708"/>
                  </a:cubicBezTo>
                  <a:lnTo>
                    <a:pt x="1872" y="525"/>
                  </a:lnTo>
                  <a:cubicBezTo>
                    <a:pt x="1872" y="525"/>
                    <a:pt x="1872" y="525"/>
                    <a:pt x="1872" y="502"/>
                  </a:cubicBezTo>
                  <a:cubicBezTo>
                    <a:pt x="1849" y="479"/>
                    <a:pt x="1758" y="388"/>
                    <a:pt x="1735" y="365"/>
                  </a:cubicBezTo>
                  <a:cubicBezTo>
                    <a:pt x="1735" y="342"/>
                    <a:pt x="1735" y="342"/>
                    <a:pt x="1735" y="342"/>
                  </a:cubicBezTo>
                  <a:cubicBezTo>
                    <a:pt x="1690" y="320"/>
                    <a:pt x="1644" y="274"/>
                    <a:pt x="1644" y="274"/>
                  </a:cubicBezTo>
                  <a:cubicBezTo>
                    <a:pt x="1621" y="251"/>
                    <a:pt x="1598" y="228"/>
                    <a:pt x="1553" y="205"/>
                  </a:cubicBezTo>
                  <a:lnTo>
                    <a:pt x="1530" y="205"/>
                  </a:lnTo>
                  <a:cubicBezTo>
                    <a:pt x="1507" y="183"/>
                    <a:pt x="1393" y="137"/>
                    <a:pt x="1347" y="114"/>
                  </a:cubicBezTo>
                  <a:lnTo>
                    <a:pt x="1302" y="114"/>
                  </a:lnTo>
                  <a:cubicBezTo>
                    <a:pt x="1279" y="91"/>
                    <a:pt x="1210" y="91"/>
                    <a:pt x="1142" y="91"/>
                  </a:cubicBezTo>
                  <a:cubicBezTo>
                    <a:pt x="1050" y="23"/>
                    <a:pt x="936" y="0"/>
                    <a:pt x="7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8" name="Google Shape;868;p32"/>
            <p:cNvSpPr/>
            <p:nvPr/>
          </p:nvSpPr>
          <p:spPr>
            <a:xfrm>
              <a:off x="946850" y="3693750"/>
              <a:ext cx="43375" cy="51675"/>
            </a:xfrm>
            <a:custGeom>
              <a:rect b="b" l="l" r="r" t="t"/>
              <a:pathLst>
                <a:path extrusionOk="0" h="2067" w="1735">
                  <a:moveTo>
                    <a:pt x="936" y="0"/>
                  </a:moveTo>
                  <a:cubicBezTo>
                    <a:pt x="867" y="0"/>
                    <a:pt x="799" y="23"/>
                    <a:pt x="730" y="23"/>
                  </a:cubicBezTo>
                  <a:lnTo>
                    <a:pt x="708" y="23"/>
                  </a:lnTo>
                  <a:lnTo>
                    <a:pt x="525" y="115"/>
                  </a:lnTo>
                  <a:cubicBezTo>
                    <a:pt x="502" y="137"/>
                    <a:pt x="479" y="137"/>
                    <a:pt x="457" y="183"/>
                  </a:cubicBezTo>
                  <a:cubicBezTo>
                    <a:pt x="342" y="252"/>
                    <a:pt x="388" y="206"/>
                    <a:pt x="320" y="320"/>
                  </a:cubicBezTo>
                  <a:cubicBezTo>
                    <a:pt x="297" y="320"/>
                    <a:pt x="251" y="366"/>
                    <a:pt x="251" y="388"/>
                  </a:cubicBezTo>
                  <a:cubicBezTo>
                    <a:pt x="228" y="411"/>
                    <a:pt x="183" y="571"/>
                    <a:pt x="160" y="594"/>
                  </a:cubicBezTo>
                  <a:cubicBezTo>
                    <a:pt x="160" y="617"/>
                    <a:pt x="160" y="662"/>
                    <a:pt x="160" y="685"/>
                  </a:cubicBezTo>
                  <a:cubicBezTo>
                    <a:pt x="137" y="731"/>
                    <a:pt x="137" y="776"/>
                    <a:pt x="137" y="799"/>
                  </a:cubicBezTo>
                  <a:cubicBezTo>
                    <a:pt x="137" y="799"/>
                    <a:pt x="137" y="822"/>
                    <a:pt x="137" y="868"/>
                  </a:cubicBezTo>
                  <a:cubicBezTo>
                    <a:pt x="137" y="891"/>
                    <a:pt x="114" y="913"/>
                    <a:pt x="114" y="913"/>
                  </a:cubicBezTo>
                  <a:cubicBezTo>
                    <a:pt x="46" y="1005"/>
                    <a:pt x="23" y="1096"/>
                    <a:pt x="23" y="1210"/>
                  </a:cubicBezTo>
                  <a:cubicBezTo>
                    <a:pt x="0" y="1301"/>
                    <a:pt x="0" y="1416"/>
                    <a:pt x="46" y="1507"/>
                  </a:cubicBezTo>
                  <a:cubicBezTo>
                    <a:pt x="69" y="1598"/>
                    <a:pt x="114" y="1689"/>
                    <a:pt x="183" y="1758"/>
                  </a:cubicBezTo>
                  <a:cubicBezTo>
                    <a:pt x="228" y="1849"/>
                    <a:pt x="297" y="1918"/>
                    <a:pt x="388" y="1963"/>
                  </a:cubicBezTo>
                  <a:cubicBezTo>
                    <a:pt x="457" y="1986"/>
                    <a:pt x="502" y="2009"/>
                    <a:pt x="571" y="2032"/>
                  </a:cubicBezTo>
                  <a:cubicBezTo>
                    <a:pt x="639" y="2055"/>
                    <a:pt x="708" y="2066"/>
                    <a:pt x="776" y="2066"/>
                  </a:cubicBezTo>
                  <a:cubicBezTo>
                    <a:pt x="845" y="2066"/>
                    <a:pt x="913" y="2055"/>
                    <a:pt x="982" y="2032"/>
                  </a:cubicBezTo>
                  <a:lnTo>
                    <a:pt x="1164" y="1963"/>
                  </a:lnTo>
                  <a:cubicBezTo>
                    <a:pt x="1278" y="1895"/>
                    <a:pt x="1370" y="1804"/>
                    <a:pt x="1415" y="1689"/>
                  </a:cubicBezTo>
                  <a:cubicBezTo>
                    <a:pt x="1461" y="1621"/>
                    <a:pt x="1507" y="1530"/>
                    <a:pt x="1552" y="1461"/>
                  </a:cubicBezTo>
                  <a:cubicBezTo>
                    <a:pt x="1598" y="1301"/>
                    <a:pt x="1666" y="1165"/>
                    <a:pt x="1712" y="1028"/>
                  </a:cubicBezTo>
                  <a:cubicBezTo>
                    <a:pt x="1712" y="1028"/>
                    <a:pt x="1712" y="1005"/>
                    <a:pt x="1712" y="1005"/>
                  </a:cubicBezTo>
                  <a:cubicBezTo>
                    <a:pt x="1712" y="982"/>
                    <a:pt x="1735" y="822"/>
                    <a:pt x="1735" y="799"/>
                  </a:cubicBezTo>
                  <a:cubicBezTo>
                    <a:pt x="1735" y="776"/>
                    <a:pt x="1712" y="617"/>
                    <a:pt x="1712" y="594"/>
                  </a:cubicBezTo>
                  <a:cubicBezTo>
                    <a:pt x="1712" y="571"/>
                    <a:pt x="1643" y="434"/>
                    <a:pt x="1643" y="411"/>
                  </a:cubicBezTo>
                  <a:lnTo>
                    <a:pt x="1621" y="411"/>
                  </a:lnTo>
                  <a:cubicBezTo>
                    <a:pt x="1598" y="343"/>
                    <a:pt x="1552" y="297"/>
                    <a:pt x="1507" y="252"/>
                  </a:cubicBezTo>
                  <a:cubicBezTo>
                    <a:pt x="1507" y="252"/>
                    <a:pt x="1507" y="229"/>
                    <a:pt x="1507" y="229"/>
                  </a:cubicBezTo>
                  <a:cubicBezTo>
                    <a:pt x="1461" y="206"/>
                    <a:pt x="1392" y="160"/>
                    <a:pt x="1347" y="115"/>
                  </a:cubicBezTo>
                  <a:lnTo>
                    <a:pt x="1324" y="115"/>
                  </a:lnTo>
                  <a:cubicBezTo>
                    <a:pt x="1278" y="92"/>
                    <a:pt x="1210" y="69"/>
                    <a:pt x="1141" y="23"/>
                  </a:cubicBezTo>
                  <a:lnTo>
                    <a:pt x="93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9" name="Google Shape;869;p32"/>
            <p:cNvSpPr/>
            <p:nvPr/>
          </p:nvSpPr>
          <p:spPr>
            <a:xfrm>
              <a:off x="1070675" y="3739125"/>
              <a:ext cx="41675" cy="49350"/>
            </a:xfrm>
            <a:custGeom>
              <a:rect b="b" l="l" r="r" t="t"/>
              <a:pathLst>
                <a:path extrusionOk="0" h="1974" w="1667">
                  <a:moveTo>
                    <a:pt x="845" y="0"/>
                  </a:moveTo>
                  <a:cubicBezTo>
                    <a:pt x="776" y="0"/>
                    <a:pt x="708" y="11"/>
                    <a:pt x="639" y="34"/>
                  </a:cubicBezTo>
                  <a:lnTo>
                    <a:pt x="457" y="103"/>
                  </a:lnTo>
                  <a:cubicBezTo>
                    <a:pt x="343" y="171"/>
                    <a:pt x="251" y="263"/>
                    <a:pt x="183" y="377"/>
                  </a:cubicBezTo>
                  <a:cubicBezTo>
                    <a:pt x="137" y="468"/>
                    <a:pt x="91" y="582"/>
                    <a:pt x="69" y="673"/>
                  </a:cubicBezTo>
                  <a:cubicBezTo>
                    <a:pt x="46" y="696"/>
                    <a:pt x="46" y="719"/>
                    <a:pt x="46" y="742"/>
                  </a:cubicBezTo>
                  <a:cubicBezTo>
                    <a:pt x="23" y="810"/>
                    <a:pt x="23" y="902"/>
                    <a:pt x="23" y="993"/>
                  </a:cubicBezTo>
                  <a:cubicBezTo>
                    <a:pt x="0" y="1039"/>
                    <a:pt x="23" y="1061"/>
                    <a:pt x="23" y="1107"/>
                  </a:cubicBezTo>
                  <a:cubicBezTo>
                    <a:pt x="46" y="1267"/>
                    <a:pt x="46" y="1427"/>
                    <a:pt x="160" y="1564"/>
                  </a:cubicBezTo>
                  <a:cubicBezTo>
                    <a:pt x="251" y="1701"/>
                    <a:pt x="297" y="1769"/>
                    <a:pt x="457" y="1860"/>
                  </a:cubicBezTo>
                  <a:cubicBezTo>
                    <a:pt x="566" y="1938"/>
                    <a:pt x="707" y="1974"/>
                    <a:pt x="851" y="1974"/>
                  </a:cubicBezTo>
                  <a:cubicBezTo>
                    <a:pt x="918" y="1974"/>
                    <a:pt x="985" y="1966"/>
                    <a:pt x="1050" y="1952"/>
                  </a:cubicBezTo>
                  <a:cubicBezTo>
                    <a:pt x="1187" y="1906"/>
                    <a:pt x="1301" y="1837"/>
                    <a:pt x="1415" y="1746"/>
                  </a:cubicBezTo>
                  <a:cubicBezTo>
                    <a:pt x="1507" y="1632"/>
                    <a:pt x="1575" y="1518"/>
                    <a:pt x="1621" y="1381"/>
                  </a:cubicBezTo>
                  <a:cubicBezTo>
                    <a:pt x="1666" y="1221"/>
                    <a:pt x="1644" y="1039"/>
                    <a:pt x="1575" y="879"/>
                  </a:cubicBezTo>
                  <a:cubicBezTo>
                    <a:pt x="1598" y="765"/>
                    <a:pt x="1598" y="673"/>
                    <a:pt x="1575" y="559"/>
                  </a:cubicBezTo>
                  <a:cubicBezTo>
                    <a:pt x="1552" y="468"/>
                    <a:pt x="1507" y="377"/>
                    <a:pt x="1438" y="308"/>
                  </a:cubicBezTo>
                  <a:cubicBezTo>
                    <a:pt x="1392" y="217"/>
                    <a:pt x="1301" y="171"/>
                    <a:pt x="1233" y="103"/>
                  </a:cubicBezTo>
                  <a:cubicBezTo>
                    <a:pt x="1164" y="80"/>
                    <a:pt x="1096" y="57"/>
                    <a:pt x="1050" y="34"/>
                  </a:cubicBezTo>
                  <a:cubicBezTo>
                    <a:pt x="982" y="11"/>
                    <a:pt x="913" y="0"/>
                    <a:pt x="8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0" name="Google Shape;870;p32"/>
            <p:cNvSpPr/>
            <p:nvPr/>
          </p:nvSpPr>
          <p:spPr>
            <a:xfrm>
              <a:off x="1157400" y="3674925"/>
              <a:ext cx="44525" cy="41675"/>
            </a:xfrm>
            <a:custGeom>
              <a:rect b="b" l="l" r="r" t="t"/>
              <a:pathLst>
                <a:path extrusionOk="0" h="1667" w="1781">
                  <a:moveTo>
                    <a:pt x="799" y="0"/>
                  </a:moveTo>
                  <a:cubicBezTo>
                    <a:pt x="640" y="0"/>
                    <a:pt x="548" y="23"/>
                    <a:pt x="411" y="114"/>
                  </a:cubicBezTo>
                  <a:cubicBezTo>
                    <a:pt x="297" y="160"/>
                    <a:pt x="183" y="274"/>
                    <a:pt x="115" y="388"/>
                  </a:cubicBezTo>
                  <a:cubicBezTo>
                    <a:pt x="69" y="457"/>
                    <a:pt x="46" y="525"/>
                    <a:pt x="23" y="594"/>
                  </a:cubicBezTo>
                  <a:cubicBezTo>
                    <a:pt x="1" y="776"/>
                    <a:pt x="1" y="822"/>
                    <a:pt x="23" y="1005"/>
                  </a:cubicBezTo>
                  <a:cubicBezTo>
                    <a:pt x="69" y="1096"/>
                    <a:pt x="115" y="1187"/>
                    <a:pt x="160" y="1256"/>
                  </a:cubicBezTo>
                  <a:cubicBezTo>
                    <a:pt x="229" y="1347"/>
                    <a:pt x="297" y="1415"/>
                    <a:pt x="389" y="1461"/>
                  </a:cubicBezTo>
                  <a:cubicBezTo>
                    <a:pt x="434" y="1484"/>
                    <a:pt x="480" y="1507"/>
                    <a:pt x="526" y="1529"/>
                  </a:cubicBezTo>
                  <a:cubicBezTo>
                    <a:pt x="548" y="1529"/>
                    <a:pt x="548" y="1552"/>
                    <a:pt x="571" y="1552"/>
                  </a:cubicBezTo>
                  <a:cubicBezTo>
                    <a:pt x="594" y="1575"/>
                    <a:pt x="754" y="1621"/>
                    <a:pt x="754" y="1644"/>
                  </a:cubicBezTo>
                  <a:lnTo>
                    <a:pt x="777" y="1644"/>
                  </a:lnTo>
                  <a:cubicBezTo>
                    <a:pt x="777" y="1644"/>
                    <a:pt x="959" y="1666"/>
                    <a:pt x="982" y="1666"/>
                  </a:cubicBezTo>
                  <a:cubicBezTo>
                    <a:pt x="982" y="1666"/>
                    <a:pt x="1187" y="1644"/>
                    <a:pt x="1187" y="1644"/>
                  </a:cubicBezTo>
                  <a:cubicBezTo>
                    <a:pt x="1210" y="1621"/>
                    <a:pt x="1256" y="1621"/>
                    <a:pt x="1279" y="1598"/>
                  </a:cubicBezTo>
                  <a:cubicBezTo>
                    <a:pt x="1302" y="1575"/>
                    <a:pt x="1347" y="1575"/>
                    <a:pt x="1370" y="1552"/>
                  </a:cubicBezTo>
                  <a:cubicBezTo>
                    <a:pt x="1393" y="1552"/>
                    <a:pt x="1530" y="1438"/>
                    <a:pt x="1530" y="1438"/>
                  </a:cubicBezTo>
                  <a:cubicBezTo>
                    <a:pt x="1530" y="1438"/>
                    <a:pt x="1553" y="1415"/>
                    <a:pt x="1553" y="1415"/>
                  </a:cubicBezTo>
                  <a:cubicBezTo>
                    <a:pt x="1553" y="1415"/>
                    <a:pt x="1598" y="1370"/>
                    <a:pt x="1598" y="1347"/>
                  </a:cubicBezTo>
                  <a:cubicBezTo>
                    <a:pt x="1621" y="1324"/>
                    <a:pt x="1644" y="1278"/>
                    <a:pt x="1667" y="1256"/>
                  </a:cubicBezTo>
                  <a:cubicBezTo>
                    <a:pt x="1667" y="1233"/>
                    <a:pt x="1758" y="1073"/>
                    <a:pt x="1758" y="1073"/>
                  </a:cubicBezTo>
                  <a:cubicBezTo>
                    <a:pt x="1758" y="1073"/>
                    <a:pt x="1758" y="1050"/>
                    <a:pt x="1758" y="1050"/>
                  </a:cubicBezTo>
                  <a:cubicBezTo>
                    <a:pt x="1758" y="1027"/>
                    <a:pt x="1758" y="982"/>
                    <a:pt x="1758" y="959"/>
                  </a:cubicBezTo>
                  <a:cubicBezTo>
                    <a:pt x="1781" y="913"/>
                    <a:pt x="1781" y="890"/>
                    <a:pt x="1781" y="845"/>
                  </a:cubicBezTo>
                  <a:cubicBezTo>
                    <a:pt x="1781" y="845"/>
                    <a:pt x="1758" y="639"/>
                    <a:pt x="1758" y="639"/>
                  </a:cubicBezTo>
                  <a:cubicBezTo>
                    <a:pt x="1758" y="639"/>
                    <a:pt x="1690" y="457"/>
                    <a:pt x="1667" y="457"/>
                  </a:cubicBezTo>
                  <a:cubicBezTo>
                    <a:pt x="1667" y="457"/>
                    <a:pt x="1553" y="297"/>
                    <a:pt x="1553" y="297"/>
                  </a:cubicBezTo>
                  <a:cubicBezTo>
                    <a:pt x="1553" y="297"/>
                    <a:pt x="1393" y="183"/>
                    <a:pt x="1393" y="183"/>
                  </a:cubicBezTo>
                  <a:cubicBezTo>
                    <a:pt x="1393" y="183"/>
                    <a:pt x="1210" y="91"/>
                    <a:pt x="1210" y="91"/>
                  </a:cubicBezTo>
                  <a:cubicBezTo>
                    <a:pt x="1187" y="91"/>
                    <a:pt x="1165" y="69"/>
                    <a:pt x="1142" y="69"/>
                  </a:cubicBezTo>
                  <a:cubicBezTo>
                    <a:pt x="1119" y="69"/>
                    <a:pt x="1073" y="46"/>
                    <a:pt x="1051" y="23"/>
                  </a:cubicBezTo>
                  <a:cubicBezTo>
                    <a:pt x="959" y="0"/>
                    <a:pt x="891" y="0"/>
                    <a:pt x="7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1" name="Google Shape;871;p32"/>
            <p:cNvSpPr/>
            <p:nvPr/>
          </p:nvSpPr>
          <p:spPr>
            <a:xfrm>
              <a:off x="1173950" y="3534550"/>
              <a:ext cx="41675" cy="46525"/>
            </a:xfrm>
            <a:custGeom>
              <a:rect b="b" l="l" r="r" t="t"/>
              <a:pathLst>
                <a:path extrusionOk="0" h="1861" w="1667">
                  <a:moveTo>
                    <a:pt x="891" y="0"/>
                  </a:moveTo>
                  <a:cubicBezTo>
                    <a:pt x="822" y="23"/>
                    <a:pt x="754" y="23"/>
                    <a:pt x="685" y="46"/>
                  </a:cubicBezTo>
                  <a:cubicBezTo>
                    <a:pt x="571" y="69"/>
                    <a:pt x="457" y="137"/>
                    <a:pt x="366" y="228"/>
                  </a:cubicBezTo>
                  <a:cubicBezTo>
                    <a:pt x="343" y="251"/>
                    <a:pt x="320" y="251"/>
                    <a:pt x="297" y="274"/>
                  </a:cubicBezTo>
                  <a:cubicBezTo>
                    <a:pt x="297" y="274"/>
                    <a:pt x="297" y="297"/>
                    <a:pt x="297" y="297"/>
                  </a:cubicBezTo>
                  <a:cubicBezTo>
                    <a:pt x="206" y="343"/>
                    <a:pt x="137" y="411"/>
                    <a:pt x="92" y="502"/>
                  </a:cubicBezTo>
                  <a:cubicBezTo>
                    <a:pt x="69" y="571"/>
                    <a:pt x="46" y="639"/>
                    <a:pt x="23" y="685"/>
                  </a:cubicBezTo>
                  <a:cubicBezTo>
                    <a:pt x="1" y="776"/>
                    <a:pt x="1" y="845"/>
                    <a:pt x="1" y="936"/>
                  </a:cubicBezTo>
                  <a:cubicBezTo>
                    <a:pt x="1" y="959"/>
                    <a:pt x="1" y="959"/>
                    <a:pt x="1" y="982"/>
                  </a:cubicBezTo>
                  <a:cubicBezTo>
                    <a:pt x="1" y="1164"/>
                    <a:pt x="23" y="1233"/>
                    <a:pt x="115" y="1415"/>
                  </a:cubicBezTo>
                  <a:cubicBezTo>
                    <a:pt x="115" y="1415"/>
                    <a:pt x="115" y="1438"/>
                    <a:pt x="115" y="1438"/>
                  </a:cubicBezTo>
                  <a:cubicBezTo>
                    <a:pt x="160" y="1484"/>
                    <a:pt x="206" y="1552"/>
                    <a:pt x="252" y="1621"/>
                  </a:cubicBezTo>
                  <a:cubicBezTo>
                    <a:pt x="366" y="1712"/>
                    <a:pt x="480" y="1781"/>
                    <a:pt x="640" y="1826"/>
                  </a:cubicBezTo>
                  <a:cubicBezTo>
                    <a:pt x="708" y="1849"/>
                    <a:pt x="788" y="1860"/>
                    <a:pt x="868" y="1860"/>
                  </a:cubicBezTo>
                  <a:cubicBezTo>
                    <a:pt x="948" y="1860"/>
                    <a:pt x="1028" y="1849"/>
                    <a:pt x="1096" y="1826"/>
                  </a:cubicBezTo>
                  <a:lnTo>
                    <a:pt x="1279" y="1758"/>
                  </a:lnTo>
                  <a:cubicBezTo>
                    <a:pt x="1370" y="1712"/>
                    <a:pt x="1438" y="1644"/>
                    <a:pt x="1484" y="1552"/>
                  </a:cubicBezTo>
                  <a:cubicBezTo>
                    <a:pt x="1530" y="1507"/>
                    <a:pt x="1553" y="1461"/>
                    <a:pt x="1575" y="1393"/>
                  </a:cubicBezTo>
                  <a:cubicBezTo>
                    <a:pt x="1621" y="1301"/>
                    <a:pt x="1644" y="1210"/>
                    <a:pt x="1644" y="1096"/>
                  </a:cubicBezTo>
                  <a:cubicBezTo>
                    <a:pt x="1644" y="1050"/>
                    <a:pt x="1644" y="1004"/>
                    <a:pt x="1644" y="959"/>
                  </a:cubicBezTo>
                  <a:cubicBezTo>
                    <a:pt x="1644" y="890"/>
                    <a:pt x="1667" y="845"/>
                    <a:pt x="1667" y="776"/>
                  </a:cubicBezTo>
                  <a:cubicBezTo>
                    <a:pt x="1667" y="662"/>
                    <a:pt x="1644" y="571"/>
                    <a:pt x="1598" y="480"/>
                  </a:cubicBezTo>
                  <a:cubicBezTo>
                    <a:pt x="1553" y="388"/>
                    <a:pt x="1507" y="297"/>
                    <a:pt x="1438" y="228"/>
                  </a:cubicBezTo>
                  <a:cubicBezTo>
                    <a:pt x="1393" y="183"/>
                    <a:pt x="1324" y="160"/>
                    <a:pt x="1279" y="114"/>
                  </a:cubicBezTo>
                  <a:cubicBezTo>
                    <a:pt x="1165" y="46"/>
                    <a:pt x="1028" y="0"/>
                    <a:pt x="8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2" name="Google Shape;872;p32"/>
            <p:cNvSpPr/>
            <p:nvPr/>
          </p:nvSpPr>
          <p:spPr>
            <a:xfrm>
              <a:off x="1107175" y="3440400"/>
              <a:ext cx="41700" cy="48175"/>
            </a:xfrm>
            <a:custGeom>
              <a:rect b="b" l="l" r="r" t="t"/>
              <a:pathLst>
                <a:path extrusionOk="0" h="1927" w="1668">
                  <a:moveTo>
                    <a:pt x="891" y="0"/>
                  </a:moveTo>
                  <a:cubicBezTo>
                    <a:pt x="823" y="0"/>
                    <a:pt x="754" y="0"/>
                    <a:pt x="686" y="23"/>
                  </a:cubicBezTo>
                  <a:cubicBezTo>
                    <a:pt x="572" y="46"/>
                    <a:pt x="457" y="114"/>
                    <a:pt x="343" y="205"/>
                  </a:cubicBezTo>
                  <a:cubicBezTo>
                    <a:pt x="298" y="274"/>
                    <a:pt x="252" y="320"/>
                    <a:pt x="229" y="388"/>
                  </a:cubicBezTo>
                  <a:cubicBezTo>
                    <a:pt x="206" y="388"/>
                    <a:pt x="206" y="411"/>
                    <a:pt x="206" y="411"/>
                  </a:cubicBezTo>
                  <a:cubicBezTo>
                    <a:pt x="206" y="411"/>
                    <a:pt x="206" y="434"/>
                    <a:pt x="184" y="434"/>
                  </a:cubicBezTo>
                  <a:cubicBezTo>
                    <a:pt x="161" y="502"/>
                    <a:pt x="138" y="571"/>
                    <a:pt x="115" y="639"/>
                  </a:cubicBezTo>
                  <a:cubicBezTo>
                    <a:pt x="115" y="639"/>
                    <a:pt x="115" y="639"/>
                    <a:pt x="115" y="662"/>
                  </a:cubicBezTo>
                  <a:cubicBezTo>
                    <a:pt x="92" y="685"/>
                    <a:pt x="69" y="708"/>
                    <a:pt x="69" y="730"/>
                  </a:cubicBezTo>
                  <a:cubicBezTo>
                    <a:pt x="24" y="822"/>
                    <a:pt x="1" y="936"/>
                    <a:pt x="1" y="1027"/>
                  </a:cubicBezTo>
                  <a:cubicBezTo>
                    <a:pt x="1" y="1096"/>
                    <a:pt x="24" y="1164"/>
                    <a:pt x="24" y="1233"/>
                  </a:cubicBezTo>
                  <a:cubicBezTo>
                    <a:pt x="69" y="1370"/>
                    <a:pt x="138" y="1484"/>
                    <a:pt x="229" y="1575"/>
                  </a:cubicBezTo>
                  <a:cubicBezTo>
                    <a:pt x="229" y="1575"/>
                    <a:pt x="252" y="1598"/>
                    <a:pt x="252" y="1598"/>
                  </a:cubicBezTo>
                  <a:cubicBezTo>
                    <a:pt x="275" y="1621"/>
                    <a:pt x="320" y="1666"/>
                    <a:pt x="343" y="1689"/>
                  </a:cubicBezTo>
                  <a:cubicBezTo>
                    <a:pt x="412" y="1780"/>
                    <a:pt x="480" y="1826"/>
                    <a:pt x="572" y="1849"/>
                  </a:cubicBezTo>
                  <a:cubicBezTo>
                    <a:pt x="640" y="1895"/>
                    <a:pt x="709" y="1917"/>
                    <a:pt x="777" y="1917"/>
                  </a:cubicBezTo>
                  <a:cubicBezTo>
                    <a:pt x="804" y="1924"/>
                    <a:pt x="832" y="1927"/>
                    <a:pt x="862" y="1927"/>
                  </a:cubicBezTo>
                  <a:cubicBezTo>
                    <a:pt x="933" y="1927"/>
                    <a:pt x="1009" y="1911"/>
                    <a:pt x="1074" y="1895"/>
                  </a:cubicBezTo>
                  <a:cubicBezTo>
                    <a:pt x="1142" y="1872"/>
                    <a:pt x="1188" y="1849"/>
                    <a:pt x="1256" y="1826"/>
                  </a:cubicBezTo>
                  <a:cubicBezTo>
                    <a:pt x="1302" y="1780"/>
                    <a:pt x="1370" y="1735"/>
                    <a:pt x="1416" y="1689"/>
                  </a:cubicBezTo>
                  <a:cubicBezTo>
                    <a:pt x="1485" y="1621"/>
                    <a:pt x="1530" y="1552"/>
                    <a:pt x="1576" y="1461"/>
                  </a:cubicBezTo>
                  <a:cubicBezTo>
                    <a:pt x="1622" y="1370"/>
                    <a:pt x="1644" y="1278"/>
                    <a:pt x="1644" y="1164"/>
                  </a:cubicBezTo>
                  <a:cubicBezTo>
                    <a:pt x="1644" y="1096"/>
                    <a:pt x="1622" y="1027"/>
                    <a:pt x="1622" y="981"/>
                  </a:cubicBezTo>
                  <a:cubicBezTo>
                    <a:pt x="1644" y="913"/>
                    <a:pt x="1644" y="822"/>
                    <a:pt x="1644" y="753"/>
                  </a:cubicBezTo>
                  <a:cubicBezTo>
                    <a:pt x="1667" y="639"/>
                    <a:pt x="1644" y="548"/>
                    <a:pt x="1576" y="457"/>
                  </a:cubicBezTo>
                  <a:cubicBezTo>
                    <a:pt x="1553" y="365"/>
                    <a:pt x="1507" y="274"/>
                    <a:pt x="1439" y="205"/>
                  </a:cubicBezTo>
                  <a:cubicBezTo>
                    <a:pt x="1370" y="183"/>
                    <a:pt x="1325" y="137"/>
                    <a:pt x="1279" y="91"/>
                  </a:cubicBezTo>
                  <a:cubicBezTo>
                    <a:pt x="1165" y="23"/>
                    <a:pt x="1028" y="0"/>
                    <a:pt x="8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3" name="Google Shape;873;p32"/>
            <p:cNvSpPr/>
            <p:nvPr/>
          </p:nvSpPr>
          <p:spPr>
            <a:xfrm>
              <a:off x="977650" y="3383475"/>
              <a:ext cx="50825" cy="51225"/>
            </a:xfrm>
            <a:custGeom>
              <a:rect b="b" l="l" r="r" t="t"/>
              <a:pathLst>
                <a:path extrusionOk="0" h="2049" w="2033">
                  <a:moveTo>
                    <a:pt x="962" y="0"/>
                  </a:moveTo>
                  <a:cubicBezTo>
                    <a:pt x="896" y="0"/>
                    <a:pt x="834" y="6"/>
                    <a:pt x="777" y="17"/>
                  </a:cubicBezTo>
                  <a:cubicBezTo>
                    <a:pt x="708" y="40"/>
                    <a:pt x="640" y="63"/>
                    <a:pt x="571" y="109"/>
                  </a:cubicBezTo>
                  <a:lnTo>
                    <a:pt x="548" y="109"/>
                  </a:lnTo>
                  <a:cubicBezTo>
                    <a:pt x="548" y="109"/>
                    <a:pt x="548" y="131"/>
                    <a:pt x="526" y="131"/>
                  </a:cubicBezTo>
                  <a:cubicBezTo>
                    <a:pt x="480" y="154"/>
                    <a:pt x="411" y="200"/>
                    <a:pt x="366" y="246"/>
                  </a:cubicBezTo>
                  <a:cubicBezTo>
                    <a:pt x="297" y="314"/>
                    <a:pt x="229" y="405"/>
                    <a:pt x="183" y="474"/>
                  </a:cubicBezTo>
                  <a:cubicBezTo>
                    <a:pt x="183" y="474"/>
                    <a:pt x="183" y="497"/>
                    <a:pt x="160" y="497"/>
                  </a:cubicBezTo>
                  <a:cubicBezTo>
                    <a:pt x="160" y="497"/>
                    <a:pt x="160" y="519"/>
                    <a:pt x="160" y="519"/>
                  </a:cubicBezTo>
                  <a:cubicBezTo>
                    <a:pt x="115" y="588"/>
                    <a:pt x="92" y="656"/>
                    <a:pt x="69" y="725"/>
                  </a:cubicBezTo>
                  <a:cubicBezTo>
                    <a:pt x="69" y="748"/>
                    <a:pt x="46" y="771"/>
                    <a:pt x="46" y="793"/>
                  </a:cubicBezTo>
                  <a:cubicBezTo>
                    <a:pt x="46" y="885"/>
                    <a:pt x="1" y="999"/>
                    <a:pt x="23" y="1090"/>
                  </a:cubicBezTo>
                  <a:cubicBezTo>
                    <a:pt x="23" y="1136"/>
                    <a:pt x="46" y="1250"/>
                    <a:pt x="46" y="1318"/>
                  </a:cubicBezTo>
                  <a:cubicBezTo>
                    <a:pt x="69" y="1318"/>
                    <a:pt x="69" y="1341"/>
                    <a:pt x="69" y="1341"/>
                  </a:cubicBezTo>
                  <a:cubicBezTo>
                    <a:pt x="92" y="1410"/>
                    <a:pt x="115" y="1478"/>
                    <a:pt x="138" y="1547"/>
                  </a:cubicBezTo>
                  <a:cubicBezTo>
                    <a:pt x="160" y="1547"/>
                    <a:pt x="160" y="1569"/>
                    <a:pt x="160" y="1569"/>
                  </a:cubicBezTo>
                  <a:cubicBezTo>
                    <a:pt x="206" y="1638"/>
                    <a:pt x="252" y="1684"/>
                    <a:pt x="297" y="1729"/>
                  </a:cubicBezTo>
                  <a:cubicBezTo>
                    <a:pt x="297" y="1752"/>
                    <a:pt x="297" y="1752"/>
                    <a:pt x="320" y="1752"/>
                  </a:cubicBezTo>
                  <a:cubicBezTo>
                    <a:pt x="366" y="1798"/>
                    <a:pt x="434" y="1843"/>
                    <a:pt x="480" y="1889"/>
                  </a:cubicBezTo>
                  <a:cubicBezTo>
                    <a:pt x="503" y="1912"/>
                    <a:pt x="503" y="1912"/>
                    <a:pt x="526" y="1912"/>
                  </a:cubicBezTo>
                  <a:cubicBezTo>
                    <a:pt x="594" y="1957"/>
                    <a:pt x="663" y="1980"/>
                    <a:pt x="731" y="2003"/>
                  </a:cubicBezTo>
                  <a:cubicBezTo>
                    <a:pt x="754" y="2003"/>
                    <a:pt x="754" y="2003"/>
                    <a:pt x="777" y="2026"/>
                  </a:cubicBezTo>
                  <a:cubicBezTo>
                    <a:pt x="845" y="2026"/>
                    <a:pt x="914" y="2026"/>
                    <a:pt x="982" y="2049"/>
                  </a:cubicBezTo>
                  <a:lnTo>
                    <a:pt x="1073" y="2049"/>
                  </a:lnTo>
                  <a:cubicBezTo>
                    <a:pt x="1142" y="2049"/>
                    <a:pt x="1210" y="2026"/>
                    <a:pt x="1279" y="2026"/>
                  </a:cubicBezTo>
                  <a:cubicBezTo>
                    <a:pt x="1302" y="2003"/>
                    <a:pt x="1302" y="2003"/>
                    <a:pt x="1324" y="2003"/>
                  </a:cubicBezTo>
                  <a:lnTo>
                    <a:pt x="1347" y="2003"/>
                  </a:lnTo>
                  <a:cubicBezTo>
                    <a:pt x="1416" y="1980"/>
                    <a:pt x="1484" y="1957"/>
                    <a:pt x="1530" y="1912"/>
                  </a:cubicBezTo>
                  <a:cubicBezTo>
                    <a:pt x="1553" y="1912"/>
                    <a:pt x="1553" y="1912"/>
                    <a:pt x="1576" y="1889"/>
                  </a:cubicBezTo>
                  <a:cubicBezTo>
                    <a:pt x="1735" y="1775"/>
                    <a:pt x="1781" y="1752"/>
                    <a:pt x="1895" y="1569"/>
                  </a:cubicBezTo>
                  <a:cubicBezTo>
                    <a:pt x="1895" y="1569"/>
                    <a:pt x="1895" y="1569"/>
                    <a:pt x="1918" y="1547"/>
                  </a:cubicBezTo>
                  <a:cubicBezTo>
                    <a:pt x="1941" y="1478"/>
                    <a:pt x="1964" y="1410"/>
                    <a:pt x="1986" y="1364"/>
                  </a:cubicBezTo>
                  <a:cubicBezTo>
                    <a:pt x="1986" y="1341"/>
                    <a:pt x="2009" y="1341"/>
                    <a:pt x="2009" y="1341"/>
                  </a:cubicBezTo>
                  <a:cubicBezTo>
                    <a:pt x="2032" y="1250"/>
                    <a:pt x="2032" y="1181"/>
                    <a:pt x="2032" y="1090"/>
                  </a:cubicBezTo>
                  <a:cubicBezTo>
                    <a:pt x="2032" y="1090"/>
                    <a:pt x="2032" y="1090"/>
                    <a:pt x="2032" y="1067"/>
                  </a:cubicBezTo>
                  <a:cubicBezTo>
                    <a:pt x="2032" y="999"/>
                    <a:pt x="2009" y="907"/>
                    <a:pt x="2009" y="862"/>
                  </a:cubicBezTo>
                  <a:cubicBezTo>
                    <a:pt x="2009" y="839"/>
                    <a:pt x="2009" y="839"/>
                    <a:pt x="1986" y="816"/>
                  </a:cubicBezTo>
                  <a:cubicBezTo>
                    <a:pt x="1964" y="748"/>
                    <a:pt x="1941" y="679"/>
                    <a:pt x="1918" y="611"/>
                  </a:cubicBezTo>
                  <a:lnTo>
                    <a:pt x="1895" y="611"/>
                  </a:lnTo>
                  <a:cubicBezTo>
                    <a:pt x="1872" y="565"/>
                    <a:pt x="1849" y="519"/>
                    <a:pt x="1827" y="497"/>
                  </a:cubicBezTo>
                  <a:cubicBezTo>
                    <a:pt x="1781" y="451"/>
                    <a:pt x="1758" y="405"/>
                    <a:pt x="1735" y="383"/>
                  </a:cubicBezTo>
                  <a:cubicBezTo>
                    <a:pt x="1667" y="314"/>
                    <a:pt x="1598" y="268"/>
                    <a:pt x="1553" y="223"/>
                  </a:cubicBezTo>
                  <a:lnTo>
                    <a:pt x="1507" y="223"/>
                  </a:lnTo>
                  <a:cubicBezTo>
                    <a:pt x="1461" y="177"/>
                    <a:pt x="1416" y="131"/>
                    <a:pt x="1347" y="86"/>
                  </a:cubicBezTo>
                  <a:cubicBezTo>
                    <a:pt x="1302" y="63"/>
                    <a:pt x="1233" y="40"/>
                    <a:pt x="1165" y="17"/>
                  </a:cubicBezTo>
                  <a:cubicBezTo>
                    <a:pt x="1096" y="6"/>
                    <a:pt x="1028" y="0"/>
                    <a:pt x="9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4" name="Google Shape;874;p32"/>
            <p:cNvSpPr/>
            <p:nvPr/>
          </p:nvSpPr>
          <p:spPr>
            <a:xfrm>
              <a:off x="881225" y="3473475"/>
              <a:ext cx="46800" cy="47825"/>
            </a:xfrm>
            <a:custGeom>
              <a:rect b="b" l="l" r="r" t="t"/>
              <a:pathLst>
                <a:path extrusionOk="0" h="1913" w="1872">
                  <a:moveTo>
                    <a:pt x="1073" y="1"/>
                  </a:moveTo>
                  <a:cubicBezTo>
                    <a:pt x="1004" y="1"/>
                    <a:pt x="936" y="1"/>
                    <a:pt x="867" y="24"/>
                  </a:cubicBezTo>
                  <a:cubicBezTo>
                    <a:pt x="753" y="47"/>
                    <a:pt x="662" y="115"/>
                    <a:pt x="571" y="183"/>
                  </a:cubicBezTo>
                  <a:cubicBezTo>
                    <a:pt x="525" y="183"/>
                    <a:pt x="479" y="206"/>
                    <a:pt x="434" y="229"/>
                  </a:cubicBezTo>
                  <a:cubicBezTo>
                    <a:pt x="388" y="275"/>
                    <a:pt x="297" y="343"/>
                    <a:pt x="274" y="366"/>
                  </a:cubicBezTo>
                  <a:cubicBezTo>
                    <a:pt x="251" y="366"/>
                    <a:pt x="251" y="389"/>
                    <a:pt x="228" y="389"/>
                  </a:cubicBezTo>
                  <a:cubicBezTo>
                    <a:pt x="160" y="457"/>
                    <a:pt x="114" y="549"/>
                    <a:pt x="69" y="640"/>
                  </a:cubicBezTo>
                  <a:cubicBezTo>
                    <a:pt x="23" y="731"/>
                    <a:pt x="0" y="823"/>
                    <a:pt x="0" y="937"/>
                  </a:cubicBezTo>
                  <a:cubicBezTo>
                    <a:pt x="0" y="1051"/>
                    <a:pt x="23" y="1142"/>
                    <a:pt x="69" y="1233"/>
                  </a:cubicBezTo>
                  <a:cubicBezTo>
                    <a:pt x="114" y="1325"/>
                    <a:pt x="160" y="1416"/>
                    <a:pt x="228" y="1485"/>
                  </a:cubicBezTo>
                  <a:cubicBezTo>
                    <a:pt x="297" y="1507"/>
                    <a:pt x="343" y="1553"/>
                    <a:pt x="388" y="1599"/>
                  </a:cubicBezTo>
                  <a:cubicBezTo>
                    <a:pt x="434" y="1621"/>
                    <a:pt x="457" y="1621"/>
                    <a:pt x="502" y="1644"/>
                  </a:cubicBezTo>
                  <a:cubicBezTo>
                    <a:pt x="502" y="1644"/>
                    <a:pt x="502" y="1644"/>
                    <a:pt x="525" y="1667"/>
                  </a:cubicBezTo>
                  <a:cubicBezTo>
                    <a:pt x="525" y="1667"/>
                    <a:pt x="548" y="1690"/>
                    <a:pt x="548" y="1690"/>
                  </a:cubicBezTo>
                  <a:cubicBezTo>
                    <a:pt x="639" y="1781"/>
                    <a:pt x="753" y="1850"/>
                    <a:pt x="890" y="1895"/>
                  </a:cubicBezTo>
                  <a:cubicBezTo>
                    <a:pt x="936" y="1907"/>
                    <a:pt x="987" y="1912"/>
                    <a:pt x="1039" y="1912"/>
                  </a:cubicBezTo>
                  <a:cubicBezTo>
                    <a:pt x="1090" y="1912"/>
                    <a:pt x="1141" y="1907"/>
                    <a:pt x="1187" y="1895"/>
                  </a:cubicBezTo>
                  <a:cubicBezTo>
                    <a:pt x="1278" y="1895"/>
                    <a:pt x="1392" y="1873"/>
                    <a:pt x="1461" y="1804"/>
                  </a:cubicBezTo>
                  <a:cubicBezTo>
                    <a:pt x="1575" y="1736"/>
                    <a:pt x="1666" y="1644"/>
                    <a:pt x="1735" y="1530"/>
                  </a:cubicBezTo>
                  <a:cubicBezTo>
                    <a:pt x="1780" y="1462"/>
                    <a:pt x="1803" y="1393"/>
                    <a:pt x="1826" y="1325"/>
                  </a:cubicBezTo>
                  <a:cubicBezTo>
                    <a:pt x="1849" y="1302"/>
                    <a:pt x="1849" y="1302"/>
                    <a:pt x="1849" y="1279"/>
                  </a:cubicBezTo>
                  <a:cubicBezTo>
                    <a:pt x="1849" y="1256"/>
                    <a:pt x="1872" y="1119"/>
                    <a:pt x="1872" y="1051"/>
                  </a:cubicBezTo>
                  <a:cubicBezTo>
                    <a:pt x="1872" y="960"/>
                    <a:pt x="1849" y="891"/>
                    <a:pt x="1849" y="823"/>
                  </a:cubicBezTo>
                  <a:cubicBezTo>
                    <a:pt x="1826" y="800"/>
                    <a:pt x="1826" y="777"/>
                    <a:pt x="1826" y="777"/>
                  </a:cubicBezTo>
                  <a:cubicBezTo>
                    <a:pt x="1826" y="777"/>
                    <a:pt x="1826" y="777"/>
                    <a:pt x="1826" y="754"/>
                  </a:cubicBezTo>
                  <a:cubicBezTo>
                    <a:pt x="1826" y="640"/>
                    <a:pt x="1803" y="549"/>
                    <a:pt x="1758" y="457"/>
                  </a:cubicBezTo>
                  <a:cubicBezTo>
                    <a:pt x="1735" y="366"/>
                    <a:pt x="1666" y="275"/>
                    <a:pt x="1598" y="206"/>
                  </a:cubicBezTo>
                  <a:cubicBezTo>
                    <a:pt x="1552" y="183"/>
                    <a:pt x="1507" y="138"/>
                    <a:pt x="1438" y="92"/>
                  </a:cubicBezTo>
                  <a:cubicBezTo>
                    <a:pt x="1324" y="24"/>
                    <a:pt x="1210" y="1"/>
                    <a:pt x="10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5" name="Google Shape;875;p32"/>
            <p:cNvSpPr/>
            <p:nvPr/>
          </p:nvSpPr>
          <p:spPr>
            <a:xfrm>
              <a:off x="819575" y="3607200"/>
              <a:ext cx="45125" cy="49900"/>
            </a:xfrm>
            <a:custGeom>
              <a:rect b="b" l="l" r="r" t="t"/>
              <a:pathLst>
                <a:path extrusionOk="0" h="1996" w="1805">
                  <a:moveTo>
                    <a:pt x="906" y="1"/>
                  </a:moveTo>
                  <a:cubicBezTo>
                    <a:pt x="846" y="1"/>
                    <a:pt x="785" y="12"/>
                    <a:pt x="731" y="39"/>
                  </a:cubicBezTo>
                  <a:cubicBezTo>
                    <a:pt x="617" y="61"/>
                    <a:pt x="549" y="107"/>
                    <a:pt x="457" y="153"/>
                  </a:cubicBezTo>
                  <a:cubicBezTo>
                    <a:pt x="389" y="221"/>
                    <a:pt x="321" y="290"/>
                    <a:pt x="275" y="358"/>
                  </a:cubicBezTo>
                  <a:cubicBezTo>
                    <a:pt x="275" y="358"/>
                    <a:pt x="252" y="381"/>
                    <a:pt x="252" y="381"/>
                  </a:cubicBezTo>
                  <a:cubicBezTo>
                    <a:pt x="161" y="472"/>
                    <a:pt x="92" y="586"/>
                    <a:pt x="47" y="723"/>
                  </a:cubicBezTo>
                  <a:cubicBezTo>
                    <a:pt x="47" y="746"/>
                    <a:pt x="47" y="769"/>
                    <a:pt x="24" y="792"/>
                  </a:cubicBezTo>
                  <a:cubicBezTo>
                    <a:pt x="24" y="860"/>
                    <a:pt x="1" y="952"/>
                    <a:pt x="1" y="1043"/>
                  </a:cubicBezTo>
                  <a:cubicBezTo>
                    <a:pt x="1" y="1134"/>
                    <a:pt x="24" y="1226"/>
                    <a:pt x="47" y="1294"/>
                  </a:cubicBezTo>
                  <a:cubicBezTo>
                    <a:pt x="47" y="1385"/>
                    <a:pt x="92" y="1477"/>
                    <a:pt x="138" y="1545"/>
                  </a:cubicBezTo>
                  <a:cubicBezTo>
                    <a:pt x="138" y="1568"/>
                    <a:pt x="161" y="1568"/>
                    <a:pt x="161" y="1591"/>
                  </a:cubicBezTo>
                  <a:cubicBezTo>
                    <a:pt x="206" y="1636"/>
                    <a:pt x="252" y="1705"/>
                    <a:pt x="275" y="1751"/>
                  </a:cubicBezTo>
                  <a:cubicBezTo>
                    <a:pt x="298" y="1751"/>
                    <a:pt x="298" y="1751"/>
                    <a:pt x="298" y="1773"/>
                  </a:cubicBezTo>
                  <a:cubicBezTo>
                    <a:pt x="343" y="1819"/>
                    <a:pt x="412" y="1865"/>
                    <a:pt x="457" y="1887"/>
                  </a:cubicBezTo>
                  <a:cubicBezTo>
                    <a:pt x="549" y="1956"/>
                    <a:pt x="640" y="1979"/>
                    <a:pt x="754" y="1979"/>
                  </a:cubicBezTo>
                  <a:cubicBezTo>
                    <a:pt x="811" y="1990"/>
                    <a:pt x="851" y="1996"/>
                    <a:pt x="894" y="1996"/>
                  </a:cubicBezTo>
                  <a:cubicBezTo>
                    <a:pt x="937" y="1996"/>
                    <a:pt x="982" y="1990"/>
                    <a:pt x="1051" y="1979"/>
                  </a:cubicBezTo>
                  <a:lnTo>
                    <a:pt x="1074" y="1979"/>
                  </a:lnTo>
                  <a:cubicBezTo>
                    <a:pt x="1074" y="1956"/>
                    <a:pt x="1074" y="1956"/>
                    <a:pt x="1074" y="1956"/>
                  </a:cubicBezTo>
                  <a:cubicBezTo>
                    <a:pt x="1119" y="1956"/>
                    <a:pt x="1234" y="1910"/>
                    <a:pt x="1302" y="1865"/>
                  </a:cubicBezTo>
                  <a:cubicBezTo>
                    <a:pt x="1462" y="1751"/>
                    <a:pt x="1507" y="1705"/>
                    <a:pt x="1622" y="1545"/>
                  </a:cubicBezTo>
                  <a:cubicBezTo>
                    <a:pt x="1644" y="1522"/>
                    <a:pt x="1644" y="1522"/>
                    <a:pt x="1644" y="1499"/>
                  </a:cubicBezTo>
                  <a:cubicBezTo>
                    <a:pt x="1690" y="1431"/>
                    <a:pt x="1713" y="1363"/>
                    <a:pt x="1759" y="1271"/>
                  </a:cubicBezTo>
                  <a:cubicBezTo>
                    <a:pt x="1759" y="1271"/>
                    <a:pt x="1759" y="1248"/>
                    <a:pt x="1759" y="1248"/>
                  </a:cubicBezTo>
                  <a:cubicBezTo>
                    <a:pt x="1759" y="1226"/>
                    <a:pt x="1759" y="1226"/>
                    <a:pt x="1759" y="1226"/>
                  </a:cubicBezTo>
                  <a:cubicBezTo>
                    <a:pt x="1781" y="1134"/>
                    <a:pt x="1781" y="1066"/>
                    <a:pt x="1781" y="997"/>
                  </a:cubicBezTo>
                  <a:cubicBezTo>
                    <a:pt x="1804" y="974"/>
                    <a:pt x="1804" y="974"/>
                    <a:pt x="1781" y="952"/>
                  </a:cubicBezTo>
                  <a:cubicBezTo>
                    <a:pt x="1781" y="952"/>
                    <a:pt x="1781" y="929"/>
                    <a:pt x="1781" y="929"/>
                  </a:cubicBezTo>
                  <a:cubicBezTo>
                    <a:pt x="1781" y="860"/>
                    <a:pt x="1781" y="792"/>
                    <a:pt x="1759" y="701"/>
                  </a:cubicBezTo>
                  <a:cubicBezTo>
                    <a:pt x="1759" y="701"/>
                    <a:pt x="1759" y="678"/>
                    <a:pt x="1736" y="655"/>
                  </a:cubicBezTo>
                  <a:cubicBezTo>
                    <a:pt x="1736" y="632"/>
                    <a:pt x="1690" y="495"/>
                    <a:pt x="1644" y="449"/>
                  </a:cubicBezTo>
                  <a:cubicBezTo>
                    <a:pt x="1644" y="449"/>
                    <a:pt x="1644" y="427"/>
                    <a:pt x="1644" y="427"/>
                  </a:cubicBezTo>
                  <a:cubicBezTo>
                    <a:pt x="1599" y="381"/>
                    <a:pt x="1553" y="313"/>
                    <a:pt x="1507" y="267"/>
                  </a:cubicBezTo>
                  <a:cubicBezTo>
                    <a:pt x="1507" y="267"/>
                    <a:pt x="1507" y="267"/>
                    <a:pt x="1507" y="244"/>
                  </a:cubicBezTo>
                  <a:cubicBezTo>
                    <a:pt x="1462" y="221"/>
                    <a:pt x="1439" y="198"/>
                    <a:pt x="1416" y="176"/>
                  </a:cubicBezTo>
                  <a:cubicBezTo>
                    <a:pt x="1371" y="153"/>
                    <a:pt x="1348" y="130"/>
                    <a:pt x="1302" y="107"/>
                  </a:cubicBezTo>
                  <a:cubicBezTo>
                    <a:pt x="1234" y="39"/>
                    <a:pt x="1119" y="16"/>
                    <a:pt x="1028" y="16"/>
                  </a:cubicBezTo>
                  <a:cubicBezTo>
                    <a:pt x="990" y="6"/>
                    <a:pt x="949" y="1"/>
                    <a:pt x="90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6" name="Google Shape;876;p32"/>
            <p:cNvSpPr/>
            <p:nvPr/>
          </p:nvSpPr>
          <p:spPr>
            <a:xfrm>
              <a:off x="855525" y="3754800"/>
              <a:ext cx="41700" cy="49675"/>
            </a:xfrm>
            <a:custGeom>
              <a:rect b="b" l="l" r="r" t="t"/>
              <a:pathLst>
                <a:path extrusionOk="0" h="1987" w="1668">
                  <a:moveTo>
                    <a:pt x="777" y="1"/>
                  </a:moveTo>
                  <a:cubicBezTo>
                    <a:pt x="640" y="1"/>
                    <a:pt x="503" y="46"/>
                    <a:pt x="389" y="115"/>
                  </a:cubicBezTo>
                  <a:cubicBezTo>
                    <a:pt x="343" y="138"/>
                    <a:pt x="298" y="183"/>
                    <a:pt x="229" y="229"/>
                  </a:cubicBezTo>
                  <a:cubicBezTo>
                    <a:pt x="138" y="320"/>
                    <a:pt x="69" y="434"/>
                    <a:pt x="47" y="571"/>
                  </a:cubicBezTo>
                  <a:cubicBezTo>
                    <a:pt x="24" y="663"/>
                    <a:pt x="1" y="777"/>
                    <a:pt x="1" y="868"/>
                  </a:cubicBezTo>
                  <a:cubicBezTo>
                    <a:pt x="1" y="914"/>
                    <a:pt x="1" y="959"/>
                    <a:pt x="1" y="1005"/>
                  </a:cubicBezTo>
                  <a:cubicBezTo>
                    <a:pt x="24" y="1096"/>
                    <a:pt x="24" y="1210"/>
                    <a:pt x="47" y="1325"/>
                  </a:cubicBezTo>
                  <a:cubicBezTo>
                    <a:pt x="92" y="1416"/>
                    <a:pt x="138" y="1507"/>
                    <a:pt x="161" y="1598"/>
                  </a:cubicBezTo>
                  <a:cubicBezTo>
                    <a:pt x="206" y="1690"/>
                    <a:pt x="275" y="1758"/>
                    <a:pt x="366" y="1827"/>
                  </a:cubicBezTo>
                  <a:cubicBezTo>
                    <a:pt x="435" y="1895"/>
                    <a:pt x="526" y="1941"/>
                    <a:pt x="617" y="1964"/>
                  </a:cubicBezTo>
                  <a:lnTo>
                    <a:pt x="823" y="1987"/>
                  </a:lnTo>
                  <a:cubicBezTo>
                    <a:pt x="960" y="1987"/>
                    <a:pt x="1097" y="1941"/>
                    <a:pt x="1211" y="1872"/>
                  </a:cubicBezTo>
                  <a:cubicBezTo>
                    <a:pt x="1234" y="1850"/>
                    <a:pt x="1279" y="1827"/>
                    <a:pt x="1302" y="1804"/>
                  </a:cubicBezTo>
                  <a:cubicBezTo>
                    <a:pt x="1302" y="1804"/>
                    <a:pt x="1348" y="1781"/>
                    <a:pt x="1371" y="1758"/>
                  </a:cubicBezTo>
                  <a:cubicBezTo>
                    <a:pt x="1393" y="1735"/>
                    <a:pt x="1393" y="1735"/>
                    <a:pt x="1393" y="1735"/>
                  </a:cubicBezTo>
                  <a:cubicBezTo>
                    <a:pt x="1416" y="1713"/>
                    <a:pt x="1439" y="1667"/>
                    <a:pt x="1462" y="1644"/>
                  </a:cubicBezTo>
                  <a:cubicBezTo>
                    <a:pt x="1485" y="1621"/>
                    <a:pt x="1507" y="1598"/>
                    <a:pt x="1530" y="1553"/>
                  </a:cubicBezTo>
                  <a:cubicBezTo>
                    <a:pt x="1530" y="1553"/>
                    <a:pt x="1530" y="1553"/>
                    <a:pt x="1530" y="1530"/>
                  </a:cubicBezTo>
                  <a:cubicBezTo>
                    <a:pt x="1576" y="1462"/>
                    <a:pt x="1622" y="1393"/>
                    <a:pt x="1622" y="1325"/>
                  </a:cubicBezTo>
                  <a:cubicBezTo>
                    <a:pt x="1644" y="1302"/>
                    <a:pt x="1644" y="1302"/>
                    <a:pt x="1644" y="1302"/>
                  </a:cubicBezTo>
                  <a:cubicBezTo>
                    <a:pt x="1644" y="1233"/>
                    <a:pt x="1644" y="1165"/>
                    <a:pt x="1667" y="1096"/>
                  </a:cubicBezTo>
                  <a:cubicBezTo>
                    <a:pt x="1667" y="1096"/>
                    <a:pt x="1667" y="1074"/>
                    <a:pt x="1667" y="1074"/>
                  </a:cubicBezTo>
                  <a:cubicBezTo>
                    <a:pt x="1667" y="1051"/>
                    <a:pt x="1667" y="1051"/>
                    <a:pt x="1667" y="1051"/>
                  </a:cubicBezTo>
                  <a:cubicBezTo>
                    <a:pt x="1667" y="1005"/>
                    <a:pt x="1644" y="959"/>
                    <a:pt x="1644" y="937"/>
                  </a:cubicBezTo>
                  <a:cubicBezTo>
                    <a:pt x="1644" y="891"/>
                    <a:pt x="1644" y="868"/>
                    <a:pt x="1644" y="822"/>
                  </a:cubicBezTo>
                  <a:cubicBezTo>
                    <a:pt x="1622" y="822"/>
                    <a:pt x="1622" y="800"/>
                    <a:pt x="1622" y="800"/>
                  </a:cubicBezTo>
                  <a:cubicBezTo>
                    <a:pt x="1622" y="800"/>
                    <a:pt x="1622" y="800"/>
                    <a:pt x="1622" y="777"/>
                  </a:cubicBezTo>
                  <a:cubicBezTo>
                    <a:pt x="1599" y="731"/>
                    <a:pt x="1576" y="663"/>
                    <a:pt x="1553" y="594"/>
                  </a:cubicBezTo>
                  <a:cubicBezTo>
                    <a:pt x="1530" y="571"/>
                    <a:pt x="1507" y="549"/>
                    <a:pt x="1507" y="526"/>
                  </a:cubicBezTo>
                  <a:cubicBezTo>
                    <a:pt x="1485" y="480"/>
                    <a:pt x="1462" y="434"/>
                    <a:pt x="1439" y="389"/>
                  </a:cubicBezTo>
                  <a:cubicBezTo>
                    <a:pt x="1393" y="297"/>
                    <a:pt x="1325" y="229"/>
                    <a:pt x="1234" y="161"/>
                  </a:cubicBezTo>
                  <a:cubicBezTo>
                    <a:pt x="1165" y="92"/>
                    <a:pt x="1074" y="46"/>
                    <a:pt x="982" y="24"/>
                  </a:cubicBezTo>
                  <a:cubicBezTo>
                    <a:pt x="914" y="24"/>
                    <a:pt x="846" y="24"/>
                    <a:pt x="77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7" name="Google Shape;877;p32"/>
            <p:cNvSpPr/>
            <p:nvPr/>
          </p:nvSpPr>
          <p:spPr>
            <a:xfrm>
              <a:off x="1003900" y="3859000"/>
              <a:ext cx="49100" cy="46850"/>
            </a:xfrm>
            <a:custGeom>
              <a:rect b="b" l="l" r="r" t="t"/>
              <a:pathLst>
                <a:path extrusionOk="0" h="1874" w="1964">
                  <a:moveTo>
                    <a:pt x="1207" y="0"/>
                  </a:moveTo>
                  <a:cubicBezTo>
                    <a:pt x="1134" y="0"/>
                    <a:pt x="1069" y="16"/>
                    <a:pt x="1005" y="33"/>
                  </a:cubicBezTo>
                  <a:cubicBezTo>
                    <a:pt x="959" y="55"/>
                    <a:pt x="914" y="78"/>
                    <a:pt x="868" y="78"/>
                  </a:cubicBezTo>
                  <a:cubicBezTo>
                    <a:pt x="777" y="78"/>
                    <a:pt x="662" y="78"/>
                    <a:pt x="571" y="101"/>
                  </a:cubicBezTo>
                  <a:lnTo>
                    <a:pt x="389" y="170"/>
                  </a:lnTo>
                  <a:cubicBezTo>
                    <a:pt x="274" y="238"/>
                    <a:pt x="183" y="329"/>
                    <a:pt x="115" y="443"/>
                  </a:cubicBezTo>
                  <a:lnTo>
                    <a:pt x="46" y="626"/>
                  </a:lnTo>
                  <a:cubicBezTo>
                    <a:pt x="1" y="763"/>
                    <a:pt x="1" y="900"/>
                    <a:pt x="46" y="1037"/>
                  </a:cubicBezTo>
                  <a:cubicBezTo>
                    <a:pt x="46" y="1060"/>
                    <a:pt x="46" y="1105"/>
                    <a:pt x="69" y="1128"/>
                  </a:cubicBezTo>
                  <a:cubicBezTo>
                    <a:pt x="92" y="1197"/>
                    <a:pt x="115" y="1265"/>
                    <a:pt x="138" y="1311"/>
                  </a:cubicBezTo>
                  <a:cubicBezTo>
                    <a:pt x="138" y="1334"/>
                    <a:pt x="160" y="1334"/>
                    <a:pt x="160" y="1334"/>
                  </a:cubicBezTo>
                  <a:cubicBezTo>
                    <a:pt x="160" y="1356"/>
                    <a:pt x="160" y="1356"/>
                    <a:pt x="183" y="1379"/>
                  </a:cubicBezTo>
                  <a:cubicBezTo>
                    <a:pt x="229" y="1425"/>
                    <a:pt x="274" y="1493"/>
                    <a:pt x="297" y="1539"/>
                  </a:cubicBezTo>
                  <a:cubicBezTo>
                    <a:pt x="320" y="1539"/>
                    <a:pt x="320" y="1562"/>
                    <a:pt x="320" y="1562"/>
                  </a:cubicBezTo>
                  <a:cubicBezTo>
                    <a:pt x="320" y="1562"/>
                    <a:pt x="343" y="1585"/>
                    <a:pt x="343" y="1585"/>
                  </a:cubicBezTo>
                  <a:cubicBezTo>
                    <a:pt x="366" y="1585"/>
                    <a:pt x="366" y="1608"/>
                    <a:pt x="366" y="1608"/>
                  </a:cubicBezTo>
                  <a:cubicBezTo>
                    <a:pt x="411" y="1653"/>
                    <a:pt x="480" y="1699"/>
                    <a:pt x="526" y="1722"/>
                  </a:cubicBezTo>
                  <a:cubicBezTo>
                    <a:pt x="548" y="1744"/>
                    <a:pt x="571" y="1744"/>
                    <a:pt x="571" y="1744"/>
                  </a:cubicBezTo>
                  <a:cubicBezTo>
                    <a:pt x="571" y="1767"/>
                    <a:pt x="594" y="1767"/>
                    <a:pt x="594" y="1767"/>
                  </a:cubicBezTo>
                  <a:cubicBezTo>
                    <a:pt x="662" y="1790"/>
                    <a:pt x="731" y="1813"/>
                    <a:pt x="777" y="1836"/>
                  </a:cubicBezTo>
                  <a:cubicBezTo>
                    <a:pt x="857" y="1863"/>
                    <a:pt x="914" y="1874"/>
                    <a:pt x="970" y="1874"/>
                  </a:cubicBezTo>
                  <a:cubicBezTo>
                    <a:pt x="1009" y="1874"/>
                    <a:pt x="1049" y="1868"/>
                    <a:pt x="1096" y="1859"/>
                  </a:cubicBezTo>
                  <a:cubicBezTo>
                    <a:pt x="1142" y="1859"/>
                    <a:pt x="1165" y="1859"/>
                    <a:pt x="1210" y="1836"/>
                  </a:cubicBezTo>
                  <a:cubicBezTo>
                    <a:pt x="1256" y="1813"/>
                    <a:pt x="1324" y="1790"/>
                    <a:pt x="1393" y="1767"/>
                  </a:cubicBezTo>
                  <a:cubicBezTo>
                    <a:pt x="1416" y="1744"/>
                    <a:pt x="1416" y="1744"/>
                    <a:pt x="1439" y="1744"/>
                  </a:cubicBezTo>
                  <a:cubicBezTo>
                    <a:pt x="1439" y="1744"/>
                    <a:pt x="1439" y="1744"/>
                    <a:pt x="1439" y="1722"/>
                  </a:cubicBezTo>
                  <a:cubicBezTo>
                    <a:pt x="1507" y="1699"/>
                    <a:pt x="1553" y="1653"/>
                    <a:pt x="1621" y="1608"/>
                  </a:cubicBezTo>
                  <a:cubicBezTo>
                    <a:pt x="1621" y="1585"/>
                    <a:pt x="1644" y="1585"/>
                    <a:pt x="1644" y="1585"/>
                  </a:cubicBezTo>
                  <a:cubicBezTo>
                    <a:pt x="1644" y="1562"/>
                    <a:pt x="1644" y="1562"/>
                    <a:pt x="1667" y="1562"/>
                  </a:cubicBezTo>
                  <a:cubicBezTo>
                    <a:pt x="1712" y="1516"/>
                    <a:pt x="1758" y="1448"/>
                    <a:pt x="1781" y="1402"/>
                  </a:cubicBezTo>
                  <a:cubicBezTo>
                    <a:pt x="1804" y="1379"/>
                    <a:pt x="1827" y="1356"/>
                    <a:pt x="1827" y="1311"/>
                  </a:cubicBezTo>
                  <a:cubicBezTo>
                    <a:pt x="1849" y="1265"/>
                    <a:pt x="1895" y="1174"/>
                    <a:pt x="1918" y="1105"/>
                  </a:cubicBezTo>
                  <a:cubicBezTo>
                    <a:pt x="1941" y="1060"/>
                    <a:pt x="1941" y="991"/>
                    <a:pt x="1941" y="946"/>
                  </a:cubicBezTo>
                  <a:cubicBezTo>
                    <a:pt x="1941" y="900"/>
                    <a:pt x="1964" y="854"/>
                    <a:pt x="1964" y="809"/>
                  </a:cubicBezTo>
                  <a:cubicBezTo>
                    <a:pt x="1964" y="809"/>
                    <a:pt x="1964" y="786"/>
                    <a:pt x="1964" y="786"/>
                  </a:cubicBezTo>
                  <a:cubicBezTo>
                    <a:pt x="1964" y="717"/>
                    <a:pt x="1941" y="649"/>
                    <a:pt x="1941" y="558"/>
                  </a:cubicBezTo>
                  <a:cubicBezTo>
                    <a:pt x="1918" y="466"/>
                    <a:pt x="1872" y="375"/>
                    <a:pt x="1804" y="306"/>
                  </a:cubicBezTo>
                  <a:cubicBezTo>
                    <a:pt x="1735" y="215"/>
                    <a:pt x="1667" y="147"/>
                    <a:pt x="1576" y="101"/>
                  </a:cubicBezTo>
                  <a:cubicBezTo>
                    <a:pt x="1484" y="55"/>
                    <a:pt x="1393" y="33"/>
                    <a:pt x="1302" y="10"/>
                  </a:cubicBezTo>
                  <a:cubicBezTo>
                    <a:pt x="1268" y="3"/>
                    <a:pt x="1237" y="0"/>
                    <a:pt x="12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8" name="Google Shape;878;p32"/>
            <p:cNvSpPr/>
            <p:nvPr/>
          </p:nvSpPr>
          <p:spPr>
            <a:xfrm>
              <a:off x="1181375" y="3800650"/>
              <a:ext cx="47375" cy="53000"/>
            </a:xfrm>
            <a:custGeom>
              <a:rect b="b" l="l" r="r" t="t"/>
              <a:pathLst>
                <a:path extrusionOk="0" h="2120" w="1895">
                  <a:moveTo>
                    <a:pt x="1035" y="1"/>
                  </a:moveTo>
                  <a:cubicBezTo>
                    <a:pt x="993" y="1"/>
                    <a:pt x="951" y="6"/>
                    <a:pt x="913" y="16"/>
                  </a:cubicBezTo>
                  <a:cubicBezTo>
                    <a:pt x="799" y="16"/>
                    <a:pt x="708" y="61"/>
                    <a:pt x="639" y="107"/>
                  </a:cubicBezTo>
                  <a:cubicBezTo>
                    <a:pt x="571" y="153"/>
                    <a:pt x="525" y="198"/>
                    <a:pt x="480" y="221"/>
                  </a:cubicBezTo>
                  <a:cubicBezTo>
                    <a:pt x="388" y="312"/>
                    <a:pt x="320" y="426"/>
                    <a:pt x="274" y="563"/>
                  </a:cubicBezTo>
                  <a:cubicBezTo>
                    <a:pt x="274" y="563"/>
                    <a:pt x="251" y="563"/>
                    <a:pt x="251" y="586"/>
                  </a:cubicBezTo>
                  <a:lnTo>
                    <a:pt x="228" y="586"/>
                  </a:lnTo>
                  <a:cubicBezTo>
                    <a:pt x="228" y="609"/>
                    <a:pt x="137" y="723"/>
                    <a:pt x="114" y="746"/>
                  </a:cubicBezTo>
                  <a:cubicBezTo>
                    <a:pt x="114" y="746"/>
                    <a:pt x="114" y="769"/>
                    <a:pt x="114" y="769"/>
                  </a:cubicBezTo>
                  <a:cubicBezTo>
                    <a:pt x="69" y="837"/>
                    <a:pt x="46" y="883"/>
                    <a:pt x="23" y="951"/>
                  </a:cubicBezTo>
                  <a:cubicBezTo>
                    <a:pt x="23" y="974"/>
                    <a:pt x="23" y="974"/>
                    <a:pt x="23" y="974"/>
                  </a:cubicBezTo>
                  <a:cubicBezTo>
                    <a:pt x="23" y="1020"/>
                    <a:pt x="0" y="1134"/>
                    <a:pt x="0" y="1180"/>
                  </a:cubicBezTo>
                  <a:cubicBezTo>
                    <a:pt x="0" y="1180"/>
                    <a:pt x="0" y="1202"/>
                    <a:pt x="0" y="1202"/>
                  </a:cubicBezTo>
                  <a:cubicBezTo>
                    <a:pt x="0" y="1202"/>
                    <a:pt x="0" y="1202"/>
                    <a:pt x="0" y="1225"/>
                  </a:cubicBezTo>
                  <a:cubicBezTo>
                    <a:pt x="0" y="1248"/>
                    <a:pt x="23" y="1385"/>
                    <a:pt x="23" y="1431"/>
                  </a:cubicBezTo>
                  <a:cubicBezTo>
                    <a:pt x="23" y="1431"/>
                    <a:pt x="23" y="1431"/>
                    <a:pt x="23" y="1454"/>
                  </a:cubicBezTo>
                  <a:cubicBezTo>
                    <a:pt x="46" y="1522"/>
                    <a:pt x="92" y="1591"/>
                    <a:pt x="114" y="1636"/>
                  </a:cubicBezTo>
                  <a:cubicBezTo>
                    <a:pt x="114" y="1659"/>
                    <a:pt x="137" y="1682"/>
                    <a:pt x="137" y="1682"/>
                  </a:cubicBezTo>
                  <a:cubicBezTo>
                    <a:pt x="183" y="1727"/>
                    <a:pt x="228" y="1819"/>
                    <a:pt x="297" y="1864"/>
                  </a:cubicBezTo>
                  <a:cubicBezTo>
                    <a:pt x="320" y="1910"/>
                    <a:pt x="411" y="1979"/>
                    <a:pt x="457" y="2001"/>
                  </a:cubicBezTo>
                  <a:lnTo>
                    <a:pt x="480" y="2001"/>
                  </a:lnTo>
                  <a:cubicBezTo>
                    <a:pt x="639" y="2093"/>
                    <a:pt x="708" y="2115"/>
                    <a:pt x="890" y="2115"/>
                  </a:cubicBezTo>
                  <a:cubicBezTo>
                    <a:pt x="915" y="2119"/>
                    <a:pt x="939" y="2120"/>
                    <a:pt x="963" y="2120"/>
                  </a:cubicBezTo>
                  <a:cubicBezTo>
                    <a:pt x="1115" y="2120"/>
                    <a:pt x="1251" y="2061"/>
                    <a:pt x="1370" y="2001"/>
                  </a:cubicBezTo>
                  <a:lnTo>
                    <a:pt x="1393" y="2001"/>
                  </a:lnTo>
                  <a:cubicBezTo>
                    <a:pt x="1461" y="1956"/>
                    <a:pt x="1507" y="1910"/>
                    <a:pt x="1575" y="1864"/>
                  </a:cubicBezTo>
                  <a:cubicBezTo>
                    <a:pt x="1598" y="1819"/>
                    <a:pt x="1644" y="1796"/>
                    <a:pt x="1666" y="1750"/>
                  </a:cubicBezTo>
                  <a:cubicBezTo>
                    <a:pt x="1689" y="1705"/>
                    <a:pt x="1735" y="1659"/>
                    <a:pt x="1758" y="1613"/>
                  </a:cubicBezTo>
                  <a:cubicBezTo>
                    <a:pt x="1803" y="1545"/>
                    <a:pt x="1826" y="1476"/>
                    <a:pt x="1849" y="1385"/>
                  </a:cubicBezTo>
                  <a:cubicBezTo>
                    <a:pt x="1849" y="1385"/>
                    <a:pt x="1849" y="1362"/>
                    <a:pt x="1849" y="1362"/>
                  </a:cubicBezTo>
                  <a:cubicBezTo>
                    <a:pt x="1872" y="1294"/>
                    <a:pt x="1872" y="1202"/>
                    <a:pt x="1895" y="1134"/>
                  </a:cubicBezTo>
                  <a:cubicBezTo>
                    <a:pt x="1895" y="1111"/>
                    <a:pt x="1895" y="1088"/>
                    <a:pt x="1895" y="1066"/>
                  </a:cubicBezTo>
                  <a:cubicBezTo>
                    <a:pt x="1872" y="951"/>
                    <a:pt x="1872" y="837"/>
                    <a:pt x="1826" y="723"/>
                  </a:cubicBezTo>
                  <a:cubicBezTo>
                    <a:pt x="1781" y="609"/>
                    <a:pt x="1735" y="495"/>
                    <a:pt x="1666" y="381"/>
                  </a:cubicBezTo>
                  <a:cubicBezTo>
                    <a:pt x="1621" y="289"/>
                    <a:pt x="1552" y="221"/>
                    <a:pt x="1484" y="175"/>
                  </a:cubicBezTo>
                  <a:cubicBezTo>
                    <a:pt x="1393" y="107"/>
                    <a:pt x="1324" y="61"/>
                    <a:pt x="1210" y="38"/>
                  </a:cubicBezTo>
                  <a:cubicBezTo>
                    <a:pt x="1156" y="12"/>
                    <a:pt x="1095" y="1"/>
                    <a:pt x="10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9" name="Google Shape;879;p32"/>
            <p:cNvSpPr/>
            <p:nvPr/>
          </p:nvSpPr>
          <p:spPr>
            <a:xfrm>
              <a:off x="1273250" y="3659075"/>
              <a:ext cx="48525" cy="51250"/>
            </a:xfrm>
            <a:custGeom>
              <a:rect b="b" l="l" r="r" t="t"/>
              <a:pathLst>
                <a:path extrusionOk="0" h="2050" w="1941">
                  <a:moveTo>
                    <a:pt x="1144" y="1"/>
                  </a:moveTo>
                  <a:cubicBezTo>
                    <a:pt x="1096" y="1"/>
                    <a:pt x="1050" y="6"/>
                    <a:pt x="1004" y="18"/>
                  </a:cubicBezTo>
                  <a:cubicBezTo>
                    <a:pt x="890" y="18"/>
                    <a:pt x="799" y="41"/>
                    <a:pt x="708" y="86"/>
                  </a:cubicBezTo>
                  <a:cubicBezTo>
                    <a:pt x="662" y="132"/>
                    <a:pt x="616" y="178"/>
                    <a:pt x="548" y="223"/>
                  </a:cubicBezTo>
                  <a:cubicBezTo>
                    <a:pt x="457" y="315"/>
                    <a:pt x="411" y="406"/>
                    <a:pt x="365" y="520"/>
                  </a:cubicBezTo>
                  <a:cubicBezTo>
                    <a:pt x="274" y="589"/>
                    <a:pt x="183" y="680"/>
                    <a:pt x="114" y="794"/>
                  </a:cubicBezTo>
                  <a:cubicBezTo>
                    <a:pt x="91" y="840"/>
                    <a:pt x="69" y="908"/>
                    <a:pt x="46" y="977"/>
                  </a:cubicBezTo>
                  <a:cubicBezTo>
                    <a:pt x="0" y="1114"/>
                    <a:pt x="0" y="1250"/>
                    <a:pt x="46" y="1365"/>
                  </a:cubicBezTo>
                  <a:cubicBezTo>
                    <a:pt x="46" y="1387"/>
                    <a:pt x="46" y="1387"/>
                    <a:pt x="46" y="1387"/>
                  </a:cubicBezTo>
                  <a:cubicBezTo>
                    <a:pt x="46" y="1433"/>
                    <a:pt x="91" y="1479"/>
                    <a:pt x="91" y="1502"/>
                  </a:cubicBezTo>
                  <a:cubicBezTo>
                    <a:pt x="91" y="1502"/>
                    <a:pt x="114" y="1570"/>
                    <a:pt x="137" y="1593"/>
                  </a:cubicBezTo>
                  <a:cubicBezTo>
                    <a:pt x="160" y="1661"/>
                    <a:pt x="206" y="1707"/>
                    <a:pt x="274" y="1775"/>
                  </a:cubicBezTo>
                  <a:cubicBezTo>
                    <a:pt x="274" y="1798"/>
                    <a:pt x="274" y="1798"/>
                    <a:pt x="274" y="1798"/>
                  </a:cubicBezTo>
                  <a:cubicBezTo>
                    <a:pt x="320" y="1821"/>
                    <a:pt x="411" y="1890"/>
                    <a:pt x="434" y="1912"/>
                  </a:cubicBezTo>
                  <a:cubicBezTo>
                    <a:pt x="457" y="1912"/>
                    <a:pt x="457" y="1935"/>
                    <a:pt x="479" y="1935"/>
                  </a:cubicBezTo>
                  <a:cubicBezTo>
                    <a:pt x="525" y="1958"/>
                    <a:pt x="616" y="2004"/>
                    <a:pt x="685" y="2027"/>
                  </a:cubicBezTo>
                  <a:lnTo>
                    <a:pt x="708" y="2027"/>
                  </a:lnTo>
                  <a:cubicBezTo>
                    <a:pt x="776" y="2027"/>
                    <a:pt x="845" y="2049"/>
                    <a:pt x="913" y="2049"/>
                  </a:cubicBezTo>
                  <a:lnTo>
                    <a:pt x="959" y="2049"/>
                  </a:lnTo>
                  <a:cubicBezTo>
                    <a:pt x="1050" y="2049"/>
                    <a:pt x="1119" y="2049"/>
                    <a:pt x="1210" y="2027"/>
                  </a:cubicBezTo>
                  <a:cubicBezTo>
                    <a:pt x="1233" y="2027"/>
                    <a:pt x="1233" y="2004"/>
                    <a:pt x="1255" y="2004"/>
                  </a:cubicBezTo>
                  <a:cubicBezTo>
                    <a:pt x="1301" y="1981"/>
                    <a:pt x="1370" y="1958"/>
                    <a:pt x="1438" y="1935"/>
                  </a:cubicBezTo>
                  <a:cubicBezTo>
                    <a:pt x="1438" y="1912"/>
                    <a:pt x="1461" y="1912"/>
                    <a:pt x="1461" y="1912"/>
                  </a:cubicBezTo>
                  <a:cubicBezTo>
                    <a:pt x="1621" y="1821"/>
                    <a:pt x="1689" y="1730"/>
                    <a:pt x="1780" y="1593"/>
                  </a:cubicBezTo>
                  <a:cubicBezTo>
                    <a:pt x="1803" y="1570"/>
                    <a:pt x="1803" y="1570"/>
                    <a:pt x="1826" y="1547"/>
                  </a:cubicBezTo>
                  <a:cubicBezTo>
                    <a:pt x="1849" y="1479"/>
                    <a:pt x="1872" y="1410"/>
                    <a:pt x="1895" y="1342"/>
                  </a:cubicBezTo>
                  <a:cubicBezTo>
                    <a:pt x="1895" y="1342"/>
                    <a:pt x="1917" y="1319"/>
                    <a:pt x="1917" y="1319"/>
                  </a:cubicBezTo>
                  <a:cubicBezTo>
                    <a:pt x="1917" y="1296"/>
                    <a:pt x="1917" y="1296"/>
                    <a:pt x="1917" y="1296"/>
                  </a:cubicBezTo>
                  <a:cubicBezTo>
                    <a:pt x="1940" y="1205"/>
                    <a:pt x="1940" y="1136"/>
                    <a:pt x="1940" y="1068"/>
                  </a:cubicBezTo>
                  <a:cubicBezTo>
                    <a:pt x="1940" y="1045"/>
                    <a:pt x="1940" y="1022"/>
                    <a:pt x="1940" y="999"/>
                  </a:cubicBezTo>
                  <a:cubicBezTo>
                    <a:pt x="1940" y="931"/>
                    <a:pt x="1917" y="840"/>
                    <a:pt x="1917" y="771"/>
                  </a:cubicBezTo>
                  <a:cubicBezTo>
                    <a:pt x="1917" y="771"/>
                    <a:pt x="1917" y="748"/>
                    <a:pt x="1917" y="748"/>
                  </a:cubicBezTo>
                  <a:cubicBezTo>
                    <a:pt x="1895" y="725"/>
                    <a:pt x="1895" y="703"/>
                    <a:pt x="1895" y="680"/>
                  </a:cubicBezTo>
                  <a:cubicBezTo>
                    <a:pt x="1849" y="566"/>
                    <a:pt x="1803" y="452"/>
                    <a:pt x="1758" y="360"/>
                  </a:cubicBezTo>
                  <a:cubicBezTo>
                    <a:pt x="1712" y="292"/>
                    <a:pt x="1644" y="201"/>
                    <a:pt x="1552" y="155"/>
                  </a:cubicBezTo>
                  <a:cubicBezTo>
                    <a:pt x="1484" y="86"/>
                    <a:pt x="1392" y="41"/>
                    <a:pt x="1301" y="18"/>
                  </a:cubicBezTo>
                  <a:cubicBezTo>
                    <a:pt x="1244" y="6"/>
                    <a:pt x="1193" y="1"/>
                    <a:pt x="11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0" name="Google Shape;880;p32"/>
            <p:cNvSpPr/>
            <p:nvPr/>
          </p:nvSpPr>
          <p:spPr>
            <a:xfrm>
              <a:off x="1284650" y="3505575"/>
              <a:ext cx="45100" cy="53250"/>
            </a:xfrm>
            <a:custGeom>
              <a:rect b="b" l="l" r="r" t="t"/>
              <a:pathLst>
                <a:path extrusionOk="0" h="2130" w="1804">
                  <a:moveTo>
                    <a:pt x="720" y="1"/>
                  </a:moveTo>
                  <a:cubicBezTo>
                    <a:pt x="668" y="1"/>
                    <a:pt x="617" y="7"/>
                    <a:pt x="571" y="18"/>
                  </a:cubicBezTo>
                  <a:cubicBezTo>
                    <a:pt x="457" y="41"/>
                    <a:pt x="389" y="86"/>
                    <a:pt x="297" y="155"/>
                  </a:cubicBezTo>
                  <a:cubicBezTo>
                    <a:pt x="229" y="201"/>
                    <a:pt x="160" y="292"/>
                    <a:pt x="115" y="360"/>
                  </a:cubicBezTo>
                  <a:lnTo>
                    <a:pt x="23" y="543"/>
                  </a:lnTo>
                  <a:cubicBezTo>
                    <a:pt x="1" y="680"/>
                    <a:pt x="1" y="817"/>
                    <a:pt x="23" y="954"/>
                  </a:cubicBezTo>
                  <a:lnTo>
                    <a:pt x="115" y="1136"/>
                  </a:lnTo>
                  <a:cubicBezTo>
                    <a:pt x="138" y="1182"/>
                    <a:pt x="183" y="1228"/>
                    <a:pt x="206" y="1273"/>
                  </a:cubicBezTo>
                  <a:cubicBezTo>
                    <a:pt x="229" y="1319"/>
                    <a:pt x="229" y="1387"/>
                    <a:pt x="229" y="1433"/>
                  </a:cubicBezTo>
                  <a:cubicBezTo>
                    <a:pt x="229" y="1456"/>
                    <a:pt x="252" y="1456"/>
                    <a:pt x="252" y="1479"/>
                  </a:cubicBezTo>
                  <a:cubicBezTo>
                    <a:pt x="252" y="1479"/>
                    <a:pt x="252" y="1479"/>
                    <a:pt x="252" y="1502"/>
                  </a:cubicBezTo>
                  <a:cubicBezTo>
                    <a:pt x="275" y="1547"/>
                    <a:pt x="297" y="1616"/>
                    <a:pt x="343" y="1684"/>
                  </a:cubicBezTo>
                  <a:cubicBezTo>
                    <a:pt x="343" y="1684"/>
                    <a:pt x="343" y="1707"/>
                    <a:pt x="343" y="1707"/>
                  </a:cubicBezTo>
                  <a:cubicBezTo>
                    <a:pt x="366" y="1753"/>
                    <a:pt x="411" y="1775"/>
                    <a:pt x="411" y="1798"/>
                  </a:cubicBezTo>
                  <a:cubicBezTo>
                    <a:pt x="457" y="1844"/>
                    <a:pt x="480" y="1867"/>
                    <a:pt x="503" y="1890"/>
                  </a:cubicBezTo>
                  <a:cubicBezTo>
                    <a:pt x="594" y="2004"/>
                    <a:pt x="708" y="2049"/>
                    <a:pt x="822" y="2095"/>
                  </a:cubicBezTo>
                  <a:cubicBezTo>
                    <a:pt x="891" y="2118"/>
                    <a:pt x="959" y="2129"/>
                    <a:pt x="1028" y="2129"/>
                  </a:cubicBezTo>
                  <a:cubicBezTo>
                    <a:pt x="1096" y="2129"/>
                    <a:pt x="1165" y="2118"/>
                    <a:pt x="1233" y="2095"/>
                  </a:cubicBezTo>
                  <a:cubicBezTo>
                    <a:pt x="1370" y="2049"/>
                    <a:pt x="1484" y="2004"/>
                    <a:pt x="1576" y="1890"/>
                  </a:cubicBezTo>
                  <a:cubicBezTo>
                    <a:pt x="1667" y="1798"/>
                    <a:pt x="1735" y="1684"/>
                    <a:pt x="1758" y="1570"/>
                  </a:cubicBezTo>
                  <a:cubicBezTo>
                    <a:pt x="1781" y="1433"/>
                    <a:pt x="1804" y="1319"/>
                    <a:pt x="1804" y="1182"/>
                  </a:cubicBezTo>
                  <a:cubicBezTo>
                    <a:pt x="1781" y="1091"/>
                    <a:pt x="1781" y="999"/>
                    <a:pt x="1758" y="908"/>
                  </a:cubicBezTo>
                  <a:cubicBezTo>
                    <a:pt x="1735" y="817"/>
                    <a:pt x="1690" y="725"/>
                    <a:pt x="1644" y="634"/>
                  </a:cubicBezTo>
                  <a:cubicBezTo>
                    <a:pt x="1644" y="611"/>
                    <a:pt x="1621" y="589"/>
                    <a:pt x="1598" y="566"/>
                  </a:cubicBezTo>
                  <a:cubicBezTo>
                    <a:pt x="1553" y="474"/>
                    <a:pt x="1507" y="406"/>
                    <a:pt x="1439" y="337"/>
                  </a:cubicBezTo>
                  <a:cubicBezTo>
                    <a:pt x="1416" y="315"/>
                    <a:pt x="1393" y="292"/>
                    <a:pt x="1370" y="269"/>
                  </a:cubicBezTo>
                  <a:cubicBezTo>
                    <a:pt x="1302" y="201"/>
                    <a:pt x="1233" y="155"/>
                    <a:pt x="1142" y="86"/>
                  </a:cubicBezTo>
                  <a:cubicBezTo>
                    <a:pt x="1073" y="41"/>
                    <a:pt x="959" y="18"/>
                    <a:pt x="868" y="18"/>
                  </a:cubicBezTo>
                  <a:cubicBezTo>
                    <a:pt x="822" y="7"/>
                    <a:pt x="771" y="1"/>
                    <a:pt x="7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1" name="Google Shape;881;p32"/>
            <p:cNvSpPr/>
            <p:nvPr/>
          </p:nvSpPr>
          <p:spPr>
            <a:xfrm>
              <a:off x="1249850" y="3394925"/>
              <a:ext cx="600" cy="975"/>
            </a:xfrm>
            <a:custGeom>
              <a:rect b="b" l="l" r="r" t="t"/>
              <a:pathLst>
                <a:path extrusionOk="0" h="39" w="24">
                  <a:moveTo>
                    <a:pt x="2" y="1"/>
                  </a:moveTo>
                  <a:cubicBezTo>
                    <a:pt x="0" y="1"/>
                    <a:pt x="0" y="6"/>
                    <a:pt x="0" y="16"/>
                  </a:cubicBezTo>
                  <a:cubicBezTo>
                    <a:pt x="0" y="16"/>
                    <a:pt x="0" y="16"/>
                    <a:pt x="23" y="39"/>
                  </a:cubicBezTo>
                  <a:cubicBezTo>
                    <a:pt x="10" y="12"/>
                    <a:pt x="4" y="1"/>
                    <a:pt x="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2" name="Google Shape;882;p32"/>
            <p:cNvSpPr/>
            <p:nvPr/>
          </p:nvSpPr>
          <p:spPr>
            <a:xfrm>
              <a:off x="1203050" y="3383325"/>
              <a:ext cx="49675" cy="42825"/>
            </a:xfrm>
            <a:custGeom>
              <a:rect b="b" l="l" r="r" t="t"/>
              <a:pathLst>
                <a:path extrusionOk="0" h="1713" w="1987">
                  <a:moveTo>
                    <a:pt x="754" y="0"/>
                  </a:moveTo>
                  <a:cubicBezTo>
                    <a:pt x="640" y="0"/>
                    <a:pt x="548" y="23"/>
                    <a:pt x="457" y="69"/>
                  </a:cubicBezTo>
                  <a:cubicBezTo>
                    <a:pt x="366" y="92"/>
                    <a:pt x="274" y="137"/>
                    <a:pt x="206" y="229"/>
                  </a:cubicBezTo>
                  <a:cubicBezTo>
                    <a:pt x="138" y="297"/>
                    <a:pt x="92" y="366"/>
                    <a:pt x="69" y="457"/>
                  </a:cubicBezTo>
                  <a:cubicBezTo>
                    <a:pt x="23" y="548"/>
                    <a:pt x="1" y="662"/>
                    <a:pt x="1" y="754"/>
                  </a:cubicBezTo>
                  <a:cubicBezTo>
                    <a:pt x="1" y="822"/>
                    <a:pt x="23" y="891"/>
                    <a:pt x="23" y="959"/>
                  </a:cubicBezTo>
                  <a:cubicBezTo>
                    <a:pt x="46" y="1096"/>
                    <a:pt x="115" y="1210"/>
                    <a:pt x="206" y="1302"/>
                  </a:cubicBezTo>
                  <a:cubicBezTo>
                    <a:pt x="274" y="1324"/>
                    <a:pt x="320" y="1370"/>
                    <a:pt x="366" y="1416"/>
                  </a:cubicBezTo>
                  <a:cubicBezTo>
                    <a:pt x="434" y="1438"/>
                    <a:pt x="503" y="1484"/>
                    <a:pt x="571" y="1484"/>
                  </a:cubicBezTo>
                  <a:cubicBezTo>
                    <a:pt x="594" y="1507"/>
                    <a:pt x="617" y="1507"/>
                    <a:pt x="640" y="1507"/>
                  </a:cubicBezTo>
                  <a:cubicBezTo>
                    <a:pt x="663" y="1530"/>
                    <a:pt x="708" y="1575"/>
                    <a:pt x="731" y="1598"/>
                  </a:cubicBezTo>
                  <a:cubicBezTo>
                    <a:pt x="777" y="1621"/>
                    <a:pt x="799" y="1621"/>
                    <a:pt x="845" y="1644"/>
                  </a:cubicBezTo>
                  <a:cubicBezTo>
                    <a:pt x="982" y="1690"/>
                    <a:pt x="982" y="1690"/>
                    <a:pt x="1165" y="1712"/>
                  </a:cubicBezTo>
                  <a:cubicBezTo>
                    <a:pt x="1233" y="1712"/>
                    <a:pt x="1302" y="1690"/>
                    <a:pt x="1370" y="1690"/>
                  </a:cubicBezTo>
                  <a:cubicBezTo>
                    <a:pt x="1461" y="1667"/>
                    <a:pt x="1530" y="1644"/>
                    <a:pt x="1576" y="1598"/>
                  </a:cubicBezTo>
                  <a:lnTo>
                    <a:pt x="1598" y="1598"/>
                  </a:lnTo>
                  <a:cubicBezTo>
                    <a:pt x="1644" y="1553"/>
                    <a:pt x="1690" y="1507"/>
                    <a:pt x="1758" y="1484"/>
                  </a:cubicBezTo>
                  <a:cubicBezTo>
                    <a:pt x="1758" y="1461"/>
                    <a:pt x="1758" y="1461"/>
                    <a:pt x="1758" y="1461"/>
                  </a:cubicBezTo>
                  <a:cubicBezTo>
                    <a:pt x="1804" y="1416"/>
                    <a:pt x="1849" y="1370"/>
                    <a:pt x="1895" y="1302"/>
                  </a:cubicBezTo>
                  <a:cubicBezTo>
                    <a:pt x="1918" y="1233"/>
                    <a:pt x="1941" y="1165"/>
                    <a:pt x="1964" y="1119"/>
                  </a:cubicBezTo>
                  <a:cubicBezTo>
                    <a:pt x="1964" y="1119"/>
                    <a:pt x="1964" y="1119"/>
                    <a:pt x="1964" y="1096"/>
                  </a:cubicBezTo>
                  <a:cubicBezTo>
                    <a:pt x="1986" y="1028"/>
                    <a:pt x="1986" y="982"/>
                    <a:pt x="1986" y="913"/>
                  </a:cubicBezTo>
                  <a:cubicBezTo>
                    <a:pt x="1986" y="891"/>
                    <a:pt x="1986" y="891"/>
                    <a:pt x="1986" y="891"/>
                  </a:cubicBezTo>
                  <a:cubicBezTo>
                    <a:pt x="1986" y="868"/>
                    <a:pt x="1986" y="822"/>
                    <a:pt x="1986" y="799"/>
                  </a:cubicBezTo>
                  <a:cubicBezTo>
                    <a:pt x="1986" y="754"/>
                    <a:pt x="1964" y="708"/>
                    <a:pt x="1964" y="685"/>
                  </a:cubicBezTo>
                  <a:cubicBezTo>
                    <a:pt x="1964" y="640"/>
                    <a:pt x="1895" y="503"/>
                    <a:pt x="1872" y="480"/>
                  </a:cubicBezTo>
                  <a:cubicBezTo>
                    <a:pt x="1849" y="411"/>
                    <a:pt x="1804" y="366"/>
                    <a:pt x="1758" y="320"/>
                  </a:cubicBezTo>
                  <a:cubicBezTo>
                    <a:pt x="1667" y="229"/>
                    <a:pt x="1507" y="137"/>
                    <a:pt x="1370" y="115"/>
                  </a:cubicBezTo>
                  <a:cubicBezTo>
                    <a:pt x="1302" y="92"/>
                    <a:pt x="1233" y="69"/>
                    <a:pt x="1165" y="69"/>
                  </a:cubicBezTo>
                  <a:cubicBezTo>
                    <a:pt x="1119" y="69"/>
                    <a:pt x="1096" y="46"/>
                    <a:pt x="1051" y="46"/>
                  </a:cubicBezTo>
                  <a:cubicBezTo>
                    <a:pt x="959" y="23"/>
                    <a:pt x="845" y="0"/>
                    <a:pt x="7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3" name="Google Shape;883;p32"/>
            <p:cNvSpPr/>
            <p:nvPr/>
          </p:nvSpPr>
          <p:spPr>
            <a:xfrm>
              <a:off x="1083225" y="3300150"/>
              <a:ext cx="43950" cy="42550"/>
            </a:xfrm>
            <a:custGeom>
              <a:rect b="b" l="l" r="r" t="t"/>
              <a:pathLst>
                <a:path extrusionOk="0" h="1702" w="1758">
                  <a:moveTo>
                    <a:pt x="811" y="1"/>
                  </a:moveTo>
                  <a:cubicBezTo>
                    <a:pt x="759" y="1"/>
                    <a:pt x="708" y="6"/>
                    <a:pt x="662" y="18"/>
                  </a:cubicBezTo>
                  <a:cubicBezTo>
                    <a:pt x="548" y="18"/>
                    <a:pt x="457" y="41"/>
                    <a:pt x="365" y="109"/>
                  </a:cubicBezTo>
                  <a:cubicBezTo>
                    <a:pt x="274" y="155"/>
                    <a:pt x="206" y="223"/>
                    <a:pt x="160" y="292"/>
                  </a:cubicBezTo>
                  <a:cubicBezTo>
                    <a:pt x="92" y="360"/>
                    <a:pt x="46" y="452"/>
                    <a:pt x="23" y="566"/>
                  </a:cubicBezTo>
                  <a:cubicBezTo>
                    <a:pt x="23" y="611"/>
                    <a:pt x="0" y="680"/>
                    <a:pt x="0" y="748"/>
                  </a:cubicBezTo>
                  <a:cubicBezTo>
                    <a:pt x="0" y="885"/>
                    <a:pt x="23" y="1022"/>
                    <a:pt x="92" y="1136"/>
                  </a:cubicBezTo>
                  <a:cubicBezTo>
                    <a:pt x="137" y="1182"/>
                    <a:pt x="183" y="1250"/>
                    <a:pt x="229" y="1296"/>
                  </a:cubicBezTo>
                  <a:cubicBezTo>
                    <a:pt x="274" y="1342"/>
                    <a:pt x="343" y="1387"/>
                    <a:pt x="411" y="1433"/>
                  </a:cubicBezTo>
                  <a:cubicBezTo>
                    <a:pt x="457" y="1479"/>
                    <a:pt x="480" y="1501"/>
                    <a:pt x="548" y="1547"/>
                  </a:cubicBezTo>
                  <a:cubicBezTo>
                    <a:pt x="617" y="1616"/>
                    <a:pt x="708" y="1661"/>
                    <a:pt x="799" y="1684"/>
                  </a:cubicBezTo>
                  <a:cubicBezTo>
                    <a:pt x="845" y="1695"/>
                    <a:pt x="896" y="1701"/>
                    <a:pt x="948" y="1701"/>
                  </a:cubicBezTo>
                  <a:cubicBezTo>
                    <a:pt x="999" y="1701"/>
                    <a:pt x="1050" y="1695"/>
                    <a:pt x="1096" y="1684"/>
                  </a:cubicBezTo>
                  <a:cubicBezTo>
                    <a:pt x="1210" y="1684"/>
                    <a:pt x="1301" y="1661"/>
                    <a:pt x="1393" y="1593"/>
                  </a:cubicBezTo>
                  <a:cubicBezTo>
                    <a:pt x="1438" y="1570"/>
                    <a:pt x="1484" y="1524"/>
                    <a:pt x="1530" y="1479"/>
                  </a:cubicBezTo>
                  <a:cubicBezTo>
                    <a:pt x="1621" y="1387"/>
                    <a:pt x="1689" y="1273"/>
                    <a:pt x="1735" y="1136"/>
                  </a:cubicBezTo>
                  <a:cubicBezTo>
                    <a:pt x="1735" y="1091"/>
                    <a:pt x="1758" y="1022"/>
                    <a:pt x="1758" y="954"/>
                  </a:cubicBezTo>
                  <a:cubicBezTo>
                    <a:pt x="1758" y="817"/>
                    <a:pt x="1735" y="680"/>
                    <a:pt x="1667" y="566"/>
                  </a:cubicBezTo>
                  <a:cubicBezTo>
                    <a:pt x="1644" y="543"/>
                    <a:pt x="1644" y="543"/>
                    <a:pt x="1644" y="520"/>
                  </a:cubicBezTo>
                  <a:cubicBezTo>
                    <a:pt x="1598" y="452"/>
                    <a:pt x="1552" y="406"/>
                    <a:pt x="1484" y="337"/>
                  </a:cubicBezTo>
                  <a:cubicBezTo>
                    <a:pt x="1484" y="315"/>
                    <a:pt x="1461" y="292"/>
                    <a:pt x="1438" y="292"/>
                  </a:cubicBezTo>
                  <a:cubicBezTo>
                    <a:pt x="1393" y="246"/>
                    <a:pt x="1324" y="200"/>
                    <a:pt x="1278" y="155"/>
                  </a:cubicBezTo>
                  <a:lnTo>
                    <a:pt x="1256" y="155"/>
                  </a:lnTo>
                  <a:cubicBezTo>
                    <a:pt x="1233" y="132"/>
                    <a:pt x="1233" y="132"/>
                    <a:pt x="1210" y="132"/>
                  </a:cubicBezTo>
                  <a:cubicBezTo>
                    <a:pt x="1142" y="86"/>
                    <a:pt x="1073" y="63"/>
                    <a:pt x="1005" y="41"/>
                  </a:cubicBezTo>
                  <a:cubicBezTo>
                    <a:pt x="982" y="41"/>
                    <a:pt x="982" y="18"/>
                    <a:pt x="959" y="18"/>
                  </a:cubicBezTo>
                  <a:cubicBezTo>
                    <a:pt x="913" y="6"/>
                    <a:pt x="862" y="1"/>
                    <a:pt x="8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4" name="Google Shape;884;p32"/>
            <p:cNvSpPr/>
            <p:nvPr/>
          </p:nvSpPr>
          <p:spPr>
            <a:xfrm>
              <a:off x="882925" y="3315425"/>
              <a:ext cx="46825" cy="48525"/>
            </a:xfrm>
            <a:custGeom>
              <a:rect b="b" l="l" r="r" t="t"/>
              <a:pathLst>
                <a:path extrusionOk="0" h="1941" w="1873">
                  <a:moveTo>
                    <a:pt x="914" y="0"/>
                  </a:moveTo>
                  <a:cubicBezTo>
                    <a:pt x="845" y="0"/>
                    <a:pt x="777" y="23"/>
                    <a:pt x="708" y="23"/>
                  </a:cubicBezTo>
                  <a:cubicBezTo>
                    <a:pt x="571" y="69"/>
                    <a:pt x="457" y="137"/>
                    <a:pt x="366" y="229"/>
                  </a:cubicBezTo>
                  <a:cubicBezTo>
                    <a:pt x="320" y="274"/>
                    <a:pt x="297" y="320"/>
                    <a:pt x="252" y="388"/>
                  </a:cubicBezTo>
                  <a:cubicBezTo>
                    <a:pt x="206" y="434"/>
                    <a:pt x="183" y="502"/>
                    <a:pt x="160" y="571"/>
                  </a:cubicBezTo>
                  <a:cubicBezTo>
                    <a:pt x="138" y="617"/>
                    <a:pt x="92" y="685"/>
                    <a:pt x="69" y="754"/>
                  </a:cubicBezTo>
                  <a:cubicBezTo>
                    <a:pt x="23" y="845"/>
                    <a:pt x="1" y="936"/>
                    <a:pt x="1" y="1027"/>
                  </a:cubicBezTo>
                  <a:cubicBezTo>
                    <a:pt x="1" y="1142"/>
                    <a:pt x="23" y="1233"/>
                    <a:pt x="69" y="1324"/>
                  </a:cubicBezTo>
                  <a:cubicBezTo>
                    <a:pt x="115" y="1415"/>
                    <a:pt x="160" y="1507"/>
                    <a:pt x="229" y="1575"/>
                  </a:cubicBezTo>
                  <a:cubicBezTo>
                    <a:pt x="252" y="1598"/>
                    <a:pt x="297" y="1621"/>
                    <a:pt x="320" y="1644"/>
                  </a:cubicBezTo>
                  <a:cubicBezTo>
                    <a:pt x="366" y="1712"/>
                    <a:pt x="389" y="1735"/>
                    <a:pt x="457" y="1781"/>
                  </a:cubicBezTo>
                  <a:cubicBezTo>
                    <a:pt x="526" y="1849"/>
                    <a:pt x="617" y="1895"/>
                    <a:pt x="708" y="1918"/>
                  </a:cubicBezTo>
                  <a:lnTo>
                    <a:pt x="731" y="1918"/>
                  </a:lnTo>
                  <a:cubicBezTo>
                    <a:pt x="799" y="1940"/>
                    <a:pt x="868" y="1940"/>
                    <a:pt x="936" y="1940"/>
                  </a:cubicBezTo>
                  <a:lnTo>
                    <a:pt x="959" y="1940"/>
                  </a:lnTo>
                  <a:cubicBezTo>
                    <a:pt x="1028" y="1940"/>
                    <a:pt x="1096" y="1940"/>
                    <a:pt x="1165" y="1918"/>
                  </a:cubicBezTo>
                  <a:lnTo>
                    <a:pt x="1188" y="1918"/>
                  </a:lnTo>
                  <a:lnTo>
                    <a:pt x="1370" y="1849"/>
                  </a:lnTo>
                  <a:cubicBezTo>
                    <a:pt x="1370" y="1826"/>
                    <a:pt x="1393" y="1826"/>
                    <a:pt x="1393" y="1826"/>
                  </a:cubicBezTo>
                  <a:cubicBezTo>
                    <a:pt x="1439" y="1781"/>
                    <a:pt x="1507" y="1735"/>
                    <a:pt x="1553" y="1712"/>
                  </a:cubicBezTo>
                  <a:cubicBezTo>
                    <a:pt x="1553" y="1712"/>
                    <a:pt x="1553" y="1712"/>
                    <a:pt x="1553" y="1689"/>
                  </a:cubicBezTo>
                  <a:lnTo>
                    <a:pt x="1576" y="1689"/>
                  </a:lnTo>
                  <a:cubicBezTo>
                    <a:pt x="1598" y="1667"/>
                    <a:pt x="1621" y="1621"/>
                    <a:pt x="1644" y="1598"/>
                  </a:cubicBezTo>
                  <a:cubicBezTo>
                    <a:pt x="1644" y="1575"/>
                    <a:pt x="1690" y="1552"/>
                    <a:pt x="1712" y="1507"/>
                  </a:cubicBezTo>
                  <a:cubicBezTo>
                    <a:pt x="1712" y="1507"/>
                    <a:pt x="1712" y="1484"/>
                    <a:pt x="1735" y="1484"/>
                  </a:cubicBezTo>
                  <a:cubicBezTo>
                    <a:pt x="1758" y="1393"/>
                    <a:pt x="1804" y="1324"/>
                    <a:pt x="1827" y="1256"/>
                  </a:cubicBezTo>
                  <a:cubicBezTo>
                    <a:pt x="1827" y="1233"/>
                    <a:pt x="1827" y="1210"/>
                    <a:pt x="1827" y="1210"/>
                  </a:cubicBezTo>
                  <a:cubicBezTo>
                    <a:pt x="1827" y="1187"/>
                    <a:pt x="1827" y="1187"/>
                    <a:pt x="1827" y="1164"/>
                  </a:cubicBezTo>
                  <a:cubicBezTo>
                    <a:pt x="1849" y="1096"/>
                    <a:pt x="1849" y="1027"/>
                    <a:pt x="1872" y="959"/>
                  </a:cubicBezTo>
                  <a:cubicBezTo>
                    <a:pt x="1849" y="890"/>
                    <a:pt x="1849" y="822"/>
                    <a:pt x="1849" y="754"/>
                  </a:cubicBezTo>
                  <a:cubicBezTo>
                    <a:pt x="1827" y="639"/>
                    <a:pt x="1781" y="571"/>
                    <a:pt x="1712" y="480"/>
                  </a:cubicBezTo>
                  <a:cubicBezTo>
                    <a:pt x="1667" y="434"/>
                    <a:pt x="1621" y="388"/>
                    <a:pt x="1576" y="343"/>
                  </a:cubicBezTo>
                  <a:cubicBezTo>
                    <a:pt x="1553" y="343"/>
                    <a:pt x="1530" y="343"/>
                    <a:pt x="1530" y="320"/>
                  </a:cubicBezTo>
                  <a:cubicBezTo>
                    <a:pt x="1507" y="297"/>
                    <a:pt x="1484" y="251"/>
                    <a:pt x="1439" y="229"/>
                  </a:cubicBezTo>
                  <a:cubicBezTo>
                    <a:pt x="1370" y="160"/>
                    <a:pt x="1302" y="92"/>
                    <a:pt x="1188" y="69"/>
                  </a:cubicBezTo>
                  <a:cubicBezTo>
                    <a:pt x="1119" y="23"/>
                    <a:pt x="1005" y="0"/>
                    <a:pt x="9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5" name="Google Shape;885;p32"/>
            <p:cNvSpPr/>
            <p:nvPr/>
          </p:nvSpPr>
          <p:spPr>
            <a:xfrm>
              <a:off x="778500" y="3442100"/>
              <a:ext cx="41675" cy="44750"/>
            </a:xfrm>
            <a:custGeom>
              <a:rect b="b" l="l" r="r" t="t"/>
              <a:pathLst>
                <a:path extrusionOk="0" h="1790" w="1667">
                  <a:moveTo>
                    <a:pt x="845" y="0"/>
                  </a:moveTo>
                  <a:cubicBezTo>
                    <a:pt x="708" y="0"/>
                    <a:pt x="594" y="23"/>
                    <a:pt x="457" y="92"/>
                  </a:cubicBezTo>
                  <a:cubicBezTo>
                    <a:pt x="411" y="137"/>
                    <a:pt x="366" y="183"/>
                    <a:pt x="320" y="229"/>
                  </a:cubicBezTo>
                  <a:cubicBezTo>
                    <a:pt x="252" y="297"/>
                    <a:pt x="183" y="366"/>
                    <a:pt x="160" y="457"/>
                  </a:cubicBezTo>
                  <a:cubicBezTo>
                    <a:pt x="115" y="503"/>
                    <a:pt x="92" y="548"/>
                    <a:pt x="92" y="617"/>
                  </a:cubicBezTo>
                  <a:cubicBezTo>
                    <a:pt x="23" y="708"/>
                    <a:pt x="1" y="799"/>
                    <a:pt x="23" y="913"/>
                  </a:cubicBezTo>
                  <a:lnTo>
                    <a:pt x="46" y="1096"/>
                  </a:lnTo>
                  <a:cubicBezTo>
                    <a:pt x="69" y="1233"/>
                    <a:pt x="138" y="1347"/>
                    <a:pt x="229" y="1438"/>
                  </a:cubicBezTo>
                  <a:cubicBezTo>
                    <a:pt x="252" y="1461"/>
                    <a:pt x="274" y="1484"/>
                    <a:pt x="297" y="1484"/>
                  </a:cubicBezTo>
                  <a:cubicBezTo>
                    <a:pt x="320" y="1507"/>
                    <a:pt x="343" y="1530"/>
                    <a:pt x="343" y="1553"/>
                  </a:cubicBezTo>
                  <a:cubicBezTo>
                    <a:pt x="343" y="1553"/>
                    <a:pt x="366" y="1575"/>
                    <a:pt x="366" y="1575"/>
                  </a:cubicBezTo>
                  <a:cubicBezTo>
                    <a:pt x="411" y="1598"/>
                    <a:pt x="457" y="1644"/>
                    <a:pt x="503" y="1690"/>
                  </a:cubicBezTo>
                  <a:cubicBezTo>
                    <a:pt x="571" y="1712"/>
                    <a:pt x="640" y="1735"/>
                    <a:pt x="685" y="1758"/>
                  </a:cubicBezTo>
                  <a:cubicBezTo>
                    <a:pt x="754" y="1781"/>
                    <a:pt x="822" y="1781"/>
                    <a:pt x="891" y="1781"/>
                  </a:cubicBezTo>
                  <a:cubicBezTo>
                    <a:pt x="921" y="1787"/>
                    <a:pt x="950" y="1790"/>
                    <a:pt x="978" y="1790"/>
                  </a:cubicBezTo>
                  <a:cubicBezTo>
                    <a:pt x="1054" y="1790"/>
                    <a:pt x="1121" y="1769"/>
                    <a:pt x="1187" y="1735"/>
                  </a:cubicBezTo>
                  <a:cubicBezTo>
                    <a:pt x="1256" y="1712"/>
                    <a:pt x="1302" y="1667"/>
                    <a:pt x="1347" y="1621"/>
                  </a:cubicBezTo>
                  <a:cubicBezTo>
                    <a:pt x="1416" y="1598"/>
                    <a:pt x="1461" y="1553"/>
                    <a:pt x="1484" y="1484"/>
                  </a:cubicBezTo>
                  <a:cubicBezTo>
                    <a:pt x="1553" y="1438"/>
                    <a:pt x="1576" y="1393"/>
                    <a:pt x="1598" y="1324"/>
                  </a:cubicBezTo>
                  <a:cubicBezTo>
                    <a:pt x="1644" y="1233"/>
                    <a:pt x="1667" y="1142"/>
                    <a:pt x="1667" y="1028"/>
                  </a:cubicBezTo>
                  <a:cubicBezTo>
                    <a:pt x="1667" y="982"/>
                    <a:pt x="1644" y="936"/>
                    <a:pt x="1644" y="913"/>
                  </a:cubicBezTo>
                  <a:cubicBezTo>
                    <a:pt x="1644" y="868"/>
                    <a:pt x="1644" y="822"/>
                    <a:pt x="1621" y="777"/>
                  </a:cubicBezTo>
                  <a:cubicBezTo>
                    <a:pt x="1621" y="781"/>
                    <a:pt x="1621" y="783"/>
                    <a:pt x="1621" y="783"/>
                  </a:cubicBezTo>
                  <a:cubicBezTo>
                    <a:pt x="1620" y="783"/>
                    <a:pt x="1617" y="749"/>
                    <a:pt x="1598" y="731"/>
                  </a:cubicBezTo>
                  <a:cubicBezTo>
                    <a:pt x="1598" y="708"/>
                    <a:pt x="1598" y="685"/>
                    <a:pt x="1598" y="662"/>
                  </a:cubicBezTo>
                  <a:cubicBezTo>
                    <a:pt x="1598" y="548"/>
                    <a:pt x="1553" y="457"/>
                    <a:pt x="1507" y="366"/>
                  </a:cubicBezTo>
                  <a:cubicBezTo>
                    <a:pt x="1461" y="297"/>
                    <a:pt x="1393" y="206"/>
                    <a:pt x="1302" y="160"/>
                  </a:cubicBezTo>
                  <a:cubicBezTo>
                    <a:pt x="1233" y="92"/>
                    <a:pt x="1142" y="46"/>
                    <a:pt x="1051" y="23"/>
                  </a:cubicBezTo>
                  <a:cubicBezTo>
                    <a:pt x="982" y="23"/>
                    <a:pt x="914" y="0"/>
                    <a:pt x="8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6" name="Google Shape;886;p32"/>
            <p:cNvSpPr/>
            <p:nvPr/>
          </p:nvSpPr>
          <p:spPr>
            <a:xfrm>
              <a:off x="703175" y="3628400"/>
              <a:ext cx="42825" cy="40825"/>
            </a:xfrm>
            <a:custGeom>
              <a:rect b="b" l="l" r="r" t="t"/>
              <a:pathLst>
                <a:path extrusionOk="0" h="1633" w="1713">
                  <a:moveTo>
                    <a:pt x="777" y="1"/>
                  </a:moveTo>
                  <a:cubicBezTo>
                    <a:pt x="708" y="1"/>
                    <a:pt x="640" y="12"/>
                    <a:pt x="571" y="35"/>
                  </a:cubicBezTo>
                  <a:cubicBezTo>
                    <a:pt x="526" y="58"/>
                    <a:pt x="457" y="81"/>
                    <a:pt x="411" y="104"/>
                  </a:cubicBezTo>
                  <a:cubicBezTo>
                    <a:pt x="297" y="172"/>
                    <a:pt x="206" y="263"/>
                    <a:pt x="138" y="378"/>
                  </a:cubicBezTo>
                  <a:cubicBezTo>
                    <a:pt x="115" y="378"/>
                    <a:pt x="115" y="378"/>
                    <a:pt x="115" y="400"/>
                  </a:cubicBezTo>
                  <a:cubicBezTo>
                    <a:pt x="92" y="446"/>
                    <a:pt x="69" y="515"/>
                    <a:pt x="46" y="583"/>
                  </a:cubicBezTo>
                  <a:cubicBezTo>
                    <a:pt x="1" y="743"/>
                    <a:pt x="1" y="857"/>
                    <a:pt x="46" y="1017"/>
                  </a:cubicBezTo>
                  <a:cubicBezTo>
                    <a:pt x="69" y="1085"/>
                    <a:pt x="92" y="1131"/>
                    <a:pt x="115" y="1199"/>
                  </a:cubicBezTo>
                  <a:cubicBezTo>
                    <a:pt x="115" y="1199"/>
                    <a:pt x="115" y="1222"/>
                    <a:pt x="138" y="1222"/>
                  </a:cubicBezTo>
                  <a:cubicBezTo>
                    <a:pt x="160" y="1268"/>
                    <a:pt x="206" y="1336"/>
                    <a:pt x="252" y="1382"/>
                  </a:cubicBezTo>
                  <a:lnTo>
                    <a:pt x="275" y="1382"/>
                  </a:lnTo>
                  <a:cubicBezTo>
                    <a:pt x="320" y="1428"/>
                    <a:pt x="366" y="1473"/>
                    <a:pt x="434" y="1519"/>
                  </a:cubicBezTo>
                  <a:cubicBezTo>
                    <a:pt x="503" y="1542"/>
                    <a:pt x="571" y="1587"/>
                    <a:pt x="640" y="1610"/>
                  </a:cubicBezTo>
                  <a:cubicBezTo>
                    <a:pt x="731" y="1633"/>
                    <a:pt x="800" y="1633"/>
                    <a:pt x="868" y="1633"/>
                  </a:cubicBezTo>
                  <a:cubicBezTo>
                    <a:pt x="959" y="1633"/>
                    <a:pt x="1028" y="1610"/>
                    <a:pt x="1096" y="1610"/>
                  </a:cubicBezTo>
                  <a:cubicBezTo>
                    <a:pt x="1165" y="1587"/>
                    <a:pt x="1233" y="1564"/>
                    <a:pt x="1302" y="1519"/>
                  </a:cubicBezTo>
                  <a:cubicBezTo>
                    <a:pt x="1347" y="1496"/>
                    <a:pt x="1416" y="1450"/>
                    <a:pt x="1461" y="1405"/>
                  </a:cubicBezTo>
                  <a:cubicBezTo>
                    <a:pt x="1481" y="1386"/>
                    <a:pt x="1532" y="1303"/>
                    <a:pt x="1534" y="1303"/>
                  </a:cubicBezTo>
                  <a:cubicBezTo>
                    <a:pt x="1535" y="1303"/>
                    <a:pt x="1534" y="1306"/>
                    <a:pt x="1530" y="1313"/>
                  </a:cubicBezTo>
                  <a:cubicBezTo>
                    <a:pt x="1530" y="1313"/>
                    <a:pt x="1553" y="1268"/>
                    <a:pt x="1576" y="1245"/>
                  </a:cubicBezTo>
                  <a:cubicBezTo>
                    <a:pt x="1576" y="1245"/>
                    <a:pt x="1576" y="1222"/>
                    <a:pt x="1576" y="1222"/>
                  </a:cubicBezTo>
                  <a:cubicBezTo>
                    <a:pt x="1621" y="1176"/>
                    <a:pt x="1644" y="1108"/>
                    <a:pt x="1667" y="1039"/>
                  </a:cubicBezTo>
                  <a:cubicBezTo>
                    <a:pt x="1690" y="925"/>
                    <a:pt x="1713" y="834"/>
                    <a:pt x="1690" y="720"/>
                  </a:cubicBezTo>
                  <a:cubicBezTo>
                    <a:pt x="1667" y="629"/>
                    <a:pt x="1644" y="537"/>
                    <a:pt x="1598" y="446"/>
                  </a:cubicBezTo>
                  <a:cubicBezTo>
                    <a:pt x="1553" y="355"/>
                    <a:pt x="1484" y="286"/>
                    <a:pt x="1393" y="241"/>
                  </a:cubicBezTo>
                  <a:cubicBezTo>
                    <a:pt x="1324" y="172"/>
                    <a:pt x="1256" y="149"/>
                    <a:pt x="1188" y="104"/>
                  </a:cubicBezTo>
                  <a:lnTo>
                    <a:pt x="1165" y="104"/>
                  </a:lnTo>
                  <a:cubicBezTo>
                    <a:pt x="1119" y="81"/>
                    <a:pt x="1051" y="58"/>
                    <a:pt x="982" y="35"/>
                  </a:cubicBezTo>
                  <a:cubicBezTo>
                    <a:pt x="914" y="12"/>
                    <a:pt x="845" y="1"/>
                    <a:pt x="77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7" name="Google Shape;887;p32"/>
            <p:cNvSpPr/>
            <p:nvPr/>
          </p:nvSpPr>
          <p:spPr>
            <a:xfrm>
              <a:off x="749400" y="3799875"/>
              <a:ext cx="45675" cy="45125"/>
            </a:xfrm>
            <a:custGeom>
              <a:rect b="b" l="l" r="r" t="t"/>
              <a:pathLst>
                <a:path extrusionOk="0" h="1805" w="1827">
                  <a:moveTo>
                    <a:pt x="799" y="1"/>
                  </a:moveTo>
                  <a:cubicBezTo>
                    <a:pt x="731" y="1"/>
                    <a:pt x="662" y="1"/>
                    <a:pt x="594" y="24"/>
                  </a:cubicBezTo>
                  <a:cubicBezTo>
                    <a:pt x="457" y="47"/>
                    <a:pt x="343" y="115"/>
                    <a:pt x="252" y="206"/>
                  </a:cubicBezTo>
                  <a:lnTo>
                    <a:pt x="252" y="229"/>
                  </a:lnTo>
                  <a:cubicBezTo>
                    <a:pt x="206" y="275"/>
                    <a:pt x="160" y="343"/>
                    <a:pt x="137" y="366"/>
                  </a:cubicBezTo>
                  <a:cubicBezTo>
                    <a:pt x="115" y="389"/>
                    <a:pt x="115" y="389"/>
                    <a:pt x="115" y="389"/>
                  </a:cubicBezTo>
                  <a:cubicBezTo>
                    <a:pt x="92" y="457"/>
                    <a:pt x="46" y="526"/>
                    <a:pt x="23" y="594"/>
                  </a:cubicBezTo>
                  <a:cubicBezTo>
                    <a:pt x="23" y="594"/>
                    <a:pt x="23" y="617"/>
                    <a:pt x="23" y="617"/>
                  </a:cubicBezTo>
                  <a:cubicBezTo>
                    <a:pt x="23" y="640"/>
                    <a:pt x="23" y="709"/>
                    <a:pt x="0" y="731"/>
                  </a:cubicBezTo>
                  <a:cubicBezTo>
                    <a:pt x="0" y="731"/>
                    <a:pt x="0" y="800"/>
                    <a:pt x="0" y="823"/>
                  </a:cubicBezTo>
                  <a:cubicBezTo>
                    <a:pt x="0" y="823"/>
                    <a:pt x="0" y="845"/>
                    <a:pt x="0" y="845"/>
                  </a:cubicBezTo>
                  <a:cubicBezTo>
                    <a:pt x="0" y="914"/>
                    <a:pt x="23" y="1005"/>
                    <a:pt x="23" y="1074"/>
                  </a:cubicBezTo>
                  <a:cubicBezTo>
                    <a:pt x="23" y="1074"/>
                    <a:pt x="23" y="1097"/>
                    <a:pt x="23" y="1097"/>
                  </a:cubicBezTo>
                  <a:cubicBezTo>
                    <a:pt x="46" y="1165"/>
                    <a:pt x="92" y="1233"/>
                    <a:pt x="115" y="1302"/>
                  </a:cubicBezTo>
                  <a:cubicBezTo>
                    <a:pt x="115" y="1302"/>
                    <a:pt x="115" y="1325"/>
                    <a:pt x="137" y="1325"/>
                  </a:cubicBezTo>
                  <a:cubicBezTo>
                    <a:pt x="183" y="1393"/>
                    <a:pt x="229" y="1462"/>
                    <a:pt x="274" y="1507"/>
                  </a:cubicBezTo>
                  <a:cubicBezTo>
                    <a:pt x="297" y="1530"/>
                    <a:pt x="297" y="1530"/>
                    <a:pt x="297" y="1530"/>
                  </a:cubicBezTo>
                  <a:cubicBezTo>
                    <a:pt x="366" y="1576"/>
                    <a:pt x="411" y="1622"/>
                    <a:pt x="480" y="1667"/>
                  </a:cubicBezTo>
                  <a:cubicBezTo>
                    <a:pt x="480" y="1667"/>
                    <a:pt x="480" y="1690"/>
                    <a:pt x="503" y="1690"/>
                  </a:cubicBezTo>
                  <a:cubicBezTo>
                    <a:pt x="571" y="1713"/>
                    <a:pt x="640" y="1758"/>
                    <a:pt x="708" y="1781"/>
                  </a:cubicBezTo>
                  <a:lnTo>
                    <a:pt x="731" y="1781"/>
                  </a:lnTo>
                  <a:cubicBezTo>
                    <a:pt x="799" y="1804"/>
                    <a:pt x="891" y="1804"/>
                    <a:pt x="959" y="1804"/>
                  </a:cubicBezTo>
                  <a:lnTo>
                    <a:pt x="982" y="1804"/>
                  </a:lnTo>
                  <a:cubicBezTo>
                    <a:pt x="1050" y="1804"/>
                    <a:pt x="1142" y="1804"/>
                    <a:pt x="1210" y="1781"/>
                  </a:cubicBezTo>
                  <a:cubicBezTo>
                    <a:pt x="1393" y="1736"/>
                    <a:pt x="1461" y="1667"/>
                    <a:pt x="1598" y="1553"/>
                  </a:cubicBezTo>
                  <a:cubicBezTo>
                    <a:pt x="1667" y="1485"/>
                    <a:pt x="1712" y="1416"/>
                    <a:pt x="1758" y="1325"/>
                  </a:cubicBezTo>
                  <a:cubicBezTo>
                    <a:pt x="1804" y="1233"/>
                    <a:pt x="1826" y="1119"/>
                    <a:pt x="1826" y="1028"/>
                  </a:cubicBezTo>
                  <a:cubicBezTo>
                    <a:pt x="1826" y="914"/>
                    <a:pt x="1804" y="823"/>
                    <a:pt x="1758" y="731"/>
                  </a:cubicBezTo>
                  <a:cubicBezTo>
                    <a:pt x="1712" y="640"/>
                    <a:pt x="1667" y="549"/>
                    <a:pt x="1598" y="480"/>
                  </a:cubicBezTo>
                  <a:cubicBezTo>
                    <a:pt x="1553" y="435"/>
                    <a:pt x="1484" y="412"/>
                    <a:pt x="1438" y="366"/>
                  </a:cubicBezTo>
                  <a:cubicBezTo>
                    <a:pt x="1416" y="320"/>
                    <a:pt x="1370" y="252"/>
                    <a:pt x="1324" y="206"/>
                  </a:cubicBezTo>
                  <a:lnTo>
                    <a:pt x="1165" y="92"/>
                  </a:lnTo>
                  <a:cubicBezTo>
                    <a:pt x="1050" y="24"/>
                    <a:pt x="936" y="1"/>
                    <a:pt x="79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8" name="Google Shape;888;p32"/>
            <p:cNvSpPr/>
            <p:nvPr/>
          </p:nvSpPr>
          <p:spPr>
            <a:xfrm>
              <a:off x="888075" y="3920575"/>
              <a:ext cx="43375" cy="44475"/>
            </a:xfrm>
            <a:custGeom>
              <a:rect b="b" l="l" r="r" t="t"/>
              <a:pathLst>
                <a:path extrusionOk="0" h="1779" w="1735">
                  <a:moveTo>
                    <a:pt x="979" y="0"/>
                  </a:moveTo>
                  <a:cubicBezTo>
                    <a:pt x="913" y="0"/>
                    <a:pt x="845" y="12"/>
                    <a:pt x="776" y="35"/>
                  </a:cubicBezTo>
                  <a:lnTo>
                    <a:pt x="639" y="103"/>
                  </a:lnTo>
                  <a:cubicBezTo>
                    <a:pt x="548" y="103"/>
                    <a:pt x="457" y="126"/>
                    <a:pt x="388" y="172"/>
                  </a:cubicBezTo>
                  <a:cubicBezTo>
                    <a:pt x="342" y="217"/>
                    <a:pt x="274" y="263"/>
                    <a:pt x="228" y="286"/>
                  </a:cubicBezTo>
                  <a:cubicBezTo>
                    <a:pt x="137" y="400"/>
                    <a:pt x="69" y="514"/>
                    <a:pt x="46" y="628"/>
                  </a:cubicBezTo>
                  <a:cubicBezTo>
                    <a:pt x="23" y="697"/>
                    <a:pt x="0" y="788"/>
                    <a:pt x="0" y="856"/>
                  </a:cubicBezTo>
                  <a:cubicBezTo>
                    <a:pt x="0" y="879"/>
                    <a:pt x="0" y="879"/>
                    <a:pt x="0" y="879"/>
                  </a:cubicBezTo>
                  <a:cubicBezTo>
                    <a:pt x="0" y="971"/>
                    <a:pt x="23" y="1039"/>
                    <a:pt x="46" y="1107"/>
                  </a:cubicBezTo>
                  <a:cubicBezTo>
                    <a:pt x="46" y="1130"/>
                    <a:pt x="46" y="1130"/>
                    <a:pt x="46" y="1130"/>
                  </a:cubicBezTo>
                  <a:cubicBezTo>
                    <a:pt x="69" y="1199"/>
                    <a:pt x="91" y="1267"/>
                    <a:pt x="137" y="1336"/>
                  </a:cubicBezTo>
                  <a:cubicBezTo>
                    <a:pt x="137" y="1359"/>
                    <a:pt x="137" y="1359"/>
                    <a:pt x="137" y="1359"/>
                  </a:cubicBezTo>
                  <a:cubicBezTo>
                    <a:pt x="183" y="1404"/>
                    <a:pt x="228" y="1473"/>
                    <a:pt x="274" y="1541"/>
                  </a:cubicBezTo>
                  <a:cubicBezTo>
                    <a:pt x="342" y="1587"/>
                    <a:pt x="388" y="1632"/>
                    <a:pt x="457" y="1678"/>
                  </a:cubicBezTo>
                  <a:cubicBezTo>
                    <a:pt x="548" y="1724"/>
                    <a:pt x="639" y="1747"/>
                    <a:pt x="730" y="1769"/>
                  </a:cubicBezTo>
                  <a:cubicBezTo>
                    <a:pt x="764" y="1776"/>
                    <a:pt x="795" y="1779"/>
                    <a:pt x="826" y="1779"/>
                  </a:cubicBezTo>
                  <a:cubicBezTo>
                    <a:pt x="900" y="1779"/>
                    <a:pt x="969" y="1763"/>
                    <a:pt x="1050" y="1747"/>
                  </a:cubicBezTo>
                  <a:cubicBezTo>
                    <a:pt x="1096" y="1724"/>
                    <a:pt x="1164" y="1701"/>
                    <a:pt x="1210" y="1678"/>
                  </a:cubicBezTo>
                  <a:cubicBezTo>
                    <a:pt x="1324" y="1610"/>
                    <a:pt x="1415" y="1518"/>
                    <a:pt x="1484" y="1404"/>
                  </a:cubicBezTo>
                  <a:cubicBezTo>
                    <a:pt x="1529" y="1313"/>
                    <a:pt x="1575" y="1222"/>
                    <a:pt x="1621" y="1153"/>
                  </a:cubicBezTo>
                  <a:cubicBezTo>
                    <a:pt x="1689" y="1062"/>
                    <a:pt x="1712" y="971"/>
                    <a:pt x="1712" y="856"/>
                  </a:cubicBezTo>
                  <a:cubicBezTo>
                    <a:pt x="1735" y="765"/>
                    <a:pt x="1735" y="674"/>
                    <a:pt x="1712" y="560"/>
                  </a:cubicBezTo>
                  <a:cubicBezTo>
                    <a:pt x="1689" y="468"/>
                    <a:pt x="1643" y="377"/>
                    <a:pt x="1575" y="309"/>
                  </a:cubicBezTo>
                  <a:cubicBezTo>
                    <a:pt x="1506" y="217"/>
                    <a:pt x="1438" y="149"/>
                    <a:pt x="1347" y="103"/>
                  </a:cubicBezTo>
                  <a:lnTo>
                    <a:pt x="1164" y="35"/>
                  </a:lnTo>
                  <a:cubicBezTo>
                    <a:pt x="1107" y="12"/>
                    <a:pt x="1044" y="0"/>
                    <a:pt x="9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9" name="Google Shape;889;p32"/>
            <p:cNvSpPr/>
            <p:nvPr/>
          </p:nvSpPr>
          <p:spPr>
            <a:xfrm>
              <a:off x="1070675" y="3952375"/>
              <a:ext cx="43375" cy="43250"/>
            </a:xfrm>
            <a:custGeom>
              <a:rect b="b" l="l" r="r" t="t"/>
              <a:pathLst>
                <a:path extrusionOk="0" h="1730" w="1735">
                  <a:moveTo>
                    <a:pt x="959" y="1"/>
                  </a:moveTo>
                  <a:cubicBezTo>
                    <a:pt x="907" y="1"/>
                    <a:pt x="856" y="7"/>
                    <a:pt x="799" y="18"/>
                  </a:cubicBezTo>
                  <a:cubicBezTo>
                    <a:pt x="708" y="18"/>
                    <a:pt x="616" y="41"/>
                    <a:pt x="525" y="87"/>
                  </a:cubicBezTo>
                  <a:cubicBezTo>
                    <a:pt x="479" y="132"/>
                    <a:pt x="434" y="155"/>
                    <a:pt x="388" y="201"/>
                  </a:cubicBezTo>
                  <a:cubicBezTo>
                    <a:pt x="320" y="246"/>
                    <a:pt x="274" y="269"/>
                    <a:pt x="228" y="315"/>
                  </a:cubicBezTo>
                  <a:cubicBezTo>
                    <a:pt x="183" y="383"/>
                    <a:pt x="160" y="429"/>
                    <a:pt x="114" y="475"/>
                  </a:cubicBezTo>
                  <a:cubicBezTo>
                    <a:pt x="46" y="589"/>
                    <a:pt x="0" y="726"/>
                    <a:pt x="0" y="863"/>
                  </a:cubicBezTo>
                  <a:cubicBezTo>
                    <a:pt x="0" y="931"/>
                    <a:pt x="23" y="1000"/>
                    <a:pt x="23" y="1068"/>
                  </a:cubicBezTo>
                  <a:cubicBezTo>
                    <a:pt x="46" y="1068"/>
                    <a:pt x="46" y="1091"/>
                    <a:pt x="46" y="1091"/>
                  </a:cubicBezTo>
                  <a:cubicBezTo>
                    <a:pt x="69" y="1159"/>
                    <a:pt x="91" y="1228"/>
                    <a:pt x="114" y="1296"/>
                  </a:cubicBezTo>
                  <a:cubicBezTo>
                    <a:pt x="137" y="1319"/>
                    <a:pt x="183" y="1365"/>
                    <a:pt x="183" y="1365"/>
                  </a:cubicBezTo>
                  <a:cubicBezTo>
                    <a:pt x="206" y="1388"/>
                    <a:pt x="228" y="1433"/>
                    <a:pt x="251" y="1456"/>
                  </a:cubicBezTo>
                  <a:lnTo>
                    <a:pt x="274" y="1456"/>
                  </a:lnTo>
                  <a:cubicBezTo>
                    <a:pt x="320" y="1502"/>
                    <a:pt x="365" y="1547"/>
                    <a:pt x="434" y="1593"/>
                  </a:cubicBezTo>
                  <a:cubicBezTo>
                    <a:pt x="434" y="1593"/>
                    <a:pt x="434" y="1593"/>
                    <a:pt x="457" y="1616"/>
                  </a:cubicBezTo>
                  <a:cubicBezTo>
                    <a:pt x="502" y="1639"/>
                    <a:pt x="571" y="1662"/>
                    <a:pt x="639" y="1684"/>
                  </a:cubicBezTo>
                  <a:cubicBezTo>
                    <a:pt x="731" y="1707"/>
                    <a:pt x="799" y="1707"/>
                    <a:pt x="867" y="1730"/>
                  </a:cubicBezTo>
                  <a:lnTo>
                    <a:pt x="890" y="1730"/>
                  </a:lnTo>
                  <a:cubicBezTo>
                    <a:pt x="959" y="1707"/>
                    <a:pt x="1096" y="1684"/>
                    <a:pt x="1096" y="1684"/>
                  </a:cubicBezTo>
                  <a:lnTo>
                    <a:pt x="1119" y="1684"/>
                  </a:lnTo>
                  <a:cubicBezTo>
                    <a:pt x="1187" y="1662"/>
                    <a:pt x="1256" y="1639"/>
                    <a:pt x="1301" y="1616"/>
                  </a:cubicBezTo>
                  <a:cubicBezTo>
                    <a:pt x="1322" y="1595"/>
                    <a:pt x="1324" y="1593"/>
                    <a:pt x="1324" y="1593"/>
                  </a:cubicBezTo>
                  <a:lnTo>
                    <a:pt x="1324" y="1593"/>
                  </a:lnTo>
                  <a:cubicBezTo>
                    <a:pt x="1322" y="1595"/>
                    <a:pt x="1321" y="1597"/>
                    <a:pt x="1323" y="1597"/>
                  </a:cubicBezTo>
                  <a:cubicBezTo>
                    <a:pt x="1334" y="1597"/>
                    <a:pt x="1463" y="1517"/>
                    <a:pt x="1484" y="1456"/>
                  </a:cubicBezTo>
                  <a:cubicBezTo>
                    <a:pt x="1529" y="1410"/>
                    <a:pt x="1575" y="1365"/>
                    <a:pt x="1621" y="1296"/>
                  </a:cubicBezTo>
                  <a:cubicBezTo>
                    <a:pt x="1644" y="1228"/>
                    <a:pt x="1689" y="1159"/>
                    <a:pt x="1712" y="1091"/>
                  </a:cubicBezTo>
                  <a:cubicBezTo>
                    <a:pt x="1712" y="1091"/>
                    <a:pt x="1712" y="1091"/>
                    <a:pt x="1712" y="1068"/>
                  </a:cubicBezTo>
                  <a:cubicBezTo>
                    <a:pt x="1712" y="1022"/>
                    <a:pt x="1735" y="954"/>
                    <a:pt x="1735" y="885"/>
                  </a:cubicBezTo>
                  <a:cubicBezTo>
                    <a:pt x="1735" y="885"/>
                    <a:pt x="1735" y="863"/>
                    <a:pt x="1735" y="863"/>
                  </a:cubicBezTo>
                  <a:cubicBezTo>
                    <a:pt x="1735" y="863"/>
                    <a:pt x="1735" y="863"/>
                    <a:pt x="1735" y="840"/>
                  </a:cubicBezTo>
                  <a:cubicBezTo>
                    <a:pt x="1735" y="771"/>
                    <a:pt x="1712" y="703"/>
                    <a:pt x="1712" y="634"/>
                  </a:cubicBezTo>
                  <a:cubicBezTo>
                    <a:pt x="1712" y="634"/>
                    <a:pt x="1712" y="634"/>
                    <a:pt x="1712" y="612"/>
                  </a:cubicBezTo>
                  <a:cubicBezTo>
                    <a:pt x="1644" y="452"/>
                    <a:pt x="1598" y="383"/>
                    <a:pt x="1484" y="246"/>
                  </a:cubicBezTo>
                  <a:cubicBezTo>
                    <a:pt x="1484" y="246"/>
                    <a:pt x="1484" y="246"/>
                    <a:pt x="1484" y="224"/>
                  </a:cubicBezTo>
                  <a:cubicBezTo>
                    <a:pt x="1415" y="178"/>
                    <a:pt x="1370" y="155"/>
                    <a:pt x="1324" y="109"/>
                  </a:cubicBezTo>
                  <a:lnTo>
                    <a:pt x="1301" y="109"/>
                  </a:lnTo>
                  <a:cubicBezTo>
                    <a:pt x="1233" y="64"/>
                    <a:pt x="1187" y="41"/>
                    <a:pt x="1119" y="18"/>
                  </a:cubicBezTo>
                  <a:cubicBezTo>
                    <a:pt x="1061" y="7"/>
                    <a:pt x="1010" y="1"/>
                    <a:pt x="95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0" name="Google Shape;890;p32"/>
            <p:cNvSpPr/>
            <p:nvPr/>
          </p:nvSpPr>
          <p:spPr>
            <a:xfrm>
              <a:off x="1262400" y="3871225"/>
              <a:ext cx="41100" cy="47800"/>
            </a:xfrm>
            <a:custGeom>
              <a:rect b="b" l="l" r="r" t="t"/>
              <a:pathLst>
                <a:path extrusionOk="0" h="1912" w="1644">
                  <a:moveTo>
                    <a:pt x="891" y="0"/>
                  </a:moveTo>
                  <a:cubicBezTo>
                    <a:pt x="822" y="0"/>
                    <a:pt x="754" y="0"/>
                    <a:pt x="685" y="23"/>
                  </a:cubicBezTo>
                  <a:cubicBezTo>
                    <a:pt x="548" y="46"/>
                    <a:pt x="434" y="114"/>
                    <a:pt x="343" y="206"/>
                  </a:cubicBezTo>
                  <a:cubicBezTo>
                    <a:pt x="343" y="228"/>
                    <a:pt x="343" y="228"/>
                    <a:pt x="343" y="228"/>
                  </a:cubicBezTo>
                  <a:cubicBezTo>
                    <a:pt x="274" y="297"/>
                    <a:pt x="206" y="342"/>
                    <a:pt x="160" y="434"/>
                  </a:cubicBezTo>
                  <a:cubicBezTo>
                    <a:pt x="115" y="502"/>
                    <a:pt x="92" y="594"/>
                    <a:pt x="46" y="685"/>
                  </a:cubicBezTo>
                  <a:cubicBezTo>
                    <a:pt x="46" y="708"/>
                    <a:pt x="46" y="753"/>
                    <a:pt x="23" y="776"/>
                  </a:cubicBezTo>
                  <a:cubicBezTo>
                    <a:pt x="23" y="867"/>
                    <a:pt x="0" y="959"/>
                    <a:pt x="0" y="1050"/>
                  </a:cubicBezTo>
                  <a:cubicBezTo>
                    <a:pt x="0" y="1164"/>
                    <a:pt x="23" y="1255"/>
                    <a:pt x="46" y="1347"/>
                  </a:cubicBezTo>
                  <a:cubicBezTo>
                    <a:pt x="69" y="1415"/>
                    <a:pt x="92" y="1461"/>
                    <a:pt x="115" y="1529"/>
                  </a:cubicBezTo>
                  <a:cubicBezTo>
                    <a:pt x="160" y="1575"/>
                    <a:pt x="183" y="1621"/>
                    <a:pt x="229" y="1689"/>
                  </a:cubicBezTo>
                  <a:cubicBezTo>
                    <a:pt x="274" y="1712"/>
                    <a:pt x="343" y="1758"/>
                    <a:pt x="388" y="1803"/>
                  </a:cubicBezTo>
                  <a:cubicBezTo>
                    <a:pt x="480" y="1849"/>
                    <a:pt x="571" y="1895"/>
                    <a:pt x="662" y="1895"/>
                  </a:cubicBezTo>
                  <a:cubicBezTo>
                    <a:pt x="697" y="1906"/>
                    <a:pt x="731" y="1912"/>
                    <a:pt x="765" y="1912"/>
                  </a:cubicBezTo>
                  <a:cubicBezTo>
                    <a:pt x="799" y="1912"/>
                    <a:pt x="834" y="1906"/>
                    <a:pt x="868" y="1895"/>
                  </a:cubicBezTo>
                  <a:cubicBezTo>
                    <a:pt x="936" y="1895"/>
                    <a:pt x="1005" y="1872"/>
                    <a:pt x="1050" y="1849"/>
                  </a:cubicBezTo>
                  <a:cubicBezTo>
                    <a:pt x="1119" y="1826"/>
                    <a:pt x="1187" y="1780"/>
                    <a:pt x="1233" y="1735"/>
                  </a:cubicBezTo>
                  <a:cubicBezTo>
                    <a:pt x="1301" y="1689"/>
                    <a:pt x="1370" y="1621"/>
                    <a:pt x="1416" y="1529"/>
                  </a:cubicBezTo>
                  <a:cubicBezTo>
                    <a:pt x="1438" y="1507"/>
                    <a:pt x="1461" y="1461"/>
                    <a:pt x="1484" y="1438"/>
                  </a:cubicBezTo>
                  <a:cubicBezTo>
                    <a:pt x="1530" y="1347"/>
                    <a:pt x="1575" y="1255"/>
                    <a:pt x="1598" y="1164"/>
                  </a:cubicBezTo>
                  <a:cubicBezTo>
                    <a:pt x="1598" y="1119"/>
                    <a:pt x="1621" y="1096"/>
                    <a:pt x="1621" y="1050"/>
                  </a:cubicBezTo>
                  <a:cubicBezTo>
                    <a:pt x="1621" y="959"/>
                    <a:pt x="1644" y="845"/>
                    <a:pt x="1644" y="753"/>
                  </a:cubicBezTo>
                  <a:cubicBezTo>
                    <a:pt x="1644" y="639"/>
                    <a:pt x="1621" y="548"/>
                    <a:pt x="1575" y="457"/>
                  </a:cubicBezTo>
                  <a:cubicBezTo>
                    <a:pt x="1553" y="365"/>
                    <a:pt x="1507" y="274"/>
                    <a:pt x="1416" y="206"/>
                  </a:cubicBezTo>
                  <a:cubicBezTo>
                    <a:pt x="1347" y="137"/>
                    <a:pt x="1279" y="91"/>
                    <a:pt x="1187" y="69"/>
                  </a:cubicBezTo>
                  <a:cubicBezTo>
                    <a:pt x="1096" y="0"/>
                    <a:pt x="982" y="0"/>
                    <a:pt x="8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1" name="Google Shape;891;p32"/>
            <p:cNvSpPr/>
            <p:nvPr/>
          </p:nvSpPr>
          <p:spPr>
            <a:xfrm>
              <a:off x="1322325" y="3765075"/>
              <a:ext cx="41675" cy="46525"/>
            </a:xfrm>
            <a:custGeom>
              <a:rect b="b" l="l" r="r" t="t"/>
              <a:pathLst>
                <a:path extrusionOk="0" h="1861" w="1667">
                  <a:moveTo>
                    <a:pt x="776" y="1"/>
                  </a:moveTo>
                  <a:cubicBezTo>
                    <a:pt x="708" y="1"/>
                    <a:pt x="639" y="23"/>
                    <a:pt x="571" y="23"/>
                  </a:cubicBezTo>
                  <a:cubicBezTo>
                    <a:pt x="434" y="69"/>
                    <a:pt x="320" y="138"/>
                    <a:pt x="228" y="229"/>
                  </a:cubicBezTo>
                  <a:cubicBezTo>
                    <a:pt x="183" y="274"/>
                    <a:pt x="160" y="320"/>
                    <a:pt x="114" y="389"/>
                  </a:cubicBezTo>
                  <a:cubicBezTo>
                    <a:pt x="46" y="503"/>
                    <a:pt x="0" y="617"/>
                    <a:pt x="0" y="754"/>
                  </a:cubicBezTo>
                  <a:lnTo>
                    <a:pt x="23" y="1096"/>
                  </a:lnTo>
                  <a:cubicBezTo>
                    <a:pt x="23" y="1233"/>
                    <a:pt x="46" y="1370"/>
                    <a:pt x="114" y="1484"/>
                  </a:cubicBezTo>
                  <a:cubicBezTo>
                    <a:pt x="183" y="1576"/>
                    <a:pt x="228" y="1644"/>
                    <a:pt x="320" y="1690"/>
                  </a:cubicBezTo>
                  <a:cubicBezTo>
                    <a:pt x="388" y="1758"/>
                    <a:pt x="479" y="1804"/>
                    <a:pt x="571" y="1827"/>
                  </a:cubicBezTo>
                  <a:cubicBezTo>
                    <a:pt x="639" y="1849"/>
                    <a:pt x="708" y="1861"/>
                    <a:pt x="776" y="1861"/>
                  </a:cubicBezTo>
                  <a:cubicBezTo>
                    <a:pt x="845" y="1861"/>
                    <a:pt x="913" y="1849"/>
                    <a:pt x="982" y="1827"/>
                  </a:cubicBezTo>
                  <a:lnTo>
                    <a:pt x="1004" y="1827"/>
                  </a:lnTo>
                  <a:cubicBezTo>
                    <a:pt x="1073" y="1804"/>
                    <a:pt x="1141" y="1781"/>
                    <a:pt x="1210" y="1735"/>
                  </a:cubicBezTo>
                  <a:cubicBezTo>
                    <a:pt x="1278" y="1712"/>
                    <a:pt x="1324" y="1644"/>
                    <a:pt x="1370" y="1598"/>
                  </a:cubicBezTo>
                  <a:lnTo>
                    <a:pt x="1392" y="1598"/>
                  </a:lnTo>
                  <a:cubicBezTo>
                    <a:pt x="1438" y="1530"/>
                    <a:pt x="1484" y="1484"/>
                    <a:pt x="1529" y="1416"/>
                  </a:cubicBezTo>
                  <a:cubicBezTo>
                    <a:pt x="1529" y="1416"/>
                    <a:pt x="1529" y="1416"/>
                    <a:pt x="1529" y="1393"/>
                  </a:cubicBezTo>
                  <a:cubicBezTo>
                    <a:pt x="1575" y="1347"/>
                    <a:pt x="1598" y="1279"/>
                    <a:pt x="1621" y="1210"/>
                  </a:cubicBezTo>
                  <a:cubicBezTo>
                    <a:pt x="1621" y="1187"/>
                    <a:pt x="1621" y="1187"/>
                    <a:pt x="1621" y="1187"/>
                  </a:cubicBezTo>
                  <a:cubicBezTo>
                    <a:pt x="1644" y="1096"/>
                    <a:pt x="1666" y="1005"/>
                    <a:pt x="1666" y="936"/>
                  </a:cubicBezTo>
                  <a:cubicBezTo>
                    <a:pt x="1666" y="868"/>
                    <a:pt x="1644" y="777"/>
                    <a:pt x="1621" y="708"/>
                  </a:cubicBezTo>
                  <a:cubicBezTo>
                    <a:pt x="1621" y="708"/>
                    <a:pt x="1621" y="708"/>
                    <a:pt x="1621" y="685"/>
                  </a:cubicBezTo>
                  <a:cubicBezTo>
                    <a:pt x="1598" y="617"/>
                    <a:pt x="1575" y="548"/>
                    <a:pt x="1552" y="503"/>
                  </a:cubicBezTo>
                  <a:cubicBezTo>
                    <a:pt x="1552" y="503"/>
                    <a:pt x="1552" y="480"/>
                    <a:pt x="1529" y="480"/>
                  </a:cubicBezTo>
                  <a:cubicBezTo>
                    <a:pt x="1438" y="343"/>
                    <a:pt x="1392" y="297"/>
                    <a:pt x="1301" y="229"/>
                  </a:cubicBezTo>
                  <a:cubicBezTo>
                    <a:pt x="1233" y="160"/>
                    <a:pt x="1164" y="92"/>
                    <a:pt x="1073" y="69"/>
                  </a:cubicBezTo>
                  <a:cubicBezTo>
                    <a:pt x="982" y="23"/>
                    <a:pt x="867" y="1"/>
                    <a:pt x="7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2" name="Google Shape;892;p32"/>
            <p:cNvSpPr/>
            <p:nvPr/>
          </p:nvSpPr>
          <p:spPr>
            <a:xfrm>
              <a:off x="1382800" y="3611000"/>
              <a:ext cx="46250" cy="51950"/>
            </a:xfrm>
            <a:custGeom>
              <a:rect b="b" l="l" r="r" t="t"/>
              <a:pathLst>
                <a:path extrusionOk="0" h="2078" w="1850">
                  <a:moveTo>
                    <a:pt x="822" y="1"/>
                  </a:moveTo>
                  <a:cubicBezTo>
                    <a:pt x="754" y="1"/>
                    <a:pt x="662" y="1"/>
                    <a:pt x="594" y="46"/>
                  </a:cubicBezTo>
                  <a:cubicBezTo>
                    <a:pt x="526" y="69"/>
                    <a:pt x="434" y="92"/>
                    <a:pt x="366" y="138"/>
                  </a:cubicBezTo>
                  <a:cubicBezTo>
                    <a:pt x="297" y="183"/>
                    <a:pt x="206" y="252"/>
                    <a:pt x="160" y="320"/>
                  </a:cubicBezTo>
                  <a:cubicBezTo>
                    <a:pt x="92" y="412"/>
                    <a:pt x="46" y="480"/>
                    <a:pt x="23" y="594"/>
                  </a:cubicBezTo>
                  <a:cubicBezTo>
                    <a:pt x="1" y="686"/>
                    <a:pt x="1" y="800"/>
                    <a:pt x="23" y="891"/>
                  </a:cubicBezTo>
                  <a:cubicBezTo>
                    <a:pt x="23" y="982"/>
                    <a:pt x="46" y="1096"/>
                    <a:pt x="92" y="1165"/>
                  </a:cubicBezTo>
                  <a:cubicBezTo>
                    <a:pt x="115" y="1188"/>
                    <a:pt x="115" y="1188"/>
                    <a:pt x="115" y="1211"/>
                  </a:cubicBezTo>
                  <a:cubicBezTo>
                    <a:pt x="138" y="1370"/>
                    <a:pt x="160" y="1507"/>
                    <a:pt x="252" y="1644"/>
                  </a:cubicBezTo>
                  <a:cubicBezTo>
                    <a:pt x="366" y="1781"/>
                    <a:pt x="366" y="1804"/>
                    <a:pt x="480" y="1895"/>
                  </a:cubicBezTo>
                  <a:cubicBezTo>
                    <a:pt x="503" y="1918"/>
                    <a:pt x="548" y="1941"/>
                    <a:pt x="594" y="1964"/>
                  </a:cubicBezTo>
                  <a:cubicBezTo>
                    <a:pt x="662" y="2009"/>
                    <a:pt x="731" y="2032"/>
                    <a:pt x="799" y="2055"/>
                  </a:cubicBezTo>
                  <a:lnTo>
                    <a:pt x="982" y="2078"/>
                  </a:lnTo>
                  <a:cubicBezTo>
                    <a:pt x="1096" y="2078"/>
                    <a:pt x="1187" y="2055"/>
                    <a:pt x="1279" y="2009"/>
                  </a:cubicBezTo>
                  <a:cubicBezTo>
                    <a:pt x="1347" y="1987"/>
                    <a:pt x="1416" y="1964"/>
                    <a:pt x="1461" y="1918"/>
                  </a:cubicBezTo>
                  <a:cubicBezTo>
                    <a:pt x="1530" y="1850"/>
                    <a:pt x="1598" y="1781"/>
                    <a:pt x="1644" y="1690"/>
                  </a:cubicBezTo>
                  <a:cubicBezTo>
                    <a:pt x="1690" y="1599"/>
                    <a:pt x="1735" y="1507"/>
                    <a:pt x="1781" y="1393"/>
                  </a:cubicBezTo>
                  <a:cubicBezTo>
                    <a:pt x="1827" y="1302"/>
                    <a:pt x="1827" y="1188"/>
                    <a:pt x="1827" y="1074"/>
                  </a:cubicBezTo>
                  <a:cubicBezTo>
                    <a:pt x="1849" y="982"/>
                    <a:pt x="1827" y="868"/>
                    <a:pt x="1804" y="754"/>
                  </a:cubicBezTo>
                  <a:cubicBezTo>
                    <a:pt x="1804" y="731"/>
                    <a:pt x="1804" y="731"/>
                    <a:pt x="1804" y="708"/>
                  </a:cubicBezTo>
                  <a:cubicBezTo>
                    <a:pt x="1781" y="663"/>
                    <a:pt x="1735" y="549"/>
                    <a:pt x="1690" y="480"/>
                  </a:cubicBezTo>
                  <a:cubicBezTo>
                    <a:pt x="1667" y="457"/>
                    <a:pt x="1644" y="412"/>
                    <a:pt x="1621" y="389"/>
                  </a:cubicBezTo>
                  <a:cubicBezTo>
                    <a:pt x="1598" y="366"/>
                    <a:pt x="1576" y="320"/>
                    <a:pt x="1553" y="297"/>
                  </a:cubicBezTo>
                  <a:cubicBezTo>
                    <a:pt x="1553" y="297"/>
                    <a:pt x="1530" y="275"/>
                    <a:pt x="1530" y="275"/>
                  </a:cubicBezTo>
                  <a:cubicBezTo>
                    <a:pt x="1370" y="138"/>
                    <a:pt x="1302" y="115"/>
                    <a:pt x="1119" y="46"/>
                  </a:cubicBezTo>
                  <a:cubicBezTo>
                    <a:pt x="1051" y="24"/>
                    <a:pt x="914" y="1"/>
                    <a:pt x="8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3" name="Google Shape;893;p32"/>
            <p:cNvSpPr/>
            <p:nvPr/>
          </p:nvSpPr>
          <p:spPr>
            <a:xfrm>
              <a:off x="1351425" y="3407600"/>
              <a:ext cx="43375" cy="47650"/>
            </a:xfrm>
            <a:custGeom>
              <a:rect b="b" l="l" r="r" t="t"/>
              <a:pathLst>
                <a:path extrusionOk="0" h="1906" w="1735">
                  <a:moveTo>
                    <a:pt x="845" y="1"/>
                  </a:moveTo>
                  <a:cubicBezTo>
                    <a:pt x="829" y="1"/>
                    <a:pt x="814" y="3"/>
                    <a:pt x="799" y="11"/>
                  </a:cubicBezTo>
                  <a:cubicBezTo>
                    <a:pt x="731" y="11"/>
                    <a:pt x="639" y="11"/>
                    <a:pt x="571" y="34"/>
                  </a:cubicBezTo>
                  <a:cubicBezTo>
                    <a:pt x="457" y="57"/>
                    <a:pt x="388" y="102"/>
                    <a:pt x="297" y="171"/>
                  </a:cubicBezTo>
                  <a:cubicBezTo>
                    <a:pt x="228" y="216"/>
                    <a:pt x="160" y="308"/>
                    <a:pt x="114" y="376"/>
                  </a:cubicBezTo>
                  <a:cubicBezTo>
                    <a:pt x="46" y="467"/>
                    <a:pt x="23" y="559"/>
                    <a:pt x="23" y="673"/>
                  </a:cubicBezTo>
                  <a:cubicBezTo>
                    <a:pt x="0" y="764"/>
                    <a:pt x="0" y="856"/>
                    <a:pt x="23" y="947"/>
                  </a:cubicBezTo>
                  <a:cubicBezTo>
                    <a:pt x="23" y="1015"/>
                    <a:pt x="0" y="1084"/>
                    <a:pt x="0" y="1152"/>
                  </a:cubicBezTo>
                  <a:cubicBezTo>
                    <a:pt x="0" y="1221"/>
                    <a:pt x="23" y="1289"/>
                    <a:pt x="23" y="1358"/>
                  </a:cubicBezTo>
                  <a:cubicBezTo>
                    <a:pt x="46" y="1403"/>
                    <a:pt x="69" y="1472"/>
                    <a:pt x="91" y="1540"/>
                  </a:cubicBezTo>
                  <a:cubicBezTo>
                    <a:pt x="137" y="1632"/>
                    <a:pt x="206" y="1700"/>
                    <a:pt x="297" y="1746"/>
                  </a:cubicBezTo>
                  <a:cubicBezTo>
                    <a:pt x="343" y="1791"/>
                    <a:pt x="411" y="1837"/>
                    <a:pt x="457" y="1837"/>
                  </a:cubicBezTo>
                  <a:cubicBezTo>
                    <a:pt x="525" y="1883"/>
                    <a:pt x="594" y="1905"/>
                    <a:pt x="662" y="1905"/>
                  </a:cubicBezTo>
                  <a:lnTo>
                    <a:pt x="868" y="1905"/>
                  </a:lnTo>
                  <a:cubicBezTo>
                    <a:pt x="959" y="1883"/>
                    <a:pt x="1050" y="1860"/>
                    <a:pt x="1141" y="1814"/>
                  </a:cubicBezTo>
                  <a:cubicBezTo>
                    <a:pt x="1210" y="1769"/>
                    <a:pt x="1301" y="1700"/>
                    <a:pt x="1370" y="1654"/>
                  </a:cubicBezTo>
                  <a:cubicBezTo>
                    <a:pt x="1393" y="1632"/>
                    <a:pt x="1393" y="1609"/>
                    <a:pt x="1415" y="1586"/>
                  </a:cubicBezTo>
                  <a:cubicBezTo>
                    <a:pt x="1461" y="1517"/>
                    <a:pt x="1529" y="1449"/>
                    <a:pt x="1575" y="1358"/>
                  </a:cubicBezTo>
                  <a:cubicBezTo>
                    <a:pt x="1621" y="1289"/>
                    <a:pt x="1644" y="1221"/>
                    <a:pt x="1666" y="1152"/>
                  </a:cubicBezTo>
                  <a:cubicBezTo>
                    <a:pt x="1666" y="1129"/>
                    <a:pt x="1689" y="1107"/>
                    <a:pt x="1689" y="1107"/>
                  </a:cubicBezTo>
                  <a:cubicBezTo>
                    <a:pt x="1689" y="1084"/>
                    <a:pt x="1689" y="1084"/>
                    <a:pt x="1689" y="1061"/>
                  </a:cubicBezTo>
                  <a:cubicBezTo>
                    <a:pt x="1712" y="992"/>
                    <a:pt x="1712" y="924"/>
                    <a:pt x="1735" y="833"/>
                  </a:cubicBezTo>
                  <a:cubicBezTo>
                    <a:pt x="1735" y="719"/>
                    <a:pt x="1712" y="627"/>
                    <a:pt x="1666" y="536"/>
                  </a:cubicBezTo>
                  <a:cubicBezTo>
                    <a:pt x="1621" y="445"/>
                    <a:pt x="1575" y="353"/>
                    <a:pt x="1507" y="285"/>
                  </a:cubicBezTo>
                  <a:cubicBezTo>
                    <a:pt x="1484" y="285"/>
                    <a:pt x="1484" y="285"/>
                    <a:pt x="1484" y="262"/>
                  </a:cubicBezTo>
                  <a:cubicBezTo>
                    <a:pt x="1415" y="216"/>
                    <a:pt x="1370" y="171"/>
                    <a:pt x="1301" y="125"/>
                  </a:cubicBezTo>
                  <a:cubicBezTo>
                    <a:pt x="1233" y="102"/>
                    <a:pt x="1164" y="57"/>
                    <a:pt x="1073" y="34"/>
                  </a:cubicBezTo>
                  <a:cubicBezTo>
                    <a:pt x="1050" y="34"/>
                    <a:pt x="982" y="11"/>
                    <a:pt x="936" y="11"/>
                  </a:cubicBezTo>
                  <a:cubicBezTo>
                    <a:pt x="906" y="11"/>
                    <a:pt x="875" y="1"/>
                    <a:pt x="8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4" name="Google Shape;894;p32"/>
            <p:cNvSpPr/>
            <p:nvPr/>
          </p:nvSpPr>
          <p:spPr>
            <a:xfrm>
              <a:off x="1240150" y="3286325"/>
              <a:ext cx="45100" cy="44375"/>
            </a:xfrm>
            <a:custGeom>
              <a:rect b="b" l="l" r="r" t="t"/>
              <a:pathLst>
                <a:path extrusionOk="0" h="1775" w="1804">
                  <a:moveTo>
                    <a:pt x="913" y="0"/>
                  </a:moveTo>
                  <a:cubicBezTo>
                    <a:pt x="868" y="0"/>
                    <a:pt x="753" y="23"/>
                    <a:pt x="708" y="23"/>
                  </a:cubicBezTo>
                  <a:lnTo>
                    <a:pt x="708" y="46"/>
                  </a:lnTo>
                  <a:lnTo>
                    <a:pt x="685" y="46"/>
                  </a:lnTo>
                  <a:cubicBezTo>
                    <a:pt x="639" y="46"/>
                    <a:pt x="594" y="69"/>
                    <a:pt x="571" y="91"/>
                  </a:cubicBezTo>
                  <a:cubicBezTo>
                    <a:pt x="548" y="91"/>
                    <a:pt x="502" y="114"/>
                    <a:pt x="480" y="137"/>
                  </a:cubicBezTo>
                  <a:lnTo>
                    <a:pt x="457" y="137"/>
                  </a:lnTo>
                  <a:cubicBezTo>
                    <a:pt x="411" y="160"/>
                    <a:pt x="320" y="228"/>
                    <a:pt x="297" y="274"/>
                  </a:cubicBezTo>
                  <a:lnTo>
                    <a:pt x="274" y="274"/>
                  </a:lnTo>
                  <a:cubicBezTo>
                    <a:pt x="251" y="297"/>
                    <a:pt x="228" y="343"/>
                    <a:pt x="206" y="365"/>
                  </a:cubicBezTo>
                  <a:cubicBezTo>
                    <a:pt x="183" y="388"/>
                    <a:pt x="160" y="434"/>
                    <a:pt x="137" y="457"/>
                  </a:cubicBezTo>
                  <a:cubicBezTo>
                    <a:pt x="114" y="502"/>
                    <a:pt x="92" y="548"/>
                    <a:pt x="92" y="571"/>
                  </a:cubicBezTo>
                  <a:cubicBezTo>
                    <a:pt x="92" y="594"/>
                    <a:pt x="69" y="639"/>
                    <a:pt x="46" y="662"/>
                  </a:cubicBezTo>
                  <a:cubicBezTo>
                    <a:pt x="46" y="685"/>
                    <a:pt x="46" y="685"/>
                    <a:pt x="46" y="685"/>
                  </a:cubicBezTo>
                  <a:cubicBezTo>
                    <a:pt x="46" y="731"/>
                    <a:pt x="23" y="753"/>
                    <a:pt x="23" y="799"/>
                  </a:cubicBezTo>
                  <a:cubicBezTo>
                    <a:pt x="23" y="822"/>
                    <a:pt x="23" y="868"/>
                    <a:pt x="23" y="890"/>
                  </a:cubicBezTo>
                  <a:cubicBezTo>
                    <a:pt x="0" y="1005"/>
                    <a:pt x="23" y="1096"/>
                    <a:pt x="92" y="1187"/>
                  </a:cubicBezTo>
                  <a:cubicBezTo>
                    <a:pt x="114" y="1278"/>
                    <a:pt x="160" y="1370"/>
                    <a:pt x="228" y="1438"/>
                  </a:cubicBezTo>
                  <a:cubicBezTo>
                    <a:pt x="297" y="1507"/>
                    <a:pt x="388" y="1575"/>
                    <a:pt x="480" y="1598"/>
                  </a:cubicBezTo>
                  <a:lnTo>
                    <a:pt x="502" y="1598"/>
                  </a:lnTo>
                  <a:cubicBezTo>
                    <a:pt x="548" y="1621"/>
                    <a:pt x="571" y="1644"/>
                    <a:pt x="594" y="1666"/>
                  </a:cubicBezTo>
                  <a:cubicBezTo>
                    <a:pt x="685" y="1735"/>
                    <a:pt x="776" y="1758"/>
                    <a:pt x="868" y="1758"/>
                  </a:cubicBezTo>
                  <a:cubicBezTo>
                    <a:pt x="902" y="1769"/>
                    <a:pt x="936" y="1775"/>
                    <a:pt x="970" y="1775"/>
                  </a:cubicBezTo>
                  <a:cubicBezTo>
                    <a:pt x="1005" y="1775"/>
                    <a:pt x="1039" y="1769"/>
                    <a:pt x="1073" y="1758"/>
                  </a:cubicBezTo>
                  <a:cubicBezTo>
                    <a:pt x="1142" y="1758"/>
                    <a:pt x="1210" y="1735"/>
                    <a:pt x="1278" y="1712"/>
                  </a:cubicBezTo>
                  <a:cubicBezTo>
                    <a:pt x="1324" y="1689"/>
                    <a:pt x="1393" y="1666"/>
                    <a:pt x="1438" y="1598"/>
                  </a:cubicBezTo>
                  <a:cubicBezTo>
                    <a:pt x="1530" y="1552"/>
                    <a:pt x="1575" y="1484"/>
                    <a:pt x="1621" y="1393"/>
                  </a:cubicBezTo>
                  <a:lnTo>
                    <a:pt x="1644" y="1393"/>
                  </a:lnTo>
                  <a:cubicBezTo>
                    <a:pt x="1666" y="1324"/>
                    <a:pt x="1689" y="1256"/>
                    <a:pt x="1712" y="1187"/>
                  </a:cubicBezTo>
                  <a:cubicBezTo>
                    <a:pt x="1712" y="1187"/>
                    <a:pt x="1735" y="1164"/>
                    <a:pt x="1735" y="1164"/>
                  </a:cubicBezTo>
                  <a:cubicBezTo>
                    <a:pt x="1735" y="1164"/>
                    <a:pt x="1735" y="1141"/>
                    <a:pt x="1735" y="1141"/>
                  </a:cubicBezTo>
                  <a:cubicBezTo>
                    <a:pt x="1735" y="1119"/>
                    <a:pt x="1735" y="1073"/>
                    <a:pt x="1758" y="1027"/>
                  </a:cubicBezTo>
                  <a:cubicBezTo>
                    <a:pt x="1781" y="959"/>
                    <a:pt x="1803" y="868"/>
                    <a:pt x="1803" y="753"/>
                  </a:cubicBezTo>
                  <a:cubicBezTo>
                    <a:pt x="1803" y="662"/>
                    <a:pt x="1781" y="548"/>
                    <a:pt x="1735" y="480"/>
                  </a:cubicBezTo>
                  <a:cubicBezTo>
                    <a:pt x="1712" y="365"/>
                    <a:pt x="1666" y="297"/>
                    <a:pt x="1575" y="228"/>
                  </a:cubicBezTo>
                  <a:cubicBezTo>
                    <a:pt x="1530" y="183"/>
                    <a:pt x="1484" y="137"/>
                    <a:pt x="1438" y="114"/>
                  </a:cubicBezTo>
                  <a:cubicBezTo>
                    <a:pt x="1301" y="46"/>
                    <a:pt x="1187" y="0"/>
                    <a:pt x="10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95" name="Google Shape;895;p32"/>
          <p:cNvSpPr txBox="1"/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896" name="Google Shape;896;p32"/>
          <p:cNvSpPr txBox="1"/>
          <p:nvPr>
            <p:ph idx="1" type="subTitle"/>
          </p:nvPr>
        </p:nvSpPr>
        <p:spPr>
          <a:xfrm>
            <a:off x="1465050" y="1285619"/>
            <a:ext cx="2335500" cy="44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 sz="1800"/>
            </a:lvl9pPr>
          </a:lstStyle>
          <a:p/>
        </p:txBody>
      </p:sp>
      <p:sp>
        <p:nvSpPr>
          <p:cNvPr id="897" name="Google Shape;897;p32"/>
          <p:cNvSpPr txBox="1"/>
          <p:nvPr>
            <p:ph idx="2" type="subTitle"/>
          </p:nvPr>
        </p:nvSpPr>
        <p:spPr>
          <a:xfrm>
            <a:off x="878550" y="1672794"/>
            <a:ext cx="3508500" cy="85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898" name="Google Shape;898;p32"/>
          <p:cNvSpPr txBox="1"/>
          <p:nvPr>
            <p:ph idx="3" type="subTitle"/>
          </p:nvPr>
        </p:nvSpPr>
        <p:spPr>
          <a:xfrm>
            <a:off x="5343450" y="1285619"/>
            <a:ext cx="2335500" cy="44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 sz="1800"/>
            </a:lvl9pPr>
          </a:lstStyle>
          <a:p/>
        </p:txBody>
      </p:sp>
      <p:sp>
        <p:nvSpPr>
          <p:cNvPr id="899" name="Google Shape;899;p32"/>
          <p:cNvSpPr txBox="1"/>
          <p:nvPr>
            <p:ph idx="4" type="subTitle"/>
          </p:nvPr>
        </p:nvSpPr>
        <p:spPr>
          <a:xfrm>
            <a:off x="4756950" y="1672794"/>
            <a:ext cx="3508500" cy="85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grpSp>
        <p:nvGrpSpPr>
          <p:cNvPr id="900" name="Google Shape;900;p32"/>
          <p:cNvGrpSpPr/>
          <p:nvPr/>
        </p:nvGrpSpPr>
        <p:grpSpPr>
          <a:xfrm>
            <a:off x="-317000" y="3241275"/>
            <a:ext cx="1067700" cy="1029050"/>
            <a:chOff x="4445375" y="3754025"/>
            <a:chExt cx="1067700" cy="1029050"/>
          </a:xfrm>
        </p:grpSpPr>
        <p:sp>
          <p:nvSpPr>
            <p:cNvPr id="901" name="Google Shape;901;p32"/>
            <p:cNvSpPr/>
            <p:nvPr/>
          </p:nvSpPr>
          <p:spPr>
            <a:xfrm>
              <a:off x="4445375" y="3754025"/>
              <a:ext cx="1067700" cy="1029050"/>
            </a:xfrm>
            <a:custGeom>
              <a:rect b="b" l="l" r="r" t="t"/>
              <a:pathLst>
                <a:path extrusionOk="0" h="41162" w="42708">
                  <a:moveTo>
                    <a:pt x="18268" y="754"/>
                  </a:moveTo>
                  <a:cubicBezTo>
                    <a:pt x="21180" y="754"/>
                    <a:pt x="24101" y="1353"/>
                    <a:pt x="26844" y="2291"/>
                  </a:cubicBezTo>
                  <a:cubicBezTo>
                    <a:pt x="30975" y="3684"/>
                    <a:pt x="35083" y="5807"/>
                    <a:pt x="37594" y="9481"/>
                  </a:cubicBezTo>
                  <a:cubicBezTo>
                    <a:pt x="38850" y="11307"/>
                    <a:pt x="39717" y="13362"/>
                    <a:pt x="40356" y="15462"/>
                  </a:cubicBezTo>
                  <a:cubicBezTo>
                    <a:pt x="41018" y="17539"/>
                    <a:pt x="41429" y="19684"/>
                    <a:pt x="41520" y="21876"/>
                  </a:cubicBezTo>
                  <a:cubicBezTo>
                    <a:pt x="41703" y="26098"/>
                    <a:pt x="40539" y="30252"/>
                    <a:pt x="37708" y="33448"/>
                  </a:cubicBezTo>
                  <a:cubicBezTo>
                    <a:pt x="35038" y="36461"/>
                    <a:pt x="31363" y="38469"/>
                    <a:pt x="27551" y="39565"/>
                  </a:cubicBezTo>
                  <a:cubicBezTo>
                    <a:pt x="25655" y="40107"/>
                    <a:pt x="23718" y="40389"/>
                    <a:pt x="21791" y="40389"/>
                  </a:cubicBezTo>
                  <a:cubicBezTo>
                    <a:pt x="19334" y="40389"/>
                    <a:pt x="16891" y="39931"/>
                    <a:pt x="14564" y="38972"/>
                  </a:cubicBezTo>
                  <a:cubicBezTo>
                    <a:pt x="10706" y="37374"/>
                    <a:pt x="7419" y="34544"/>
                    <a:pt x="5182" y="31028"/>
                  </a:cubicBezTo>
                  <a:cubicBezTo>
                    <a:pt x="823" y="24158"/>
                    <a:pt x="229" y="14686"/>
                    <a:pt x="4635" y="7678"/>
                  </a:cubicBezTo>
                  <a:cubicBezTo>
                    <a:pt x="5160" y="6811"/>
                    <a:pt x="5776" y="5989"/>
                    <a:pt x="6461" y="5236"/>
                  </a:cubicBezTo>
                  <a:cubicBezTo>
                    <a:pt x="6483" y="5236"/>
                    <a:pt x="6483" y="5213"/>
                    <a:pt x="6506" y="5190"/>
                  </a:cubicBezTo>
                  <a:cubicBezTo>
                    <a:pt x="8424" y="3341"/>
                    <a:pt x="10866" y="2063"/>
                    <a:pt x="13445" y="1356"/>
                  </a:cubicBezTo>
                  <a:cubicBezTo>
                    <a:pt x="15029" y="939"/>
                    <a:pt x="16647" y="754"/>
                    <a:pt x="18268" y="754"/>
                  </a:cubicBezTo>
                  <a:close/>
                  <a:moveTo>
                    <a:pt x="18378" y="0"/>
                  </a:moveTo>
                  <a:cubicBezTo>
                    <a:pt x="17616" y="0"/>
                    <a:pt x="16853" y="40"/>
                    <a:pt x="16093" y="123"/>
                  </a:cubicBezTo>
                  <a:cubicBezTo>
                    <a:pt x="12098" y="534"/>
                    <a:pt x="8150" y="2246"/>
                    <a:pt x="5388" y="5236"/>
                  </a:cubicBezTo>
                  <a:cubicBezTo>
                    <a:pt x="4703" y="5943"/>
                    <a:pt x="4132" y="6742"/>
                    <a:pt x="3630" y="7587"/>
                  </a:cubicBezTo>
                  <a:cubicBezTo>
                    <a:pt x="3562" y="7701"/>
                    <a:pt x="3562" y="7815"/>
                    <a:pt x="3607" y="7906"/>
                  </a:cubicBezTo>
                  <a:cubicBezTo>
                    <a:pt x="1" y="14183"/>
                    <a:pt x="69" y="22286"/>
                    <a:pt x="3105" y="28814"/>
                  </a:cubicBezTo>
                  <a:cubicBezTo>
                    <a:pt x="4931" y="32718"/>
                    <a:pt x="7853" y="36073"/>
                    <a:pt x="11551" y="38287"/>
                  </a:cubicBezTo>
                  <a:cubicBezTo>
                    <a:pt x="14671" y="40163"/>
                    <a:pt x="18229" y="41162"/>
                    <a:pt x="21856" y="41162"/>
                  </a:cubicBezTo>
                  <a:cubicBezTo>
                    <a:pt x="22687" y="41162"/>
                    <a:pt x="23522" y="41109"/>
                    <a:pt x="24356" y="41003"/>
                  </a:cubicBezTo>
                  <a:cubicBezTo>
                    <a:pt x="28647" y="40432"/>
                    <a:pt x="32915" y="38675"/>
                    <a:pt x="36270" y="35890"/>
                  </a:cubicBezTo>
                  <a:cubicBezTo>
                    <a:pt x="39580" y="33151"/>
                    <a:pt x="41657" y="29385"/>
                    <a:pt x="42182" y="25117"/>
                  </a:cubicBezTo>
                  <a:cubicBezTo>
                    <a:pt x="42707" y="20620"/>
                    <a:pt x="41657" y="15895"/>
                    <a:pt x="39763" y="11810"/>
                  </a:cubicBezTo>
                  <a:cubicBezTo>
                    <a:pt x="38804" y="9732"/>
                    <a:pt x="37526" y="7838"/>
                    <a:pt x="35814" y="6309"/>
                  </a:cubicBezTo>
                  <a:cubicBezTo>
                    <a:pt x="34148" y="4802"/>
                    <a:pt x="32185" y="3661"/>
                    <a:pt x="30130" y="2748"/>
                  </a:cubicBezTo>
                  <a:cubicBezTo>
                    <a:pt x="26462" y="1115"/>
                    <a:pt x="22422" y="0"/>
                    <a:pt x="183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2" name="Google Shape;902;p32"/>
            <p:cNvSpPr/>
            <p:nvPr/>
          </p:nvSpPr>
          <p:spPr>
            <a:xfrm>
              <a:off x="4525850" y="3828875"/>
              <a:ext cx="901050" cy="847950"/>
            </a:xfrm>
            <a:custGeom>
              <a:rect b="b" l="l" r="r" t="t"/>
              <a:pathLst>
                <a:path extrusionOk="0" h="33918" w="36042">
                  <a:moveTo>
                    <a:pt x="15729" y="732"/>
                  </a:moveTo>
                  <a:cubicBezTo>
                    <a:pt x="18305" y="732"/>
                    <a:pt x="20906" y="1153"/>
                    <a:pt x="23328" y="1922"/>
                  </a:cubicBezTo>
                  <a:cubicBezTo>
                    <a:pt x="26546" y="2927"/>
                    <a:pt x="29536" y="4707"/>
                    <a:pt x="31659" y="7355"/>
                  </a:cubicBezTo>
                  <a:cubicBezTo>
                    <a:pt x="33873" y="10139"/>
                    <a:pt x="34992" y="13746"/>
                    <a:pt x="34946" y="17284"/>
                  </a:cubicBezTo>
                  <a:cubicBezTo>
                    <a:pt x="34832" y="23926"/>
                    <a:pt x="30678" y="30157"/>
                    <a:pt x="24309" y="32303"/>
                  </a:cubicBezTo>
                  <a:cubicBezTo>
                    <a:pt x="22589" y="32880"/>
                    <a:pt x="20779" y="33172"/>
                    <a:pt x="18968" y="33172"/>
                  </a:cubicBezTo>
                  <a:cubicBezTo>
                    <a:pt x="17343" y="33172"/>
                    <a:pt x="15717" y="32937"/>
                    <a:pt x="14152" y="32463"/>
                  </a:cubicBezTo>
                  <a:cubicBezTo>
                    <a:pt x="11048" y="31527"/>
                    <a:pt x="8263" y="29632"/>
                    <a:pt x="6140" y="27167"/>
                  </a:cubicBezTo>
                  <a:cubicBezTo>
                    <a:pt x="1461" y="21757"/>
                    <a:pt x="525" y="14065"/>
                    <a:pt x="3127" y="7492"/>
                  </a:cubicBezTo>
                  <a:cubicBezTo>
                    <a:pt x="3401" y="6807"/>
                    <a:pt x="3721" y="6145"/>
                    <a:pt x="4063" y="5506"/>
                  </a:cubicBezTo>
                  <a:cubicBezTo>
                    <a:pt x="6072" y="2881"/>
                    <a:pt x="9245" y="1443"/>
                    <a:pt x="12486" y="964"/>
                  </a:cubicBezTo>
                  <a:cubicBezTo>
                    <a:pt x="13552" y="808"/>
                    <a:pt x="14638" y="732"/>
                    <a:pt x="15729" y="732"/>
                  </a:cubicBezTo>
                  <a:close/>
                  <a:moveTo>
                    <a:pt x="15639" y="0"/>
                  </a:moveTo>
                  <a:cubicBezTo>
                    <a:pt x="15463" y="0"/>
                    <a:pt x="15287" y="2"/>
                    <a:pt x="15111" y="5"/>
                  </a:cubicBezTo>
                  <a:cubicBezTo>
                    <a:pt x="11299" y="73"/>
                    <a:pt x="7373" y="1101"/>
                    <a:pt x="4565" y="3794"/>
                  </a:cubicBezTo>
                  <a:cubicBezTo>
                    <a:pt x="4360" y="3999"/>
                    <a:pt x="4155" y="4205"/>
                    <a:pt x="3972" y="4433"/>
                  </a:cubicBezTo>
                  <a:cubicBezTo>
                    <a:pt x="3858" y="4433"/>
                    <a:pt x="3767" y="4479"/>
                    <a:pt x="3698" y="4593"/>
                  </a:cubicBezTo>
                  <a:cubicBezTo>
                    <a:pt x="3607" y="4753"/>
                    <a:pt x="3515" y="4935"/>
                    <a:pt x="3424" y="5095"/>
                  </a:cubicBezTo>
                  <a:cubicBezTo>
                    <a:pt x="3264" y="5323"/>
                    <a:pt x="3082" y="5552"/>
                    <a:pt x="2922" y="5803"/>
                  </a:cubicBezTo>
                  <a:cubicBezTo>
                    <a:pt x="2854" y="5917"/>
                    <a:pt x="2854" y="6054"/>
                    <a:pt x="2899" y="6145"/>
                  </a:cubicBezTo>
                  <a:cubicBezTo>
                    <a:pt x="0" y="12422"/>
                    <a:pt x="229" y="20023"/>
                    <a:pt x="4155" y="25843"/>
                  </a:cubicBezTo>
                  <a:cubicBezTo>
                    <a:pt x="6049" y="28628"/>
                    <a:pt x="8674" y="30956"/>
                    <a:pt x="11755" y="32371"/>
                  </a:cubicBezTo>
                  <a:cubicBezTo>
                    <a:pt x="14029" y="33405"/>
                    <a:pt x="16491" y="33918"/>
                    <a:pt x="18965" y="33918"/>
                  </a:cubicBezTo>
                  <a:cubicBezTo>
                    <a:pt x="20041" y="33918"/>
                    <a:pt x="21120" y="33820"/>
                    <a:pt x="22187" y="33627"/>
                  </a:cubicBezTo>
                  <a:cubicBezTo>
                    <a:pt x="25656" y="32988"/>
                    <a:pt x="28920" y="31253"/>
                    <a:pt x="31271" y="28628"/>
                  </a:cubicBezTo>
                  <a:cubicBezTo>
                    <a:pt x="33554" y="26094"/>
                    <a:pt x="35037" y="22876"/>
                    <a:pt x="35517" y="19498"/>
                  </a:cubicBezTo>
                  <a:cubicBezTo>
                    <a:pt x="36042" y="15960"/>
                    <a:pt x="35425" y="12331"/>
                    <a:pt x="33736" y="9181"/>
                  </a:cubicBezTo>
                  <a:cubicBezTo>
                    <a:pt x="32024" y="5940"/>
                    <a:pt x="29171" y="3520"/>
                    <a:pt x="25839" y="2059"/>
                  </a:cubicBezTo>
                  <a:cubicBezTo>
                    <a:pt x="22645" y="647"/>
                    <a:pt x="19120" y="0"/>
                    <a:pt x="156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3" name="Google Shape;903;p32"/>
            <p:cNvSpPr/>
            <p:nvPr/>
          </p:nvSpPr>
          <p:spPr>
            <a:xfrm>
              <a:off x="4684475" y="3927800"/>
              <a:ext cx="575225" cy="578550"/>
            </a:xfrm>
            <a:custGeom>
              <a:rect b="b" l="l" r="r" t="t"/>
              <a:pathLst>
                <a:path extrusionOk="0" h="23142" w="23009">
                  <a:moveTo>
                    <a:pt x="8298" y="779"/>
                  </a:moveTo>
                  <a:cubicBezTo>
                    <a:pt x="9182" y="779"/>
                    <a:pt x="10067" y="877"/>
                    <a:pt x="10888" y="1001"/>
                  </a:cubicBezTo>
                  <a:cubicBezTo>
                    <a:pt x="15454" y="1732"/>
                    <a:pt x="19813" y="4402"/>
                    <a:pt x="21388" y="8921"/>
                  </a:cubicBezTo>
                  <a:cubicBezTo>
                    <a:pt x="22141" y="11021"/>
                    <a:pt x="22187" y="13304"/>
                    <a:pt x="21365" y="15381"/>
                  </a:cubicBezTo>
                  <a:cubicBezTo>
                    <a:pt x="20475" y="17618"/>
                    <a:pt x="18763" y="19535"/>
                    <a:pt x="16732" y="20791"/>
                  </a:cubicBezTo>
                  <a:cubicBezTo>
                    <a:pt x="15082" y="21810"/>
                    <a:pt x="13192" y="22393"/>
                    <a:pt x="11281" y="22393"/>
                  </a:cubicBezTo>
                  <a:cubicBezTo>
                    <a:pt x="10839" y="22393"/>
                    <a:pt x="10395" y="22361"/>
                    <a:pt x="9953" y="22297"/>
                  </a:cubicBezTo>
                  <a:cubicBezTo>
                    <a:pt x="7624" y="21955"/>
                    <a:pt x="5570" y="20722"/>
                    <a:pt x="4109" y="18896"/>
                  </a:cubicBezTo>
                  <a:cubicBezTo>
                    <a:pt x="2534" y="16887"/>
                    <a:pt x="1599" y="14331"/>
                    <a:pt x="1279" y="11820"/>
                  </a:cubicBezTo>
                  <a:cubicBezTo>
                    <a:pt x="937" y="9127"/>
                    <a:pt x="1302" y="6342"/>
                    <a:pt x="2603" y="3946"/>
                  </a:cubicBezTo>
                  <a:cubicBezTo>
                    <a:pt x="2671" y="3831"/>
                    <a:pt x="2671" y="3717"/>
                    <a:pt x="2626" y="3626"/>
                  </a:cubicBezTo>
                  <a:cubicBezTo>
                    <a:pt x="3014" y="3033"/>
                    <a:pt x="3447" y="2508"/>
                    <a:pt x="3995" y="2051"/>
                  </a:cubicBezTo>
                  <a:cubicBezTo>
                    <a:pt x="5201" y="1078"/>
                    <a:pt x="6749" y="779"/>
                    <a:pt x="8298" y="779"/>
                  </a:cubicBezTo>
                  <a:close/>
                  <a:moveTo>
                    <a:pt x="8312" y="0"/>
                  </a:moveTo>
                  <a:cubicBezTo>
                    <a:pt x="6754" y="0"/>
                    <a:pt x="5221" y="298"/>
                    <a:pt x="3972" y="1138"/>
                  </a:cubicBezTo>
                  <a:cubicBezTo>
                    <a:pt x="1850" y="2553"/>
                    <a:pt x="845" y="5087"/>
                    <a:pt x="571" y="7529"/>
                  </a:cubicBezTo>
                  <a:cubicBezTo>
                    <a:pt x="549" y="7598"/>
                    <a:pt x="571" y="7643"/>
                    <a:pt x="571" y="7689"/>
                  </a:cubicBezTo>
                  <a:cubicBezTo>
                    <a:pt x="1" y="11318"/>
                    <a:pt x="822" y="15221"/>
                    <a:pt x="2763" y="18280"/>
                  </a:cubicBezTo>
                  <a:cubicBezTo>
                    <a:pt x="4041" y="20311"/>
                    <a:pt x="5890" y="21932"/>
                    <a:pt x="8195" y="22662"/>
                  </a:cubicBezTo>
                  <a:cubicBezTo>
                    <a:pt x="9203" y="22986"/>
                    <a:pt x="10246" y="23141"/>
                    <a:pt x="11287" y="23141"/>
                  </a:cubicBezTo>
                  <a:cubicBezTo>
                    <a:pt x="12814" y="23141"/>
                    <a:pt x="14339" y="22807"/>
                    <a:pt x="15750" y="22183"/>
                  </a:cubicBezTo>
                  <a:cubicBezTo>
                    <a:pt x="18078" y="21133"/>
                    <a:pt x="20087" y="19307"/>
                    <a:pt x="21365" y="17093"/>
                  </a:cubicBezTo>
                  <a:cubicBezTo>
                    <a:pt x="22598" y="14970"/>
                    <a:pt x="23009" y="12528"/>
                    <a:pt x="22529" y="10131"/>
                  </a:cubicBezTo>
                  <a:cubicBezTo>
                    <a:pt x="21502" y="5110"/>
                    <a:pt x="17211" y="1686"/>
                    <a:pt x="12395" y="545"/>
                  </a:cubicBezTo>
                  <a:cubicBezTo>
                    <a:pt x="11140" y="242"/>
                    <a:pt x="9716" y="0"/>
                    <a:pt x="83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4" name="Google Shape;904;p32"/>
            <p:cNvSpPr/>
            <p:nvPr/>
          </p:nvSpPr>
          <p:spPr>
            <a:xfrm>
              <a:off x="4832850" y="4094200"/>
              <a:ext cx="292175" cy="273000"/>
            </a:xfrm>
            <a:custGeom>
              <a:rect b="b" l="l" r="r" t="t"/>
              <a:pathLst>
                <a:path extrusionOk="0" h="10920" w="11687">
                  <a:moveTo>
                    <a:pt x="4301" y="761"/>
                  </a:moveTo>
                  <a:cubicBezTo>
                    <a:pt x="4948" y="761"/>
                    <a:pt x="5577" y="847"/>
                    <a:pt x="6072" y="964"/>
                  </a:cubicBezTo>
                  <a:cubicBezTo>
                    <a:pt x="8012" y="1444"/>
                    <a:pt x="9998" y="2768"/>
                    <a:pt x="10523" y="4822"/>
                  </a:cubicBezTo>
                  <a:cubicBezTo>
                    <a:pt x="11048" y="6876"/>
                    <a:pt x="9427" y="8588"/>
                    <a:pt x="7761" y="9501"/>
                  </a:cubicBezTo>
                  <a:cubicBezTo>
                    <a:pt x="6957" y="9928"/>
                    <a:pt x="6072" y="10174"/>
                    <a:pt x="5209" y="10174"/>
                  </a:cubicBezTo>
                  <a:cubicBezTo>
                    <a:pt x="4134" y="10174"/>
                    <a:pt x="3093" y="9793"/>
                    <a:pt x="2283" y="8908"/>
                  </a:cubicBezTo>
                  <a:cubicBezTo>
                    <a:pt x="594" y="7036"/>
                    <a:pt x="754" y="4365"/>
                    <a:pt x="1233" y="2060"/>
                  </a:cubicBezTo>
                  <a:cubicBezTo>
                    <a:pt x="1772" y="1072"/>
                    <a:pt x="3067" y="761"/>
                    <a:pt x="4301" y="761"/>
                  </a:cubicBezTo>
                  <a:close/>
                  <a:moveTo>
                    <a:pt x="4332" y="1"/>
                  </a:moveTo>
                  <a:cubicBezTo>
                    <a:pt x="3014" y="1"/>
                    <a:pt x="1677" y="328"/>
                    <a:pt x="891" y="1238"/>
                  </a:cubicBezTo>
                  <a:cubicBezTo>
                    <a:pt x="731" y="1261"/>
                    <a:pt x="594" y="1330"/>
                    <a:pt x="571" y="1512"/>
                  </a:cubicBezTo>
                  <a:cubicBezTo>
                    <a:pt x="548" y="1604"/>
                    <a:pt x="525" y="1695"/>
                    <a:pt x="503" y="1786"/>
                  </a:cubicBezTo>
                  <a:cubicBezTo>
                    <a:pt x="434" y="1946"/>
                    <a:pt x="366" y="2106"/>
                    <a:pt x="320" y="2288"/>
                  </a:cubicBezTo>
                  <a:cubicBezTo>
                    <a:pt x="274" y="2402"/>
                    <a:pt x="297" y="2517"/>
                    <a:pt x="366" y="2585"/>
                  </a:cubicBezTo>
                  <a:cubicBezTo>
                    <a:pt x="0" y="4822"/>
                    <a:pt x="23" y="7219"/>
                    <a:pt x="1461" y="9090"/>
                  </a:cubicBezTo>
                  <a:cubicBezTo>
                    <a:pt x="2434" y="10343"/>
                    <a:pt x="3806" y="10920"/>
                    <a:pt x="5239" y="10920"/>
                  </a:cubicBezTo>
                  <a:cubicBezTo>
                    <a:pt x="6027" y="10920"/>
                    <a:pt x="6833" y="10746"/>
                    <a:pt x="7601" y="10414"/>
                  </a:cubicBezTo>
                  <a:cubicBezTo>
                    <a:pt x="9655" y="9524"/>
                    <a:pt x="11687" y="7538"/>
                    <a:pt x="11367" y="5141"/>
                  </a:cubicBezTo>
                  <a:cubicBezTo>
                    <a:pt x="11048" y="2745"/>
                    <a:pt x="8902" y="1033"/>
                    <a:pt x="6734" y="348"/>
                  </a:cubicBezTo>
                  <a:cubicBezTo>
                    <a:pt x="6048" y="141"/>
                    <a:pt x="5194" y="1"/>
                    <a:pt x="433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5" name="Google Shape;905;p32"/>
            <p:cNvSpPr/>
            <p:nvPr/>
          </p:nvSpPr>
          <p:spPr>
            <a:xfrm>
              <a:off x="4974375" y="4233575"/>
              <a:ext cx="575" cy="575"/>
            </a:xfrm>
            <a:custGeom>
              <a:rect b="b" l="l" r="r" t="t"/>
              <a:pathLst>
                <a:path extrusionOk="0" h="23" w="23">
                  <a:moveTo>
                    <a:pt x="23" y="0"/>
                  </a:moveTo>
                  <a:cubicBezTo>
                    <a:pt x="23" y="23"/>
                    <a:pt x="0" y="23"/>
                    <a:pt x="0" y="23"/>
                  </a:cubicBezTo>
                  <a:cubicBezTo>
                    <a:pt x="23" y="23"/>
                    <a:pt x="23" y="23"/>
                    <a:pt x="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6" name="Google Shape;906;p32"/>
            <p:cNvSpPr/>
            <p:nvPr/>
          </p:nvSpPr>
          <p:spPr>
            <a:xfrm>
              <a:off x="4977225" y="4222150"/>
              <a:ext cx="575" cy="25"/>
            </a:xfrm>
            <a:custGeom>
              <a:rect b="b" l="l" r="r" t="t"/>
              <a:pathLst>
                <a:path extrusionOk="0" h="1" w="23">
                  <a:moveTo>
                    <a:pt x="23" y="1"/>
                  </a:moveTo>
                  <a:cubicBezTo>
                    <a:pt x="0" y="1"/>
                    <a:pt x="0" y="1"/>
                    <a:pt x="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7" name="Google Shape;907;p32"/>
            <p:cNvSpPr/>
            <p:nvPr/>
          </p:nvSpPr>
          <p:spPr>
            <a:xfrm>
              <a:off x="4915600" y="4190775"/>
              <a:ext cx="82750" cy="69875"/>
            </a:xfrm>
            <a:custGeom>
              <a:rect b="b" l="l" r="r" t="t"/>
              <a:pathLst>
                <a:path extrusionOk="0" h="2795" w="3310">
                  <a:moveTo>
                    <a:pt x="1643" y="753"/>
                  </a:moveTo>
                  <a:cubicBezTo>
                    <a:pt x="1666" y="776"/>
                    <a:pt x="1712" y="776"/>
                    <a:pt x="1735" y="776"/>
                  </a:cubicBezTo>
                  <a:cubicBezTo>
                    <a:pt x="1803" y="799"/>
                    <a:pt x="1849" y="822"/>
                    <a:pt x="1917" y="845"/>
                  </a:cubicBezTo>
                  <a:lnTo>
                    <a:pt x="1940" y="845"/>
                  </a:lnTo>
                  <a:cubicBezTo>
                    <a:pt x="1963" y="868"/>
                    <a:pt x="1986" y="890"/>
                    <a:pt x="2031" y="913"/>
                  </a:cubicBezTo>
                  <a:cubicBezTo>
                    <a:pt x="2077" y="936"/>
                    <a:pt x="2123" y="959"/>
                    <a:pt x="2146" y="982"/>
                  </a:cubicBezTo>
                  <a:cubicBezTo>
                    <a:pt x="2214" y="1005"/>
                    <a:pt x="2260" y="1050"/>
                    <a:pt x="2305" y="1073"/>
                  </a:cubicBezTo>
                  <a:cubicBezTo>
                    <a:pt x="2351" y="1096"/>
                    <a:pt x="2374" y="1119"/>
                    <a:pt x="2397" y="1141"/>
                  </a:cubicBezTo>
                  <a:cubicBezTo>
                    <a:pt x="2420" y="1164"/>
                    <a:pt x="2442" y="1187"/>
                    <a:pt x="2465" y="1210"/>
                  </a:cubicBezTo>
                  <a:cubicBezTo>
                    <a:pt x="2465" y="1233"/>
                    <a:pt x="2465" y="1233"/>
                    <a:pt x="2465" y="1233"/>
                  </a:cubicBezTo>
                  <a:cubicBezTo>
                    <a:pt x="2465" y="1256"/>
                    <a:pt x="2488" y="1278"/>
                    <a:pt x="2488" y="1278"/>
                  </a:cubicBezTo>
                  <a:cubicBezTo>
                    <a:pt x="2488" y="1284"/>
                    <a:pt x="2488" y="1290"/>
                    <a:pt x="2488" y="1301"/>
                  </a:cubicBezTo>
                  <a:cubicBezTo>
                    <a:pt x="2511" y="1324"/>
                    <a:pt x="2511" y="1347"/>
                    <a:pt x="2511" y="1347"/>
                  </a:cubicBezTo>
                  <a:cubicBezTo>
                    <a:pt x="2511" y="1370"/>
                    <a:pt x="2511" y="1393"/>
                    <a:pt x="2511" y="1393"/>
                  </a:cubicBezTo>
                  <a:cubicBezTo>
                    <a:pt x="2511" y="1415"/>
                    <a:pt x="2511" y="1438"/>
                    <a:pt x="2511" y="1438"/>
                  </a:cubicBezTo>
                  <a:cubicBezTo>
                    <a:pt x="2511" y="1438"/>
                    <a:pt x="2511" y="1438"/>
                    <a:pt x="2511" y="1461"/>
                  </a:cubicBezTo>
                  <a:cubicBezTo>
                    <a:pt x="2511" y="1484"/>
                    <a:pt x="2488" y="1507"/>
                    <a:pt x="2488" y="1530"/>
                  </a:cubicBezTo>
                  <a:cubicBezTo>
                    <a:pt x="2488" y="1535"/>
                    <a:pt x="2485" y="1544"/>
                    <a:pt x="2481" y="1553"/>
                  </a:cubicBezTo>
                  <a:lnTo>
                    <a:pt x="2481" y="1553"/>
                  </a:lnTo>
                  <a:cubicBezTo>
                    <a:pt x="2465" y="1557"/>
                    <a:pt x="2465" y="1578"/>
                    <a:pt x="2465" y="1598"/>
                  </a:cubicBezTo>
                  <a:cubicBezTo>
                    <a:pt x="2442" y="1644"/>
                    <a:pt x="2397" y="1689"/>
                    <a:pt x="2374" y="1712"/>
                  </a:cubicBezTo>
                  <a:cubicBezTo>
                    <a:pt x="2374" y="1735"/>
                    <a:pt x="2351" y="1735"/>
                    <a:pt x="2351" y="1735"/>
                  </a:cubicBezTo>
                  <a:cubicBezTo>
                    <a:pt x="2351" y="1758"/>
                    <a:pt x="2328" y="1758"/>
                    <a:pt x="2328" y="1781"/>
                  </a:cubicBezTo>
                  <a:cubicBezTo>
                    <a:pt x="2305" y="1803"/>
                    <a:pt x="2260" y="1826"/>
                    <a:pt x="2237" y="1872"/>
                  </a:cubicBezTo>
                  <a:cubicBezTo>
                    <a:pt x="2237" y="1872"/>
                    <a:pt x="2191" y="1895"/>
                    <a:pt x="2168" y="1918"/>
                  </a:cubicBezTo>
                  <a:cubicBezTo>
                    <a:pt x="2146" y="1940"/>
                    <a:pt x="2100" y="1940"/>
                    <a:pt x="2054" y="1963"/>
                  </a:cubicBezTo>
                  <a:cubicBezTo>
                    <a:pt x="2009" y="1986"/>
                    <a:pt x="1986" y="1986"/>
                    <a:pt x="1940" y="2009"/>
                  </a:cubicBezTo>
                  <a:cubicBezTo>
                    <a:pt x="1895" y="2009"/>
                    <a:pt x="1849" y="2032"/>
                    <a:pt x="1826" y="2032"/>
                  </a:cubicBezTo>
                  <a:lnTo>
                    <a:pt x="1780" y="2032"/>
                  </a:lnTo>
                  <a:cubicBezTo>
                    <a:pt x="1758" y="2032"/>
                    <a:pt x="1735" y="2032"/>
                    <a:pt x="1712" y="2055"/>
                  </a:cubicBezTo>
                  <a:cubicBezTo>
                    <a:pt x="1666" y="2055"/>
                    <a:pt x="1621" y="2055"/>
                    <a:pt x="1575" y="2032"/>
                  </a:cubicBezTo>
                  <a:lnTo>
                    <a:pt x="1461" y="2032"/>
                  </a:lnTo>
                  <a:cubicBezTo>
                    <a:pt x="1415" y="2009"/>
                    <a:pt x="1370" y="2009"/>
                    <a:pt x="1324" y="1986"/>
                  </a:cubicBezTo>
                  <a:cubicBezTo>
                    <a:pt x="1324" y="1986"/>
                    <a:pt x="1301" y="1963"/>
                    <a:pt x="1278" y="1963"/>
                  </a:cubicBezTo>
                  <a:lnTo>
                    <a:pt x="1255" y="1963"/>
                  </a:lnTo>
                  <a:cubicBezTo>
                    <a:pt x="1210" y="1940"/>
                    <a:pt x="1164" y="1895"/>
                    <a:pt x="1118" y="1872"/>
                  </a:cubicBezTo>
                  <a:cubicBezTo>
                    <a:pt x="1096" y="1849"/>
                    <a:pt x="1073" y="1826"/>
                    <a:pt x="1073" y="1803"/>
                  </a:cubicBezTo>
                  <a:cubicBezTo>
                    <a:pt x="1050" y="1803"/>
                    <a:pt x="1027" y="1781"/>
                    <a:pt x="1027" y="1758"/>
                  </a:cubicBezTo>
                  <a:cubicBezTo>
                    <a:pt x="1004" y="1758"/>
                    <a:pt x="1004" y="1758"/>
                    <a:pt x="1004" y="1735"/>
                  </a:cubicBezTo>
                  <a:cubicBezTo>
                    <a:pt x="982" y="1689"/>
                    <a:pt x="959" y="1644"/>
                    <a:pt x="936" y="1598"/>
                  </a:cubicBezTo>
                  <a:cubicBezTo>
                    <a:pt x="913" y="1575"/>
                    <a:pt x="913" y="1552"/>
                    <a:pt x="890" y="1507"/>
                  </a:cubicBezTo>
                  <a:cubicBezTo>
                    <a:pt x="890" y="1484"/>
                    <a:pt x="890" y="1461"/>
                    <a:pt x="890" y="1438"/>
                  </a:cubicBezTo>
                  <a:lnTo>
                    <a:pt x="867" y="1438"/>
                  </a:lnTo>
                  <a:lnTo>
                    <a:pt x="867" y="1415"/>
                  </a:lnTo>
                  <a:cubicBezTo>
                    <a:pt x="867" y="1370"/>
                    <a:pt x="867" y="1324"/>
                    <a:pt x="867" y="1278"/>
                  </a:cubicBezTo>
                  <a:cubicBezTo>
                    <a:pt x="867" y="1278"/>
                    <a:pt x="867" y="1278"/>
                    <a:pt x="867" y="1256"/>
                  </a:cubicBezTo>
                  <a:cubicBezTo>
                    <a:pt x="867" y="1233"/>
                    <a:pt x="890" y="1187"/>
                    <a:pt x="890" y="1187"/>
                  </a:cubicBezTo>
                  <a:cubicBezTo>
                    <a:pt x="890" y="1164"/>
                    <a:pt x="890" y="1164"/>
                    <a:pt x="890" y="1164"/>
                  </a:cubicBezTo>
                  <a:cubicBezTo>
                    <a:pt x="982" y="1141"/>
                    <a:pt x="1073" y="1073"/>
                    <a:pt x="1118" y="982"/>
                  </a:cubicBezTo>
                  <a:cubicBezTo>
                    <a:pt x="1118" y="959"/>
                    <a:pt x="1141" y="936"/>
                    <a:pt x="1141" y="913"/>
                  </a:cubicBezTo>
                  <a:lnTo>
                    <a:pt x="1164" y="913"/>
                  </a:lnTo>
                  <a:cubicBezTo>
                    <a:pt x="1164" y="913"/>
                    <a:pt x="1187" y="890"/>
                    <a:pt x="1187" y="868"/>
                  </a:cubicBezTo>
                  <a:cubicBezTo>
                    <a:pt x="1210" y="868"/>
                    <a:pt x="1233" y="845"/>
                    <a:pt x="1233" y="845"/>
                  </a:cubicBezTo>
                  <a:cubicBezTo>
                    <a:pt x="1255" y="845"/>
                    <a:pt x="1255" y="822"/>
                    <a:pt x="1255" y="822"/>
                  </a:cubicBezTo>
                  <a:cubicBezTo>
                    <a:pt x="1278" y="822"/>
                    <a:pt x="1301" y="799"/>
                    <a:pt x="1324" y="799"/>
                  </a:cubicBezTo>
                  <a:cubicBezTo>
                    <a:pt x="1370" y="799"/>
                    <a:pt x="1392" y="776"/>
                    <a:pt x="1438" y="776"/>
                  </a:cubicBezTo>
                  <a:cubicBezTo>
                    <a:pt x="1438" y="753"/>
                    <a:pt x="1461" y="753"/>
                    <a:pt x="1461" y="753"/>
                  </a:cubicBezTo>
                  <a:close/>
                  <a:moveTo>
                    <a:pt x="1519" y="0"/>
                  </a:moveTo>
                  <a:cubicBezTo>
                    <a:pt x="1432" y="0"/>
                    <a:pt x="1344" y="7"/>
                    <a:pt x="1255" y="23"/>
                  </a:cubicBezTo>
                  <a:cubicBezTo>
                    <a:pt x="1004" y="69"/>
                    <a:pt x="776" y="206"/>
                    <a:pt x="593" y="411"/>
                  </a:cubicBezTo>
                  <a:cubicBezTo>
                    <a:pt x="502" y="434"/>
                    <a:pt x="411" y="480"/>
                    <a:pt x="342" y="571"/>
                  </a:cubicBezTo>
                  <a:cubicBezTo>
                    <a:pt x="0" y="1027"/>
                    <a:pt x="46" y="1735"/>
                    <a:pt x="388" y="2169"/>
                  </a:cubicBezTo>
                  <a:cubicBezTo>
                    <a:pt x="684" y="2594"/>
                    <a:pt x="1175" y="2795"/>
                    <a:pt x="1678" y="2795"/>
                  </a:cubicBezTo>
                  <a:cubicBezTo>
                    <a:pt x="1796" y="2795"/>
                    <a:pt x="1915" y="2784"/>
                    <a:pt x="2031" y="2762"/>
                  </a:cubicBezTo>
                  <a:cubicBezTo>
                    <a:pt x="2579" y="2671"/>
                    <a:pt x="3104" y="2237"/>
                    <a:pt x="3241" y="1689"/>
                  </a:cubicBezTo>
                  <a:cubicBezTo>
                    <a:pt x="3310" y="1393"/>
                    <a:pt x="3264" y="1073"/>
                    <a:pt x="3104" y="822"/>
                  </a:cubicBezTo>
                  <a:cubicBezTo>
                    <a:pt x="2922" y="548"/>
                    <a:pt x="2625" y="343"/>
                    <a:pt x="2351" y="206"/>
                  </a:cubicBezTo>
                  <a:cubicBezTo>
                    <a:pt x="2087" y="83"/>
                    <a:pt x="1810" y="0"/>
                    <a:pt x="151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08" name="Google Shape;908;p32"/>
          <p:cNvSpPr/>
          <p:nvPr/>
        </p:nvSpPr>
        <p:spPr>
          <a:xfrm flipH="1" rot="-768881">
            <a:off x="2755274" y="-174072"/>
            <a:ext cx="1223184" cy="348153"/>
          </a:xfrm>
          <a:custGeom>
            <a:rect b="b" l="l" r="r" t="t"/>
            <a:pathLst>
              <a:path extrusionOk="0" h="13926" w="48927">
                <a:moveTo>
                  <a:pt x="11396" y="756"/>
                </a:moveTo>
                <a:cubicBezTo>
                  <a:pt x="12294" y="756"/>
                  <a:pt x="11286" y="2679"/>
                  <a:pt x="11059" y="3132"/>
                </a:cubicBezTo>
                <a:cubicBezTo>
                  <a:pt x="10534" y="4114"/>
                  <a:pt x="9918" y="5073"/>
                  <a:pt x="9210" y="5963"/>
                </a:cubicBezTo>
                <a:cubicBezTo>
                  <a:pt x="8320" y="7058"/>
                  <a:pt x="7293" y="8085"/>
                  <a:pt x="6152" y="8930"/>
                </a:cubicBezTo>
                <a:cubicBezTo>
                  <a:pt x="6152" y="8679"/>
                  <a:pt x="6175" y="8405"/>
                  <a:pt x="6220" y="8154"/>
                </a:cubicBezTo>
                <a:cubicBezTo>
                  <a:pt x="6334" y="7150"/>
                  <a:pt x="6608" y="6145"/>
                  <a:pt x="6996" y="5209"/>
                </a:cubicBezTo>
                <a:cubicBezTo>
                  <a:pt x="7727" y="3429"/>
                  <a:pt x="9119" y="1466"/>
                  <a:pt x="11036" y="827"/>
                </a:cubicBezTo>
                <a:cubicBezTo>
                  <a:pt x="11181" y="778"/>
                  <a:pt x="11299" y="756"/>
                  <a:pt x="11396" y="756"/>
                </a:cubicBezTo>
                <a:close/>
                <a:moveTo>
                  <a:pt x="20369" y="1722"/>
                </a:moveTo>
                <a:cubicBezTo>
                  <a:pt x="20636" y="1722"/>
                  <a:pt x="20825" y="1863"/>
                  <a:pt x="20851" y="2242"/>
                </a:cubicBezTo>
                <a:cubicBezTo>
                  <a:pt x="20897" y="2676"/>
                  <a:pt x="20669" y="3132"/>
                  <a:pt x="20463" y="3498"/>
                </a:cubicBezTo>
                <a:cubicBezTo>
                  <a:pt x="20189" y="3977"/>
                  <a:pt x="19893" y="4456"/>
                  <a:pt x="19573" y="4913"/>
                </a:cubicBezTo>
                <a:cubicBezTo>
                  <a:pt x="18980" y="5780"/>
                  <a:pt x="18272" y="6602"/>
                  <a:pt x="17519" y="7355"/>
                </a:cubicBezTo>
                <a:cubicBezTo>
                  <a:pt x="16697" y="8177"/>
                  <a:pt x="15807" y="8907"/>
                  <a:pt x="14848" y="9569"/>
                </a:cubicBezTo>
                <a:cubicBezTo>
                  <a:pt x="14848" y="9021"/>
                  <a:pt x="14940" y="8496"/>
                  <a:pt x="15054" y="7994"/>
                </a:cubicBezTo>
                <a:cubicBezTo>
                  <a:pt x="15282" y="7013"/>
                  <a:pt x="15670" y="6054"/>
                  <a:pt x="16195" y="5187"/>
                </a:cubicBezTo>
                <a:cubicBezTo>
                  <a:pt x="16743" y="4296"/>
                  <a:pt x="17450" y="3520"/>
                  <a:pt x="18249" y="2858"/>
                </a:cubicBezTo>
                <a:cubicBezTo>
                  <a:pt x="18559" y="2598"/>
                  <a:pt x="19705" y="1722"/>
                  <a:pt x="20369" y="1722"/>
                </a:cubicBezTo>
                <a:close/>
                <a:moveTo>
                  <a:pt x="28109" y="3492"/>
                </a:moveTo>
                <a:cubicBezTo>
                  <a:pt x="28377" y="3492"/>
                  <a:pt x="28558" y="3695"/>
                  <a:pt x="28543" y="4114"/>
                </a:cubicBezTo>
                <a:cubicBezTo>
                  <a:pt x="28498" y="4616"/>
                  <a:pt x="28224" y="5095"/>
                  <a:pt x="27996" y="5552"/>
                </a:cubicBezTo>
                <a:cubicBezTo>
                  <a:pt x="27493" y="6511"/>
                  <a:pt x="26923" y="7401"/>
                  <a:pt x="26238" y="8222"/>
                </a:cubicBezTo>
                <a:cubicBezTo>
                  <a:pt x="25690" y="8907"/>
                  <a:pt x="25074" y="9523"/>
                  <a:pt x="24435" y="10117"/>
                </a:cubicBezTo>
                <a:cubicBezTo>
                  <a:pt x="24389" y="9843"/>
                  <a:pt x="24389" y="9592"/>
                  <a:pt x="24389" y="9318"/>
                </a:cubicBezTo>
                <a:cubicBezTo>
                  <a:pt x="24435" y="8200"/>
                  <a:pt x="24869" y="7081"/>
                  <a:pt x="25439" y="6100"/>
                </a:cubicBezTo>
                <a:cubicBezTo>
                  <a:pt x="25964" y="5209"/>
                  <a:pt x="26717" y="4205"/>
                  <a:pt x="27630" y="3657"/>
                </a:cubicBezTo>
                <a:cubicBezTo>
                  <a:pt x="27803" y="3547"/>
                  <a:pt x="27968" y="3492"/>
                  <a:pt x="28109" y="3492"/>
                </a:cubicBezTo>
                <a:close/>
                <a:moveTo>
                  <a:pt x="36360" y="3657"/>
                </a:moveTo>
                <a:cubicBezTo>
                  <a:pt x="36925" y="3657"/>
                  <a:pt x="37034" y="4237"/>
                  <a:pt x="36989" y="4685"/>
                </a:cubicBezTo>
                <a:cubicBezTo>
                  <a:pt x="36875" y="5666"/>
                  <a:pt x="36304" y="6670"/>
                  <a:pt x="35779" y="7492"/>
                </a:cubicBezTo>
                <a:cubicBezTo>
                  <a:pt x="35231" y="8359"/>
                  <a:pt x="34592" y="9113"/>
                  <a:pt x="33839" y="9820"/>
                </a:cubicBezTo>
                <a:cubicBezTo>
                  <a:pt x="33679" y="9957"/>
                  <a:pt x="33519" y="10094"/>
                  <a:pt x="33337" y="10254"/>
                </a:cubicBezTo>
                <a:cubicBezTo>
                  <a:pt x="33108" y="9341"/>
                  <a:pt x="33154" y="8337"/>
                  <a:pt x="33382" y="7446"/>
                </a:cubicBezTo>
                <a:cubicBezTo>
                  <a:pt x="33656" y="6351"/>
                  <a:pt x="34204" y="5301"/>
                  <a:pt x="35003" y="4479"/>
                </a:cubicBezTo>
                <a:cubicBezTo>
                  <a:pt x="35345" y="4137"/>
                  <a:pt x="35802" y="3657"/>
                  <a:pt x="36327" y="3657"/>
                </a:cubicBezTo>
                <a:cubicBezTo>
                  <a:pt x="36338" y="3657"/>
                  <a:pt x="36349" y="3657"/>
                  <a:pt x="36360" y="3657"/>
                </a:cubicBezTo>
                <a:close/>
                <a:moveTo>
                  <a:pt x="11386" y="0"/>
                </a:moveTo>
                <a:cubicBezTo>
                  <a:pt x="11346" y="0"/>
                  <a:pt x="11305" y="2"/>
                  <a:pt x="11265" y="5"/>
                </a:cubicBezTo>
                <a:cubicBezTo>
                  <a:pt x="10169" y="97"/>
                  <a:pt x="9028" y="1055"/>
                  <a:pt x="8297" y="1809"/>
                </a:cubicBezTo>
                <a:cubicBezTo>
                  <a:pt x="6608" y="3543"/>
                  <a:pt x="5695" y="5940"/>
                  <a:pt x="5444" y="8314"/>
                </a:cubicBezTo>
                <a:cubicBezTo>
                  <a:pt x="5399" y="8679"/>
                  <a:pt x="5376" y="9067"/>
                  <a:pt x="5399" y="9455"/>
                </a:cubicBezTo>
                <a:cubicBezTo>
                  <a:pt x="4988" y="9729"/>
                  <a:pt x="4554" y="9980"/>
                  <a:pt x="4120" y="10185"/>
                </a:cubicBezTo>
                <a:cubicBezTo>
                  <a:pt x="3339" y="10585"/>
                  <a:pt x="2484" y="10850"/>
                  <a:pt x="1618" y="10850"/>
                </a:cubicBezTo>
                <a:cubicBezTo>
                  <a:pt x="1296" y="10850"/>
                  <a:pt x="973" y="10814"/>
                  <a:pt x="651" y="10733"/>
                </a:cubicBezTo>
                <a:cubicBezTo>
                  <a:pt x="616" y="10725"/>
                  <a:pt x="583" y="10721"/>
                  <a:pt x="552" y="10721"/>
                </a:cubicBezTo>
                <a:cubicBezTo>
                  <a:pt x="146" y="10721"/>
                  <a:pt x="1" y="11358"/>
                  <a:pt x="445" y="11464"/>
                </a:cubicBezTo>
                <a:cubicBezTo>
                  <a:pt x="848" y="11567"/>
                  <a:pt x="1247" y="11614"/>
                  <a:pt x="1643" y="11614"/>
                </a:cubicBezTo>
                <a:cubicBezTo>
                  <a:pt x="3000" y="11614"/>
                  <a:pt x="4311" y="11059"/>
                  <a:pt x="5513" y="10300"/>
                </a:cubicBezTo>
                <a:cubicBezTo>
                  <a:pt x="5604" y="10779"/>
                  <a:pt x="5787" y="11235"/>
                  <a:pt x="6060" y="11623"/>
                </a:cubicBezTo>
                <a:cubicBezTo>
                  <a:pt x="6680" y="12456"/>
                  <a:pt x="7646" y="12796"/>
                  <a:pt x="8649" y="12796"/>
                </a:cubicBezTo>
                <a:cubicBezTo>
                  <a:pt x="8828" y="12796"/>
                  <a:pt x="9008" y="12785"/>
                  <a:pt x="9188" y="12765"/>
                </a:cubicBezTo>
                <a:cubicBezTo>
                  <a:pt x="10397" y="12628"/>
                  <a:pt x="11584" y="12171"/>
                  <a:pt x="12680" y="11646"/>
                </a:cubicBezTo>
                <a:cubicBezTo>
                  <a:pt x="13205" y="11418"/>
                  <a:pt x="13707" y="11144"/>
                  <a:pt x="14186" y="10870"/>
                </a:cubicBezTo>
                <a:cubicBezTo>
                  <a:pt x="14278" y="11349"/>
                  <a:pt x="14460" y="11783"/>
                  <a:pt x="14711" y="12194"/>
                </a:cubicBezTo>
                <a:cubicBezTo>
                  <a:pt x="15373" y="13175"/>
                  <a:pt x="16492" y="13746"/>
                  <a:pt x="17633" y="13883"/>
                </a:cubicBezTo>
                <a:cubicBezTo>
                  <a:pt x="17852" y="13912"/>
                  <a:pt x="18071" y="13925"/>
                  <a:pt x="18290" y="13925"/>
                </a:cubicBezTo>
                <a:cubicBezTo>
                  <a:pt x="20353" y="13925"/>
                  <a:pt x="22394" y="12720"/>
                  <a:pt x="24024" y="11441"/>
                </a:cubicBezTo>
                <a:cubicBezTo>
                  <a:pt x="24184" y="11738"/>
                  <a:pt x="24389" y="12034"/>
                  <a:pt x="24663" y="12285"/>
                </a:cubicBezTo>
                <a:cubicBezTo>
                  <a:pt x="25460" y="13071"/>
                  <a:pt x="26493" y="13363"/>
                  <a:pt x="27566" y="13363"/>
                </a:cubicBezTo>
                <a:cubicBezTo>
                  <a:pt x="28800" y="13363"/>
                  <a:pt x="30085" y="12977"/>
                  <a:pt x="31123" y="12514"/>
                </a:cubicBezTo>
                <a:cubicBezTo>
                  <a:pt x="31785" y="12217"/>
                  <a:pt x="32424" y="11852"/>
                  <a:pt x="33017" y="11441"/>
                </a:cubicBezTo>
                <a:cubicBezTo>
                  <a:pt x="33291" y="11897"/>
                  <a:pt x="33656" y="12308"/>
                  <a:pt x="34136" y="12628"/>
                </a:cubicBezTo>
                <a:cubicBezTo>
                  <a:pt x="34966" y="13163"/>
                  <a:pt x="35990" y="13340"/>
                  <a:pt x="36979" y="13340"/>
                </a:cubicBezTo>
                <a:cubicBezTo>
                  <a:pt x="37214" y="13340"/>
                  <a:pt x="37446" y="13330"/>
                  <a:pt x="37674" y="13312"/>
                </a:cubicBezTo>
                <a:cubicBezTo>
                  <a:pt x="40413" y="13084"/>
                  <a:pt x="42946" y="11852"/>
                  <a:pt x="45206" y="10368"/>
                </a:cubicBezTo>
                <a:cubicBezTo>
                  <a:pt x="46370" y="9592"/>
                  <a:pt x="47488" y="8747"/>
                  <a:pt x="48607" y="7903"/>
                </a:cubicBezTo>
                <a:cubicBezTo>
                  <a:pt x="48926" y="7677"/>
                  <a:pt x="48720" y="7189"/>
                  <a:pt x="48420" y="7189"/>
                </a:cubicBezTo>
                <a:cubicBezTo>
                  <a:pt x="48356" y="7189"/>
                  <a:pt x="48287" y="7211"/>
                  <a:pt x="48219" y="7264"/>
                </a:cubicBezTo>
                <a:cubicBezTo>
                  <a:pt x="46393" y="8656"/>
                  <a:pt x="44544" y="10048"/>
                  <a:pt x="42490" y="11076"/>
                </a:cubicBezTo>
                <a:cubicBezTo>
                  <a:pt x="40877" y="11911"/>
                  <a:pt x="38964" y="12604"/>
                  <a:pt x="37105" y="12604"/>
                </a:cubicBezTo>
                <a:cubicBezTo>
                  <a:pt x="36728" y="12604"/>
                  <a:pt x="36354" y="12575"/>
                  <a:pt x="35984" y="12514"/>
                </a:cubicBezTo>
                <a:cubicBezTo>
                  <a:pt x="34980" y="12331"/>
                  <a:pt x="34113" y="11852"/>
                  <a:pt x="33633" y="10984"/>
                </a:cubicBezTo>
                <a:cubicBezTo>
                  <a:pt x="34798" y="10071"/>
                  <a:pt x="35779" y="8953"/>
                  <a:pt x="36555" y="7697"/>
                </a:cubicBezTo>
                <a:cubicBezTo>
                  <a:pt x="37126" y="6762"/>
                  <a:pt x="37765" y="5575"/>
                  <a:pt x="37765" y="4456"/>
                </a:cubicBezTo>
                <a:cubicBezTo>
                  <a:pt x="37747" y="3536"/>
                  <a:pt x="37144" y="2901"/>
                  <a:pt x="36351" y="2901"/>
                </a:cubicBezTo>
                <a:cubicBezTo>
                  <a:pt x="36141" y="2901"/>
                  <a:pt x="35917" y="2945"/>
                  <a:pt x="35688" y="3041"/>
                </a:cubicBezTo>
                <a:cubicBezTo>
                  <a:pt x="34546" y="3498"/>
                  <a:pt x="33679" y="4753"/>
                  <a:pt x="33177" y="5826"/>
                </a:cubicBezTo>
                <a:cubicBezTo>
                  <a:pt x="32606" y="6967"/>
                  <a:pt x="32332" y="8291"/>
                  <a:pt x="32469" y="9569"/>
                </a:cubicBezTo>
                <a:cubicBezTo>
                  <a:pt x="32492" y="9980"/>
                  <a:pt x="32583" y="10368"/>
                  <a:pt x="32720" y="10733"/>
                </a:cubicBezTo>
                <a:cubicBezTo>
                  <a:pt x="31442" y="11646"/>
                  <a:pt x="29959" y="12331"/>
                  <a:pt x="28406" y="12536"/>
                </a:cubicBezTo>
                <a:cubicBezTo>
                  <a:pt x="28144" y="12575"/>
                  <a:pt x="27870" y="12597"/>
                  <a:pt x="27594" y="12597"/>
                </a:cubicBezTo>
                <a:cubicBezTo>
                  <a:pt x="26888" y="12597"/>
                  <a:pt x="26167" y="12451"/>
                  <a:pt x="25576" y="12057"/>
                </a:cubicBezTo>
                <a:cubicBezTo>
                  <a:pt x="25142" y="11760"/>
                  <a:pt x="24846" y="11372"/>
                  <a:pt x="24663" y="10916"/>
                </a:cubicBezTo>
                <a:cubicBezTo>
                  <a:pt x="24709" y="10870"/>
                  <a:pt x="24777" y="10802"/>
                  <a:pt x="24846" y="10756"/>
                </a:cubicBezTo>
                <a:cubicBezTo>
                  <a:pt x="25827" y="9911"/>
                  <a:pt x="26672" y="8953"/>
                  <a:pt x="27425" y="7903"/>
                </a:cubicBezTo>
                <a:cubicBezTo>
                  <a:pt x="28133" y="6944"/>
                  <a:pt x="28931" y="5780"/>
                  <a:pt x="29228" y="4616"/>
                </a:cubicBezTo>
                <a:cubicBezTo>
                  <a:pt x="29432" y="3758"/>
                  <a:pt x="29088" y="2699"/>
                  <a:pt x="28146" y="2699"/>
                </a:cubicBezTo>
                <a:cubicBezTo>
                  <a:pt x="28036" y="2699"/>
                  <a:pt x="27917" y="2713"/>
                  <a:pt x="27790" y="2744"/>
                </a:cubicBezTo>
                <a:cubicBezTo>
                  <a:pt x="27197" y="2904"/>
                  <a:pt x="26717" y="3361"/>
                  <a:pt x="26307" y="3771"/>
                </a:cubicBezTo>
                <a:cubicBezTo>
                  <a:pt x="25850" y="4228"/>
                  <a:pt x="25439" y="4730"/>
                  <a:pt x="25074" y="5255"/>
                </a:cubicBezTo>
                <a:cubicBezTo>
                  <a:pt x="24115" y="6716"/>
                  <a:pt x="23271" y="8884"/>
                  <a:pt x="23750" y="10688"/>
                </a:cubicBezTo>
                <a:cubicBezTo>
                  <a:pt x="22951" y="11304"/>
                  <a:pt x="22107" y="11874"/>
                  <a:pt x="21194" y="12331"/>
                </a:cubicBezTo>
                <a:cubicBezTo>
                  <a:pt x="20316" y="12775"/>
                  <a:pt x="19170" y="13127"/>
                  <a:pt x="18089" y="13127"/>
                </a:cubicBezTo>
                <a:cubicBezTo>
                  <a:pt x="16894" y="13127"/>
                  <a:pt x="15778" y="12697"/>
                  <a:pt x="15191" y="11486"/>
                </a:cubicBezTo>
                <a:cubicBezTo>
                  <a:pt x="15031" y="11167"/>
                  <a:pt x="14940" y="10802"/>
                  <a:pt x="14894" y="10436"/>
                </a:cubicBezTo>
                <a:cubicBezTo>
                  <a:pt x="15259" y="10208"/>
                  <a:pt x="15647" y="9934"/>
                  <a:pt x="16012" y="9683"/>
                </a:cubicBezTo>
                <a:cubicBezTo>
                  <a:pt x="18021" y="8154"/>
                  <a:pt x="19756" y="6259"/>
                  <a:pt x="21011" y="4068"/>
                </a:cubicBezTo>
                <a:cubicBezTo>
                  <a:pt x="21468" y="3269"/>
                  <a:pt x="22061" y="1923"/>
                  <a:pt x="21125" y="1215"/>
                </a:cubicBezTo>
                <a:cubicBezTo>
                  <a:pt x="20879" y="1025"/>
                  <a:pt x="20608" y="947"/>
                  <a:pt x="20328" y="947"/>
                </a:cubicBezTo>
                <a:cubicBezTo>
                  <a:pt x="19464" y="947"/>
                  <a:pt x="18510" y="1686"/>
                  <a:pt x="17907" y="2151"/>
                </a:cubicBezTo>
                <a:cubicBezTo>
                  <a:pt x="15967" y="3657"/>
                  <a:pt x="14597" y="5917"/>
                  <a:pt x="14209" y="8359"/>
                </a:cubicBezTo>
                <a:cubicBezTo>
                  <a:pt x="14118" y="8907"/>
                  <a:pt x="14072" y="9478"/>
                  <a:pt x="14095" y="10048"/>
                </a:cubicBezTo>
                <a:cubicBezTo>
                  <a:pt x="13547" y="10368"/>
                  <a:pt x="12954" y="10688"/>
                  <a:pt x="12360" y="10961"/>
                </a:cubicBezTo>
                <a:cubicBezTo>
                  <a:pt x="11399" y="11407"/>
                  <a:pt x="9909" y="12075"/>
                  <a:pt x="8620" y="12075"/>
                </a:cubicBezTo>
                <a:cubicBezTo>
                  <a:pt x="7798" y="12075"/>
                  <a:pt x="7057" y="11803"/>
                  <a:pt x="6585" y="11030"/>
                </a:cubicBezTo>
                <a:cubicBezTo>
                  <a:pt x="6380" y="10665"/>
                  <a:pt x="6243" y="10254"/>
                  <a:pt x="6197" y="9843"/>
                </a:cubicBezTo>
                <a:cubicBezTo>
                  <a:pt x="6745" y="9455"/>
                  <a:pt x="7247" y="9021"/>
                  <a:pt x="7727" y="8610"/>
                </a:cubicBezTo>
                <a:cubicBezTo>
                  <a:pt x="9690" y="6876"/>
                  <a:pt x="11310" y="4662"/>
                  <a:pt x="12315" y="2242"/>
                </a:cubicBezTo>
                <a:cubicBezTo>
                  <a:pt x="12497" y="1763"/>
                  <a:pt x="12657" y="1215"/>
                  <a:pt x="12474" y="713"/>
                </a:cubicBezTo>
                <a:cubicBezTo>
                  <a:pt x="12306" y="250"/>
                  <a:pt x="11865" y="0"/>
                  <a:pt x="1138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 1">
  <p:cSld name="TITLE_ONLY_2">
    <p:spTree>
      <p:nvGrpSpPr>
        <p:cNvPr id="909" name="Shape 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0" name="Google Shape;910;p33"/>
          <p:cNvSpPr/>
          <p:nvPr/>
        </p:nvSpPr>
        <p:spPr>
          <a:xfrm>
            <a:off x="-10415" y="-45225"/>
            <a:ext cx="5421127" cy="1960100"/>
          </a:xfrm>
          <a:custGeom>
            <a:rect b="b" l="l" r="r" t="t"/>
            <a:pathLst>
              <a:path extrusionOk="0" h="128848" w="356360">
                <a:moveTo>
                  <a:pt x="356360" y="1"/>
                </a:moveTo>
                <a:cubicBezTo>
                  <a:pt x="356360" y="1"/>
                  <a:pt x="341983" y="60853"/>
                  <a:pt x="279763" y="70336"/>
                </a:cubicBezTo>
                <a:cubicBezTo>
                  <a:pt x="197178" y="82859"/>
                  <a:pt x="188211" y="39667"/>
                  <a:pt x="120459" y="39393"/>
                </a:cubicBezTo>
                <a:cubicBezTo>
                  <a:pt x="38451" y="39059"/>
                  <a:pt x="1" y="128848"/>
                  <a:pt x="1" y="128848"/>
                </a:cubicBezTo>
                <a:lnTo>
                  <a:pt x="1" y="609"/>
                </a:lnTo>
                <a:close/>
              </a:path>
            </a:pathLst>
          </a:custGeom>
          <a:solidFill>
            <a:srgbClr val="E3D6C9">
              <a:alpha val="28627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1" name="Google Shape;911;p33"/>
          <p:cNvSpPr txBox="1"/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912" name="Google Shape;912;p33"/>
          <p:cNvSpPr/>
          <p:nvPr/>
        </p:nvSpPr>
        <p:spPr>
          <a:xfrm>
            <a:off x="6035050" y="4238577"/>
            <a:ext cx="3147959" cy="904926"/>
          </a:xfrm>
          <a:custGeom>
            <a:rect b="b" l="l" r="r" t="t"/>
            <a:pathLst>
              <a:path extrusionOk="0" h="87054" w="302834">
                <a:moveTo>
                  <a:pt x="1" y="87053"/>
                </a:moveTo>
                <a:cubicBezTo>
                  <a:pt x="1" y="87053"/>
                  <a:pt x="12250" y="45898"/>
                  <a:pt x="65108" y="39545"/>
                </a:cubicBezTo>
                <a:cubicBezTo>
                  <a:pt x="135262" y="31065"/>
                  <a:pt x="142921" y="60244"/>
                  <a:pt x="200460" y="60457"/>
                </a:cubicBezTo>
                <a:cubicBezTo>
                  <a:pt x="270158" y="60670"/>
                  <a:pt x="302833" y="0"/>
                  <a:pt x="302833" y="0"/>
                </a:cubicBezTo>
                <a:lnTo>
                  <a:pt x="302833" y="86628"/>
                </a:lnTo>
                <a:close/>
              </a:path>
            </a:pathLst>
          </a:custGeom>
          <a:solidFill>
            <a:srgbClr val="E3D6C9">
              <a:alpha val="28627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13" name="Google Shape;913;p33"/>
          <p:cNvGrpSpPr/>
          <p:nvPr/>
        </p:nvGrpSpPr>
        <p:grpSpPr>
          <a:xfrm rot="-3777655">
            <a:off x="-53957" y="-151068"/>
            <a:ext cx="572927" cy="787028"/>
            <a:chOff x="3127800" y="2228675"/>
            <a:chExt cx="572925" cy="787025"/>
          </a:xfrm>
        </p:grpSpPr>
        <p:sp>
          <p:nvSpPr>
            <p:cNvPr id="914" name="Google Shape;914;p33"/>
            <p:cNvSpPr/>
            <p:nvPr/>
          </p:nvSpPr>
          <p:spPr>
            <a:xfrm>
              <a:off x="3150625" y="2450925"/>
              <a:ext cx="103300" cy="131100"/>
            </a:xfrm>
            <a:custGeom>
              <a:rect b="b" l="l" r="r" t="t"/>
              <a:pathLst>
                <a:path extrusionOk="0" h="5244" w="4132">
                  <a:moveTo>
                    <a:pt x="3059" y="0"/>
                  </a:moveTo>
                  <a:cubicBezTo>
                    <a:pt x="2734" y="0"/>
                    <a:pt x="2420" y="152"/>
                    <a:pt x="2237" y="457"/>
                  </a:cubicBezTo>
                  <a:cubicBezTo>
                    <a:pt x="1575" y="1575"/>
                    <a:pt x="913" y="2693"/>
                    <a:pt x="251" y="3812"/>
                  </a:cubicBezTo>
                  <a:cubicBezTo>
                    <a:pt x="0" y="4246"/>
                    <a:pt x="137" y="4885"/>
                    <a:pt x="594" y="5113"/>
                  </a:cubicBezTo>
                  <a:cubicBezTo>
                    <a:pt x="752" y="5200"/>
                    <a:pt x="925" y="5243"/>
                    <a:pt x="1094" y="5243"/>
                  </a:cubicBezTo>
                  <a:cubicBezTo>
                    <a:pt x="1411" y="5243"/>
                    <a:pt x="1716" y="5091"/>
                    <a:pt x="1895" y="4793"/>
                  </a:cubicBezTo>
                  <a:cubicBezTo>
                    <a:pt x="2557" y="3652"/>
                    <a:pt x="3219" y="2534"/>
                    <a:pt x="3881" y="1415"/>
                  </a:cubicBezTo>
                  <a:cubicBezTo>
                    <a:pt x="4132" y="1004"/>
                    <a:pt x="3995" y="365"/>
                    <a:pt x="3538" y="114"/>
                  </a:cubicBezTo>
                  <a:cubicBezTo>
                    <a:pt x="3386" y="38"/>
                    <a:pt x="3221" y="0"/>
                    <a:pt x="30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5" name="Google Shape;915;p33"/>
            <p:cNvSpPr/>
            <p:nvPr/>
          </p:nvSpPr>
          <p:spPr>
            <a:xfrm>
              <a:off x="3291575" y="2539800"/>
              <a:ext cx="99875" cy="135275"/>
            </a:xfrm>
            <a:custGeom>
              <a:rect b="b" l="l" r="r" t="t"/>
              <a:pathLst>
                <a:path extrusionOk="0" h="5411" w="3995">
                  <a:moveTo>
                    <a:pt x="2909" y="1"/>
                  </a:moveTo>
                  <a:cubicBezTo>
                    <a:pt x="2584" y="1"/>
                    <a:pt x="2278" y="169"/>
                    <a:pt x="2077" y="462"/>
                  </a:cubicBezTo>
                  <a:cubicBezTo>
                    <a:pt x="1324" y="1581"/>
                    <a:pt x="685" y="2768"/>
                    <a:pt x="160" y="4000"/>
                  </a:cubicBezTo>
                  <a:cubicBezTo>
                    <a:pt x="69" y="4228"/>
                    <a:pt x="0" y="4457"/>
                    <a:pt x="69" y="4708"/>
                  </a:cubicBezTo>
                  <a:cubicBezTo>
                    <a:pt x="114" y="4936"/>
                    <a:pt x="297" y="5187"/>
                    <a:pt x="502" y="5301"/>
                  </a:cubicBezTo>
                  <a:cubicBezTo>
                    <a:pt x="644" y="5372"/>
                    <a:pt x="819" y="5410"/>
                    <a:pt x="995" y="5410"/>
                  </a:cubicBezTo>
                  <a:cubicBezTo>
                    <a:pt x="1329" y="5410"/>
                    <a:pt x="1669" y="5273"/>
                    <a:pt x="1803" y="4959"/>
                  </a:cubicBezTo>
                  <a:cubicBezTo>
                    <a:pt x="2328" y="3726"/>
                    <a:pt x="2968" y="2539"/>
                    <a:pt x="3721" y="1444"/>
                  </a:cubicBezTo>
                  <a:cubicBezTo>
                    <a:pt x="3995" y="1010"/>
                    <a:pt x="3812" y="371"/>
                    <a:pt x="3378" y="120"/>
                  </a:cubicBezTo>
                  <a:cubicBezTo>
                    <a:pt x="3224" y="39"/>
                    <a:pt x="3064" y="1"/>
                    <a:pt x="29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6" name="Google Shape;916;p33"/>
            <p:cNvSpPr/>
            <p:nvPr/>
          </p:nvSpPr>
          <p:spPr>
            <a:xfrm>
              <a:off x="3429100" y="2620975"/>
              <a:ext cx="88475" cy="129675"/>
            </a:xfrm>
            <a:custGeom>
              <a:rect b="b" l="l" r="r" t="t"/>
              <a:pathLst>
                <a:path extrusionOk="0" h="5187" w="3539">
                  <a:moveTo>
                    <a:pt x="2558" y="1"/>
                  </a:moveTo>
                  <a:cubicBezTo>
                    <a:pt x="2390" y="1"/>
                    <a:pt x="2218" y="36"/>
                    <a:pt x="2077" y="114"/>
                  </a:cubicBezTo>
                  <a:cubicBezTo>
                    <a:pt x="1849" y="274"/>
                    <a:pt x="1712" y="456"/>
                    <a:pt x="1621" y="708"/>
                  </a:cubicBezTo>
                  <a:cubicBezTo>
                    <a:pt x="1575" y="844"/>
                    <a:pt x="1507" y="1004"/>
                    <a:pt x="1461" y="1141"/>
                  </a:cubicBezTo>
                  <a:cubicBezTo>
                    <a:pt x="1438" y="1210"/>
                    <a:pt x="1392" y="1278"/>
                    <a:pt x="1370" y="1324"/>
                  </a:cubicBezTo>
                  <a:cubicBezTo>
                    <a:pt x="1370" y="1347"/>
                    <a:pt x="1370" y="1369"/>
                    <a:pt x="1347" y="1415"/>
                  </a:cubicBezTo>
                  <a:cubicBezTo>
                    <a:pt x="1324" y="1438"/>
                    <a:pt x="1278" y="1575"/>
                    <a:pt x="1278" y="1598"/>
                  </a:cubicBezTo>
                  <a:cubicBezTo>
                    <a:pt x="1233" y="1666"/>
                    <a:pt x="1210" y="1712"/>
                    <a:pt x="1187" y="1780"/>
                  </a:cubicBezTo>
                  <a:cubicBezTo>
                    <a:pt x="1119" y="1917"/>
                    <a:pt x="1073" y="2054"/>
                    <a:pt x="1004" y="2168"/>
                  </a:cubicBezTo>
                  <a:cubicBezTo>
                    <a:pt x="753" y="2716"/>
                    <a:pt x="502" y="3241"/>
                    <a:pt x="228" y="3766"/>
                  </a:cubicBezTo>
                  <a:cubicBezTo>
                    <a:pt x="0" y="4223"/>
                    <a:pt x="91" y="4816"/>
                    <a:pt x="571" y="5067"/>
                  </a:cubicBezTo>
                  <a:cubicBezTo>
                    <a:pt x="720" y="5146"/>
                    <a:pt x="891" y="5186"/>
                    <a:pt x="1061" y="5186"/>
                  </a:cubicBezTo>
                  <a:cubicBezTo>
                    <a:pt x="1386" y="5186"/>
                    <a:pt x="1707" y="5039"/>
                    <a:pt x="1872" y="4725"/>
                  </a:cubicBezTo>
                  <a:cubicBezTo>
                    <a:pt x="2465" y="3583"/>
                    <a:pt x="2990" y="2397"/>
                    <a:pt x="3470" y="1187"/>
                  </a:cubicBezTo>
                  <a:cubicBezTo>
                    <a:pt x="3538" y="981"/>
                    <a:pt x="3470" y="685"/>
                    <a:pt x="3378" y="479"/>
                  </a:cubicBezTo>
                  <a:cubicBezTo>
                    <a:pt x="3264" y="274"/>
                    <a:pt x="3013" y="91"/>
                    <a:pt x="2785" y="23"/>
                  </a:cubicBezTo>
                  <a:cubicBezTo>
                    <a:pt x="2713" y="8"/>
                    <a:pt x="2636" y="1"/>
                    <a:pt x="25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7" name="Google Shape;917;p33"/>
            <p:cNvSpPr/>
            <p:nvPr/>
          </p:nvSpPr>
          <p:spPr>
            <a:xfrm>
              <a:off x="3574025" y="2684625"/>
              <a:ext cx="93625" cy="112950"/>
            </a:xfrm>
            <a:custGeom>
              <a:rect b="b" l="l" r="r" t="t"/>
              <a:pathLst>
                <a:path extrusionOk="0" h="4518" w="3745">
                  <a:moveTo>
                    <a:pt x="2671" y="0"/>
                  </a:moveTo>
                  <a:cubicBezTo>
                    <a:pt x="2347" y="0"/>
                    <a:pt x="2032" y="163"/>
                    <a:pt x="1850" y="467"/>
                  </a:cubicBezTo>
                  <a:lnTo>
                    <a:pt x="275" y="3092"/>
                  </a:lnTo>
                  <a:cubicBezTo>
                    <a:pt x="1" y="3525"/>
                    <a:pt x="161" y="4165"/>
                    <a:pt x="594" y="4393"/>
                  </a:cubicBezTo>
                  <a:cubicBezTo>
                    <a:pt x="754" y="4477"/>
                    <a:pt x="921" y="4517"/>
                    <a:pt x="1084" y="4517"/>
                  </a:cubicBezTo>
                  <a:cubicBezTo>
                    <a:pt x="1408" y="4517"/>
                    <a:pt x="1713" y="4355"/>
                    <a:pt x="1895" y="4050"/>
                  </a:cubicBezTo>
                  <a:lnTo>
                    <a:pt x="3493" y="1426"/>
                  </a:lnTo>
                  <a:cubicBezTo>
                    <a:pt x="3744" y="992"/>
                    <a:pt x="3607" y="353"/>
                    <a:pt x="3151" y="124"/>
                  </a:cubicBezTo>
                  <a:cubicBezTo>
                    <a:pt x="2998" y="41"/>
                    <a:pt x="2834" y="0"/>
                    <a:pt x="26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8" name="Google Shape;918;p33"/>
            <p:cNvSpPr/>
            <p:nvPr/>
          </p:nvSpPr>
          <p:spPr>
            <a:xfrm>
              <a:off x="3570600" y="2511325"/>
              <a:ext cx="85050" cy="119350"/>
            </a:xfrm>
            <a:custGeom>
              <a:rect b="b" l="l" r="r" t="t"/>
              <a:pathLst>
                <a:path extrusionOk="0" h="4774" w="3402">
                  <a:moveTo>
                    <a:pt x="2374" y="1"/>
                  </a:moveTo>
                  <a:cubicBezTo>
                    <a:pt x="1945" y="1"/>
                    <a:pt x="1536" y="265"/>
                    <a:pt x="1439" y="711"/>
                  </a:cubicBezTo>
                  <a:cubicBezTo>
                    <a:pt x="1347" y="1053"/>
                    <a:pt x="1233" y="1373"/>
                    <a:pt x="1096" y="1715"/>
                  </a:cubicBezTo>
                  <a:cubicBezTo>
                    <a:pt x="868" y="2263"/>
                    <a:pt x="571" y="2765"/>
                    <a:pt x="206" y="3245"/>
                  </a:cubicBezTo>
                  <a:lnTo>
                    <a:pt x="252" y="3153"/>
                  </a:lnTo>
                  <a:lnTo>
                    <a:pt x="252" y="3153"/>
                  </a:lnTo>
                  <a:cubicBezTo>
                    <a:pt x="115" y="3359"/>
                    <a:pt x="1" y="3541"/>
                    <a:pt x="1" y="3815"/>
                  </a:cubicBezTo>
                  <a:cubicBezTo>
                    <a:pt x="1" y="4044"/>
                    <a:pt x="92" y="4317"/>
                    <a:pt x="252" y="4477"/>
                  </a:cubicBezTo>
                  <a:cubicBezTo>
                    <a:pt x="434" y="4637"/>
                    <a:pt x="686" y="4774"/>
                    <a:pt x="937" y="4774"/>
                  </a:cubicBezTo>
                  <a:cubicBezTo>
                    <a:pt x="1165" y="4751"/>
                    <a:pt x="1462" y="4683"/>
                    <a:pt x="1599" y="4500"/>
                  </a:cubicBezTo>
                  <a:cubicBezTo>
                    <a:pt x="2397" y="3519"/>
                    <a:pt x="2968" y="2423"/>
                    <a:pt x="3265" y="1190"/>
                  </a:cubicBezTo>
                  <a:cubicBezTo>
                    <a:pt x="3402" y="711"/>
                    <a:pt x="3105" y="140"/>
                    <a:pt x="2603" y="26"/>
                  </a:cubicBezTo>
                  <a:cubicBezTo>
                    <a:pt x="2527" y="9"/>
                    <a:pt x="2450" y="1"/>
                    <a:pt x="237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9" name="Google Shape;919;p33"/>
            <p:cNvSpPr/>
            <p:nvPr/>
          </p:nvSpPr>
          <p:spPr>
            <a:xfrm>
              <a:off x="3445650" y="2431250"/>
              <a:ext cx="94175" cy="115550"/>
            </a:xfrm>
            <a:custGeom>
              <a:rect b="b" l="l" r="r" t="t"/>
              <a:pathLst>
                <a:path extrusionOk="0" h="4622" w="3767">
                  <a:moveTo>
                    <a:pt x="2693" y="1"/>
                  </a:moveTo>
                  <a:cubicBezTo>
                    <a:pt x="2369" y="1"/>
                    <a:pt x="2054" y="163"/>
                    <a:pt x="1872" y="467"/>
                  </a:cubicBezTo>
                  <a:lnTo>
                    <a:pt x="251" y="3206"/>
                  </a:lnTo>
                  <a:cubicBezTo>
                    <a:pt x="0" y="3640"/>
                    <a:pt x="137" y="4256"/>
                    <a:pt x="594" y="4508"/>
                  </a:cubicBezTo>
                  <a:cubicBezTo>
                    <a:pt x="746" y="4584"/>
                    <a:pt x="913" y="4622"/>
                    <a:pt x="1078" y="4622"/>
                  </a:cubicBezTo>
                  <a:cubicBezTo>
                    <a:pt x="1408" y="4622"/>
                    <a:pt x="1727" y="4469"/>
                    <a:pt x="1895" y="4165"/>
                  </a:cubicBezTo>
                  <a:lnTo>
                    <a:pt x="3515" y="1426"/>
                  </a:lnTo>
                  <a:cubicBezTo>
                    <a:pt x="3766" y="992"/>
                    <a:pt x="3629" y="353"/>
                    <a:pt x="3173" y="125"/>
                  </a:cubicBezTo>
                  <a:cubicBezTo>
                    <a:pt x="3021" y="41"/>
                    <a:pt x="2856" y="1"/>
                    <a:pt x="26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0" name="Google Shape;920;p33"/>
            <p:cNvSpPr/>
            <p:nvPr/>
          </p:nvSpPr>
          <p:spPr>
            <a:xfrm>
              <a:off x="3297275" y="2367475"/>
              <a:ext cx="98750" cy="113675"/>
            </a:xfrm>
            <a:custGeom>
              <a:rect b="b" l="l" r="r" t="t"/>
              <a:pathLst>
                <a:path extrusionOk="0" h="4547" w="3950">
                  <a:moveTo>
                    <a:pt x="2874" y="0"/>
                  </a:moveTo>
                  <a:cubicBezTo>
                    <a:pt x="2549" y="0"/>
                    <a:pt x="2233" y="168"/>
                    <a:pt x="2032" y="462"/>
                  </a:cubicBezTo>
                  <a:cubicBezTo>
                    <a:pt x="1461" y="1352"/>
                    <a:pt x="868" y="2242"/>
                    <a:pt x="274" y="3110"/>
                  </a:cubicBezTo>
                  <a:cubicBezTo>
                    <a:pt x="0" y="3543"/>
                    <a:pt x="183" y="4183"/>
                    <a:pt x="617" y="4411"/>
                  </a:cubicBezTo>
                  <a:cubicBezTo>
                    <a:pt x="778" y="4503"/>
                    <a:pt x="945" y="4546"/>
                    <a:pt x="1106" y="4546"/>
                  </a:cubicBezTo>
                  <a:cubicBezTo>
                    <a:pt x="1424" y="4546"/>
                    <a:pt x="1721" y="4379"/>
                    <a:pt x="1918" y="4091"/>
                  </a:cubicBezTo>
                  <a:lnTo>
                    <a:pt x="3675" y="1421"/>
                  </a:lnTo>
                  <a:cubicBezTo>
                    <a:pt x="3949" y="1010"/>
                    <a:pt x="3789" y="348"/>
                    <a:pt x="3333" y="120"/>
                  </a:cubicBezTo>
                  <a:cubicBezTo>
                    <a:pt x="3186" y="39"/>
                    <a:pt x="3029" y="0"/>
                    <a:pt x="28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1" name="Google Shape;921;p33"/>
            <p:cNvSpPr/>
            <p:nvPr/>
          </p:nvSpPr>
          <p:spPr>
            <a:xfrm>
              <a:off x="3451925" y="2228675"/>
              <a:ext cx="79900" cy="109400"/>
            </a:xfrm>
            <a:custGeom>
              <a:rect b="b" l="l" r="r" t="t"/>
              <a:pathLst>
                <a:path extrusionOk="0" h="4376" w="3196">
                  <a:moveTo>
                    <a:pt x="2181" y="0"/>
                  </a:moveTo>
                  <a:cubicBezTo>
                    <a:pt x="1857" y="0"/>
                    <a:pt x="1540" y="144"/>
                    <a:pt x="1392" y="467"/>
                  </a:cubicBezTo>
                  <a:lnTo>
                    <a:pt x="183" y="2955"/>
                  </a:lnTo>
                  <a:cubicBezTo>
                    <a:pt x="69" y="3184"/>
                    <a:pt x="0" y="3435"/>
                    <a:pt x="69" y="3686"/>
                  </a:cubicBezTo>
                  <a:cubicBezTo>
                    <a:pt x="137" y="3914"/>
                    <a:pt x="297" y="4142"/>
                    <a:pt x="525" y="4256"/>
                  </a:cubicBezTo>
                  <a:cubicBezTo>
                    <a:pt x="667" y="4335"/>
                    <a:pt x="838" y="4376"/>
                    <a:pt x="1011" y="4376"/>
                  </a:cubicBezTo>
                  <a:cubicBezTo>
                    <a:pt x="1340" y="4376"/>
                    <a:pt x="1677" y="4228"/>
                    <a:pt x="1826" y="3914"/>
                  </a:cubicBezTo>
                  <a:lnTo>
                    <a:pt x="3013" y="1426"/>
                  </a:lnTo>
                  <a:cubicBezTo>
                    <a:pt x="3127" y="1198"/>
                    <a:pt x="3196" y="947"/>
                    <a:pt x="3127" y="696"/>
                  </a:cubicBezTo>
                  <a:cubicBezTo>
                    <a:pt x="3059" y="467"/>
                    <a:pt x="2899" y="216"/>
                    <a:pt x="2694" y="125"/>
                  </a:cubicBezTo>
                  <a:cubicBezTo>
                    <a:pt x="2539" y="44"/>
                    <a:pt x="2359" y="0"/>
                    <a:pt x="21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2" name="Google Shape;922;p33"/>
            <p:cNvSpPr/>
            <p:nvPr/>
          </p:nvSpPr>
          <p:spPr>
            <a:xfrm>
              <a:off x="3607125" y="2317125"/>
              <a:ext cx="93600" cy="127000"/>
            </a:xfrm>
            <a:custGeom>
              <a:rect b="b" l="l" r="r" t="t"/>
              <a:pathLst>
                <a:path extrusionOk="0" h="5080" w="3744">
                  <a:moveTo>
                    <a:pt x="2643" y="1"/>
                  </a:moveTo>
                  <a:cubicBezTo>
                    <a:pt x="2324" y="1"/>
                    <a:pt x="2024" y="163"/>
                    <a:pt x="1827" y="467"/>
                  </a:cubicBezTo>
                  <a:cubicBezTo>
                    <a:pt x="1119" y="1540"/>
                    <a:pt x="548" y="2681"/>
                    <a:pt x="69" y="3891"/>
                  </a:cubicBezTo>
                  <a:cubicBezTo>
                    <a:pt x="1" y="4097"/>
                    <a:pt x="69" y="4416"/>
                    <a:pt x="160" y="4599"/>
                  </a:cubicBezTo>
                  <a:cubicBezTo>
                    <a:pt x="275" y="4804"/>
                    <a:pt x="526" y="5010"/>
                    <a:pt x="754" y="5055"/>
                  </a:cubicBezTo>
                  <a:cubicBezTo>
                    <a:pt x="833" y="5072"/>
                    <a:pt x="909" y="5080"/>
                    <a:pt x="982" y="5080"/>
                  </a:cubicBezTo>
                  <a:cubicBezTo>
                    <a:pt x="1416" y="5080"/>
                    <a:pt x="1742" y="4800"/>
                    <a:pt x="1918" y="4371"/>
                  </a:cubicBezTo>
                  <a:cubicBezTo>
                    <a:pt x="1941" y="4302"/>
                    <a:pt x="1986" y="4234"/>
                    <a:pt x="2009" y="4165"/>
                  </a:cubicBezTo>
                  <a:cubicBezTo>
                    <a:pt x="2009" y="4142"/>
                    <a:pt x="2009" y="4119"/>
                    <a:pt x="2032" y="4097"/>
                  </a:cubicBezTo>
                  <a:cubicBezTo>
                    <a:pt x="2078" y="3982"/>
                    <a:pt x="2146" y="3846"/>
                    <a:pt x="2192" y="3731"/>
                  </a:cubicBezTo>
                  <a:cubicBezTo>
                    <a:pt x="2306" y="3458"/>
                    <a:pt x="2443" y="3206"/>
                    <a:pt x="2580" y="2955"/>
                  </a:cubicBezTo>
                  <a:cubicBezTo>
                    <a:pt x="2854" y="2430"/>
                    <a:pt x="3151" y="1905"/>
                    <a:pt x="3470" y="1426"/>
                  </a:cubicBezTo>
                  <a:cubicBezTo>
                    <a:pt x="3744" y="1015"/>
                    <a:pt x="3561" y="353"/>
                    <a:pt x="3128" y="125"/>
                  </a:cubicBezTo>
                  <a:cubicBezTo>
                    <a:pt x="2968" y="41"/>
                    <a:pt x="2803" y="1"/>
                    <a:pt x="264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3" name="Google Shape;923;p33"/>
            <p:cNvSpPr/>
            <p:nvPr/>
          </p:nvSpPr>
          <p:spPr>
            <a:xfrm>
              <a:off x="3176300" y="2631125"/>
              <a:ext cx="79350" cy="95650"/>
            </a:xfrm>
            <a:custGeom>
              <a:rect b="b" l="l" r="r" t="t"/>
              <a:pathLst>
                <a:path extrusionOk="0" h="3826" w="3174">
                  <a:moveTo>
                    <a:pt x="2148" y="0"/>
                  </a:moveTo>
                  <a:cubicBezTo>
                    <a:pt x="2079" y="0"/>
                    <a:pt x="2010" y="9"/>
                    <a:pt x="1941" y="28"/>
                  </a:cubicBezTo>
                  <a:lnTo>
                    <a:pt x="1735" y="119"/>
                  </a:lnTo>
                  <a:cubicBezTo>
                    <a:pt x="1575" y="210"/>
                    <a:pt x="1461" y="324"/>
                    <a:pt x="1370" y="484"/>
                  </a:cubicBezTo>
                  <a:cubicBezTo>
                    <a:pt x="914" y="1078"/>
                    <a:pt x="503" y="1717"/>
                    <a:pt x="183" y="2401"/>
                  </a:cubicBezTo>
                  <a:cubicBezTo>
                    <a:pt x="69" y="2630"/>
                    <a:pt x="1" y="2858"/>
                    <a:pt x="69" y="3109"/>
                  </a:cubicBezTo>
                  <a:cubicBezTo>
                    <a:pt x="137" y="3337"/>
                    <a:pt x="297" y="3588"/>
                    <a:pt x="503" y="3702"/>
                  </a:cubicBezTo>
                  <a:cubicBezTo>
                    <a:pt x="658" y="3780"/>
                    <a:pt x="823" y="3826"/>
                    <a:pt x="992" y="3826"/>
                  </a:cubicBezTo>
                  <a:cubicBezTo>
                    <a:pt x="1072" y="3826"/>
                    <a:pt x="1153" y="3816"/>
                    <a:pt x="1233" y="3794"/>
                  </a:cubicBezTo>
                  <a:cubicBezTo>
                    <a:pt x="1461" y="3725"/>
                    <a:pt x="1712" y="3588"/>
                    <a:pt x="1804" y="3360"/>
                  </a:cubicBezTo>
                  <a:cubicBezTo>
                    <a:pt x="2146" y="2675"/>
                    <a:pt x="2557" y="2036"/>
                    <a:pt x="3013" y="1443"/>
                  </a:cubicBezTo>
                  <a:cubicBezTo>
                    <a:pt x="3150" y="1260"/>
                    <a:pt x="3173" y="918"/>
                    <a:pt x="3105" y="712"/>
                  </a:cubicBezTo>
                  <a:cubicBezTo>
                    <a:pt x="3059" y="484"/>
                    <a:pt x="2876" y="256"/>
                    <a:pt x="2671" y="142"/>
                  </a:cubicBezTo>
                  <a:cubicBezTo>
                    <a:pt x="2506" y="59"/>
                    <a:pt x="2328" y="0"/>
                    <a:pt x="214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4" name="Google Shape;924;p33"/>
            <p:cNvSpPr/>
            <p:nvPr/>
          </p:nvSpPr>
          <p:spPr>
            <a:xfrm>
              <a:off x="3289850" y="2746025"/>
              <a:ext cx="74775" cy="95025"/>
            </a:xfrm>
            <a:custGeom>
              <a:rect b="b" l="l" r="r" t="t"/>
              <a:pathLst>
                <a:path extrusionOk="0" h="3801" w="2991">
                  <a:moveTo>
                    <a:pt x="2023" y="0"/>
                  </a:moveTo>
                  <a:cubicBezTo>
                    <a:pt x="1943" y="0"/>
                    <a:pt x="1862" y="13"/>
                    <a:pt x="1781" y="42"/>
                  </a:cubicBezTo>
                  <a:cubicBezTo>
                    <a:pt x="1530" y="111"/>
                    <a:pt x="1347" y="248"/>
                    <a:pt x="1188" y="476"/>
                  </a:cubicBezTo>
                  <a:cubicBezTo>
                    <a:pt x="731" y="1138"/>
                    <a:pt x="389" y="1846"/>
                    <a:pt x="69" y="2599"/>
                  </a:cubicBezTo>
                  <a:cubicBezTo>
                    <a:pt x="1" y="2804"/>
                    <a:pt x="69" y="3124"/>
                    <a:pt x="161" y="3306"/>
                  </a:cubicBezTo>
                  <a:cubicBezTo>
                    <a:pt x="275" y="3535"/>
                    <a:pt x="526" y="3717"/>
                    <a:pt x="754" y="3763"/>
                  </a:cubicBezTo>
                  <a:cubicBezTo>
                    <a:pt x="836" y="3787"/>
                    <a:pt x="924" y="3800"/>
                    <a:pt x="1012" y="3800"/>
                  </a:cubicBezTo>
                  <a:cubicBezTo>
                    <a:pt x="1170" y="3800"/>
                    <a:pt x="1330" y="3759"/>
                    <a:pt x="1462" y="3672"/>
                  </a:cubicBezTo>
                  <a:cubicBezTo>
                    <a:pt x="1530" y="3626"/>
                    <a:pt x="1599" y="3580"/>
                    <a:pt x="1667" y="3535"/>
                  </a:cubicBezTo>
                  <a:cubicBezTo>
                    <a:pt x="1781" y="3420"/>
                    <a:pt x="1850" y="3284"/>
                    <a:pt x="1895" y="3124"/>
                  </a:cubicBezTo>
                  <a:cubicBezTo>
                    <a:pt x="2146" y="2530"/>
                    <a:pt x="2466" y="1960"/>
                    <a:pt x="2831" y="1435"/>
                  </a:cubicBezTo>
                  <a:cubicBezTo>
                    <a:pt x="2968" y="1252"/>
                    <a:pt x="2991" y="933"/>
                    <a:pt x="2945" y="704"/>
                  </a:cubicBezTo>
                  <a:cubicBezTo>
                    <a:pt x="2877" y="476"/>
                    <a:pt x="2717" y="248"/>
                    <a:pt x="2489" y="134"/>
                  </a:cubicBezTo>
                  <a:cubicBezTo>
                    <a:pt x="2350" y="56"/>
                    <a:pt x="2190" y="0"/>
                    <a:pt x="20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5" name="Google Shape;925;p33"/>
            <p:cNvSpPr/>
            <p:nvPr/>
          </p:nvSpPr>
          <p:spPr>
            <a:xfrm>
              <a:off x="3463900" y="2821975"/>
              <a:ext cx="107875" cy="125375"/>
            </a:xfrm>
            <a:custGeom>
              <a:rect b="b" l="l" r="r" t="t"/>
              <a:pathLst>
                <a:path extrusionOk="0" h="5015" w="4315">
                  <a:moveTo>
                    <a:pt x="983" y="2710"/>
                  </a:moveTo>
                  <a:cubicBezTo>
                    <a:pt x="969" y="2726"/>
                    <a:pt x="963" y="2735"/>
                    <a:pt x="963" y="2735"/>
                  </a:cubicBezTo>
                  <a:cubicBezTo>
                    <a:pt x="964" y="2735"/>
                    <a:pt x="971" y="2727"/>
                    <a:pt x="983" y="2710"/>
                  </a:cubicBezTo>
                  <a:close/>
                  <a:moveTo>
                    <a:pt x="3248" y="1"/>
                  </a:moveTo>
                  <a:cubicBezTo>
                    <a:pt x="2926" y="1"/>
                    <a:pt x="2607" y="153"/>
                    <a:pt x="2443" y="451"/>
                  </a:cubicBezTo>
                  <a:cubicBezTo>
                    <a:pt x="2146" y="999"/>
                    <a:pt x="1826" y="1547"/>
                    <a:pt x="1461" y="2049"/>
                  </a:cubicBezTo>
                  <a:cubicBezTo>
                    <a:pt x="1370" y="2186"/>
                    <a:pt x="1279" y="2323"/>
                    <a:pt x="1187" y="2437"/>
                  </a:cubicBezTo>
                  <a:cubicBezTo>
                    <a:pt x="1142" y="2505"/>
                    <a:pt x="1096" y="2551"/>
                    <a:pt x="1050" y="2619"/>
                  </a:cubicBezTo>
                  <a:cubicBezTo>
                    <a:pt x="1030" y="2639"/>
                    <a:pt x="1028" y="2659"/>
                    <a:pt x="1012" y="2679"/>
                  </a:cubicBezTo>
                  <a:lnTo>
                    <a:pt x="1012" y="2679"/>
                  </a:lnTo>
                  <a:cubicBezTo>
                    <a:pt x="1022" y="2665"/>
                    <a:pt x="1028" y="2653"/>
                    <a:pt x="1028" y="2642"/>
                  </a:cubicBezTo>
                  <a:lnTo>
                    <a:pt x="1028" y="2642"/>
                  </a:lnTo>
                  <a:cubicBezTo>
                    <a:pt x="1009" y="2673"/>
                    <a:pt x="994" y="2695"/>
                    <a:pt x="983" y="2710"/>
                  </a:cubicBezTo>
                  <a:lnTo>
                    <a:pt x="983" y="2710"/>
                  </a:lnTo>
                  <a:cubicBezTo>
                    <a:pt x="989" y="2704"/>
                    <a:pt x="996" y="2696"/>
                    <a:pt x="1005" y="2688"/>
                  </a:cubicBezTo>
                  <a:cubicBezTo>
                    <a:pt x="1008" y="2685"/>
                    <a:pt x="1010" y="2682"/>
                    <a:pt x="1012" y="2679"/>
                  </a:cubicBezTo>
                  <a:lnTo>
                    <a:pt x="1012" y="2679"/>
                  </a:lnTo>
                  <a:cubicBezTo>
                    <a:pt x="980" y="2727"/>
                    <a:pt x="908" y="2789"/>
                    <a:pt x="891" y="2825"/>
                  </a:cubicBezTo>
                  <a:cubicBezTo>
                    <a:pt x="845" y="2870"/>
                    <a:pt x="799" y="2939"/>
                    <a:pt x="754" y="2985"/>
                  </a:cubicBezTo>
                  <a:cubicBezTo>
                    <a:pt x="640" y="3121"/>
                    <a:pt x="525" y="3258"/>
                    <a:pt x="411" y="3373"/>
                  </a:cubicBezTo>
                  <a:cubicBezTo>
                    <a:pt x="92" y="3761"/>
                    <a:pt x="0" y="4354"/>
                    <a:pt x="411" y="4719"/>
                  </a:cubicBezTo>
                  <a:cubicBezTo>
                    <a:pt x="595" y="4903"/>
                    <a:pt x="865" y="5015"/>
                    <a:pt x="1128" y="5015"/>
                  </a:cubicBezTo>
                  <a:cubicBezTo>
                    <a:pt x="1355" y="5015"/>
                    <a:pt x="1577" y="4932"/>
                    <a:pt x="1735" y="4742"/>
                  </a:cubicBezTo>
                  <a:cubicBezTo>
                    <a:pt x="2648" y="3738"/>
                    <a:pt x="3447" y="2619"/>
                    <a:pt x="4086" y="1432"/>
                  </a:cubicBezTo>
                  <a:cubicBezTo>
                    <a:pt x="4314" y="976"/>
                    <a:pt x="4200" y="360"/>
                    <a:pt x="3744" y="131"/>
                  </a:cubicBezTo>
                  <a:cubicBezTo>
                    <a:pt x="3593" y="44"/>
                    <a:pt x="3420" y="1"/>
                    <a:pt x="32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6" name="Google Shape;926;p33"/>
            <p:cNvSpPr/>
            <p:nvPr/>
          </p:nvSpPr>
          <p:spPr>
            <a:xfrm>
              <a:off x="3285850" y="2894725"/>
              <a:ext cx="100475" cy="120975"/>
            </a:xfrm>
            <a:custGeom>
              <a:rect b="b" l="l" r="r" t="t"/>
              <a:pathLst>
                <a:path extrusionOk="0" h="4839" w="4019">
                  <a:moveTo>
                    <a:pt x="2957" y="1"/>
                  </a:moveTo>
                  <a:cubicBezTo>
                    <a:pt x="2633" y="1"/>
                    <a:pt x="2311" y="148"/>
                    <a:pt x="2147" y="463"/>
                  </a:cubicBezTo>
                  <a:cubicBezTo>
                    <a:pt x="1599" y="1490"/>
                    <a:pt x="982" y="2471"/>
                    <a:pt x="298" y="3407"/>
                  </a:cubicBezTo>
                  <a:cubicBezTo>
                    <a:pt x="1" y="3818"/>
                    <a:pt x="206" y="4503"/>
                    <a:pt x="640" y="4708"/>
                  </a:cubicBezTo>
                  <a:cubicBezTo>
                    <a:pt x="804" y="4798"/>
                    <a:pt x="966" y="4838"/>
                    <a:pt x="1120" y="4838"/>
                  </a:cubicBezTo>
                  <a:cubicBezTo>
                    <a:pt x="1438" y="4838"/>
                    <a:pt x="1726" y="4665"/>
                    <a:pt x="1941" y="4389"/>
                  </a:cubicBezTo>
                  <a:cubicBezTo>
                    <a:pt x="2626" y="3430"/>
                    <a:pt x="3242" y="2448"/>
                    <a:pt x="3790" y="1421"/>
                  </a:cubicBezTo>
                  <a:cubicBezTo>
                    <a:pt x="4018" y="988"/>
                    <a:pt x="3904" y="371"/>
                    <a:pt x="3448" y="120"/>
                  </a:cubicBezTo>
                  <a:cubicBezTo>
                    <a:pt x="3298" y="42"/>
                    <a:pt x="3127" y="1"/>
                    <a:pt x="29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7" name="Google Shape;927;p33"/>
            <p:cNvSpPr/>
            <p:nvPr/>
          </p:nvSpPr>
          <p:spPr>
            <a:xfrm>
              <a:off x="3127800" y="2807725"/>
              <a:ext cx="90175" cy="117525"/>
            </a:xfrm>
            <a:custGeom>
              <a:rect b="b" l="l" r="r" t="t"/>
              <a:pathLst>
                <a:path extrusionOk="0" h="4701" w="3607">
                  <a:moveTo>
                    <a:pt x="2541" y="0"/>
                  </a:moveTo>
                  <a:cubicBezTo>
                    <a:pt x="2218" y="0"/>
                    <a:pt x="1899" y="152"/>
                    <a:pt x="1735" y="450"/>
                  </a:cubicBezTo>
                  <a:cubicBezTo>
                    <a:pt x="1233" y="1409"/>
                    <a:pt x="731" y="2345"/>
                    <a:pt x="251" y="3281"/>
                  </a:cubicBezTo>
                  <a:cubicBezTo>
                    <a:pt x="0" y="3714"/>
                    <a:pt x="114" y="4331"/>
                    <a:pt x="571" y="4582"/>
                  </a:cubicBezTo>
                  <a:cubicBezTo>
                    <a:pt x="728" y="4660"/>
                    <a:pt x="904" y="4701"/>
                    <a:pt x="1077" y="4701"/>
                  </a:cubicBezTo>
                  <a:cubicBezTo>
                    <a:pt x="1406" y="4701"/>
                    <a:pt x="1722" y="4554"/>
                    <a:pt x="1872" y="4239"/>
                  </a:cubicBezTo>
                  <a:cubicBezTo>
                    <a:pt x="2374" y="3303"/>
                    <a:pt x="2876" y="2368"/>
                    <a:pt x="3378" y="1432"/>
                  </a:cubicBezTo>
                  <a:cubicBezTo>
                    <a:pt x="3607" y="975"/>
                    <a:pt x="3515" y="359"/>
                    <a:pt x="3036" y="131"/>
                  </a:cubicBezTo>
                  <a:cubicBezTo>
                    <a:pt x="2885" y="43"/>
                    <a:pt x="2713" y="0"/>
                    <a:pt x="25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28" name="Google Shape;928;p33"/>
          <p:cNvGrpSpPr/>
          <p:nvPr/>
        </p:nvGrpSpPr>
        <p:grpSpPr>
          <a:xfrm rot="-3041862">
            <a:off x="8757584" y="3877514"/>
            <a:ext cx="446242" cy="453366"/>
            <a:chOff x="4350100" y="1147775"/>
            <a:chExt cx="446250" cy="453375"/>
          </a:xfrm>
        </p:grpSpPr>
        <p:sp>
          <p:nvSpPr>
            <p:cNvPr id="929" name="Google Shape;929;p33"/>
            <p:cNvSpPr/>
            <p:nvPr/>
          </p:nvSpPr>
          <p:spPr>
            <a:xfrm>
              <a:off x="4587475" y="1395350"/>
              <a:ext cx="208875" cy="205800"/>
            </a:xfrm>
            <a:custGeom>
              <a:rect b="b" l="l" r="r" t="t"/>
              <a:pathLst>
                <a:path extrusionOk="0" h="8232" w="8355">
                  <a:moveTo>
                    <a:pt x="4104" y="0"/>
                  </a:moveTo>
                  <a:cubicBezTo>
                    <a:pt x="2167" y="0"/>
                    <a:pt x="643" y="1771"/>
                    <a:pt x="320" y="3603"/>
                  </a:cubicBezTo>
                  <a:cubicBezTo>
                    <a:pt x="0" y="5543"/>
                    <a:pt x="1119" y="7483"/>
                    <a:pt x="3036" y="8076"/>
                  </a:cubicBezTo>
                  <a:cubicBezTo>
                    <a:pt x="3393" y="8180"/>
                    <a:pt x="3759" y="8231"/>
                    <a:pt x="4124" y="8231"/>
                  </a:cubicBezTo>
                  <a:cubicBezTo>
                    <a:pt x="4880" y="8231"/>
                    <a:pt x="5631" y="8013"/>
                    <a:pt x="6277" y="7597"/>
                  </a:cubicBezTo>
                  <a:cubicBezTo>
                    <a:pt x="6574" y="7414"/>
                    <a:pt x="6848" y="7163"/>
                    <a:pt x="7099" y="6890"/>
                  </a:cubicBezTo>
                  <a:cubicBezTo>
                    <a:pt x="7852" y="6296"/>
                    <a:pt x="8355" y="5383"/>
                    <a:pt x="8332" y="4402"/>
                  </a:cubicBezTo>
                  <a:cubicBezTo>
                    <a:pt x="8309" y="3352"/>
                    <a:pt x="7715" y="2210"/>
                    <a:pt x="7031" y="1411"/>
                  </a:cubicBezTo>
                  <a:cubicBezTo>
                    <a:pt x="6369" y="658"/>
                    <a:pt x="5456" y="110"/>
                    <a:pt x="4451" y="19"/>
                  </a:cubicBezTo>
                  <a:cubicBezTo>
                    <a:pt x="4334" y="6"/>
                    <a:pt x="4218" y="0"/>
                    <a:pt x="41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0" name="Google Shape;930;p33"/>
            <p:cNvSpPr/>
            <p:nvPr/>
          </p:nvSpPr>
          <p:spPr>
            <a:xfrm>
              <a:off x="4350100" y="1473750"/>
              <a:ext cx="95875" cy="93525"/>
            </a:xfrm>
            <a:custGeom>
              <a:rect b="b" l="l" r="r" t="t"/>
              <a:pathLst>
                <a:path extrusionOk="0" h="3741" w="3835">
                  <a:moveTo>
                    <a:pt x="1554" y="1"/>
                  </a:moveTo>
                  <a:cubicBezTo>
                    <a:pt x="1238" y="1"/>
                    <a:pt x="928" y="93"/>
                    <a:pt x="662" y="307"/>
                  </a:cubicBezTo>
                  <a:cubicBezTo>
                    <a:pt x="23" y="832"/>
                    <a:pt x="0" y="1927"/>
                    <a:pt x="274" y="2658"/>
                  </a:cubicBezTo>
                  <a:cubicBezTo>
                    <a:pt x="434" y="3069"/>
                    <a:pt x="753" y="3411"/>
                    <a:pt x="1164" y="3594"/>
                  </a:cubicBezTo>
                  <a:cubicBezTo>
                    <a:pt x="1429" y="3705"/>
                    <a:pt x="1710" y="3740"/>
                    <a:pt x="1998" y="3740"/>
                  </a:cubicBezTo>
                  <a:cubicBezTo>
                    <a:pt x="2182" y="3740"/>
                    <a:pt x="2369" y="3726"/>
                    <a:pt x="2557" y="3708"/>
                  </a:cubicBezTo>
                  <a:cubicBezTo>
                    <a:pt x="2716" y="3708"/>
                    <a:pt x="2808" y="3594"/>
                    <a:pt x="2808" y="3457"/>
                  </a:cubicBezTo>
                  <a:cubicBezTo>
                    <a:pt x="3036" y="3343"/>
                    <a:pt x="3241" y="3137"/>
                    <a:pt x="3401" y="2886"/>
                  </a:cubicBezTo>
                  <a:cubicBezTo>
                    <a:pt x="3835" y="2133"/>
                    <a:pt x="3584" y="1220"/>
                    <a:pt x="2990" y="626"/>
                  </a:cubicBezTo>
                  <a:cubicBezTo>
                    <a:pt x="2620" y="256"/>
                    <a:pt x="2080" y="1"/>
                    <a:pt x="15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1" name="Google Shape;931;p33"/>
            <p:cNvSpPr/>
            <p:nvPr/>
          </p:nvSpPr>
          <p:spPr>
            <a:xfrm>
              <a:off x="4386600" y="1147775"/>
              <a:ext cx="162675" cy="170425"/>
            </a:xfrm>
            <a:custGeom>
              <a:rect b="b" l="l" r="r" t="t"/>
              <a:pathLst>
                <a:path extrusionOk="0" h="6817" w="6507">
                  <a:moveTo>
                    <a:pt x="2995" y="0"/>
                  </a:moveTo>
                  <a:cubicBezTo>
                    <a:pt x="2821" y="0"/>
                    <a:pt x="2644" y="20"/>
                    <a:pt x="2466" y="62"/>
                  </a:cubicBezTo>
                  <a:cubicBezTo>
                    <a:pt x="1005" y="427"/>
                    <a:pt x="69" y="2002"/>
                    <a:pt x="47" y="3440"/>
                  </a:cubicBezTo>
                  <a:cubicBezTo>
                    <a:pt x="1" y="4764"/>
                    <a:pt x="754" y="6065"/>
                    <a:pt x="1964" y="6544"/>
                  </a:cubicBezTo>
                  <a:cubicBezTo>
                    <a:pt x="2359" y="6723"/>
                    <a:pt x="2786" y="6816"/>
                    <a:pt x="3215" y="6816"/>
                  </a:cubicBezTo>
                  <a:cubicBezTo>
                    <a:pt x="3825" y="6816"/>
                    <a:pt x="4440" y="6627"/>
                    <a:pt x="4977" y="6224"/>
                  </a:cubicBezTo>
                  <a:cubicBezTo>
                    <a:pt x="6141" y="5357"/>
                    <a:pt x="6506" y="3736"/>
                    <a:pt x="6027" y="2390"/>
                  </a:cubicBezTo>
                  <a:cubicBezTo>
                    <a:pt x="5562" y="1177"/>
                    <a:pt x="4345" y="0"/>
                    <a:pt x="29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32" name="Google Shape;932;p33"/>
          <p:cNvGrpSpPr/>
          <p:nvPr/>
        </p:nvGrpSpPr>
        <p:grpSpPr>
          <a:xfrm>
            <a:off x="6388150" y="4754550"/>
            <a:ext cx="1067700" cy="1029050"/>
            <a:chOff x="4445375" y="3754025"/>
            <a:chExt cx="1067700" cy="1029050"/>
          </a:xfrm>
        </p:grpSpPr>
        <p:sp>
          <p:nvSpPr>
            <p:cNvPr id="933" name="Google Shape;933;p33"/>
            <p:cNvSpPr/>
            <p:nvPr/>
          </p:nvSpPr>
          <p:spPr>
            <a:xfrm>
              <a:off x="4445375" y="3754025"/>
              <a:ext cx="1067700" cy="1029050"/>
            </a:xfrm>
            <a:custGeom>
              <a:rect b="b" l="l" r="r" t="t"/>
              <a:pathLst>
                <a:path extrusionOk="0" h="41162" w="42708">
                  <a:moveTo>
                    <a:pt x="18268" y="754"/>
                  </a:moveTo>
                  <a:cubicBezTo>
                    <a:pt x="21180" y="754"/>
                    <a:pt x="24101" y="1353"/>
                    <a:pt x="26844" y="2291"/>
                  </a:cubicBezTo>
                  <a:cubicBezTo>
                    <a:pt x="30975" y="3684"/>
                    <a:pt x="35083" y="5807"/>
                    <a:pt x="37594" y="9481"/>
                  </a:cubicBezTo>
                  <a:cubicBezTo>
                    <a:pt x="38850" y="11307"/>
                    <a:pt x="39717" y="13362"/>
                    <a:pt x="40356" y="15462"/>
                  </a:cubicBezTo>
                  <a:cubicBezTo>
                    <a:pt x="41018" y="17539"/>
                    <a:pt x="41429" y="19684"/>
                    <a:pt x="41520" y="21876"/>
                  </a:cubicBezTo>
                  <a:cubicBezTo>
                    <a:pt x="41703" y="26098"/>
                    <a:pt x="40539" y="30252"/>
                    <a:pt x="37708" y="33448"/>
                  </a:cubicBezTo>
                  <a:cubicBezTo>
                    <a:pt x="35038" y="36461"/>
                    <a:pt x="31363" y="38469"/>
                    <a:pt x="27551" y="39565"/>
                  </a:cubicBezTo>
                  <a:cubicBezTo>
                    <a:pt x="25655" y="40107"/>
                    <a:pt x="23718" y="40389"/>
                    <a:pt x="21791" y="40389"/>
                  </a:cubicBezTo>
                  <a:cubicBezTo>
                    <a:pt x="19334" y="40389"/>
                    <a:pt x="16891" y="39931"/>
                    <a:pt x="14564" y="38972"/>
                  </a:cubicBezTo>
                  <a:cubicBezTo>
                    <a:pt x="10706" y="37374"/>
                    <a:pt x="7419" y="34544"/>
                    <a:pt x="5182" y="31028"/>
                  </a:cubicBezTo>
                  <a:cubicBezTo>
                    <a:pt x="823" y="24158"/>
                    <a:pt x="229" y="14686"/>
                    <a:pt x="4635" y="7678"/>
                  </a:cubicBezTo>
                  <a:cubicBezTo>
                    <a:pt x="5160" y="6811"/>
                    <a:pt x="5776" y="5989"/>
                    <a:pt x="6461" y="5236"/>
                  </a:cubicBezTo>
                  <a:cubicBezTo>
                    <a:pt x="6483" y="5236"/>
                    <a:pt x="6483" y="5213"/>
                    <a:pt x="6506" y="5190"/>
                  </a:cubicBezTo>
                  <a:cubicBezTo>
                    <a:pt x="8424" y="3341"/>
                    <a:pt x="10866" y="2063"/>
                    <a:pt x="13445" y="1356"/>
                  </a:cubicBezTo>
                  <a:cubicBezTo>
                    <a:pt x="15029" y="939"/>
                    <a:pt x="16647" y="754"/>
                    <a:pt x="18268" y="754"/>
                  </a:cubicBezTo>
                  <a:close/>
                  <a:moveTo>
                    <a:pt x="18378" y="0"/>
                  </a:moveTo>
                  <a:cubicBezTo>
                    <a:pt x="17616" y="0"/>
                    <a:pt x="16853" y="40"/>
                    <a:pt x="16093" y="123"/>
                  </a:cubicBezTo>
                  <a:cubicBezTo>
                    <a:pt x="12098" y="534"/>
                    <a:pt x="8150" y="2246"/>
                    <a:pt x="5388" y="5236"/>
                  </a:cubicBezTo>
                  <a:cubicBezTo>
                    <a:pt x="4703" y="5943"/>
                    <a:pt x="4132" y="6742"/>
                    <a:pt x="3630" y="7587"/>
                  </a:cubicBezTo>
                  <a:cubicBezTo>
                    <a:pt x="3562" y="7701"/>
                    <a:pt x="3562" y="7815"/>
                    <a:pt x="3607" y="7906"/>
                  </a:cubicBezTo>
                  <a:cubicBezTo>
                    <a:pt x="1" y="14183"/>
                    <a:pt x="69" y="22286"/>
                    <a:pt x="3105" y="28814"/>
                  </a:cubicBezTo>
                  <a:cubicBezTo>
                    <a:pt x="4931" y="32718"/>
                    <a:pt x="7853" y="36073"/>
                    <a:pt x="11551" y="38287"/>
                  </a:cubicBezTo>
                  <a:cubicBezTo>
                    <a:pt x="14671" y="40163"/>
                    <a:pt x="18229" y="41162"/>
                    <a:pt x="21856" y="41162"/>
                  </a:cubicBezTo>
                  <a:cubicBezTo>
                    <a:pt x="22687" y="41162"/>
                    <a:pt x="23522" y="41109"/>
                    <a:pt x="24356" y="41003"/>
                  </a:cubicBezTo>
                  <a:cubicBezTo>
                    <a:pt x="28647" y="40432"/>
                    <a:pt x="32915" y="38675"/>
                    <a:pt x="36270" y="35890"/>
                  </a:cubicBezTo>
                  <a:cubicBezTo>
                    <a:pt x="39580" y="33151"/>
                    <a:pt x="41657" y="29385"/>
                    <a:pt x="42182" y="25117"/>
                  </a:cubicBezTo>
                  <a:cubicBezTo>
                    <a:pt x="42707" y="20620"/>
                    <a:pt x="41657" y="15895"/>
                    <a:pt x="39763" y="11810"/>
                  </a:cubicBezTo>
                  <a:cubicBezTo>
                    <a:pt x="38804" y="9732"/>
                    <a:pt x="37526" y="7838"/>
                    <a:pt x="35814" y="6309"/>
                  </a:cubicBezTo>
                  <a:cubicBezTo>
                    <a:pt x="34148" y="4802"/>
                    <a:pt x="32185" y="3661"/>
                    <a:pt x="30130" y="2748"/>
                  </a:cubicBezTo>
                  <a:cubicBezTo>
                    <a:pt x="26462" y="1115"/>
                    <a:pt x="22422" y="0"/>
                    <a:pt x="183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4" name="Google Shape;934;p33"/>
            <p:cNvSpPr/>
            <p:nvPr/>
          </p:nvSpPr>
          <p:spPr>
            <a:xfrm>
              <a:off x="4525850" y="3828875"/>
              <a:ext cx="901050" cy="847950"/>
            </a:xfrm>
            <a:custGeom>
              <a:rect b="b" l="l" r="r" t="t"/>
              <a:pathLst>
                <a:path extrusionOk="0" h="33918" w="36042">
                  <a:moveTo>
                    <a:pt x="15729" y="732"/>
                  </a:moveTo>
                  <a:cubicBezTo>
                    <a:pt x="18305" y="732"/>
                    <a:pt x="20906" y="1153"/>
                    <a:pt x="23328" y="1922"/>
                  </a:cubicBezTo>
                  <a:cubicBezTo>
                    <a:pt x="26546" y="2927"/>
                    <a:pt x="29536" y="4707"/>
                    <a:pt x="31659" y="7355"/>
                  </a:cubicBezTo>
                  <a:cubicBezTo>
                    <a:pt x="33873" y="10139"/>
                    <a:pt x="34992" y="13746"/>
                    <a:pt x="34946" y="17284"/>
                  </a:cubicBezTo>
                  <a:cubicBezTo>
                    <a:pt x="34832" y="23926"/>
                    <a:pt x="30678" y="30157"/>
                    <a:pt x="24309" y="32303"/>
                  </a:cubicBezTo>
                  <a:cubicBezTo>
                    <a:pt x="22589" y="32880"/>
                    <a:pt x="20779" y="33172"/>
                    <a:pt x="18968" y="33172"/>
                  </a:cubicBezTo>
                  <a:cubicBezTo>
                    <a:pt x="17343" y="33172"/>
                    <a:pt x="15717" y="32937"/>
                    <a:pt x="14152" y="32463"/>
                  </a:cubicBezTo>
                  <a:cubicBezTo>
                    <a:pt x="11048" y="31527"/>
                    <a:pt x="8263" y="29632"/>
                    <a:pt x="6140" y="27167"/>
                  </a:cubicBezTo>
                  <a:cubicBezTo>
                    <a:pt x="1461" y="21757"/>
                    <a:pt x="525" y="14065"/>
                    <a:pt x="3127" y="7492"/>
                  </a:cubicBezTo>
                  <a:cubicBezTo>
                    <a:pt x="3401" y="6807"/>
                    <a:pt x="3721" y="6145"/>
                    <a:pt x="4063" y="5506"/>
                  </a:cubicBezTo>
                  <a:cubicBezTo>
                    <a:pt x="6072" y="2881"/>
                    <a:pt x="9245" y="1443"/>
                    <a:pt x="12486" y="964"/>
                  </a:cubicBezTo>
                  <a:cubicBezTo>
                    <a:pt x="13552" y="808"/>
                    <a:pt x="14638" y="732"/>
                    <a:pt x="15729" y="732"/>
                  </a:cubicBezTo>
                  <a:close/>
                  <a:moveTo>
                    <a:pt x="15639" y="0"/>
                  </a:moveTo>
                  <a:cubicBezTo>
                    <a:pt x="15463" y="0"/>
                    <a:pt x="15287" y="2"/>
                    <a:pt x="15111" y="5"/>
                  </a:cubicBezTo>
                  <a:cubicBezTo>
                    <a:pt x="11299" y="73"/>
                    <a:pt x="7373" y="1101"/>
                    <a:pt x="4565" y="3794"/>
                  </a:cubicBezTo>
                  <a:cubicBezTo>
                    <a:pt x="4360" y="3999"/>
                    <a:pt x="4155" y="4205"/>
                    <a:pt x="3972" y="4433"/>
                  </a:cubicBezTo>
                  <a:cubicBezTo>
                    <a:pt x="3858" y="4433"/>
                    <a:pt x="3767" y="4479"/>
                    <a:pt x="3698" y="4593"/>
                  </a:cubicBezTo>
                  <a:cubicBezTo>
                    <a:pt x="3607" y="4753"/>
                    <a:pt x="3515" y="4935"/>
                    <a:pt x="3424" y="5095"/>
                  </a:cubicBezTo>
                  <a:cubicBezTo>
                    <a:pt x="3264" y="5323"/>
                    <a:pt x="3082" y="5552"/>
                    <a:pt x="2922" y="5803"/>
                  </a:cubicBezTo>
                  <a:cubicBezTo>
                    <a:pt x="2854" y="5917"/>
                    <a:pt x="2854" y="6054"/>
                    <a:pt x="2899" y="6145"/>
                  </a:cubicBezTo>
                  <a:cubicBezTo>
                    <a:pt x="0" y="12422"/>
                    <a:pt x="229" y="20023"/>
                    <a:pt x="4155" y="25843"/>
                  </a:cubicBezTo>
                  <a:cubicBezTo>
                    <a:pt x="6049" y="28628"/>
                    <a:pt x="8674" y="30956"/>
                    <a:pt x="11755" y="32371"/>
                  </a:cubicBezTo>
                  <a:cubicBezTo>
                    <a:pt x="14029" y="33405"/>
                    <a:pt x="16491" y="33918"/>
                    <a:pt x="18965" y="33918"/>
                  </a:cubicBezTo>
                  <a:cubicBezTo>
                    <a:pt x="20041" y="33918"/>
                    <a:pt x="21120" y="33820"/>
                    <a:pt x="22187" y="33627"/>
                  </a:cubicBezTo>
                  <a:cubicBezTo>
                    <a:pt x="25656" y="32988"/>
                    <a:pt x="28920" y="31253"/>
                    <a:pt x="31271" y="28628"/>
                  </a:cubicBezTo>
                  <a:cubicBezTo>
                    <a:pt x="33554" y="26094"/>
                    <a:pt x="35037" y="22876"/>
                    <a:pt x="35517" y="19498"/>
                  </a:cubicBezTo>
                  <a:cubicBezTo>
                    <a:pt x="36042" y="15960"/>
                    <a:pt x="35425" y="12331"/>
                    <a:pt x="33736" y="9181"/>
                  </a:cubicBezTo>
                  <a:cubicBezTo>
                    <a:pt x="32024" y="5940"/>
                    <a:pt x="29171" y="3520"/>
                    <a:pt x="25839" y="2059"/>
                  </a:cubicBezTo>
                  <a:cubicBezTo>
                    <a:pt x="22645" y="647"/>
                    <a:pt x="19120" y="0"/>
                    <a:pt x="156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5" name="Google Shape;935;p33"/>
            <p:cNvSpPr/>
            <p:nvPr/>
          </p:nvSpPr>
          <p:spPr>
            <a:xfrm>
              <a:off x="4684475" y="3927800"/>
              <a:ext cx="575225" cy="578550"/>
            </a:xfrm>
            <a:custGeom>
              <a:rect b="b" l="l" r="r" t="t"/>
              <a:pathLst>
                <a:path extrusionOk="0" h="23142" w="23009">
                  <a:moveTo>
                    <a:pt x="8298" y="779"/>
                  </a:moveTo>
                  <a:cubicBezTo>
                    <a:pt x="9182" y="779"/>
                    <a:pt x="10067" y="877"/>
                    <a:pt x="10888" y="1001"/>
                  </a:cubicBezTo>
                  <a:cubicBezTo>
                    <a:pt x="15454" y="1732"/>
                    <a:pt x="19813" y="4402"/>
                    <a:pt x="21388" y="8921"/>
                  </a:cubicBezTo>
                  <a:cubicBezTo>
                    <a:pt x="22141" y="11021"/>
                    <a:pt x="22187" y="13304"/>
                    <a:pt x="21365" y="15381"/>
                  </a:cubicBezTo>
                  <a:cubicBezTo>
                    <a:pt x="20475" y="17618"/>
                    <a:pt x="18763" y="19535"/>
                    <a:pt x="16732" y="20791"/>
                  </a:cubicBezTo>
                  <a:cubicBezTo>
                    <a:pt x="15082" y="21810"/>
                    <a:pt x="13192" y="22393"/>
                    <a:pt x="11281" y="22393"/>
                  </a:cubicBezTo>
                  <a:cubicBezTo>
                    <a:pt x="10839" y="22393"/>
                    <a:pt x="10395" y="22361"/>
                    <a:pt x="9953" y="22297"/>
                  </a:cubicBezTo>
                  <a:cubicBezTo>
                    <a:pt x="7624" y="21955"/>
                    <a:pt x="5570" y="20722"/>
                    <a:pt x="4109" y="18896"/>
                  </a:cubicBezTo>
                  <a:cubicBezTo>
                    <a:pt x="2534" y="16887"/>
                    <a:pt x="1599" y="14331"/>
                    <a:pt x="1279" y="11820"/>
                  </a:cubicBezTo>
                  <a:cubicBezTo>
                    <a:pt x="937" y="9127"/>
                    <a:pt x="1302" y="6342"/>
                    <a:pt x="2603" y="3946"/>
                  </a:cubicBezTo>
                  <a:cubicBezTo>
                    <a:pt x="2671" y="3831"/>
                    <a:pt x="2671" y="3717"/>
                    <a:pt x="2626" y="3626"/>
                  </a:cubicBezTo>
                  <a:cubicBezTo>
                    <a:pt x="3014" y="3033"/>
                    <a:pt x="3447" y="2508"/>
                    <a:pt x="3995" y="2051"/>
                  </a:cubicBezTo>
                  <a:cubicBezTo>
                    <a:pt x="5201" y="1078"/>
                    <a:pt x="6749" y="779"/>
                    <a:pt x="8298" y="779"/>
                  </a:cubicBezTo>
                  <a:close/>
                  <a:moveTo>
                    <a:pt x="8312" y="0"/>
                  </a:moveTo>
                  <a:cubicBezTo>
                    <a:pt x="6754" y="0"/>
                    <a:pt x="5221" y="298"/>
                    <a:pt x="3972" y="1138"/>
                  </a:cubicBezTo>
                  <a:cubicBezTo>
                    <a:pt x="1850" y="2553"/>
                    <a:pt x="845" y="5087"/>
                    <a:pt x="571" y="7529"/>
                  </a:cubicBezTo>
                  <a:cubicBezTo>
                    <a:pt x="549" y="7598"/>
                    <a:pt x="571" y="7643"/>
                    <a:pt x="571" y="7689"/>
                  </a:cubicBezTo>
                  <a:cubicBezTo>
                    <a:pt x="1" y="11318"/>
                    <a:pt x="822" y="15221"/>
                    <a:pt x="2763" y="18280"/>
                  </a:cubicBezTo>
                  <a:cubicBezTo>
                    <a:pt x="4041" y="20311"/>
                    <a:pt x="5890" y="21932"/>
                    <a:pt x="8195" y="22662"/>
                  </a:cubicBezTo>
                  <a:cubicBezTo>
                    <a:pt x="9203" y="22986"/>
                    <a:pt x="10246" y="23141"/>
                    <a:pt x="11287" y="23141"/>
                  </a:cubicBezTo>
                  <a:cubicBezTo>
                    <a:pt x="12814" y="23141"/>
                    <a:pt x="14339" y="22807"/>
                    <a:pt x="15750" y="22183"/>
                  </a:cubicBezTo>
                  <a:cubicBezTo>
                    <a:pt x="18078" y="21133"/>
                    <a:pt x="20087" y="19307"/>
                    <a:pt x="21365" y="17093"/>
                  </a:cubicBezTo>
                  <a:cubicBezTo>
                    <a:pt x="22598" y="14970"/>
                    <a:pt x="23009" y="12528"/>
                    <a:pt x="22529" y="10131"/>
                  </a:cubicBezTo>
                  <a:cubicBezTo>
                    <a:pt x="21502" y="5110"/>
                    <a:pt x="17211" y="1686"/>
                    <a:pt x="12395" y="545"/>
                  </a:cubicBezTo>
                  <a:cubicBezTo>
                    <a:pt x="11140" y="242"/>
                    <a:pt x="9716" y="0"/>
                    <a:pt x="83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6" name="Google Shape;936;p33"/>
            <p:cNvSpPr/>
            <p:nvPr/>
          </p:nvSpPr>
          <p:spPr>
            <a:xfrm>
              <a:off x="4832850" y="4094200"/>
              <a:ext cx="292175" cy="273000"/>
            </a:xfrm>
            <a:custGeom>
              <a:rect b="b" l="l" r="r" t="t"/>
              <a:pathLst>
                <a:path extrusionOk="0" h="10920" w="11687">
                  <a:moveTo>
                    <a:pt x="4301" y="761"/>
                  </a:moveTo>
                  <a:cubicBezTo>
                    <a:pt x="4948" y="761"/>
                    <a:pt x="5577" y="847"/>
                    <a:pt x="6072" y="964"/>
                  </a:cubicBezTo>
                  <a:cubicBezTo>
                    <a:pt x="8012" y="1444"/>
                    <a:pt x="9998" y="2768"/>
                    <a:pt x="10523" y="4822"/>
                  </a:cubicBezTo>
                  <a:cubicBezTo>
                    <a:pt x="11048" y="6876"/>
                    <a:pt x="9427" y="8588"/>
                    <a:pt x="7761" y="9501"/>
                  </a:cubicBezTo>
                  <a:cubicBezTo>
                    <a:pt x="6957" y="9928"/>
                    <a:pt x="6072" y="10174"/>
                    <a:pt x="5209" y="10174"/>
                  </a:cubicBezTo>
                  <a:cubicBezTo>
                    <a:pt x="4134" y="10174"/>
                    <a:pt x="3093" y="9793"/>
                    <a:pt x="2283" y="8908"/>
                  </a:cubicBezTo>
                  <a:cubicBezTo>
                    <a:pt x="594" y="7036"/>
                    <a:pt x="754" y="4365"/>
                    <a:pt x="1233" y="2060"/>
                  </a:cubicBezTo>
                  <a:cubicBezTo>
                    <a:pt x="1772" y="1072"/>
                    <a:pt x="3067" y="761"/>
                    <a:pt x="4301" y="761"/>
                  </a:cubicBezTo>
                  <a:close/>
                  <a:moveTo>
                    <a:pt x="4332" y="1"/>
                  </a:moveTo>
                  <a:cubicBezTo>
                    <a:pt x="3014" y="1"/>
                    <a:pt x="1677" y="328"/>
                    <a:pt x="891" y="1238"/>
                  </a:cubicBezTo>
                  <a:cubicBezTo>
                    <a:pt x="731" y="1261"/>
                    <a:pt x="594" y="1330"/>
                    <a:pt x="571" y="1512"/>
                  </a:cubicBezTo>
                  <a:cubicBezTo>
                    <a:pt x="548" y="1604"/>
                    <a:pt x="525" y="1695"/>
                    <a:pt x="503" y="1786"/>
                  </a:cubicBezTo>
                  <a:cubicBezTo>
                    <a:pt x="434" y="1946"/>
                    <a:pt x="366" y="2106"/>
                    <a:pt x="320" y="2288"/>
                  </a:cubicBezTo>
                  <a:cubicBezTo>
                    <a:pt x="274" y="2402"/>
                    <a:pt x="297" y="2517"/>
                    <a:pt x="366" y="2585"/>
                  </a:cubicBezTo>
                  <a:cubicBezTo>
                    <a:pt x="0" y="4822"/>
                    <a:pt x="23" y="7219"/>
                    <a:pt x="1461" y="9090"/>
                  </a:cubicBezTo>
                  <a:cubicBezTo>
                    <a:pt x="2434" y="10343"/>
                    <a:pt x="3806" y="10920"/>
                    <a:pt x="5239" y="10920"/>
                  </a:cubicBezTo>
                  <a:cubicBezTo>
                    <a:pt x="6027" y="10920"/>
                    <a:pt x="6833" y="10746"/>
                    <a:pt x="7601" y="10414"/>
                  </a:cubicBezTo>
                  <a:cubicBezTo>
                    <a:pt x="9655" y="9524"/>
                    <a:pt x="11687" y="7538"/>
                    <a:pt x="11367" y="5141"/>
                  </a:cubicBezTo>
                  <a:cubicBezTo>
                    <a:pt x="11048" y="2745"/>
                    <a:pt x="8902" y="1033"/>
                    <a:pt x="6734" y="348"/>
                  </a:cubicBezTo>
                  <a:cubicBezTo>
                    <a:pt x="6048" y="141"/>
                    <a:pt x="5194" y="1"/>
                    <a:pt x="433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7" name="Google Shape;937;p33"/>
            <p:cNvSpPr/>
            <p:nvPr/>
          </p:nvSpPr>
          <p:spPr>
            <a:xfrm>
              <a:off x="4974375" y="4233575"/>
              <a:ext cx="575" cy="575"/>
            </a:xfrm>
            <a:custGeom>
              <a:rect b="b" l="l" r="r" t="t"/>
              <a:pathLst>
                <a:path extrusionOk="0" h="23" w="23">
                  <a:moveTo>
                    <a:pt x="23" y="0"/>
                  </a:moveTo>
                  <a:cubicBezTo>
                    <a:pt x="23" y="23"/>
                    <a:pt x="0" y="23"/>
                    <a:pt x="0" y="23"/>
                  </a:cubicBezTo>
                  <a:cubicBezTo>
                    <a:pt x="23" y="23"/>
                    <a:pt x="23" y="23"/>
                    <a:pt x="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8" name="Google Shape;938;p33"/>
            <p:cNvSpPr/>
            <p:nvPr/>
          </p:nvSpPr>
          <p:spPr>
            <a:xfrm>
              <a:off x="4977225" y="4222150"/>
              <a:ext cx="575" cy="25"/>
            </a:xfrm>
            <a:custGeom>
              <a:rect b="b" l="l" r="r" t="t"/>
              <a:pathLst>
                <a:path extrusionOk="0" h="1" w="23">
                  <a:moveTo>
                    <a:pt x="23" y="1"/>
                  </a:moveTo>
                  <a:cubicBezTo>
                    <a:pt x="0" y="1"/>
                    <a:pt x="0" y="1"/>
                    <a:pt x="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9" name="Google Shape;939;p33"/>
            <p:cNvSpPr/>
            <p:nvPr/>
          </p:nvSpPr>
          <p:spPr>
            <a:xfrm>
              <a:off x="4915600" y="4190775"/>
              <a:ext cx="82750" cy="69875"/>
            </a:xfrm>
            <a:custGeom>
              <a:rect b="b" l="l" r="r" t="t"/>
              <a:pathLst>
                <a:path extrusionOk="0" h="2795" w="3310">
                  <a:moveTo>
                    <a:pt x="1643" y="753"/>
                  </a:moveTo>
                  <a:cubicBezTo>
                    <a:pt x="1666" y="776"/>
                    <a:pt x="1712" y="776"/>
                    <a:pt x="1735" y="776"/>
                  </a:cubicBezTo>
                  <a:cubicBezTo>
                    <a:pt x="1803" y="799"/>
                    <a:pt x="1849" y="822"/>
                    <a:pt x="1917" y="845"/>
                  </a:cubicBezTo>
                  <a:lnTo>
                    <a:pt x="1940" y="845"/>
                  </a:lnTo>
                  <a:cubicBezTo>
                    <a:pt x="1963" y="868"/>
                    <a:pt x="1986" y="890"/>
                    <a:pt x="2031" y="913"/>
                  </a:cubicBezTo>
                  <a:cubicBezTo>
                    <a:pt x="2077" y="936"/>
                    <a:pt x="2123" y="959"/>
                    <a:pt x="2146" y="982"/>
                  </a:cubicBezTo>
                  <a:cubicBezTo>
                    <a:pt x="2214" y="1005"/>
                    <a:pt x="2260" y="1050"/>
                    <a:pt x="2305" y="1073"/>
                  </a:cubicBezTo>
                  <a:cubicBezTo>
                    <a:pt x="2351" y="1096"/>
                    <a:pt x="2374" y="1119"/>
                    <a:pt x="2397" y="1141"/>
                  </a:cubicBezTo>
                  <a:cubicBezTo>
                    <a:pt x="2420" y="1164"/>
                    <a:pt x="2442" y="1187"/>
                    <a:pt x="2465" y="1210"/>
                  </a:cubicBezTo>
                  <a:cubicBezTo>
                    <a:pt x="2465" y="1233"/>
                    <a:pt x="2465" y="1233"/>
                    <a:pt x="2465" y="1233"/>
                  </a:cubicBezTo>
                  <a:cubicBezTo>
                    <a:pt x="2465" y="1256"/>
                    <a:pt x="2488" y="1278"/>
                    <a:pt x="2488" y="1278"/>
                  </a:cubicBezTo>
                  <a:cubicBezTo>
                    <a:pt x="2488" y="1284"/>
                    <a:pt x="2488" y="1290"/>
                    <a:pt x="2488" y="1301"/>
                  </a:cubicBezTo>
                  <a:cubicBezTo>
                    <a:pt x="2511" y="1324"/>
                    <a:pt x="2511" y="1347"/>
                    <a:pt x="2511" y="1347"/>
                  </a:cubicBezTo>
                  <a:cubicBezTo>
                    <a:pt x="2511" y="1370"/>
                    <a:pt x="2511" y="1393"/>
                    <a:pt x="2511" y="1393"/>
                  </a:cubicBezTo>
                  <a:cubicBezTo>
                    <a:pt x="2511" y="1415"/>
                    <a:pt x="2511" y="1438"/>
                    <a:pt x="2511" y="1438"/>
                  </a:cubicBezTo>
                  <a:cubicBezTo>
                    <a:pt x="2511" y="1438"/>
                    <a:pt x="2511" y="1438"/>
                    <a:pt x="2511" y="1461"/>
                  </a:cubicBezTo>
                  <a:cubicBezTo>
                    <a:pt x="2511" y="1484"/>
                    <a:pt x="2488" y="1507"/>
                    <a:pt x="2488" y="1530"/>
                  </a:cubicBezTo>
                  <a:cubicBezTo>
                    <a:pt x="2488" y="1535"/>
                    <a:pt x="2485" y="1544"/>
                    <a:pt x="2481" y="1553"/>
                  </a:cubicBezTo>
                  <a:lnTo>
                    <a:pt x="2481" y="1553"/>
                  </a:lnTo>
                  <a:cubicBezTo>
                    <a:pt x="2465" y="1557"/>
                    <a:pt x="2465" y="1578"/>
                    <a:pt x="2465" y="1598"/>
                  </a:cubicBezTo>
                  <a:cubicBezTo>
                    <a:pt x="2442" y="1644"/>
                    <a:pt x="2397" y="1689"/>
                    <a:pt x="2374" y="1712"/>
                  </a:cubicBezTo>
                  <a:cubicBezTo>
                    <a:pt x="2374" y="1735"/>
                    <a:pt x="2351" y="1735"/>
                    <a:pt x="2351" y="1735"/>
                  </a:cubicBezTo>
                  <a:cubicBezTo>
                    <a:pt x="2351" y="1758"/>
                    <a:pt x="2328" y="1758"/>
                    <a:pt x="2328" y="1781"/>
                  </a:cubicBezTo>
                  <a:cubicBezTo>
                    <a:pt x="2305" y="1803"/>
                    <a:pt x="2260" y="1826"/>
                    <a:pt x="2237" y="1872"/>
                  </a:cubicBezTo>
                  <a:cubicBezTo>
                    <a:pt x="2237" y="1872"/>
                    <a:pt x="2191" y="1895"/>
                    <a:pt x="2168" y="1918"/>
                  </a:cubicBezTo>
                  <a:cubicBezTo>
                    <a:pt x="2146" y="1940"/>
                    <a:pt x="2100" y="1940"/>
                    <a:pt x="2054" y="1963"/>
                  </a:cubicBezTo>
                  <a:cubicBezTo>
                    <a:pt x="2009" y="1986"/>
                    <a:pt x="1986" y="1986"/>
                    <a:pt x="1940" y="2009"/>
                  </a:cubicBezTo>
                  <a:cubicBezTo>
                    <a:pt x="1895" y="2009"/>
                    <a:pt x="1849" y="2032"/>
                    <a:pt x="1826" y="2032"/>
                  </a:cubicBezTo>
                  <a:lnTo>
                    <a:pt x="1780" y="2032"/>
                  </a:lnTo>
                  <a:cubicBezTo>
                    <a:pt x="1758" y="2032"/>
                    <a:pt x="1735" y="2032"/>
                    <a:pt x="1712" y="2055"/>
                  </a:cubicBezTo>
                  <a:cubicBezTo>
                    <a:pt x="1666" y="2055"/>
                    <a:pt x="1621" y="2055"/>
                    <a:pt x="1575" y="2032"/>
                  </a:cubicBezTo>
                  <a:lnTo>
                    <a:pt x="1461" y="2032"/>
                  </a:lnTo>
                  <a:cubicBezTo>
                    <a:pt x="1415" y="2009"/>
                    <a:pt x="1370" y="2009"/>
                    <a:pt x="1324" y="1986"/>
                  </a:cubicBezTo>
                  <a:cubicBezTo>
                    <a:pt x="1324" y="1986"/>
                    <a:pt x="1301" y="1963"/>
                    <a:pt x="1278" y="1963"/>
                  </a:cubicBezTo>
                  <a:lnTo>
                    <a:pt x="1255" y="1963"/>
                  </a:lnTo>
                  <a:cubicBezTo>
                    <a:pt x="1210" y="1940"/>
                    <a:pt x="1164" y="1895"/>
                    <a:pt x="1118" y="1872"/>
                  </a:cubicBezTo>
                  <a:cubicBezTo>
                    <a:pt x="1096" y="1849"/>
                    <a:pt x="1073" y="1826"/>
                    <a:pt x="1073" y="1803"/>
                  </a:cubicBezTo>
                  <a:cubicBezTo>
                    <a:pt x="1050" y="1803"/>
                    <a:pt x="1027" y="1781"/>
                    <a:pt x="1027" y="1758"/>
                  </a:cubicBezTo>
                  <a:cubicBezTo>
                    <a:pt x="1004" y="1758"/>
                    <a:pt x="1004" y="1758"/>
                    <a:pt x="1004" y="1735"/>
                  </a:cubicBezTo>
                  <a:cubicBezTo>
                    <a:pt x="982" y="1689"/>
                    <a:pt x="959" y="1644"/>
                    <a:pt x="936" y="1598"/>
                  </a:cubicBezTo>
                  <a:cubicBezTo>
                    <a:pt x="913" y="1575"/>
                    <a:pt x="913" y="1552"/>
                    <a:pt x="890" y="1507"/>
                  </a:cubicBezTo>
                  <a:cubicBezTo>
                    <a:pt x="890" y="1484"/>
                    <a:pt x="890" y="1461"/>
                    <a:pt x="890" y="1438"/>
                  </a:cubicBezTo>
                  <a:lnTo>
                    <a:pt x="867" y="1438"/>
                  </a:lnTo>
                  <a:lnTo>
                    <a:pt x="867" y="1415"/>
                  </a:lnTo>
                  <a:cubicBezTo>
                    <a:pt x="867" y="1370"/>
                    <a:pt x="867" y="1324"/>
                    <a:pt x="867" y="1278"/>
                  </a:cubicBezTo>
                  <a:cubicBezTo>
                    <a:pt x="867" y="1278"/>
                    <a:pt x="867" y="1278"/>
                    <a:pt x="867" y="1256"/>
                  </a:cubicBezTo>
                  <a:cubicBezTo>
                    <a:pt x="867" y="1233"/>
                    <a:pt x="890" y="1187"/>
                    <a:pt x="890" y="1187"/>
                  </a:cubicBezTo>
                  <a:cubicBezTo>
                    <a:pt x="890" y="1164"/>
                    <a:pt x="890" y="1164"/>
                    <a:pt x="890" y="1164"/>
                  </a:cubicBezTo>
                  <a:cubicBezTo>
                    <a:pt x="982" y="1141"/>
                    <a:pt x="1073" y="1073"/>
                    <a:pt x="1118" y="982"/>
                  </a:cubicBezTo>
                  <a:cubicBezTo>
                    <a:pt x="1118" y="959"/>
                    <a:pt x="1141" y="936"/>
                    <a:pt x="1141" y="913"/>
                  </a:cubicBezTo>
                  <a:lnTo>
                    <a:pt x="1164" y="913"/>
                  </a:lnTo>
                  <a:cubicBezTo>
                    <a:pt x="1164" y="913"/>
                    <a:pt x="1187" y="890"/>
                    <a:pt x="1187" y="868"/>
                  </a:cubicBezTo>
                  <a:cubicBezTo>
                    <a:pt x="1210" y="868"/>
                    <a:pt x="1233" y="845"/>
                    <a:pt x="1233" y="845"/>
                  </a:cubicBezTo>
                  <a:cubicBezTo>
                    <a:pt x="1255" y="845"/>
                    <a:pt x="1255" y="822"/>
                    <a:pt x="1255" y="822"/>
                  </a:cubicBezTo>
                  <a:cubicBezTo>
                    <a:pt x="1278" y="822"/>
                    <a:pt x="1301" y="799"/>
                    <a:pt x="1324" y="799"/>
                  </a:cubicBezTo>
                  <a:cubicBezTo>
                    <a:pt x="1370" y="799"/>
                    <a:pt x="1392" y="776"/>
                    <a:pt x="1438" y="776"/>
                  </a:cubicBezTo>
                  <a:cubicBezTo>
                    <a:pt x="1438" y="753"/>
                    <a:pt x="1461" y="753"/>
                    <a:pt x="1461" y="753"/>
                  </a:cubicBezTo>
                  <a:close/>
                  <a:moveTo>
                    <a:pt x="1519" y="0"/>
                  </a:moveTo>
                  <a:cubicBezTo>
                    <a:pt x="1432" y="0"/>
                    <a:pt x="1344" y="7"/>
                    <a:pt x="1255" y="23"/>
                  </a:cubicBezTo>
                  <a:cubicBezTo>
                    <a:pt x="1004" y="69"/>
                    <a:pt x="776" y="206"/>
                    <a:pt x="593" y="411"/>
                  </a:cubicBezTo>
                  <a:cubicBezTo>
                    <a:pt x="502" y="434"/>
                    <a:pt x="411" y="480"/>
                    <a:pt x="342" y="571"/>
                  </a:cubicBezTo>
                  <a:cubicBezTo>
                    <a:pt x="0" y="1027"/>
                    <a:pt x="46" y="1735"/>
                    <a:pt x="388" y="2169"/>
                  </a:cubicBezTo>
                  <a:cubicBezTo>
                    <a:pt x="684" y="2594"/>
                    <a:pt x="1175" y="2795"/>
                    <a:pt x="1678" y="2795"/>
                  </a:cubicBezTo>
                  <a:cubicBezTo>
                    <a:pt x="1796" y="2795"/>
                    <a:pt x="1915" y="2784"/>
                    <a:pt x="2031" y="2762"/>
                  </a:cubicBezTo>
                  <a:cubicBezTo>
                    <a:pt x="2579" y="2671"/>
                    <a:pt x="3104" y="2237"/>
                    <a:pt x="3241" y="1689"/>
                  </a:cubicBezTo>
                  <a:cubicBezTo>
                    <a:pt x="3310" y="1393"/>
                    <a:pt x="3264" y="1073"/>
                    <a:pt x="3104" y="822"/>
                  </a:cubicBezTo>
                  <a:cubicBezTo>
                    <a:pt x="2922" y="548"/>
                    <a:pt x="2625" y="343"/>
                    <a:pt x="2351" y="206"/>
                  </a:cubicBezTo>
                  <a:cubicBezTo>
                    <a:pt x="2087" y="83"/>
                    <a:pt x="1810" y="0"/>
                    <a:pt x="151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40" name="Google Shape;940;p33"/>
          <p:cNvSpPr txBox="1"/>
          <p:nvPr>
            <p:ph idx="1" type="subTitle"/>
          </p:nvPr>
        </p:nvSpPr>
        <p:spPr>
          <a:xfrm>
            <a:off x="797945" y="3180963"/>
            <a:ext cx="2103000" cy="45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941" name="Google Shape;941;p33"/>
          <p:cNvSpPr txBox="1"/>
          <p:nvPr>
            <p:ph idx="2" type="subTitle"/>
          </p:nvPr>
        </p:nvSpPr>
        <p:spPr>
          <a:xfrm>
            <a:off x="722345" y="3722250"/>
            <a:ext cx="2254200" cy="78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42" name="Google Shape;942;p33"/>
          <p:cNvSpPr txBox="1"/>
          <p:nvPr>
            <p:ph idx="3" type="subTitle"/>
          </p:nvPr>
        </p:nvSpPr>
        <p:spPr>
          <a:xfrm>
            <a:off x="3520493" y="3180963"/>
            <a:ext cx="2103000" cy="45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943" name="Google Shape;943;p33"/>
          <p:cNvSpPr txBox="1"/>
          <p:nvPr>
            <p:ph idx="4" type="subTitle"/>
          </p:nvPr>
        </p:nvSpPr>
        <p:spPr>
          <a:xfrm>
            <a:off x="3444018" y="3722250"/>
            <a:ext cx="2254200" cy="78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44" name="Google Shape;944;p33"/>
          <p:cNvSpPr txBox="1"/>
          <p:nvPr>
            <p:ph idx="5" type="subTitle"/>
          </p:nvPr>
        </p:nvSpPr>
        <p:spPr>
          <a:xfrm>
            <a:off x="6243055" y="3180963"/>
            <a:ext cx="2103000" cy="45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945" name="Google Shape;945;p33"/>
          <p:cNvSpPr txBox="1"/>
          <p:nvPr>
            <p:ph idx="6" type="subTitle"/>
          </p:nvPr>
        </p:nvSpPr>
        <p:spPr>
          <a:xfrm>
            <a:off x="6167455" y="3722250"/>
            <a:ext cx="2254200" cy="78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6"/>
          <p:cNvSpPr/>
          <p:nvPr/>
        </p:nvSpPr>
        <p:spPr>
          <a:xfrm flipH="1">
            <a:off x="3761724" y="-45225"/>
            <a:ext cx="5421127" cy="1960100"/>
          </a:xfrm>
          <a:custGeom>
            <a:rect b="b" l="l" r="r" t="t"/>
            <a:pathLst>
              <a:path extrusionOk="0" h="128848" w="356360">
                <a:moveTo>
                  <a:pt x="356360" y="1"/>
                </a:moveTo>
                <a:cubicBezTo>
                  <a:pt x="356360" y="1"/>
                  <a:pt x="341983" y="60853"/>
                  <a:pt x="279763" y="70336"/>
                </a:cubicBezTo>
                <a:cubicBezTo>
                  <a:pt x="197178" y="82859"/>
                  <a:pt x="188211" y="39667"/>
                  <a:pt x="120459" y="39393"/>
                </a:cubicBezTo>
                <a:cubicBezTo>
                  <a:pt x="38451" y="39059"/>
                  <a:pt x="1" y="128848"/>
                  <a:pt x="1" y="128848"/>
                </a:cubicBezTo>
                <a:lnTo>
                  <a:pt x="1" y="609"/>
                </a:lnTo>
                <a:close/>
              </a:path>
            </a:pathLst>
          </a:custGeom>
          <a:solidFill>
            <a:srgbClr val="E3D6C9">
              <a:alpha val="28627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" name="Google Shape;77;p16"/>
          <p:cNvSpPr/>
          <p:nvPr/>
        </p:nvSpPr>
        <p:spPr>
          <a:xfrm flipH="1">
            <a:off x="-10415" y="3681600"/>
            <a:ext cx="5085340" cy="1461854"/>
          </a:xfrm>
          <a:custGeom>
            <a:rect b="b" l="l" r="r" t="t"/>
            <a:pathLst>
              <a:path extrusionOk="0" h="87054" w="302834">
                <a:moveTo>
                  <a:pt x="1" y="87053"/>
                </a:moveTo>
                <a:cubicBezTo>
                  <a:pt x="1" y="87053"/>
                  <a:pt x="12250" y="45898"/>
                  <a:pt x="65108" y="39545"/>
                </a:cubicBezTo>
                <a:cubicBezTo>
                  <a:pt x="135262" y="31065"/>
                  <a:pt x="142921" y="60244"/>
                  <a:pt x="200460" y="60457"/>
                </a:cubicBezTo>
                <a:cubicBezTo>
                  <a:pt x="270158" y="60670"/>
                  <a:pt x="302833" y="0"/>
                  <a:pt x="302833" y="0"/>
                </a:cubicBezTo>
                <a:lnTo>
                  <a:pt x="302833" y="86628"/>
                </a:lnTo>
                <a:close/>
              </a:path>
            </a:pathLst>
          </a:custGeom>
          <a:solidFill>
            <a:srgbClr val="E3D6C9">
              <a:alpha val="28627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" name="Google Shape;78;p16"/>
          <p:cNvSpPr txBox="1"/>
          <p:nvPr>
            <p:ph idx="1" type="body"/>
          </p:nvPr>
        </p:nvSpPr>
        <p:spPr>
          <a:xfrm>
            <a:off x="1206750" y="1522150"/>
            <a:ext cx="6730500" cy="271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302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 sz="1600"/>
            </a:lvl1pPr>
            <a:lvl2pPr indent="-3302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Nunito Light"/>
              <a:buChar char="○"/>
              <a:defRPr/>
            </a:lvl2pPr>
            <a:lvl3pPr indent="-32385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■"/>
              <a:defRPr/>
            </a:lvl3pPr>
            <a:lvl4pPr indent="-32385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●"/>
              <a:defRPr/>
            </a:lvl4pPr>
            <a:lvl5pPr indent="-3175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400"/>
              <a:buFont typeface="Nunito Light"/>
              <a:buChar char="○"/>
              <a:defRPr/>
            </a:lvl5pPr>
            <a:lvl6pPr indent="-3175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6pPr>
            <a:lvl7pPr indent="-31115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●"/>
              <a:defRPr/>
            </a:lvl7pPr>
            <a:lvl8pPr indent="-31115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○"/>
              <a:defRPr/>
            </a:lvl8pPr>
            <a:lvl9pPr indent="-3175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9pPr>
          </a:lstStyle>
          <a:p/>
        </p:txBody>
      </p:sp>
      <p:sp>
        <p:nvSpPr>
          <p:cNvPr id="79" name="Google Shape;79;p16"/>
          <p:cNvSpPr txBox="1"/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grpSp>
        <p:nvGrpSpPr>
          <p:cNvPr id="80" name="Google Shape;80;p16"/>
          <p:cNvGrpSpPr/>
          <p:nvPr/>
        </p:nvGrpSpPr>
        <p:grpSpPr>
          <a:xfrm>
            <a:off x="8285150" y="-214100"/>
            <a:ext cx="1067700" cy="1029050"/>
            <a:chOff x="4445375" y="3754025"/>
            <a:chExt cx="1067700" cy="1029050"/>
          </a:xfrm>
        </p:grpSpPr>
        <p:sp>
          <p:nvSpPr>
            <p:cNvPr id="81" name="Google Shape;81;p16"/>
            <p:cNvSpPr/>
            <p:nvPr/>
          </p:nvSpPr>
          <p:spPr>
            <a:xfrm>
              <a:off x="4445375" y="3754025"/>
              <a:ext cx="1067700" cy="1029050"/>
            </a:xfrm>
            <a:custGeom>
              <a:rect b="b" l="l" r="r" t="t"/>
              <a:pathLst>
                <a:path extrusionOk="0" h="41162" w="42708">
                  <a:moveTo>
                    <a:pt x="18268" y="754"/>
                  </a:moveTo>
                  <a:cubicBezTo>
                    <a:pt x="21180" y="754"/>
                    <a:pt x="24101" y="1353"/>
                    <a:pt x="26844" y="2291"/>
                  </a:cubicBezTo>
                  <a:cubicBezTo>
                    <a:pt x="30975" y="3684"/>
                    <a:pt x="35083" y="5807"/>
                    <a:pt x="37594" y="9481"/>
                  </a:cubicBezTo>
                  <a:cubicBezTo>
                    <a:pt x="38850" y="11307"/>
                    <a:pt x="39717" y="13362"/>
                    <a:pt x="40356" y="15462"/>
                  </a:cubicBezTo>
                  <a:cubicBezTo>
                    <a:pt x="41018" y="17539"/>
                    <a:pt x="41429" y="19684"/>
                    <a:pt x="41520" y="21876"/>
                  </a:cubicBezTo>
                  <a:cubicBezTo>
                    <a:pt x="41703" y="26098"/>
                    <a:pt x="40539" y="30252"/>
                    <a:pt x="37708" y="33448"/>
                  </a:cubicBezTo>
                  <a:cubicBezTo>
                    <a:pt x="35038" y="36461"/>
                    <a:pt x="31363" y="38469"/>
                    <a:pt x="27551" y="39565"/>
                  </a:cubicBezTo>
                  <a:cubicBezTo>
                    <a:pt x="25655" y="40107"/>
                    <a:pt x="23718" y="40389"/>
                    <a:pt x="21791" y="40389"/>
                  </a:cubicBezTo>
                  <a:cubicBezTo>
                    <a:pt x="19334" y="40389"/>
                    <a:pt x="16891" y="39931"/>
                    <a:pt x="14564" y="38972"/>
                  </a:cubicBezTo>
                  <a:cubicBezTo>
                    <a:pt x="10706" y="37374"/>
                    <a:pt x="7419" y="34544"/>
                    <a:pt x="5182" y="31028"/>
                  </a:cubicBezTo>
                  <a:cubicBezTo>
                    <a:pt x="823" y="24158"/>
                    <a:pt x="229" y="14686"/>
                    <a:pt x="4635" y="7678"/>
                  </a:cubicBezTo>
                  <a:cubicBezTo>
                    <a:pt x="5160" y="6811"/>
                    <a:pt x="5776" y="5989"/>
                    <a:pt x="6461" y="5236"/>
                  </a:cubicBezTo>
                  <a:cubicBezTo>
                    <a:pt x="6483" y="5236"/>
                    <a:pt x="6483" y="5213"/>
                    <a:pt x="6506" y="5190"/>
                  </a:cubicBezTo>
                  <a:cubicBezTo>
                    <a:pt x="8424" y="3341"/>
                    <a:pt x="10866" y="2063"/>
                    <a:pt x="13445" y="1356"/>
                  </a:cubicBezTo>
                  <a:cubicBezTo>
                    <a:pt x="15029" y="939"/>
                    <a:pt x="16647" y="754"/>
                    <a:pt x="18268" y="754"/>
                  </a:cubicBezTo>
                  <a:close/>
                  <a:moveTo>
                    <a:pt x="18378" y="0"/>
                  </a:moveTo>
                  <a:cubicBezTo>
                    <a:pt x="17616" y="0"/>
                    <a:pt x="16853" y="40"/>
                    <a:pt x="16093" y="123"/>
                  </a:cubicBezTo>
                  <a:cubicBezTo>
                    <a:pt x="12098" y="534"/>
                    <a:pt x="8150" y="2246"/>
                    <a:pt x="5388" y="5236"/>
                  </a:cubicBezTo>
                  <a:cubicBezTo>
                    <a:pt x="4703" y="5943"/>
                    <a:pt x="4132" y="6742"/>
                    <a:pt x="3630" y="7587"/>
                  </a:cubicBezTo>
                  <a:cubicBezTo>
                    <a:pt x="3562" y="7701"/>
                    <a:pt x="3562" y="7815"/>
                    <a:pt x="3607" y="7906"/>
                  </a:cubicBezTo>
                  <a:cubicBezTo>
                    <a:pt x="1" y="14183"/>
                    <a:pt x="69" y="22286"/>
                    <a:pt x="3105" y="28814"/>
                  </a:cubicBezTo>
                  <a:cubicBezTo>
                    <a:pt x="4931" y="32718"/>
                    <a:pt x="7853" y="36073"/>
                    <a:pt x="11551" y="38287"/>
                  </a:cubicBezTo>
                  <a:cubicBezTo>
                    <a:pt x="14671" y="40163"/>
                    <a:pt x="18229" y="41162"/>
                    <a:pt x="21856" y="41162"/>
                  </a:cubicBezTo>
                  <a:cubicBezTo>
                    <a:pt x="22687" y="41162"/>
                    <a:pt x="23522" y="41109"/>
                    <a:pt x="24356" y="41003"/>
                  </a:cubicBezTo>
                  <a:cubicBezTo>
                    <a:pt x="28647" y="40432"/>
                    <a:pt x="32915" y="38675"/>
                    <a:pt x="36270" y="35890"/>
                  </a:cubicBezTo>
                  <a:cubicBezTo>
                    <a:pt x="39580" y="33151"/>
                    <a:pt x="41657" y="29385"/>
                    <a:pt x="42182" y="25117"/>
                  </a:cubicBezTo>
                  <a:cubicBezTo>
                    <a:pt x="42707" y="20620"/>
                    <a:pt x="41657" y="15895"/>
                    <a:pt x="39763" y="11810"/>
                  </a:cubicBezTo>
                  <a:cubicBezTo>
                    <a:pt x="38804" y="9732"/>
                    <a:pt x="37526" y="7838"/>
                    <a:pt x="35814" y="6309"/>
                  </a:cubicBezTo>
                  <a:cubicBezTo>
                    <a:pt x="34148" y="4802"/>
                    <a:pt x="32185" y="3661"/>
                    <a:pt x="30130" y="2748"/>
                  </a:cubicBezTo>
                  <a:cubicBezTo>
                    <a:pt x="26462" y="1115"/>
                    <a:pt x="22422" y="0"/>
                    <a:pt x="183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Google Shape;82;p16"/>
            <p:cNvSpPr/>
            <p:nvPr/>
          </p:nvSpPr>
          <p:spPr>
            <a:xfrm>
              <a:off x="4525850" y="3828875"/>
              <a:ext cx="901050" cy="847950"/>
            </a:xfrm>
            <a:custGeom>
              <a:rect b="b" l="l" r="r" t="t"/>
              <a:pathLst>
                <a:path extrusionOk="0" h="33918" w="36042">
                  <a:moveTo>
                    <a:pt x="15729" y="732"/>
                  </a:moveTo>
                  <a:cubicBezTo>
                    <a:pt x="18305" y="732"/>
                    <a:pt x="20906" y="1153"/>
                    <a:pt x="23328" y="1922"/>
                  </a:cubicBezTo>
                  <a:cubicBezTo>
                    <a:pt x="26546" y="2927"/>
                    <a:pt x="29536" y="4707"/>
                    <a:pt x="31659" y="7355"/>
                  </a:cubicBezTo>
                  <a:cubicBezTo>
                    <a:pt x="33873" y="10139"/>
                    <a:pt x="34992" y="13746"/>
                    <a:pt x="34946" y="17284"/>
                  </a:cubicBezTo>
                  <a:cubicBezTo>
                    <a:pt x="34832" y="23926"/>
                    <a:pt x="30678" y="30157"/>
                    <a:pt x="24309" y="32303"/>
                  </a:cubicBezTo>
                  <a:cubicBezTo>
                    <a:pt x="22589" y="32880"/>
                    <a:pt x="20779" y="33172"/>
                    <a:pt x="18968" y="33172"/>
                  </a:cubicBezTo>
                  <a:cubicBezTo>
                    <a:pt x="17343" y="33172"/>
                    <a:pt x="15717" y="32937"/>
                    <a:pt x="14152" y="32463"/>
                  </a:cubicBezTo>
                  <a:cubicBezTo>
                    <a:pt x="11048" y="31527"/>
                    <a:pt x="8263" y="29632"/>
                    <a:pt x="6140" y="27167"/>
                  </a:cubicBezTo>
                  <a:cubicBezTo>
                    <a:pt x="1461" y="21757"/>
                    <a:pt x="525" y="14065"/>
                    <a:pt x="3127" y="7492"/>
                  </a:cubicBezTo>
                  <a:cubicBezTo>
                    <a:pt x="3401" y="6807"/>
                    <a:pt x="3721" y="6145"/>
                    <a:pt x="4063" y="5506"/>
                  </a:cubicBezTo>
                  <a:cubicBezTo>
                    <a:pt x="6072" y="2881"/>
                    <a:pt x="9245" y="1443"/>
                    <a:pt x="12486" y="964"/>
                  </a:cubicBezTo>
                  <a:cubicBezTo>
                    <a:pt x="13552" y="808"/>
                    <a:pt x="14638" y="732"/>
                    <a:pt x="15729" y="732"/>
                  </a:cubicBezTo>
                  <a:close/>
                  <a:moveTo>
                    <a:pt x="15639" y="0"/>
                  </a:moveTo>
                  <a:cubicBezTo>
                    <a:pt x="15463" y="0"/>
                    <a:pt x="15287" y="2"/>
                    <a:pt x="15111" y="5"/>
                  </a:cubicBezTo>
                  <a:cubicBezTo>
                    <a:pt x="11299" y="73"/>
                    <a:pt x="7373" y="1101"/>
                    <a:pt x="4565" y="3794"/>
                  </a:cubicBezTo>
                  <a:cubicBezTo>
                    <a:pt x="4360" y="3999"/>
                    <a:pt x="4155" y="4205"/>
                    <a:pt x="3972" y="4433"/>
                  </a:cubicBezTo>
                  <a:cubicBezTo>
                    <a:pt x="3858" y="4433"/>
                    <a:pt x="3767" y="4479"/>
                    <a:pt x="3698" y="4593"/>
                  </a:cubicBezTo>
                  <a:cubicBezTo>
                    <a:pt x="3607" y="4753"/>
                    <a:pt x="3515" y="4935"/>
                    <a:pt x="3424" y="5095"/>
                  </a:cubicBezTo>
                  <a:cubicBezTo>
                    <a:pt x="3264" y="5323"/>
                    <a:pt x="3082" y="5552"/>
                    <a:pt x="2922" y="5803"/>
                  </a:cubicBezTo>
                  <a:cubicBezTo>
                    <a:pt x="2854" y="5917"/>
                    <a:pt x="2854" y="6054"/>
                    <a:pt x="2899" y="6145"/>
                  </a:cubicBezTo>
                  <a:cubicBezTo>
                    <a:pt x="0" y="12422"/>
                    <a:pt x="229" y="20023"/>
                    <a:pt x="4155" y="25843"/>
                  </a:cubicBezTo>
                  <a:cubicBezTo>
                    <a:pt x="6049" y="28628"/>
                    <a:pt x="8674" y="30956"/>
                    <a:pt x="11755" y="32371"/>
                  </a:cubicBezTo>
                  <a:cubicBezTo>
                    <a:pt x="14029" y="33405"/>
                    <a:pt x="16491" y="33918"/>
                    <a:pt x="18965" y="33918"/>
                  </a:cubicBezTo>
                  <a:cubicBezTo>
                    <a:pt x="20041" y="33918"/>
                    <a:pt x="21120" y="33820"/>
                    <a:pt x="22187" y="33627"/>
                  </a:cubicBezTo>
                  <a:cubicBezTo>
                    <a:pt x="25656" y="32988"/>
                    <a:pt x="28920" y="31253"/>
                    <a:pt x="31271" y="28628"/>
                  </a:cubicBezTo>
                  <a:cubicBezTo>
                    <a:pt x="33554" y="26094"/>
                    <a:pt x="35037" y="22876"/>
                    <a:pt x="35517" y="19498"/>
                  </a:cubicBezTo>
                  <a:cubicBezTo>
                    <a:pt x="36042" y="15960"/>
                    <a:pt x="35425" y="12331"/>
                    <a:pt x="33736" y="9181"/>
                  </a:cubicBezTo>
                  <a:cubicBezTo>
                    <a:pt x="32024" y="5940"/>
                    <a:pt x="29171" y="3520"/>
                    <a:pt x="25839" y="2059"/>
                  </a:cubicBezTo>
                  <a:cubicBezTo>
                    <a:pt x="22645" y="647"/>
                    <a:pt x="19120" y="0"/>
                    <a:pt x="156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Google Shape;83;p16"/>
            <p:cNvSpPr/>
            <p:nvPr/>
          </p:nvSpPr>
          <p:spPr>
            <a:xfrm>
              <a:off x="4684475" y="3927800"/>
              <a:ext cx="575225" cy="578550"/>
            </a:xfrm>
            <a:custGeom>
              <a:rect b="b" l="l" r="r" t="t"/>
              <a:pathLst>
                <a:path extrusionOk="0" h="23142" w="23009">
                  <a:moveTo>
                    <a:pt x="8298" y="779"/>
                  </a:moveTo>
                  <a:cubicBezTo>
                    <a:pt x="9182" y="779"/>
                    <a:pt x="10067" y="877"/>
                    <a:pt x="10888" y="1001"/>
                  </a:cubicBezTo>
                  <a:cubicBezTo>
                    <a:pt x="15454" y="1732"/>
                    <a:pt x="19813" y="4402"/>
                    <a:pt x="21388" y="8921"/>
                  </a:cubicBezTo>
                  <a:cubicBezTo>
                    <a:pt x="22141" y="11021"/>
                    <a:pt x="22187" y="13304"/>
                    <a:pt x="21365" y="15381"/>
                  </a:cubicBezTo>
                  <a:cubicBezTo>
                    <a:pt x="20475" y="17618"/>
                    <a:pt x="18763" y="19535"/>
                    <a:pt x="16732" y="20791"/>
                  </a:cubicBezTo>
                  <a:cubicBezTo>
                    <a:pt x="15082" y="21810"/>
                    <a:pt x="13192" y="22393"/>
                    <a:pt x="11281" y="22393"/>
                  </a:cubicBezTo>
                  <a:cubicBezTo>
                    <a:pt x="10839" y="22393"/>
                    <a:pt x="10395" y="22361"/>
                    <a:pt x="9953" y="22297"/>
                  </a:cubicBezTo>
                  <a:cubicBezTo>
                    <a:pt x="7624" y="21955"/>
                    <a:pt x="5570" y="20722"/>
                    <a:pt x="4109" y="18896"/>
                  </a:cubicBezTo>
                  <a:cubicBezTo>
                    <a:pt x="2534" y="16887"/>
                    <a:pt x="1599" y="14331"/>
                    <a:pt x="1279" y="11820"/>
                  </a:cubicBezTo>
                  <a:cubicBezTo>
                    <a:pt x="937" y="9127"/>
                    <a:pt x="1302" y="6342"/>
                    <a:pt x="2603" y="3946"/>
                  </a:cubicBezTo>
                  <a:cubicBezTo>
                    <a:pt x="2671" y="3831"/>
                    <a:pt x="2671" y="3717"/>
                    <a:pt x="2626" y="3626"/>
                  </a:cubicBezTo>
                  <a:cubicBezTo>
                    <a:pt x="3014" y="3033"/>
                    <a:pt x="3447" y="2508"/>
                    <a:pt x="3995" y="2051"/>
                  </a:cubicBezTo>
                  <a:cubicBezTo>
                    <a:pt x="5201" y="1078"/>
                    <a:pt x="6749" y="779"/>
                    <a:pt x="8298" y="779"/>
                  </a:cubicBezTo>
                  <a:close/>
                  <a:moveTo>
                    <a:pt x="8312" y="0"/>
                  </a:moveTo>
                  <a:cubicBezTo>
                    <a:pt x="6754" y="0"/>
                    <a:pt x="5221" y="298"/>
                    <a:pt x="3972" y="1138"/>
                  </a:cubicBezTo>
                  <a:cubicBezTo>
                    <a:pt x="1850" y="2553"/>
                    <a:pt x="845" y="5087"/>
                    <a:pt x="571" y="7529"/>
                  </a:cubicBezTo>
                  <a:cubicBezTo>
                    <a:pt x="549" y="7598"/>
                    <a:pt x="571" y="7643"/>
                    <a:pt x="571" y="7689"/>
                  </a:cubicBezTo>
                  <a:cubicBezTo>
                    <a:pt x="1" y="11318"/>
                    <a:pt x="822" y="15221"/>
                    <a:pt x="2763" y="18280"/>
                  </a:cubicBezTo>
                  <a:cubicBezTo>
                    <a:pt x="4041" y="20311"/>
                    <a:pt x="5890" y="21932"/>
                    <a:pt x="8195" y="22662"/>
                  </a:cubicBezTo>
                  <a:cubicBezTo>
                    <a:pt x="9203" y="22986"/>
                    <a:pt x="10246" y="23141"/>
                    <a:pt x="11287" y="23141"/>
                  </a:cubicBezTo>
                  <a:cubicBezTo>
                    <a:pt x="12814" y="23141"/>
                    <a:pt x="14339" y="22807"/>
                    <a:pt x="15750" y="22183"/>
                  </a:cubicBezTo>
                  <a:cubicBezTo>
                    <a:pt x="18078" y="21133"/>
                    <a:pt x="20087" y="19307"/>
                    <a:pt x="21365" y="17093"/>
                  </a:cubicBezTo>
                  <a:cubicBezTo>
                    <a:pt x="22598" y="14970"/>
                    <a:pt x="23009" y="12528"/>
                    <a:pt x="22529" y="10131"/>
                  </a:cubicBezTo>
                  <a:cubicBezTo>
                    <a:pt x="21502" y="5110"/>
                    <a:pt x="17211" y="1686"/>
                    <a:pt x="12395" y="545"/>
                  </a:cubicBezTo>
                  <a:cubicBezTo>
                    <a:pt x="11140" y="242"/>
                    <a:pt x="9716" y="0"/>
                    <a:pt x="83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" name="Google Shape;84;p16"/>
            <p:cNvSpPr/>
            <p:nvPr/>
          </p:nvSpPr>
          <p:spPr>
            <a:xfrm>
              <a:off x="4832850" y="4094200"/>
              <a:ext cx="292175" cy="273000"/>
            </a:xfrm>
            <a:custGeom>
              <a:rect b="b" l="l" r="r" t="t"/>
              <a:pathLst>
                <a:path extrusionOk="0" h="10920" w="11687">
                  <a:moveTo>
                    <a:pt x="4301" y="761"/>
                  </a:moveTo>
                  <a:cubicBezTo>
                    <a:pt x="4948" y="761"/>
                    <a:pt x="5577" y="847"/>
                    <a:pt x="6072" y="964"/>
                  </a:cubicBezTo>
                  <a:cubicBezTo>
                    <a:pt x="8012" y="1444"/>
                    <a:pt x="9998" y="2768"/>
                    <a:pt x="10523" y="4822"/>
                  </a:cubicBezTo>
                  <a:cubicBezTo>
                    <a:pt x="11048" y="6876"/>
                    <a:pt x="9427" y="8588"/>
                    <a:pt x="7761" y="9501"/>
                  </a:cubicBezTo>
                  <a:cubicBezTo>
                    <a:pt x="6957" y="9928"/>
                    <a:pt x="6072" y="10174"/>
                    <a:pt x="5209" y="10174"/>
                  </a:cubicBezTo>
                  <a:cubicBezTo>
                    <a:pt x="4134" y="10174"/>
                    <a:pt x="3093" y="9793"/>
                    <a:pt x="2283" y="8908"/>
                  </a:cubicBezTo>
                  <a:cubicBezTo>
                    <a:pt x="594" y="7036"/>
                    <a:pt x="754" y="4365"/>
                    <a:pt x="1233" y="2060"/>
                  </a:cubicBezTo>
                  <a:cubicBezTo>
                    <a:pt x="1772" y="1072"/>
                    <a:pt x="3067" y="761"/>
                    <a:pt x="4301" y="761"/>
                  </a:cubicBezTo>
                  <a:close/>
                  <a:moveTo>
                    <a:pt x="4332" y="1"/>
                  </a:moveTo>
                  <a:cubicBezTo>
                    <a:pt x="3014" y="1"/>
                    <a:pt x="1677" y="328"/>
                    <a:pt x="891" y="1238"/>
                  </a:cubicBezTo>
                  <a:cubicBezTo>
                    <a:pt x="731" y="1261"/>
                    <a:pt x="594" y="1330"/>
                    <a:pt x="571" y="1512"/>
                  </a:cubicBezTo>
                  <a:cubicBezTo>
                    <a:pt x="548" y="1604"/>
                    <a:pt x="525" y="1695"/>
                    <a:pt x="503" y="1786"/>
                  </a:cubicBezTo>
                  <a:cubicBezTo>
                    <a:pt x="434" y="1946"/>
                    <a:pt x="366" y="2106"/>
                    <a:pt x="320" y="2288"/>
                  </a:cubicBezTo>
                  <a:cubicBezTo>
                    <a:pt x="274" y="2402"/>
                    <a:pt x="297" y="2517"/>
                    <a:pt x="366" y="2585"/>
                  </a:cubicBezTo>
                  <a:cubicBezTo>
                    <a:pt x="0" y="4822"/>
                    <a:pt x="23" y="7219"/>
                    <a:pt x="1461" y="9090"/>
                  </a:cubicBezTo>
                  <a:cubicBezTo>
                    <a:pt x="2434" y="10343"/>
                    <a:pt x="3806" y="10920"/>
                    <a:pt x="5239" y="10920"/>
                  </a:cubicBezTo>
                  <a:cubicBezTo>
                    <a:pt x="6027" y="10920"/>
                    <a:pt x="6833" y="10746"/>
                    <a:pt x="7601" y="10414"/>
                  </a:cubicBezTo>
                  <a:cubicBezTo>
                    <a:pt x="9655" y="9524"/>
                    <a:pt x="11687" y="7538"/>
                    <a:pt x="11367" y="5141"/>
                  </a:cubicBezTo>
                  <a:cubicBezTo>
                    <a:pt x="11048" y="2745"/>
                    <a:pt x="8902" y="1033"/>
                    <a:pt x="6734" y="348"/>
                  </a:cubicBezTo>
                  <a:cubicBezTo>
                    <a:pt x="6048" y="141"/>
                    <a:pt x="5194" y="1"/>
                    <a:pt x="433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85;p16"/>
            <p:cNvSpPr/>
            <p:nvPr/>
          </p:nvSpPr>
          <p:spPr>
            <a:xfrm>
              <a:off x="4974375" y="4233575"/>
              <a:ext cx="575" cy="575"/>
            </a:xfrm>
            <a:custGeom>
              <a:rect b="b" l="l" r="r" t="t"/>
              <a:pathLst>
                <a:path extrusionOk="0" h="23" w="23">
                  <a:moveTo>
                    <a:pt x="23" y="0"/>
                  </a:moveTo>
                  <a:cubicBezTo>
                    <a:pt x="23" y="23"/>
                    <a:pt x="0" y="23"/>
                    <a:pt x="0" y="23"/>
                  </a:cubicBezTo>
                  <a:cubicBezTo>
                    <a:pt x="23" y="23"/>
                    <a:pt x="23" y="23"/>
                    <a:pt x="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86;p16"/>
            <p:cNvSpPr/>
            <p:nvPr/>
          </p:nvSpPr>
          <p:spPr>
            <a:xfrm>
              <a:off x="4977225" y="4222150"/>
              <a:ext cx="575" cy="25"/>
            </a:xfrm>
            <a:custGeom>
              <a:rect b="b" l="l" r="r" t="t"/>
              <a:pathLst>
                <a:path extrusionOk="0" h="1" w="23">
                  <a:moveTo>
                    <a:pt x="23" y="1"/>
                  </a:moveTo>
                  <a:cubicBezTo>
                    <a:pt x="0" y="1"/>
                    <a:pt x="0" y="1"/>
                    <a:pt x="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87;p16"/>
            <p:cNvSpPr/>
            <p:nvPr/>
          </p:nvSpPr>
          <p:spPr>
            <a:xfrm>
              <a:off x="4915600" y="4190775"/>
              <a:ext cx="82750" cy="69875"/>
            </a:xfrm>
            <a:custGeom>
              <a:rect b="b" l="l" r="r" t="t"/>
              <a:pathLst>
                <a:path extrusionOk="0" h="2795" w="3310">
                  <a:moveTo>
                    <a:pt x="1643" y="753"/>
                  </a:moveTo>
                  <a:cubicBezTo>
                    <a:pt x="1666" y="776"/>
                    <a:pt x="1712" y="776"/>
                    <a:pt x="1735" y="776"/>
                  </a:cubicBezTo>
                  <a:cubicBezTo>
                    <a:pt x="1803" y="799"/>
                    <a:pt x="1849" y="822"/>
                    <a:pt x="1917" y="845"/>
                  </a:cubicBezTo>
                  <a:lnTo>
                    <a:pt x="1940" y="845"/>
                  </a:lnTo>
                  <a:cubicBezTo>
                    <a:pt x="1963" y="868"/>
                    <a:pt x="1986" y="890"/>
                    <a:pt x="2031" y="913"/>
                  </a:cubicBezTo>
                  <a:cubicBezTo>
                    <a:pt x="2077" y="936"/>
                    <a:pt x="2123" y="959"/>
                    <a:pt x="2146" y="982"/>
                  </a:cubicBezTo>
                  <a:cubicBezTo>
                    <a:pt x="2214" y="1005"/>
                    <a:pt x="2260" y="1050"/>
                    <a:pt x="2305" y="1073"/>
                  </a:cubicBezTo>
                  <a:cubicBezTo>
                    <a:pt x="2351" y="1096"/>
                    <a:pt x="2374" y="1119"/>
                    <a:pt x="2397" y="1141"/>
                  </a:cubicBezTo>
                  <a:cubicBezTo>
                    <a:pt x="2420" y="1164"/>
                    <a:pt x="2442" y="1187"/>
                    <a:pt x="2465" y="1210"/>
                  </a:cubicBezTo>
                  <a:cubicBezTo>
                    <a:pt x="2465" y="1233"/>
                    <a:pt x="2465" y="1233"/>
                    <a:pt x="2465" y="1233"/>
                  </a:cubicBezTo>
                  <a:cubicBezTo>
                    <a:pt x="2465" y="1256"/>
                    <a:pt x="2488" y="1278"/>
                    <a:pt x="2488" y="1278"/>
                  </a:cubicBezTo>
                  <a:cubicBezTo>
                    <a:pt x="2488" y="1284"/>
                    <a:pt x="2488" y="1290"/>
                    <a:pt x="2488" y="1301"/>
                  </a:cubicBezTo>
                  <a:cubicBezTo>
                    <a:pt x="2511" y="1324"/>
                    <a:pt x="2511" y="1347"/>
                    <a:pt x="2511" y="1347"/>
                  </a:cubicBezTo>
                  <a:cubicBezTo>
                    <a:pt x="2511" y="1370"/>
                    <a:pt x="2511" y="1393"/>
                    <a:pt x="2511" y="1393"/>
                  </a:cubicBezTo>
                  <a:cubicBezTo>
                    <a:pt x="2511" y="1415"/>
                    <a:pt x="2511" y="1438"/>
                    <a:pt x="2511" y="1438"/>
                  </a:cubicBezTo>
                  <a:cubicBezTo>
                    <a:pt x="2511" y="1438"/>
                    <a:pt x="2511" y="1438"/>
                    <a:pt x="2511" y="1461"/>
                  </a:cubicBezTo>
                  <a:cubicBezTo>
                    <a:pt x="2511" y="1484"/>
                    <a:pt x="2488" y="1507"/>
                    <a:pt x="2488" y="1530"/>
                  </a:cubicBezTo>
                  <a:cubicBezTo>
                    <a:pt x="2488" y="1535"/>
                    <a:pt x="2485" y="1544"/>
                    <a:pt x="2481" y="1553"/>
                  </a:cubicBezTo>
                  <a:lnTo>
                    <a:pt x="2481" y="1553"/>
                  </a:lnTo>
                  <a:cubicBezTo>
                    <a:pt x="2465" y="1557"/>
                    <a:pt x="2465" y="1578"/>
                    <a:pt x="2465" y="1598"/>
                  </a:cubicBezTo>
                  <a:cubicBezTo>
                    <a:pt x="2442" y="1644"/>
                    <a:pt x="2397" y="1689"/>
                    <a:pt x="2374" y="1712"/>
                  </a:cubicBezTo>
                  <a:cubicBezTo>
                    <a:pt x="2374" y="1735"/>
                    <a:pt x="2351" y="1735"/>
                    <a:pt x="2351" y="1735"/>
                  </a:cubicBezTo>
                  <a:cubicBezTo>
                    <a:pt x="2351" y="1758"/>
                    <a:pt x="2328" y="1758"/>
                    <a:pt x="2328" y="1781"/>
                  </a:cubicBezTo>
                  <a:cubicBezTo>
                    <a:pt x="2305" y="1803"/>
                    <a:pt x="2260" y="1826"/>
                    <a:pt x="2237" y="1872"/>
                  </a:cubicBezTo>
                  <a:cubicBezTo>
                    <a:pt x="2237" y="1872"/>
                    <a:pt x="2191" y="1895"/>
                    <a:pt x="2168" y="1918"/>
                  </a:cubicBezTo>
                  <a:cubicBezTo>
                    <a:pt x="2146" y="1940"/>
                    <a:pt x="2100" y="1940"/>
                    <a:pt x="2054" y="1963"/>
                  </a:cubicBezTo>
                  <a:cubicBezTo>
                    <a:pt x="2009" y="1986"/>
                    <a:pt x="1986" y="1986"/>
                    <a:pt x="1940" y="2009"/>
                  </a:cubicBezTo>
                  <a:cubicBezTo>
                    <a:pt x="1895" y="2009"/>
                    <a:pt x="1849" y="2032"/>
                    <a:pt x="1826" y="2032"/>
                  </a:cubicBezTo>
                  <a:lnTo>
                    <a:pt x="1780" y="2032"/>
                  </a:lnTo>
                  <a:cubicBezTo>
                    <a:pt x="1758" y="2032"/>
                    <a:pt x="1735" y="2032"/>
                    <a:pt x="1712" y="2055"/>
                  </a:cubicBezTo>
                  <a:cubicBezTo>
                    <a:pt x="1666" y="2055"/>
                    <a:pt x="1621" y="2055"/>
                    <a:pt x="1575" y="2032"/>
                  </a:cubicBezTo>
                  <a:lnTo>
                    <a:pt x="1461" y="2032"/>
                  </a:lnTo>
                  <a:cubicBezTo>
                    <a:pt x="1415" y="2009"/>
                    <a:pt x="1370" y="2009"/>
                    <a:pt x="1324" y="1986"/>
                  </a:cubicBezTo>
                  <a:cubicBezTo>
                    <a:pt x="1324" y="1986"/>
                    <a:pt x="1301" y="1963"/>
                    <a:pt x="1278" y="1963"/>
                  </a:cubicBezTo>
                  <a:lnTo>
                    <a:pt x="1255" y="1963"/>
                  </a:lnTo>
                  <a:cubicBezTo>
                    <a:pt x="1210" y="1940"/>
                    <a:pt x="1164" y="1895"/>
                    <a:pt x="1118" y="1872"/>
                  </a:cubicBezTo>
                  <a:cubicBezTo>
                    <a:pt x="1096" y="1849"/>
                    <a:pt x="1073" y="1826"/>
                    <a:pt x="1073" y="1803"/>
                  </a:cubicBezTo>
                  <a:cubicBezTo>
                    <a:pt x="1050" y="1803"/>
                    <a:pt x="1027" y="1781"/>
                    <a:pt x="1027" y="1758"/>
                  </a:cubicBezTo>
                  <a:cubicBezTo>
                    <a:pt x="1004" y="1758"/>
                    <a:pt x="1004" y="1758"/>
                    <a:pt x="1004" y="1735"/>
                  </a:cubicBezTo>
                  <a:cubicBezTo>
                    <a:pt x="982" y="1689"/>
                    <a:pt x="959" y="1644"/>
                    <a:pt x="936" y="1598"/>
                  </a:cubicBezTo>
                  <a:cubicBezTo>
                    <a:pt x="913" y="1575"/>
                    <a:pt x="913" y="1552"/>
                    <a:pt x="890" y="1507"/>
                  </a:cubicBezTo>
                  <a:cubicBezTo>
                    <a:pt x="890" y="1484"/>
                    <a:pt x="890" y="1461"/>
                    <a:pt x="890" y="1438"/>
                  </a:cubicBezTo>
                  <a:lnTo>
                    <a:pt x="867" y="1438"/>
                  </a:lnTo>
                  <a:lnTo>
                    <a:pt x="867" y="1415"/>
                  </a:lnTo>
                  <a:cubicBezTo>
                    <a:pt x="867" y="1370"/>
                    <a:pt x="867" y="1324"/>
                    <a:pt x="867" y="1278"/>
                  </a:cubicBezTo>
                  <a:cubicBezTo>
                    <a:pt x="867" y="1278"/>
                    <a:pt x="867" y="1278"/>
                    <a:pt x="867" y="1256"/>
                  </a:cubicBezTo>
                  <a:cubicBezTo>
                    <a:pt x="867" y="1233"/>
                    <a:pt x="890" y="1187"/>
                    <a:pt x="890" y="1187"/>
                  </a:cubicBezTo>
                  <a:cubicBezTo>
                    <a:pt x="890" y="1164"/>
                    <a:pt x="890" y="1164"/>
                    <a:pt x="890" y="1164"/>
                  </a:cubicBezTo>
                  <a:cubicBezTo>
                    <a:pt x="982" y="1141"/>
                    <a:pt x="1073" y="1073"/>
                    <a:pt x="1118" y="982"/>
                  </a:cubicBezTo>
                  <a:cubicBezTo>
                    <a:pt x="1118" y="959"/>
                    <a:pt x="1141" y="936"/>
                    <a:pt x="1141" y="913"/>
                  </a:cubicBezTo>
                  <a:lnTo>
                    <a:pt x="1164" y="913"/>
                  </a:lnTo>
                  <a:cubicBezTo>
                    <a:pt x="1164" y="913"/>
                    <a:pt x="1187" y="890"/>
                    <a:pt x="1187" y="868"/>
                  </a:cubicBezTo>
                  <a:cubicBezTo>
                    <a:pt x="1210" y="868"/>
                    <a:pt x="1233" y="845"/>
                    <a:pt x="1233" y="845"/>
                  </a:cubicBezTo>
                  <a:cubicBezTo>
                    <a:pt x="1255" y="845"/>
                    <a:pt x="1255" y="822"/>
                    <a:pt x="1255" y="822"/>
                  </a:cubicBezTo>
                  <a:cubicBezTo>
                    <a:pt x="1278" y="822"/>
                    <a:pt x="1301" y="799"/>
                    <a:pt x="1324" y="799"/>
                  </a:cubicBezTo>
                  <a:cubicBezTo>
                    <a:pt x="1370" y="799"/>
                    <a:pt x="1392" y="776"/>
                    <a:pt x="1438" y="776"/>
                  </a:cubicBezTo>
                  <a:cubicBezTo>
                    <a:pt x="1438" y="753"/>
                    <a:pt x="1461" y="753"/>
                    <a:pt x="1461" y="753"/>
                  </a:cubicBezTo>
                  <a:close/>
                  <a:moveTo>
                    <a:pt x="1519" y="0"/>
                  </a:moveTo>
                  <a:cubicBezTo>
                    <a:pt x="1432" y="0"/>
                    <a:pt x="1344" y="7"/>
                    <a:pt x="1255" y="23"/>
                  </a:cubicBezTo>
                  <a:cubicBezTo>
                    <a:pt x="1004" y="69"/>
                    <a:pt x="776" y="206"/>
                    <a:pt x="593" y="411"/>
                  </a:cubicBezTo>
                  <a:cubicBezTo>
                    <a:pt x="502" y="434"/>
                    <a:pt x="411" y="480"/>
                    <a:pt x="342" y="571"/>
                  </a:cubicBezTo>
                  <a:cubicBezTo>
                    <a:pt x="0" y="1027"/>
                    <a:pt x="46" y="1735"/>
                    <a:pt x="388" y="2169"/>
                  </a:cubicBezTo>
                  <a:cubicBezTo>
                    <a:pt x="684" y="2594"/>
                    <a:pt x="1175" y="2795"/>
                    <a:pt x="1678" y="2795"/>
                  </a:cubicBezTo>
                  <a:cubicBezTo>
                    <a:pt x="1796" y="2795"/>
                    <a:pt x="1915" y="2784"/>
                    <a:pt x="2031" y="2762"/>
                  </a:cubicBezTo>
                  <a:cubicBezTo>
                    <a:pt x="2579" y="2671"/>
                    <a:pt x="3104" y="2237"/>
                    <a:pt x="3241" y="1689"/>
                  </a:cubicBezTo>
                  <a:cubicBezTo>
                    <a:pt x="3310" y="1393"/>
                    <a:pt x="3264" y="1073"/>
                    <a:pt x="3104" y="822"/>
                  </a:cubicBezTo>
                  <a:cubicBezTo>
                    <a:pt x="2922" y="548"/>
                    <a:pt x="2625" y="343"/>
                    <a:pt x="2351" y="206"/>
                  </a:cubicBezTo>
                  <a:cubicBezTo>
                    <a:pt x="2087" y="83"/>
                    <a:pt x="1810" y="0"/>
                    <a:pt x="151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8" name="Google Shape;88;p16"/>
          <p:cNvGrpSpPr/>
          <p:nvPr/>
        </p:nvGrpSpPr>
        <p:grpSpPr>
          <a:xfrm rot="-1413944">
            <a:off x="24" y="4167079"/>
            <a:ext cx="671649" cy="976573"/>
            <a:chOff x="6754175" y="1092800"/>
            <a:chExt cx="671650" cy="976575"/>
          </a:xfrm>
        </p:grpSpPr>
        <p:sp>
          <p:nvSpPr>
            <p:cNvPr id="89" name="Google Shape;89;p16"/>
            <p:cNvSpPr/>
            <p:nvPr/>
          </p:nvSpPr>
          <p:spPr>
            <a:xfrm>
              <a:off x="7014950" y="1223675"/>
              <a:ext cx="70200" cy="69675"/>
            </a:xfrm>
            <a:custGeom>
              <a:rect b="b" l="l" r="r" t="t"/>
              <a:pathLst>
                <a:path extrusionOk="0" h="2787" w="2808">
                  <a:moveTo>
                    <a:pt x="1580" y="1"/>
                  </a:moveTo>
                  <a:cubicBezTo>
                    <a:pt x="1466" y="1"/>
                    <a:pt x="1353" y="12"/>
                    <a:pt x="1233" y="39"/>
                  </a:cubicBezTo>
                  <a:cubicBezTo>
                    <a:pt x="1027" y="84"/>
                    <a:pt x="845" y="221"/>
                    <a:pt x="685" y="358"/>
                  </a:cubicBezTo>
                  <a:cubicBezTo>
                    <a:pt x="639" y="381"/>
                    <a:pt x="617" y="381"/>
                    <a:pt x="594" y="404"/>
                  </a:cubicBezTo>
                  <a:cubicBezTo>
                    <a:pt x="411" y="518"/>
                    <a:pt x="274" y="632"/>
                    <a:pt x="183" y="815"/>
                  </a:cubicBezTo>
                  <a:cubicBezTo>
                    <a:pt x="69" y="997"/>
                    <a:pt x="46" y="1180"/>
                    <a:pt x="0" y="1385"/>
                  </a:cubicBezTo>
                  <a:cubicBezTo>
                    <a:pt x="0" y="1522"/>
                    <a:pt x="23" y="1682"/>
                    <a:pt x="46" y="1819"/>
                  </a:cubicBezTo>
                  <a:cubicBezTo>
                    <a:pt x="69" y="1910"/>
                    <a:pt x="114" y="2001"/>
                    <a:pt x="160" y="2070"/>
                  </a:cubicBezTo>
                  <a:cubicBezTo>
                    <a:pt x="183" y="2116"/>
                    <a:pt x="206" y="2161"/>
                    <a:pt x="229" y="2207"/>
                  </a:cubicBezTo>
                  <a:cubicBezTo>
                    <a:pt x="343" y="2367"/>
                    <a:pt x="480" y="2504"/>
                    <a:pt x="662" y="2595"/>
                  </a:cubicBezTo>
                  <a:cubicBezTo>
                    <a:pt x="845" y="2709"/>
                    <a:pt x="1027" y="2755"/>
                    <a:pt x="1256" y="2778"/>
                  </a:cubicBezTo>
                  <a:cubicBezTo>
                    <a:pt x="1299" y="2784"/>
                    <a:pt x="1341" y="2787"/>
                    <a:pt x="1384" y="2787"/>
                  </a:cubicBezTo>
                  <a:cubicBezTo>
                    <a:pt x="1499" y="2787"/>
                    <a:pt x="1612" y="2765"/>
                    <a:pt x="1712" y="2732"/>
                  </a:cubicBezTo>
                  <a:cubicBezTo>
                    <a:pt x="1849" y="2709"/>
                    <a:pt x="2009" y="2641"/>
                    <a:pt x="2123" y="2572"/>
                  </a:cubicBezTo>
                  <a:cubicBezTo>
                    <a:pt x="2306" y="2435"/>
                    <a:pt x="2420" y="2321"/>
                    <a:pt x="2534" y="2161"/>
                  </a:cubicBezTo>
                  <a:cubicBezTo>
                    <a:pt x="2625" y="2047"/>
                    <a:pt x="2671" y="1910"/>
                    <a:pt x="2717" y="1796"/>
                  </a:cubicBezTo>
                  <a:cubicBezTo>
                    <a:pt x="2808" y="1522"/>
                    <a:pt x="2808" y="1225"/>
                    <a:pt x="2739" y="952"/>
                  </a:cubicBezTo>
                  <a:cubicBezTo>
                    <a:pt x="2717" y="815"/>
                    <a:pt x="2648" y="700"/>
                    <a:pt x="2580" y="586"/>
                  </a:cubicBezTo>
                  <a:cubicBezTo>
                    <a:pt x="2465" y="404"/>
                    <a:pt x="2374" y="312"/>
                    <a:pt x="2192" y="175"/>
                  </a:cubicBezTo>
                  <a:cubicBezTo>
                    <a:pt x="2169" y="153"/>
                    <a:pt x="2123" y="130"/>
                    <a:pt x="2100" y="130"/>
                  </a:cubicBezTo>
                  <a:cubicBezTo>
                    <a:pt x="2009" y="84"/>
                    <a:pt x="1918" y="39"/>
                    <a:pt x="1826" y="16"/>
                  </a:cubicBezTo>
                  <a:cubicBezTo>
                    <a:pt x="1741" y="6"/>
                    <a:pt x="1660" y="1"/>
                    <a:pt x="15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90;p16"/>
            <p:cNvSpPr/>
            <p:nvPr/>
          </p:nvSpPr>
          <p:spPr>
            <a:xfrm>
              <a:off x="6904250" y="1350500"/>
              <a:ext cx="62225" cy="62125"/>
            </a:xfrm>
            <a:custGeom>
              <a:rect b="b" l="l" r="r" t="t"/>
              <a:pathLst>
                <a:path extrusionOk="0" h="2485" w="2489">
                  <a:moveTo>
                    <a:pt x="1173" y="0"/>
                  </a:moveTo>
                  <a:cubicBezTo>
                    <a:pt x="1086" y="0"/>
                    <a:pt x="994" y="17"/>
                    <a:pt x="913" y="33"/>
                  </a:cubicBezTo>
                  <a:cubicBezTo>
                    <a:pt x="822" y="56"/>
                    <a:pt x="731" y="124"/>
                    <a:pt x="639" y="193"/>
                  </a:cubicBezTo>
                  <a:cubicBezTo>
                    <a:pt x="548" y="215"/>
                    <a:pt x="457" y="261"/>
                    <a:pt x="388" y="352"/>
                  </a:cubicBezTo>
                  <a:cubicBezTo>
                    <a:pt x="343" y="375"/>
                    <a:pt x="320" y="421"/>
                    <a:pt x="274" y="466"/>
                  </a:cubicBezTo>
                  <a:cubicBezTo>
                    <a:pt x="251" y="512"/>
                    <a:pt x="206" y="558"/>
                    <a:pt x="183" y="603"/>
                  </a:cubicBezTo>
                  <a:cubicBezTo>
                    <a:pt x="137" y="672"/>
                    <a:pt x="114" y="740"/>
                    <a:pt x="92" y="832"/>
                  </a:cubicBezTo>
                  <a:cubicBezTo>
                    <a:pt x="69" y="854"/>
                    <a:pt x="69" y="877"/>
                    <a:pt x="69" y="900"/>
                  </a:cubicBezTo>
                  <a:cubicBezTo>
                    <a:pt x="0" y="1128"/>
                    <a:pt x="0" y="1334"/>
                    <a:pt x="69" y="1562"/>
                  </a:cubicBezTo>
                  <a:cubicBezTo>
                    <a:pt x="92" y="1676"/>
                    <a:pt x="137" y="1767"/>
                    <a:pt x="183" y="1859"/>
                  </a:cubicBezTo>
                  <a:cubicBezTo>
                    <a:pt x="228" y="1950"/>
                    <a:pt x="297" y="2041"/>
                    <a:pt x="365" y="2133"/>
                  </a:cubicBezTo>
                  <a:cubicBezTo>
                    <a:pt x="388" y="2133"/>
                    <a:pt x="411" y="2155"/>
                    <a:pt x="434" y="2178"/>
                  </a:cubicBezTo>
                  <a:cubicBezTo>
                    <a:pt x="502" y="2224"/>
                    <a:pt x="548" y="2292"/>
                    <a:pt x="639" y="2315"/>
                  </a:cubicBezTo>
                  <a:cubicBezTo>
                    <a:pt x="708" y="2361"/>
                    <a:pt x="776" y="2384"/>
                    <a:pt x="845" y="2429"/>
                  </a:cubicBezTo>
                  <a:cubicBezTo>
                    <a:pt x="890" y="2429"/>
                    <a:pt x="913" y="2429"/>
                    <a:pt x="936" y="2452"/>
                  </a:cubicBezTo>
                  <a:cubicBezTo>
                    <a:pt x="1017" y="2468"/>
                    <a:pt x="1097" y="2484"/>
                    <a:pt x="1178" y="2484"/>
                  </a:cubicBezTo>
                  <a:cubicBezTo>
                    <a:pt x="1212" y="2484"/>
                    <a:pt x="1245" y="2482"/>
                    <a:pt x="1278" y="2475"/>
                  </a:cubicBezTo>
                  <a:cubicBezTo>
                    <a:pt x="1370" y="2475"/>
                    <a:pt x="1507" y="2452"/>
                    <a:pt x="1598" y="2407"/>
                  </a:cubicBezTo>
                  <a:cubicBezTo>
                    <a:pt x="1712" y="2384"/>
                    <a:pt x="1826" y="2338"/>
                    <a:pt x="1918" y="2270"/>
                  </a:cubicBezTo>
                  <a:cubicBezTo>
                    <a:pt x="1986" y="2224"/>
                    <a:pt x="2100" y="2155"/>
                    <a:pt x="2169" y="2064"/>
                  </a:cubicBezTo>
                  <a:cubicBezTo>
                    <a:pt x="2237" y="1973"/>
                    <a:pt x="2306" y="1904"/>
                    <a:pt x="2351" y="1790"/>
                  </a:cubicBezTo>
                  <a:cubicBezTo>
                    <a:pt x="2397" y="1722"/>
                    <a:pt x="2420" y="1653"/>
                    <a:pt x="2443" y="1562"/>
                  </a:cubicBezTo>
                  <a:cubicBezTo>
                    <a:pt x="2465" y="1516"/>
                    <a:pt x="2465" y="1448"/>
                    <a:pt x="2488" y="1402"/>
                  </a:cubicBezTo>
                  <a:cubicBezTo>
                    <a:pt x="2488" y="1242"/>
                    <a:pt x="2488" y="1128"/>
                    <a:pt x="2465" y="969"/>
                  </a:cubicBezTo>
                  <a:cubicBezTo>
                    <a:pt x="2443" y="946"/>
                    <a:pt x="2443" y="900"/>
                    <a:pt x="2443" y="877"/>
                  </a:cubicBezTo>
                  <a:cubicBezTo>
                    <a:pt x="2397" y="809"/>
                    <a:pt x="2374" y="717"/>
                    <a:pt x="2328" y="649"/>
                  </a:cubicBezTo>
                  <a:cubicBezTo>
                    <a:pt x="2283" y="558"/>
                    <a:pt x="2237" y="512"/>
                    <a:pt x="2169" y="444"/>
                  </a:cubicBezTo>
                  <a:cubicBezTo>
                    <a:pt x="2146" y="398"/>
                    <a:pt x="2123" y="375"/>
                    <a:pt x="2100" y="352"/>
                  </a:cubicBezTo>
                  <a:cubicBezTo>
                    <a:pt x="2032" y="307"/>
                    <a:pt x="1963" y="238"/>
                    <a:pt x="1895" y="193"/>
                  </a:cubicBezTo>
                  <a:cubicBezTo>
                    <a:pt x="1872" y="170"/>
                    <a:pt x="1849" y="170"/>
                    <a:pt x="1803" y="147"/>
                  </a:cubicBezTo>
                  <a:cubicBezTo>
                    <a:pt x="1735" y="101"/>
                    <a:pt x="1644" y="78"/>
                    <a:pt x="1552" y="56"/>
                  </a:cubicBezTo>
                  <a:cubicBezTo>
                    <a:pt x="1484" y="10"/>
                    <a:pt x="1370" y="10"/>
                    <a:pt x="1278" y="10"/>
                  </a:cubicBezTo>
                  <a:cubicBezTo>
                    <a:pt x="1245" y="3"/>
                    <a:pt x="1210" y="0"/>
                    <a:pt x="11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91;p16"/>
            <p:cNvSpPr/>
            <p:nvPr/>
          </p:nvSpPr>
          <p:spPr>
            <a:xfrm>
              <a:off x="6895125" y="1500800"/>
              <a:ext cx="41675" cy="53100"/>
            </a:xfrm>
            <a:custGeom>
              <a:rect b="b" l="l" r="r" t="t"/>
              <a:pathLst>
                <a:path extrusionOk="0" h="2124" w="1667">
                  <a:moveTo>
                    <a:pt x="845" y="1"/>
                  </a:moveTo>
                  <a:cubicBezTo>
                    <a:pt x="799" y="1"/>
                    <a:pt x="730" y="24"/>
                    <a:pt x="662" y="24"/>
                  </a:cubicBezTo>
                  <a:cubicBezTo>
                    <a:pt x="548" y="69"/>
                    <a:pt x="457" y="115"/>
                    <a:pt x="365" y="206"/>
                  </a:cubicBezTo>
                  <a:cubicBezTo>
                    <a:pt x="205" y="343"/>
                    <a:pt x="114" y="503"/>
                    <a:pt x="69" y="686"/>
                  </a:cubicBezTo>
                  <a:cubicBezTo>
                    <a:pt x="23" y="777"/>
                    <a:pt x="23" y="891"/>
                    <a:pt x="23" y="982"/>
                  </a:cubicBezTo>
                  <a:cubicBezTo>
                    <a:pt x="23" y="1005"/>
                    <a:pt x="23" y="1028"/>
                    <a:pt x="23" y="1051"/>
                  </a:cubicBezTo>
                  <a:cubicBezTo>
                    <a:pt x="23" y="1074"/>
                    <a:pt x="23" y="1074"/>
                    <a:pt x="0" y="1074"/>
                  </a:cubicBezTo>
                  <a:cubicBezTo>
                    <a:pt x="0" y="1119"/>
                    <a:pt x="0" y="1142"/>
                    <a:pt x="23" y="1188"/>
                  </a:cubicBezTo>
                  <a:cubicBezTo>
                    <a:pt x="0" y="1279"/>
                    <a:pt x="23" y="1370"/>
                    <a:pt x="69" y="1439"/>
                  </a:cubicBezTo>
                  <a:cubicBezTo>
                    <a:pt x="91" y="1507"/>
                    <a:pt x="114" y="1553"/>
                    <a:pt x="160" y="1599"/>
                  </a:cubicBezTo>
                  <a:cubicBezTo>
                    <a:pt x="160" y="1599"/>
                    <a:pt x="160" y="1622"/>
                    <a:pt x="183" y="1644"/>
                  </a:cubicBezTo>
                  <a:cubicBezTo>
                    <a:pt x="274" y="1804"/>
                    <a:pt x="411" y="1941"/>
                    <a:pt x="571" y="2032"/>
                  </a:cubicBezTo>
                  <a:cubicBezTo>
                    <a:pt x="685" y="2101"/>
                    <a:pt x="799" y="2124"/>
                    <a:pt x="936" y="2124"/>
                  </a:cubicBezTo>
                  <a:cubicBezTo>
                    <a:pt x="1027" y="2124"/>
                    <a:pt x="1118" y="2124"/>
                    <a:pt x="1187" y="2078"/>
                  </a:cubicBezTo>
                  <a:cubicBezTo>
                    <a:pt x="1278" y="2032"/>
                    <a:pt x="1347" y="1987"/>
                    <a:pt x="1415" y="1918"/>
                  </a:cubicBezTo>
                  <a:cubicBezTo>
                    <a:pt x="1507" y="1827"/>
                    <a:pt x="1552" y="1736"/>
                    <a:pt x="1598" y="1622"/>
                  </a:cubicBezTo>
                  <a:cubicBezTo>
                    <a:pt x="1643" y="1507"/>
                    <a:pt x="1643" y="1393"/>
                    <a:pt x="1666" y="1279"/>
                  </a:cubicBezTo>
                  <a:cubicBezTo>
                    <a:pt x="1666" y="1165"/>
                    <a:pt x="1643" y="1051"/>
                    <a:pt x="1621" y="937"/>
                  </a:cubicBezTo>
                  <a:cubicBezTo>
                    <a:pt x="1598" y="868"/>
                    <a:pt x="1575" y="800"/>
                    <a:pt x="1552" y="731"/>
                  </a:cubicBezTo>
                  <a:cubicBezTo>
                    <a:pt x="1552" y="709"/>
                    <a:pt x="1552" y="709"/>
                    <a:pt x="1552" y="709"/>
                  </a:cubicBezTo>
                  <a:cubicBezTo>
                    <a:pt x="1552" y="594"/>
                    <a:pt x="1529" y="526"/>
                    <a:pt x="1484" y="435"/>
                  </a:cubicBezTo>
                  <a:cubicBezTo>
                    <a:pt x="1461" y="343"/>
                    <a:pt x="1415" y="275"/>
                    <a:pt x="1347" y="206"/>
                  </a:cubicBezTo>
                  <a:cubicBezTo>
                    <a:pt x="1210" y="92"/>
                    <a:pt x="1027" y="1"/>
                    <a:pt x="8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92;p16"/>
            <p:cNvSpPr/>
            <p:nvPr/>
          </p:nvSpPr>
          <p:spPr>
            <a:xfrm>
              <a:off x="6954450" y="1656600"/>
              <a:ext cx="55950" cy="61800"/>
            </a:xfrm>
            <a:custGeom>
              <a:rect b="b" l="l" r="r" t="t"/>
              <a:pathLst>
                <a:path extrusionOk="0" h="2472" w="2238">
                  <a:moveTo>
                    <a:pt x="960" y="0"/>
                  </a:moveTo>
                  <a:cubicBezTo>
                    <a:pt x="777" y="23"/>
                    <a:pt x="594" y="69"/>
                    <a:pt x="457" y="206"/>
                  </a:cubicBezTo>
                  <a:cubicBezTo>
                    <a:pt x="389" y="297"/>
                    <a:pt x="320" y="388"/>
                    <a:pt x="252" y="480"/>
                  </a:cubicBezTo>
                  <a:cubicBezTo>
                    <a:pt x="183" y="571"/>
                    <a:pt x="138" y="685"/>
                    <a:pt x="92" y="799"/>
                  </a:cubicBezTo>
                  <a:cubicBezTo>
                    <a:pt x="69" y="845"/>
                    <a:pt x="69" y="913"/>
                    <a:pt x="47" y="959"/>
                  </a:cubicBezTo>
                  <a:cubicBezTo>
                    <a:pt x="24" y="1073"/>
                    <a:pt x="1" y="1210"/>
                    <a:pt x="24" y="1324"/>
                  </a:cubicBezTo>
                  <a:cubicBezTo>
                    <a:pt x="47" y="1552"/>
                    <a:pt x="92" y="1758"/>
                    <a:pt x="229" y="1940"/>
                  </a:cubicBezTo>
                  <a:cubicBezTo>
                    <a:pt x="275" y="2032"/>
                    <a:pt x="343" y="2100"/>
                    <a:pt x="412" y="2169"/>
                  </a:cubicBezTo>
                  <a:cubicBezTo>
                    <a:pt x="571" y="2306"/>
                    <a:pt x="663" y="2351"/>
                    <a:pt x="845" y="2420"/>
                  </a:cubicBezTo>
                  <a:cubicBezTo>
                    <a:pt x="937" y="2454"/>
                    <a:pt x="1051" y="2471"/>
                    <a:pt x="1165" y="2471"/>
                  </a:cubicBezTo>
                  <a:cubicBezTo>
                    <a:pt x="1279" y="2471"/>
                    <a:pt x="1393" y="2454"/>
                    <a:pt x="1485" y="2420"/>
                  </a:cubicBezTo>
                  <a:cubicBezTo>
                    <a:pt x="1667" y="2351"/>
                    <a:pt x="1758" y="2306"/>
                    <a:pt x="1895" y="2191"/>
                  </a:cubicBezTo>
                  <a:cubicBezTo>
                    <a:pt x="1987" y="2100"/>
                    <a:pt x="2055" y="2032"/>
                    <a:pt x="2101" y="1918"/>
                  </a:cubicBezTo>
                  <a:cubicBezTo>
                    <a:pt x="2146" y="1849"/>
                    <a:pt x="2192" y="1735"/>
                    <a:pt x="2215" y="1644"/>
                  </a:cubicBezTo>
                  <a:cubicBezTo>
                    <a:pt x="2215" y="1575"/>
                    <a:pt x="2238" y="1484"/>
                    <a:pt x="2238" y="1393"/>
                  </a:cubicBezTo>
                  <a:cubicBezTo>
                    <a:pt x="2238" y="1324"/>
                    <a:pt x="2215" y="1233"/>
                    <a:pt x="2192" y="1142"/>
                  </a:cubicBezTo>
                  <a:cubicBezTo>
                    <a:pt x="2124" y="913"/>
                    <a:pt x="1964" y="708"/>
                    <a:pt x="1758" y="594"/>
                  </a:cubicBezTo>
                  <a:cubicBezTo>
                    <a:pt x="1713" y="571"/>
                    <a:pt x="1667" y="548"/>
                    <a:pt x="1621" y="525"/>
                  </a:cubicBezTo>
                  <a:cubicBezTo>
                    <a:pt x="1576" y="411"/>
                    <a:pt x="1530" y="297"/>
                    <a:pt x="1439" y="206"/>
                  </a:cubicBezTo>
                  <a:cubicBezTo>
                    <a:pt x="1302" y="92"/>
                    <a:pt x="1142" y="0"/>
                    <a:pt x="9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93;p16"/>
            <p:cNvSpPr/>
            <p:nvPr/>
          </p:nvSpPr>
          <p:spPr>
            <a:xfrm>
              <a:off x="7072000" y="1827275"/>
              <a:ext cx="57675" cy="69825"/>
            </a:xfrm>
            <a:custGeom>
              <a:rect b="b" l="l" r="r" t="t"/>
              <a:pathLst>
                <a:path extrusionOk="0" h="2793" w="2307">
                  <a:moveTo>
                    <a:pt x="1090" y="1"/>
                  </a:moveTo>
                  <a:cubicBezTo>
                    <a:pt x="987" y="1"/>
                    <a:pt x="886" y="23"/>
                    <a:pt x="800" y="66"/>
                  </a:cubicBezTo>
                  <a:cubicBezTo>
                    <a:pt x="708" y="89"/>
                    <a:pt x="640" y="135"/>
                    <a:pt x="572" y="203"/>
                  </a:cubicBezTo>
                  <a:cubicBezTo>
                    <a:pt x="480" y="295"/>
                    <a:pt x="412" y="386"/>
                    <a:pt x="389" y="523"/>
                  </a:cubicBezTo>
                  <a:cubicBezTo>
                    <a:pt x="320" y="706"/>
                    <a:pt x="252" y="888"/>
                    <a:pt x="183" y="1071"/>
                  </a:cubicBezTo>
                  <a:cubicBezTo>
                    <a:pt x="161" y="1094"/>
                    <a:pt x="161" y="1139"/>
                    <a:pt x="161" y="1162"/>
                  </a:cubicBezTo>
                  <a:cubicBezTo>
                    <a:pt x="115" y="1253"/>
                    <a:pt x="69" y="1345"/>
                    <a:pt x="47" y="1436"/>
                  </a:cubicBezTo>
                  <a:cubicBezTo>
                    <a:pt x="24" y="1504"/>
                    <a:pt x="1" y="1619"/>
                    <a:pt x="24" y="1710"/>
                  </a:cubicBezTo>
                  <a:cubicBezTo>
                    <a:pt x="24" y="1915"/>
                    <a:pt x="69" y="2121"/>
                    <a:pt x="183" y="2281"/>
                  </a:cubicBezTo>
                  <a:cubicBezTo>
                    <a:pt x="298" y="2440"/>
                    <a:pt x="435" y="2577"/>
                    <a:pt x="617" y="2669"/>
                  </a:cubicBezTo>
                  <a:cubicBezTo>
                    <a:pt x="788" y="2746"/>
                    <a:pt x="958" y="2792"/>
                    <a:pt x="1129" y="2792"/>
                  </a:cubicBezTo>
                  <a:cubicBezTo>
                    <a:pt x="1209" y="2792"/>
                    <a:pt x="1290" y="2782"/>
                    <a:pt x="1370" y="2760"/>
                  </a:cubicBezTo>
                  <a:cubicBezTo>
                    <a:pt x="1576" y="2714"/>
                    <a:pt x="1758" y="2600"/>
                    <a:pt x="1895" y="2463"/>
                  </a:cubicBezTo>
                  <a:cubicBezTo>
                    <a:pt x="2032" y="2349"/>
                    <a:pt x="2124" y="2189"/>
                    <a:pt x="2192" y="2029"/>
                  </a:cubicBezTo>
                  <a:cubicBezTo>
                    <a:pt x="2261" y="1870"/>
                    <a:pt x="2306" y="1687"/>
                    <a:pt x="2306" y="1504"/>
                  </a:cubicBezTo>
                  <a:cubicBezTo>
                    <a:pt x="2306" y="1276"/>
                    <a:pt x="2238" y="1094"/>
                    <a:pt x="2146" y="888"/>
                  </a:cubicBezTo>
                  <a:cubicBezTo>
                    <a:pt x="2010" y="546"/>
                    <a:pt x="1713" y="295"/>
                    <a:pt x="1416" y="89"/>
                  </a:cubicBezTo>
                  <a:cubicBezTo>
                    <a:pt x="1320" y="29"/>
                    <a:pt x="1204" y="1"/>
                    <a:pt x="109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94;p16"/>
            <p:cNvSpPr/>
            <p:nvPr/>
          </p:nvSpPr>
          <p:spPr>
            <a:xfrm>
              <a:off x="7220375" y="1878275"/>
              <a:ext cx="75925" cy="59250"/>
            </a:xfrm>
            <a:custGeom>
              <a:rect b="b" l="l" r="r" t="t"/>
              <a:pathLst>
                <a:path extrusionOk="0" h="2370" w="3037">
                  <a:moveTo>
                    <a:pt x="2001" y="1"/>
                  </a:moveTo>
                  <a:cubicBezTo>
                    <a:pt x="1912" y="1"/>
                    <a:pt x="1826" y="12"/>
                    <a:pt x="1758" y="35"/>
                  </a:cubicBezTo>
                  <a:cubicBezTo>
                    <a:pt x="1575" y="104"/>
                    <a:pt x="1416" y="195"/>
                    <a:pt x="1324" y="355"/>
                  </a:cubicBezTo>
                  <a:cubicBezTo>
                    <a:pt x="1324" y="355"/>
                    <a:pt x="1324" y="377"/>
                    <a:pt x="1324" y="377"/>
                  </a:cubicBezTo>
                  <a:cubicBezTo>
                    <a:pt x="1233" y="286"/>
                    <a:pt x="1142" y="241"/>
                    <a:pt x="1028" y="218"/>
                  </a:cubicBezTo>
                  <a:cubicBezTo>
                    <a:pt x="966" y="200"/>
                    <a:pt x="894" y="189"/>
                    <a:pt x="820" y="189"/>
                  </a:cubicBezTo>
                  <a:cubicBezTo>
                    <a:pt x="705" y="189"/>
                    <a:pt x="587" y="216"/>
                    <a:pt x="503" y="286"/>
                  </a:cubicBezTo>
                  <a:cubicBezTo>
                    <a:pt x="343" y="377"/>
                    <a:pt x="274" y="446"/>
                    <a:pt x="160" y="606"/>
                  </a:cubicBezTo>
                  <a:cubicBezTo>
                    <a:pt x="115" y="674"/>
                    <a:pt x="92" y="743"/>
                    <a:pt x="69" y="834"/>
                  </a:cubicBezTo>
                  <a:cubicBezTo>
                    <a:pt x="69" y="857"/>
                    <a:pt x="46" y="880"/>
                    <a:pt x="46" y="902"/>
                  </a:cubicBezTo>
                  <a:cubicBezTo>
                    <a:pt x="23" y="1017"/>
                    <a:pt x="0" y="1131"/>
                    <a:pt x="23" y="1222"/>
                  </a:cubicBezTo>
                  <a:cubicBezTo>
                    <a:pt x="46" y="1427"/>
                    <a:pt x="69" y="1519"/>
                    <a:pt x="160" y="1701"/>
                  </a:cubicBezTo>
                  <a:cubicBezTo>
                    <a:pt x="343" y="2135"/>
                    <a:pt x="822" y="2340"/>
                    <a:pt x="1279" y="2363"/>
                  </a:cubicBezTo>
                  <a:cubicBezTo>
                    <a:pt x="1316" y="2367"/>
                    <a:pt x="1354" y="2369"/>
                    <a:pt x="1392" y="2369"/>
                  </a:cubicBezTo>
                  <a:cubicBezTo>
                    <a:pt x="1559" y="2369"/>
                    <a:pt x="1723" y="2332"/>
                    <a:pt x="1872" y="2295"/>
                  </a:cubicBezTo>
                  <a:cubicBezTo>
                    <a:pt x="2032" y="2249"/>
                    <a:pt x="2215" y="2181"/>
                    <a:pt x="2374" y="2112"/>
                  </a:cubicBezTo>
                  <a:cubicBezTo>
                    <a:pt x="2557" y="1998"/>
                    <a:pt x="2739" y="1838"/>
                    <a:pt x="2854" y="1656"/>
                  </a:cubicBezTo>
                  <a:cubicBezTo>
                    <a:pt x="2922" y="1564"/>
                    <a:pt x="2968" y="1450"/>
                    <a:pt x="2991" y="1359"/>
                  </a:cubicBezTo>
                  <a:cubicBezTo>
                    <a:pt x="3036" y="1199"/>
                    <a:pt x="3036" y="1085"/>
                    <a:pt x="3013" y="925"/>
                  </a:cubicBezTo>
                  <a:cubicBezTo>
                    <a:pt x="2968" y="674"/>
                    <a:pt x="2876" y="446"/>
                    <a:pt x="2671" y="263"/>
                  </a:cubicBezTo>
                  <a:cubicBezTo>
                    <a:pt x="2557" y="149"/>
                    <a:pt x="2420" y="81"/>
                    <a:pt x="2260" y="35"/>
                  </a:cubicBezTo>
                  <a:cubicBezTo>
                    <a:pt x="2180" y="12"/>
                    <a:pt x="2089" y="1"/>
                    <a:pt x="20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" name="Google Shape;95;p16"/>
            <p:cNvSpPr/>
            <p:nvPr/>
          </p:nvSpPr>
          <p:spPr>
            <a:xfrm>
              <a:off x="7359050" y="1770925"/>
              <a:ext cx="66775" cy="64875"/>
            </a:xfrm>
            <a:custGeom>
              <a:rect b="b" l="l" r="r" t="t"/>
              <a:pathLst>
                <a:path extrusionOk="0" h="2595" w="2671">
                  <a:moveTo>
                    <a:pt x="1597" y="0"/>
                  </a:moveTo>
                  <a:cubicBezTo>
                    <a:pt x="1559" y="0"/>
                    <a:pt x="1521" y="6"/>
                    <a:pt x="1484" y="15"/>
                  </a:cubicBezTo>
                  <a:cubicBezTo>
                    <a:pt x="1392" y="15"/>
                    <a:pt x="1301" y="38"/>
                    <a:pt x="1233" y="106"/>
                  </a:cubicBezTo>
                  <a:cubicBezTo>
                    <a:pt x="1096" y="175"/>
                    <a:pt x="981" y="312"/>
                    <a:pt x="936" y="449"/>
                  </a:cubicBezTo>
                  <a:cubicBezTo>
                    <a:pt x="875" y="434"/>
                    <a:pt x="812" y="426"/>
                    <a:pt x="748" y="426"/>
                  </a:cubicBezTo>
                  <a:cubicBezTo>
                    <a:pt x="621" y="426"/>
                    <a:pt x="495" y="456"/>
                    <a:pt x="388" y="517"/>
                  </a:cubicBezTo>
                  <a:cubicBezTo>
                    <a:pt x="228" y="609"/>
                    <a:pt x="114" y="768"/>
                    <a:pt x="68" y="928"/>
                  </a:cubicBezTo>
                  <a:cubicBezTo>
                    <a:pt x="23" y="1156"/>
                    <a:pt x="0" y="1385"/>
                    <a:pt x="68" y="1590"/>
                  </a:cubicBezTo>
                  <a:cubicBezTo>
                    <a:pt x="137" y="1818"/>
                    <a:pt x="251" y="1978"/>
                    <a:pt x="411" y="2161"/>
                  </a:cubicBezTo>
                  <a:cubicBezTo>
                    <a:pt x="479" y="2229"/>
                    <a:pt x="548" y="2298"/>
                    <a:pt x="639" y="2343"/>
                  </a:cubicBezTo>
                  <a:cubicBezTo>
                    <a:pt x="685" y="2389"/>
                    <a:pt x="730" y="2412"/>
                    <a:pt x="799" y="2435"/>
                  </a:cubicBezTo>
                  <a:cubicBezTo>
                    <a:pt x="890" y="2480"/>
                    <a:pt x="981" y="2526"/>
                    <a:pt x="1096" y="2549"/>
                  </a:cubicBezTo>
                  <a:cubicBezTo>
                    <a:pt x="1187" y="2572"/>
                    <a:pt x="1324" y="2594"/>
                    <a:pt x="1415" y="2594"/>
                  </a:cubicBezTo>
                  <a:cubicBezTo>
                    <a:pt x="1643" y="2572"/>
                    <a:pt x="1849" y="2526"/>
                    <a:pt x="2031" y="2412"/>
                  </a:cubicBezTo>
                  <a:cubicBezTo>
                    <a:pt x="2191" y="2298"/>
                    <a:pt x="2351" y="2161"/>
                    <a:pt x="2442" y="1978"/>
                  </a:cubicBezTo>
                  <a:cubicBezTo>
                    <a:pt x="2625" y="1659"/>
                    <a:pt x="2671" y="1293"/>
                    <a:pt x="2579" y="951"/>
                  </a:cubicBezTo>
                  <a:cubicBezTo>
                    <a:pt x="2556" y="791"/>
                    <a:pt x="2488" y="631"/>
                    <a:pt x="2397" y="517"/>
                  </a:cubicBezTo>
                  <a:cubicBezTo>
                    <a:pt x="2328" y="426"/>
                    <a:pt x="2283" y="335"/>
                    <a:pt x="2191" y="266"/>
                  </a:cubicBezTo>
                  <a:cubicBezTo>
                    <a:pt x="2123" y="221"/>
                    <a:pt x="2077" y="175"/>
                    <a:pt x="2009" y="129"/>
                  </a:cubicBezTo>
                  <a:cubicBezTo>
                    <a:pt x="1917" y="84"/>
                    <a:pt x="1849" y="61"/>
                    <a:pt x="1758" y="38"/>
                  </a:cubicBezTo>
                  <a:cubicBezTo>
                    <a:pt x="1704" y="11"/>
                    <a:pt x="1651" y="0"/>
                    <a:pt x="159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96;p16"/>
            <p:cNvSpPr/>
            <p:nvPr/>
          </p:nvSpPr>
          <p:spPr>
            <a:xfrm>
              <a:off x="7275150" y="1140175"/>
              <a:ext cx="63375" cy="66325"/>
            </a:xfrm>
            <a:custGeom>
              <a:rect b="b" l="l" r="r" t="t"/>
              <a:pathLst>
                <a:path extrusionOk="0" h="2653" w="2535">
                  <a:moveTo>
                    <a:pt x="1119" y="0"/>
                  </a:moveTo>
                  <a:cubicBezTo>
                    <a:pt x="868" y="0"/>
                    <a:pt x="617" y="69"/>
                    <a:pt x="412" y="206"/>
                  </a:cubicBezTo>
                  <a:cubicBezTo>
                    <a:pt x="252" y="297"/>
                    <a:pt x="138" y="457"/>
                    <a:pt x="92" y="617"/>
                  </a:cubicBezTo>
                  <a:cubicBezTo>
                    <a:pt x="46" y="754"/>
                    <a:pt x="46" y="913"/>
                    <a:pt x="115" y="1050"/>
                  </a:cubicBezTo>
                  <a:cubicBezTo>
                    <a:pt x="46" y="1164"/>
                    <a:pt x="1" y="1279"/>
                    <a:pt x="1" y="1416"/>
                  </a:cubicBezTo>
                  <a:cubicBezTo>
                    <a:pt x="1" y="1644"/>
                    <a:pt x="46" y="1872"/>
                    <a:pt x="183" y="2055"/>
                  </a:cubicBezTo>
                  <a:cubicBezTo>
                    <a:pt x="320" y="2237"/>
                    <a:pt x="480" y="2397"/>
                    <a:pt x="663" y="2511"/>
                  </a:cubicBezTo>
                  <a:cubicBezTo>
                    <a:pt x="841" y="2590"/>
                    <a:pt x="1037" y="2653"/>
                    <a:pt x="1235" y="2653"/>
                  </a:cubicBezTo>
                  <a:cubicBezTo>
                    <a:pt x="1265" y="2653"/>
                    <a:pt x="1295" y="2651"/>
                    <a:pt x="1325" y="2648"/>
                  </a:cubicBezTo>
                  <a:cubicBezTo>
                    <a:pt x="1439" y="2648"/>
                    <a:pt x="1553" y="2625"/>
                    <a:pt x="1644" y="2602"/>
                  </a:cubicBezTo>
                  <a:cubicBezTo>
                    <a:pt x="1827" y="2534"/>
                    <a:pt x="1941" y="2466"/>
                    <a:pt x="2078" y="2351"/>
                  </a:cubicBezTo>
                  <a:cubicBezTo>
                    <a:pt x="2260" y="2192"/>
                    <a:pt x="2375" y="1986"/>
                    <a:pt x="2443" y="1781"/>
                  </a:cubicBezTo>
                  <a:cubicBezTo>
                    <a:pt x="2466" y="1735"/>
                    <a:pt x="2489" y="1689"/>
                    <a:pt x="2489" y="1644"/>
                  </a:cubicBezTo>
                  <a:cubicBezTo>
                    <a:pt x="2511" y="1530"/>
                    <a:pt x="2534" y="1393"/>
                    <a:pt x="2511" y="1279"/>
                  </a:cubicBezTo>
                  <a:cubicBezTo>
                    <a:pt x="2511" y="1073"/>
                    <a:pt x="2466" y="845"/>
                    <a:pt x="2329" y="639"/>
                  </a:cubicBezTo>
                  <a:cubicBezTo>
                    <a:pt x="2215" y="457"/>
                    <a:pt x="2032" y="274"/>
                    <a:pt x="1827" y="183"/>
                  </a:cubicBezTo>
                  <a:cubicBezTo>
                    <a:pt x="1621" y="69"/>
                    <a:pt x="1370" y="0"/>
                    <a:pt x="111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97;p16"/>
            <p:cNvSpPr/>
            <p:nvPr/>
          </p:nvSpPr>
          <p:spPr>
            <a:xfrm>
              <a:off x="7158175" y="1293225"/>
              <a:ext cx="54225" cy="54925"/>
            </a:xfrm>
            <a:custGeom>
              <a:rect b="b" l="l" r="r" t="t"/>
              <a:pathLst>
                <a:path extrusionOk="0" h="2197" w="2169">
                  <a:moveTo>
                    <a:pt x="1069" y="0"/>
                  </a:moveTo>
                  <a:cubicBezTo>
                    <a:pt x="1024" y="0"/>
                    <a:pt x="979" y="6"/>
                    <a:pt x="936" y="18"/>
                  </a:cubicBezTo>
                  <a:lnTo>
                    <a:pt x="708" y="18"/>
                  </a:lnTo>
                  <a:cubicBezTo>
                    <a:pt x="684" y="12"/>
                    <a:pt x="659" y="9"/>
                    <a:pt x="635" y="9"/>
                  </a:cubicBezTo>
                  <a:cubicBezTo>
                    <a:pt x="568" y="9"/>
                    <a:pt x="501" y="31"/>
                    <a:pt x="434" y="64"/>
                  </a:cubicBezTo>
                  <a:cubicBezTo>
                    <a:pt x="343" y="87"/>
                    <a:pt x="274" y="133"/>
                    <a:pt x="206" y="201"/>
                  </a:cubicBezTo>
                  <a:cubicBezTo>
                    <a:pt x="137" y="269"/>
                    <a:pt x="92" y="338"/>
                    <a:pt x="69" y="429"/>
                  </a:cubicBezTo>
                  <a:cubicBezTo>
                    <a:pt x="23" y="521"/>
                    <a:pt x="0" y="612"/>
                    <a:pt x="0" y="703"/>
                  </a:cubicBezTo>
                  <a:cubicBezTo>
                    <a:pt x="23" y="886"/>
                    <a:pt x="69" y="1068"/>
                    <a:pt x="206" y="1205"/>
                  </a:cubicBezTo>
                  <a:cubicBezTo>
                    <a:pt x="229" y="1205"/>
                    <a:pt x="229" y="1205"/>
                    <a:pt x="252" y="1228"/>
                  </a:cubicBezTo>
                  <a:cubicBezTo>
                    <a:pt x="252" y="1297"/>
                    <a:pt x="274" y="1388"/>
                    <a:pt x="274" y="1456"/>
                  </a:cubicBezTo>
                  <a:cubicBezTo>
                    <a:pt x="274" y="1479"/>
                    <a:pt x="297" y="1502"/>
                    <a:pt x="297" y="1525"/>
                  </a:cubicBezTo>
                  <a:cubicBezTo>
                    <a:pt x="320" y="1593"/>
                    <a:pt x="343" y="1662"/>
                    <a:pt x="389" y="1730"/>
                  </a:cubicBezTo>
                  <a:cubicBezTo>
                    <a:pt x="389" y="1730"/>
                    <a:pt x="389" y="1753"/>
                    <a:pt x="411" y="1753"/>
                  </a:cubicBezTo>
                  <a:cubicBezTo>
                    <a:pt x="457" y="1822"/>
                    <a:pt x="480" y="1890"/>
                    <a:pt x="548" y="1936"/>
                  </a:cubicBezTo>
                  <a:cubicBezTo>
                    <a:pt x="662" y="2050"/>
                    <a:pt x="777" y="2095"/>
                    <a:pt x="914" y="2164"/>
                  </a:cubicBezTo>
                  <a:lnTo>
                    <a:pt x="982" y="2164"/>
                  </a:lnTo>
                  <a:cubicBezTo>
                    <a:pt x="1030" y="2180"/>
                    <a:pt x="1090" y="2196"/>
                    <a:pt x="1145" y="2196"/>
                  </a:cubicBezTo>
                  <a:cubicBezTo>
                    <a:pt x="1168" y="2196"/>
                    <a:pt x="1190" y="2193"/>
                    <a:pt x="1210" y="2187"/>
                  </a:cubicBezTo>
                  <a:cubicBezTo>
                    <a:pt x="1279" y="2187"/>
                    <a:pt x="1347" y="2187"/>
                    <a:pt x="1416" y="2164"/>
                  </a:cubicBezTo>
                  <a:lnTo>
                    <a:pt x="1438" y="2164"/>
                  </a:lnTo>
                  <a:cubicBezTo>
                    <a:pt x="1484" y="2141"/>
                    <a:pt x="1507" y="2141"/>
                    <a:pt x="1553" y="2118"/>
                  </a:cubicBezTo>
                  <a:cubicBezTo>
                    <a:pt x="1575" y="2095"/>
                    <a:pt x="1621" y="2095"/>
                    <a:pt x="1644" y="2073"/>
                  </a:cubicBezTo>
                  <a:cubicBezTo>
                    <a:pt x="1667" y="2073"/>
                    <a:pt x="1667" y="2073"/>
                    <a:pt x="1667" y="2050"/>
                  </a:cubicBezTo>
                  <a:cubicBezTo>
                    <a:pt x="1735" y="2027"/>
                    <a:pt x="1781" y="1981"/>
                    <a:pt x="1827" y="1936"/>
                  </a:cubicBezTo>
                  <a:cubicBezTo>
                    <a:pt x="1849" y="1936"/>
                    <a:pt x="1849" y="1913"/>
                    <a:pt x="1872" y="1890"/>
                  </a:cubicBezTo>
                  <a:cubicBezTo>
                    <a:pt x="1986" y="1753"/>
                    <a:pt x="2032" y="1685"/>
                    <a:pt x="2100" y="1502"/>
                  </a:cubicBezTo>
                  <a:cubicBezTo>
                    <a:pt x="2123" y="1411"/>
                    <a:pt x="2146" y="1319"/>
                    <a:pt x="2146" y="1205"/>
                  </a:cubicBezTo>
                  <a:cubicBezTo>
                    <a:pt x="2169" y="1114"/>
                    <a:pt x="2146" y="1023"/>
                    <a:pt x="2123" y="931"/>
                  </a:cubicBezTo>
                  <a:cubicBezTo>
                    <a:pt x="2123" y="909"/>
                    <a:pt x="2123" y="886"/>
                    <a:pt x="2100" y="863"/>
                  </a:cubicBezTo>
                  <a:cubicBezTo>
                    <a:pt x="2078" y="794"/>
                    <a:pt x="2055" y="726"/>
                    <a:pt x="2032" y="657"/>
                  </a:cubicBezTo>
                  <a:cubicBezTo>
                    <a:pt x="2009" y="612"/>
                    <a:pt x="1963" y="566"/>
                    <a:pt x="1941" y="521"/>
                  </a:cubicBezTo>
                  <a:cubicBezTo>
                    <a:pt x="1895" y="498"/>
                    <a:pt x="1872" y="452"/>
                    <a:pt x="1827" y="406"/>
                  </a:cubicBezTo>
                  <a:cubicBezTo>
                    <a:pt x="1781" y="338"/>
                    <a:pt x="1712" y="292"/>
                    <a:pt x="1644" y="247"/>
                  </a:cubicBezTo>
                  <a:cubicBezTo>
                    <a:pt x="1621" y="224"/>
                    <a:pt x="1598" y="224"/>
                    <a:pt x="1575" y="201"/>
                  </a:cubicBezTo>
                  <a:cubicBezTo>
                    <a:pt x="1553" y="201"/>
                    <a:pt x="1530" y="201"/>
                    <a:pt x="1530" y="178"/>
                  </a:cubicBezTo>
                  <a:cubicBezTo>
                    <a:pt x="1484" y="155"/>
                    <a:pt x="1461" y="133"/>
                    <a:pt x="1438" y="110"/>
                  </a:cubicBezTo>
                  <a:cubicBezTo>
                    <a:pt x="1322" y="43"/>
                    <a:pt x="1192" y="0"/>
                    <a:pt x="10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98;p16"/>
            <p:cNvSpPr/>
            <p:nvPr/>
          </p:nvSpPr>
          <p:spPr>
            <a:xfrm>
              <a:off x="7034350" y="1398425"/>
              <a:ext cx="54225" cy="53575"/>
            </a:xfrm>
            <a:custGeom>
              <a:rect b="b" l="l" r="r" t="t"/>
              <a:pathLst>
                <a:path extrusionOk="0" h="2143" w="2169">
                  <a:moveTo>
                    <a:pt x="1204" y="1"/>
                  </a:moveTo>
                  <a:cubicBezTo>
                    <a:pt x="1174" y="1"/>
                    <a:pt x="1146" y="4"/>
                    <a:pt x="1119" y="10"/>
                  </a:cubicBezTo>
                  <a:cubicBezTo>
                    <a:pt x="1028" y="10"/>
                    <a:pt x="959" y="10"/>
                    <a:pt x="868" y="33"/>
                  </a:cubicBezTo>
                  <a:cubicBezTo>
                    <a:pt x="845" y="33"/>
                    <a:pt x="822" y="56"/>
                    <a:pt x="799" y="56"/>
                  </a:cubicBezTo>
                  <a:cubicBezTo>
                    <a:pt x="776" y="56"/>
                    <a:pt x="754" y="79"/>
                    <a:pt x="731" y="79"/>
                  </a:cubicBezTo>
                  <a:cubicBezTo>
                    <a:pt x="640" y="102"/>
                    <a:pt x="525" y="124"/>
                    <a:pt x="434" y="170"/>
                  </a:cubicBezTo>
                  <a:cubicBezTo>
                    <a:pt x="388" y="216"/>
                    <a:pt x="343" y="238"/>
                    <a:pt x="297" y="284"/>
                  </a:cubicBezTo>
                  <a:cubicBezTo>
                    <a:pt x="206" y="375"/>
                    <a:pt x="160" y="467"/>
                    <a:pt x="115" y="581"/>
                  </a:cubicBezTo>
                  <a:cubicBezTo>
                    <a:pt x="115" y="604"/>
                    <a:pt x="92" y="649"/>
                    <a:pt x="92" y="672"/>
                  </a:cubicBezTo>
                  <a:cubicBezTo>
                    <a:pt x="92" y="695"/>
                    <a:pt x="92" y="695"/>
                    <a:pt x="92" y="718"/>
                  </a:cubicBezTo>
                  <a:cubicBezTo>
                    <a:pt x="69" y="741"/>
                    <a:pt x="69" y="763"/>
                    <a:pt x="69" y="786"/>
                  </a:cubicBezTo>
                  <a:cubicBezTo>
                    <a:pt x="46" y="786"/>
                    <a:pt x="46" y="809"/>
                    <a:pt x="46" y="809"/>
                  </a:cubicBezTo>
                  <a:cubicBezTo>
                    <a:pt x="0" y="992"/>
                    <a:pt x="23" y="1129"/>
                    <a:pt x="46" y="1311"/>
                  </a:cubicBezTo>
                  <a:cubicBezTo>
                    <a:pt x="69" y="1403"/>
                    <a:pt x="115" y="1494"/>
                    <a:pt x="160" y="1540"/>
                  </a:cubicBezTo>
                  <a:cubicBezTo>
                    <a:pt x="183" y="1562"/>
                    <a:pt x="206" y="1562"/>
                    <a:pt x="206" y="1585"/>
                  </a:cubicBezTo>
                  <a:cubicBezTo>
                    <a:pt x="206" y="1585"/>
                    <a:pt x="206" y="1608"/>
                    <a:pt x="206" y="1608"/>
                  </a:cubicBezTo>
                  <a:cubicBezTo>
                    <a:pt x="229" y="1631"/>
                    <a:pt x="251" y="1654"/>
                    <a:pt x="251" y="1676"/>
                  </a:cubicBezTo>
                  <a:cubicBezTo>
                    <a:pt x="320" y="1745"/>
                    <a:pt x="366" y="1813"/>
                    <a:pt x="411" y="1882"/>
                  </a:cubicBezTo>
                  <a:cubicBezTo>
                    <a:pt x="434" y="1905"/>
                    <a:pt x="434" y="1905"/>
                    <a:pt x="457" y="1905"/>
                  </a:cubicBezTo>
                  <a:cubicBezTo>
                    <a:pt x="571" y="2019"/>
                    <a:pt x="571" y="2019"/>
                    <a:pt x="685" y="2064"/>
                  </a:cubicBezTo>
                  <a:cubicBezTo>
                    <a:pt x="708" y="2064"/>
                    <a:pt x="754" y="2087"/>
                    <a:pt x="776" y="2110"/>
                  </a:cubicBezTo>
                  <a:cubicBezTo>
                    <a:pt x="845" y="2133"/>
                    <a:pt x="959" y="2133"/>
                    <a:pt x="1028" y="2133"/>
                  </a:cubicBezTo>
                  <a:cubicBezTo>
                    <a:pt x="1054" y="2140"/>
                    <a:pt x="1083" y="2142"/>
                    <a:pt x="1112" y="2142"/>
                  </a:cubicBezTo>
                  <a:cubicBezTo>
                    <a:pt x="1184" y="2142"/>
                    <a:pt x="1260" y="2126"/>
                    <a:pt x="1324" y="2110"/>
                  </a:cubicBezTo>
                  <a:cubicBezTo>
                    <a:pt x="1416" y="2087"/>
                    <a:pt x="1484" y="2042"/>
                    <a:pt x="1553" y="2019"/>
                  </a:cubicBezTo>
                  <a:cubicBezTo>
                    <a:pt x="1575" y="2019"/>
                    <a:pt x="1598" y="1996"/>
                    <a:pt x="1621" y="1996"/>
                  </a:cubicBezTo>
                  <a:cubicBezTo>
                    <a:pt x="1689" y="1950"/>
                    <a:pt x="1758" y="1882"/>
                    <a:pt x="1804" y="1836"/>
                  </a:cubicBezTo>
                  <a:cubicBezTo>
                    <a:pt x="1826" y="1813"/>
                    <a:pt x="1849" y="1813"/>
                    <a:pt x="1849" y="1791"/>
                  </a:cubicBezTo>
                  <a:cubicBezTo>
                    <a:pt x="1918" y="1722"/>
                    <a:pt x="1986" y="1631"/>
                    <a:pt x="2032" y="1540"/>
                  </a:cubicBezTo>
                  <a:cubicBezTo>
                    <a:pt x="2078" y="1471"/>
                    <a:pt x="2100" y="1380"/>
                    <a:pt x="2123" y="1311"/>
                  </a:cubicBezTo>
                  <a:cubicBezTo>
                    <a:pt x="2146" y="1288"/>
                    <a:pt x="2146" y="1266"/>
                    <a:pt x="2146" y="1243"/>
                  </a:cubicBezTo>
                  <a:cubicBezTo>
                    <a:pt x="2169" y="1174"/>
                    <a:pt x="2169" y="1083"/>
                    <a:pt x="2169" y="1015"/>
                  </a:cubicBezTo>
                  <a:cubicBezTo>
                    <a:pt x="2169" y="992"/>
                    <a:pt x="2169" y="992"/>
                    <a:pt x="2169" y="969"/>
                  </a:cubicBezTo>
                  <a:cubicBezTo>
                    <a:pt x="2169" y="900"/>
                    <a:pt x="2169" y="832"/>
                    <a:pt x="2146" y="763"/>
                  </a:cubicBezTo>
                  <a:cubicBezTo>
                    <a:pt x="2123" y="672"/>
                    <a:pt x="2078" y="604"/>
                    <a:pt x="2055" y="535"/>
                  </a:cubicBezTo>
                  <a:cubicBezTo>
                    <a:pt x="2055" y="512"/>
                    <a:pt x="2032" y="490"/>
                    <a:pt x="2032" y="467"/>
                  </a:cubicBezTo>
                  <a:cubicBezTo>
                    <a:pt x="1986" y="421"/>
                    <a:pt x="1941" y="375"/>
                    <a:pt x="1895" y="307"/>
                  </a:cubicBezTo>
                  <a:cubicBezTo>
                    <a:pt x="1895" y="307"/>
                    <a:pt x="1895" y="307"/>
                    <a:pt x="1872" y="284"/>
                  </a:cubicBezTo>
                  <a:cubicBezTo>
                    <a:pt x="1872" y="284"/>
                    <a:pt x="1872" y="284"/>
                    <a:pt x="1849" y="261"/>
                  </a:cubicBezTo>
                  <a:cubicBezTo>
                    <a:pt x="1804" y="216"/>
                    <a:pt x="1758" y="170"/>
                    <a:pt x="1689" y="147"/>
                  </a:cubicBezTo>
                  <a:cubicBezTo>
                    <a:pt x="1621" y="102"/>
                    <a:pt x="1553" y="79"/>
                    <a:pt x="1484" y="56"/>
                  </a:cubicBezTo>
                  <a:cubicBezTo>
                    <a:pt x="1461" y="33"/>
                    <a:pt x="1438" y="33"/>
                    <a:pt x="1416" y="33"/>
                  </a:cubicBezTo>
                  <a:cubicBezTo>
                    <a:pt x="1351" y="17"/>
                    <a:pt x="1275" y="1"/>
                    <a:pt x="12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99;p16"/>
            <p:cNvSpPr/>
            <p:nvPr/>
          </p:nvSpPr>
          <p:spPr>
            <a:xfrm>
              <a:off x="7035500" y="1552750"/>
              <a:ext cx="55375" cy="58225"/>
            </a:xfrm>
            <a:custGeom>
              <a:rect b="b" l="l" r="r" t="t"/>
              <a:pathLst>
                <a:path extrusionOk="0" h="2329" w="2215">
                  <a:moveTo>
                    <a:pt x="976" y="0"/>
                  </a:moveTo>
                  <a:cubicBezTo>
                    <a:pt x="850" y="0"/>
                    <a:pt x="723" y="30"/>
                    <a:pt x="616" y="91"/>
                  </a:cubicBezTo>
                  <a:cubicBezTo>
                    <a:pt x="525" y="160"/>
                    <a:pt x="434" y="228"/>
                    <a:pt x="342" y="320"/>
                  </a:cubicBezTo>
                  <a:cubicBezTo>
                    <a:pt x="274" y="411"/>
                    <a:pt x="205" y="502"/>
                    <a:pt x="160" y="594"/>
                  </a:cubicBezTo>
                  <a:cubicBezTo>
                    <a:pt x="114" y="708"/>
                    <a:pt x="46" y="822"/>
                    <a:pt x="23" y="936"/>
                  </a:cubicBezTo>
                  <a:cubicBezTo>
                    <a:pt x="23" y="1004"/>
                    <a:pt x="0" y="1096"/>
                    <a:pt x="0" y="1187"/>
                  </a:cubicBezTo>
                  <a:cubicBezTo>
                    <a:pt x="0" y="1278"/>
                    <a:pt x="23" y="1370"/>
                    <a:pt x="46" y="1461"/>
                  </a:cubicBezTo>
                  <a:cubicBezTo>
                    <a:pt x="46" y="1484"/>
                    <a:pt x="46" y="1507"/>
                    <a:pt x="69" y="1529"/>
                  </a:cubicBezTo>
                  <a:cubicBezTo>
                    <a:pt x="91" y="1621"/>
                    <a:pt x="114" y="1689"/>
                    <a:pt x="160" y="1758"/>
                  </a:cubicBezTo>
                  <a:cubicBezTo>
                    <a:pt x="205" y="1826"/>
                    <a:pt x="251" y="1895"/>
                    <a:pt x="320" y="1963"/>
                  </a:cubicBezTo>
                  <a:cubicBezTo>
                    <a:pt x="320" y="1986"/>
                    <a:pt x="342" y="2009"/>
                    <a:pt x="365" y="2031"/>
                  </a:cubicBezTo>
                  <a:cubicBezTo>
                    <a:pt x="434" y="2077"/>
                    <a:pt x="502" y="2123"/>
                    <a:pt x="571" y="2168"/>
                  </a:cubicBezTo>
                  <a:cubicBezTo>
                    <a:pt x="639" y="2214"/>
                    <a:pt x="730" y="2237"/>
                    <a:pt x="799" y="2283"/>
                  </a:cubicBezTo>
                  <a:cubicBezTo>
                    <a:pt x="913" y="2305"/>
                    <a:pt x="1027" y="2328"/>
                    <a:pt x="1141" y="2328"/>
                  </a:cubicBezTo>
                  <a:lnTo>
                    <a:pt x="1210" y="2328"/>
                  </a:lnTo>
                  <a:cubicBezTo>
                    <a:pt x="1301" y="2328"/>
                    <a:pt x="1370" y="2328"/>
                    <a:pt x="1461" y="2283"/>
                  </a:cubicBezTo>
                  <a:cubicBezTo>
                    <a:pt x="1621" y="2237"/>
                    <a:pt x="1758" y="2168"/>
                    <a:pt x="1895" y="2054"/>
                  </a:cubicBezTo>
                  <a:cubicBezTo>
                    <a:pt x="1917" y="2009"/>
                    <a:pt x="1940" y="1963"/>
                    <a:pt x="1986" y="1940"/>
                  </a:cubicBezTo>
                  <a:cubicBezTo>
                    <a:pt x="2009" y="1895"/>
                    <a:pt x="2054" y="1849"/>
                    <a:pt x="2077" y="1803"/>
                  </a:cubicBezTo>
                  <a:cubicBezTo>
                    <a:pt x="2123" y="1712"/>
                    <a:pt x="2168" y="1621"/>
                    <a:pt x="2191" y="1507"/>
                  </a:cubicBezTo>
                  <a:cubicBezTo>
                    <a:pt x="2214" y="1301"/>
                    <a:pt x="2214" y="1210"/>
                    <a:pt x="2168" y="1004"/>
                  </a:cubicBezTo>
                  <a:cubicBezTo>
                    <a:pt x="2168" y="982"/>
                    <a:pt x="2168" y="959"/>
                    <a:pt x="2168" y="959"/>
                  </a:cubicBezTo>
                  <a:cubicBezTo>
                    <a:pt x="2146" y="867"/>
                    <a:pt x="2100" y="799"/>
                    <a:pt x="2054" y="730"/>
                  </a:cubicBezTo>
                  <a:cubicBezTo>
                    <a:pt x="2054" y="708"/>
                    <a:pt x="2054" y="708"/>
                    <a:pt x="2054" y="708"/>
                  </a:cubicBezTo>
                  <a:cubicBezTo>
                    <a:pt x="2009" y="639"/>
                    <a:pt x="1963" y="594"/>
                    <a:pt x="1917" y="548"/>
                  </a:cubicBezTo>
                  <a:cubicBezTo>
                    <a:pt x="1917" y="525"/>
                    <a:pt x="1895" y="525"/>
                    <a:pt x="1895" y="525"/>
                  </a:cubicBezTo>
                  <a:cubicBezTo>
                    <a:pt x="1849" y="479"/>
                    <a:pt x="1780" y="434"/>
                    <a:pt x="1735" y="388"/>
                  </a:cubicBezTo>
                  <a:cubicBezTo>
                    <a:pt x="1712" y="388"/>
                    <a:pt x="1712" y="365"/>
                    <a:pt x="1712" y="365"/>
                  </a:cubicBezTo>
                  <a:cubicBezTo>
                    <a:pt x="1643" y="342"/>
                    <a:pt x="1598" y="320"/>
                    <a:pt x="1529" y="297"/>
                  </a:cubicBezTo>
                  <a:cubicBezTo>
                    <a:pt x="1438" y="183"/>
                    <a:pt x="1324" y="69"/>
                    <a:pt x="1164" y="23"/>
                  </a:cubicBezTo>
                  <a:cubicBezTo>
                    <a:pt x="1103" y="8"/>
                    <a:pt x="1040" y="0"/>
                    <a:pt x="9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100;p16"/>
            <p:cNvSpPr/>
            <p:nvPr/>
          </p:nvSpPr>
          <p:spPr>
            <a:xfrm>
              <a:off x="7147900" y="1679900"/>
              <a:ext cx="64500" cy="61400"/>
            </a:xfrm>
            <a:custGeom>
              <a:rect b="b" l="l" r="r" t="t"/>
              <a:pathLst>
                <a:path extrusionOk="0" h="2456" w="2580">
                  <a:moveTo>
                    <a:pt x="970" y="1"/>
                  </a:moveTo>
                  <a:cubicBezTo>
                    <a:pt x="951" y="1"/>
                    <a:pt x="932" y="2"/>
                    <a:pt x="914" y="4"/>
                  </a:cubicBezTo>
                  <a:cubicBezTo>
                    <a:pt x="868" y="4"/>
                    <a:pt x="800" y="27"/>
                    <a:pt x="731" y="27"/>
                  </a:cubicBezTo>
                  <a:cubicBezTo>
                    <a:pt x="617" y="50"/>
                    <a:pt x="503" y="118"/>
                    <a:pt x="434" y="210"/>
                  </a:cubicBezTo>
                  <a:cubicBezTo>
                    <a:pt x="411" y="232"/>
                    <a:pt x="389" y="255"/>
                    <a:pt x="366" y="278"/>
                  </a:cubicBezTo>
                  <a:cubicBezTo>
                    <a:pt x="297" y="346"/>
                    <a:pt x="252" y="415"/>
                    <a:pt x="206" y="483"/>
                  </a:cubicBezTo>
                  <a:cubicBezTo>
                    <a:pt x="138" y="575"/>
                    <a:pt x="92" y="689"/>
                    <a:pt x="69" y="826"/>
                  </a:cubicBezTo>
                  <a:cubicBezTo>
                    <a:pt x="1" y="1054"/>
                    <a:pt x="1" y="1305"/>
                    <a:pt x="69" y="1533"/>
                  </a:cubicBezTo>
                  <a:cubicBezTo>
                    <a:pt x="92" y="1625"/>
                    <a:pt x="138" y="1716"/>
                    <a:pt x="183" y="1784"/>
                  </a:cubicBezTo>
                  <a:cubicBezTo>
                    <a:pt x="183" y="1807"/>
                    <a:pt x="206" y="1853"/>
                    <a:pt x="229" y="1876"/>
                  </a:cubicBezTo>
                  <a:cubicBezTo>
                    <a:pt x="275" y="1944"/>
                    <a:pt x="320" y="2013"/>
                    <a:pt x="389" y="2081"/>
                  </a:cubicBezTo>
                  <a:cubicBezTo>
                    <a:pt x="434" y="2127"/>
                    <a:pt x="526" y="2195"/>
                    <a:pt x="594" y="2241"/>
                  </a:cubicBezTo>
                  <a:cubicBezTo>
                    <a:pt x="777" y="2378"/>
                    <a:pt x="1028" y="2424"/>
                    <a:pt x="1279" y="2446"/>
                  </a:cubicBezTo>
                  <a:cubicBezTo>
                    <a:pt x="1312" y="2453"/>
                    <a:pt x="1346" y="2456"/>
                    <a:pt x="1379" y="2456"/>
                  </a:cubicBezTo>
                  <a:cubicBezTo>
                    <a:pt x="1460" y="2456"/>
                    <a:pt x="1541" y="2440"/>
                    <a:pt x="1621" y="2424"/>
                  </a:cubicBezTo>
                  <a:cubicBezTo>
                    <a:pt x="1667" y="2424"/>
                    <a:pt x="1690" y="2401"/>
                    <a:pt x="1713" y="2401"/>
                  </a:cubicBezTo>
                  <a:cubicBezTo>
                    <a:pt x="1804" y="2378"/>
                    <a:pt x="1895" y="2332"/>
                    <a:pt x="1964" y="2287"/>
                  </a:cubicBezTo>
                  <a:cubicBezTo>
                    <a:pt x="2009" y="2264"/>
                    <a:pt x="2055" y="2218"/>
                    <a:pt x="2101" y="2195"/>
                  </a:cubicBezTo>
                  <a:cubicBezTo>
                    <a:pt x="2146" y="2150"/>
                    <a:pt x="2192" y="2127"/>
                    <a:pt x="2238" y="2081"/>
                  </a:cubicBezTo>
                  <a:cubicBezTo>
                    <a:pt x="2306" y="2013"/>
                    <a:pt x="2352" y="1944"/>
                    <a:pt x="2397" y="1876"/>
                  </a:cubicBezTo>
                  <a:cubicBezTo>
                    <a:pt x="2443" y="1807"/>
                    <a:pt x="2466" y="1716"/>
                    <a:pt x="2511" y="1647"/>
                  </a:cubicBezTo>
                  <a:cubicBezTo>
                    <a:pt x="2511" y="1602"/>
                    <a:pt x="2534" y="1579"/>
                    <a:pt x="2534" y="1556"/>
                  </a:cubicBezTo>
                  <a:cubicBezTo>
                    <a:pt x="2557" y="1465"/>
                    <a:pt x="2557" y="1374"/>
                    <a:pt x="2557" y="1282"/>
                  </a:cubicBezTo>
                  <a:cubicBezTo>
                    <a:pt x="2580" y="1100"/>
                    <a:pt x="2511" y="963"/>
                    <a:pt x="2443" y="780"/>
                  </a:cubicBezTo>
                  <a:cubicBezTo>
                    <a:pt x="2374" y="643"/>
                    <a:pt x="2238" y="506"/>
                    <a:pt x="2101" y="438"/>
                  </a:cubicBezTo>
                  <a:cubicBezTo>
                    <a:pt x="2101" y="415"/>
                    <a:pt x="2078" y="415"/>
                    <a:pt x="2078" y="415"/>
                  </a:cubicBezTo>
                  <a:cubicBezTo>
                    <a:pt x="2009" y="369"/>
                    <a:pt x="1941" y="346"/>
                    <a:pt x="1895" y="324"/>
                  </a:cubicBezTo>
                  <a:lnTo>
                    <a:pt x="1849" y="324"/>
                  </a:lnTo>
                  <a:cubicBezTo>
                    <a:pt x="1781" y="301"/>
                    <a:pt x="1713" y="301"/>
                    <a:pt x="1644" y="301"/>
                  </a:cubicBezTo>
                  <a:cubicBezTo>
                    <a:pt x="1598" y="301"/>
                    <a:pt x="1553" y="301"/>
                    <a:pt x="1507" y="324"/>
                  </a:cubicBezTo>
                  <a:cubicBezTo>
                    <a:pt x="1484" y="278"/>
                    <a:pt x="1439" y="232"/>
                    <a:pt x="1416" y="210"/>
                  </a:cubicBezTo>
                  <a:cubicBezTo>
                    <a:pt x="1293" y="87"/>
                    <a:pt x="1133" y="1"/>
                    <a:pt x="9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101;p16"/>
            <p:cNvSpPr/>
            <p:nvPr/>
          </p:nvSpPr>
          <p:spPr>
            <a:xfrm>
              <a:off x="7300825" y="1652600"/>
              <a:ext cx="67375" cy="59600"/>
            </a:xfrm>
            <a:custGeom>
              <a:rect b="b" l="l" r="r" t="t"/>
              <a:pathLst>
                <a:path extrusionOk="0" h="2384" w="2695">
                  <a:moveTo>
                    <a:pt x="1530" y="0"/>
                  </a:moveTo>
                  <a:cubicBezTo>
                    <a:pt x="1439" y="0"/>
                    <a:pt x="1348" y="23"/>
                    <a:pt x="1279" y="46"/>
                  </a:cubicBezTo>
                  <a:cubicBezTo>
                    <a:pt x="1096" y="92"/>
                    <a:pt x="982" y="160"/>
                    <a:pt x="845" y="274"/>
                  </a:cubicBezTo>
                  <a:cubicBezTo>
                    <a:pt x="845" y="297"/>
                    <a:pt x="845" y="297"/>
                    <a:pt x="823" y="297"/>
                  </a:cubicBezTo>
                  <a:lnTo>
                    <a:pt x="708" y="297"/>
                  </a:lnTo>
                  <a:cubicBezTo>
                    <a:pt x="526" y="297"/>
                    <a:pt x="343" y="366"/>
                    <a:pt x="206" y="503"/>
                  </a:cubicBezTo>
                  <a:lnTo>
                    <a:pt x="115" y="640"/>
                  </a:lnTo>
                  <a:cubicBezTo>
                    <a:pt x="46" y="754"/>
                    <a:pt x="1" y="868"/>
                    <a:pt x="1" y="982"/>
                  </a:cubicBezTo>
                  <a:cubicBezTo>
                    <a:pt x="1" y="1050"/>
                    <a:pt x="1" y="1096"/>
                    <a:pt x="1" y="1165"/>
                  </a:cubicBezTo>
                  <a:cubicBezTo>
                    <a:pt x="24" y="1279"/>
                    <a:pt x="24" y="1393"/>
                    <a:pt x="69" y="1484"/>
                  </a:cubicBezTo>
                  <a:cubicBezTo>
                    <a:pt x="161" y="1690"/>
                    <a:pt x="252" y="1895"/>
                    <a:pt x="435" y="2032"/>
                  </a:cubicBezTo>
                  <a:cubicBezTo>
                    <a:pt x="594" y="2169"/>
                    <a:pt x="800" y="2306"/>
                    <a:pt x="1005" y="2351"/>
                  </a:cubicBezTo>
                  <a:cubicBezTo>
                    <a:pt x="1108" y="2372"/>
                    <a:pt x="1206" y="2383"/>
                    <a:pt x="1303" y="2383"/>
                  </a:cubicBezTo>
                  <a:cubicBezTo>
                    <a:pt x="1423" y="2383"/>
                    <a:pt x="1541" y="2366"/>
                    <a:pt x="1667" y="2329"/>
                  </a:cubicBezTo>
                  <a:cubicBezTo>
                    <a:pt x="2078" y="2192"/>
                    <a:pt x="2420" y="1872"/>
                    <a:pt x="2557" y="1438"/>
                  </a:cubicBezTo>
                  <a:cubicBezTo>
                    <a:pt x="2694" y="959"/>
                    <a:pt x="2512" y="388"/>
                    <a:pt x="2078" y="137"/>
                  </a:cubicBezTo>
                  <a:cubicBezTo>
                    <a:pt x="1918" y="46"/>
                    <a:pt x="1781" y="23"/>
                    <a:pt x="15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102;p16"/>
            <p:cNvSpPr/>
            <p:nvPr/>
          </p:nvSpPr>
          <p:spPr>
            <a:xfrm>
              <a:off x="7346475" y="1317650"/>
              <a:ext cx="61650" cy="58225"/>
            </a:xfrm>
            <a:custGeom>
              <a:rect b="b" l="l" r="r" t="t"/>
              <a:pathLst>
                <a:path extrusionOk="0" h="2329" w="2466">
                  <a:moveTo>
                    <a:pt x="1096" y="0"/>
                  </a:moveTo>
                  <a:cubicBezTo>
                    <a:pt x="891" y="0"/>
                    <a:pt x="686" y="46"/>
                    <a:pt x="503" y="114"/>
                  </a:cubicBezTo>
                  <a:cubicBezTo>
                    <a:pt x="412" y="137"/>
                    <a:pt x="343" y="183"/>
                    <a:pt x="275" y="228"/>
                  </a:cubicBezTo>
                  <a:cubicBezTo>
                    <a:pt x="206" y="274"/>
                    <a:pt x="138" y="342"/>
                    <a:pt x="92" y="434"/>
                  </a:cubicBezTo>
                  <a:cubicBezTo>
                    <a:pt x="46" y="502"/>
                    <a:pt x="24" y="593"/>
                    <a:pt x="24" y="685"/>
                  </a:cubicBezTo>
                  <a:cubicBezTo>
                    <a:pt x="1" y="776"/>
                    <a:pt x="1" y="867"/>
                    <a:pt x="24" y="959"/>
                  </a:cubicBezTo>
                  <a:cubicBezTo>
                    <a:pt x="69" y="1141"/>
                    <a:pt x="183" y="1301"/>
                    <a:pt x="343" y="1392"/>
                  </a:cubicBezTo>
                  <a:lnTo>
                    <a:pt x="435" y="1415"/>
                  </a:lnTo>
                  <a:cubicBezTo>
                    <a:pt x="435" y="1461"/>
                    <a:pt x="457" y="1507"/>
                    <a:pt x="457" y="1552"/>
                  </a:cubicBezTo>
                  <a:cubicBezTo>
                    <a:pt x="480" y="1621"/>
                    <a:pt x="526" y="1689"/>
                    <a:pt x="549" y="1758"/>
                  </a:cubicBezTo>
                  <a:cubicBezTo>
                    <a:pt x="571" y="1780"/>
                    <a:pt x="571" y="1803"/>
                    <a:pt x="594" y="1826"/>
                  </a:cubicBezTo>
                  <a:cubicBezTo>
                    <a:pt x="640" y="1895"/>
                    <a:pt x="708" y="1986"/>
                    <a:pt x="777" y="2054"/>
                  </a:cubicBezTo>
                  <a:cubicBezTo>
                    <a:pt x="823" y="2100"/>
                    <a:pt x="891" y="2146"/>
                    <a:pt x="960" y="2191"/>
                  </a:cubicBezTo>
                  <a:cubicBezTo>
                    <a:pt x="1005" y="2214"/>
                    <a:pt x="1051" y="2214"/>
                    <a:pt x="1096" y="2237"/>
                  </a:cubicBezTo>
                  <a:cubicBezTo>
                    <a:pt x="1119" y="2260"/>
                    <a:pt x="1165" y="2283"/>
                    <a:pt x="1211" y="2305"/>
                  </a:cubicBezTo>
                  <a:lnTo>
                    <a:pt x="1348" y="2305"/>
                  </a:lnTo>
                  <a:cubicBezTo>
                    <a:pt x="1370" y="2305"/>
                    <a:pt x="1416" y="2328"/>
                    <a:pt x="1462" y="2328"/>
                  </a:cubicBezTo>
                  <a:lnTo>
                    <a:pt x="1484" y="2328"/>
                  </a:lnTo>
                  <a:cubicBezTo>
                    <a:pt x="1553" y="2328"/>
                    <a:pt x="1621" y="2305"/>
                    <a:pt x="1690" y="2305"/>
                  </a:cubicBezTo>
                  <a:cubicBezTo>
                    <a:pt x="1758" y="2283"/>
                    <a:pt x="1850" y="2237"/>
                    <a:pt x="1918" y="2214"/>
                  </a:cubicBezTo>
                  <a:cubicBezTo>
                    <a:pt x="1941" y="2191"/>
                    <a:pt x="1941" y="2191"/>
                    <a:pt x="1964" y="2168"/>
                  </a:cubicBezTo>
                  <a:cubicBezTo>
                    <a:pt x="2032" y="2123"/>
                    <a:pt x="2101" y="2077"/>
                    <a:pt x="2146" y="2031"/>
                  </a:cubicBezTo>
                  <a:cubicBezTo>
                    <a:pt x="2215" y="1963"/>
                    <a:pt x="2283" y="1872"/>
                    <a:pt x="2329" y="1780"/>
                  </a:cubicBezTo>
                  <a:cubicBezTo>
                    <a:pt x="2375" y="1712"/>
                    <a:pt x="2420" y="1598"/>
                    <a:pt x="2420" y="1507"/>
                  </a:cubicBezTo>
                  <a:cubicBezTo>
                    <a:pt x="2443" y="1415"/>
                    <a:pt x="2466" y="1301"/>
                    <a:pt x="2466" y="1187"/>
                  </a:cubicBezTo>
                  <a:cubicBezTo>
                    <a:pt x="2443" y="1096"/>
                    <a:pt x="2443" y="982"/>
                    <a:pt x="2398" y="890"/>
                  </a:cubicBezTo>
                  <a:cubicBezTo>
                    <a:pt x="2375" y="799"/>
                    <a:pt x="2352" y="730"/>
                    <a:pt x="2306" y="662"/>
                  </a:cubicBezTo>
                  <a:cubicBezTo>
                    <a:pt x="2306" y="639"/>
                    <a:pt x="2306" y="616"/>
                    <a:pt x="2283" y="593"/>
                  </a:cubicBezTo>
                  <a:cubicBezTo>
                    <a:pt x="2238" y="525"/>
                    <a:pt x="2192" y="479"/>
                    <a:pt x="2146" y="411"/>
                  </a:cubicBezTo>
                  <a:cubicBezTo>
                    <a:pt x="2124" y="388"/>
                    <a:pt x="2101" y="365"/>
                    <a:pt x="2101" y="365"/>
                  </a:cubicBezTo>
                  <a:cubicBezTo>
                    <a:pt x="2009" y="297"/>
                    <a:pt x="1918" y="205"/>
                    <a:pt x="1827" y="160"/>
                  </a:cubicBezTo>
                  <a:cubicBezTo>
                    <a:pt x="1713" y="114"/>
                    <a:pt x="1599" y="46"/>
                    <a:pt x="1462" y="46"/>
                  </a:cubicBezTo>
                  <a:cubicBezTo>
                    <a:pt x="1348" y="23"/>
                    <a:pt x="1233" y="0"/>
                    <a:pt x="10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103;p16"/>
            <p:cNvSpPr/>
            <p:nvPr/>
          </p:nvSpPr>
          <p:spPr>
            <a:xfrm>
              <a:off x="7226650" y="1439075"/>
              <a:ext cx="57650" cy="66900"/>
            </a:xfrm>
            <a:custGeom>
              <a:rect b="b" l="l" r="r" t="t"/>
              <a:pathLst>
                <a:path extrusionOk="0" h="2676" w="2306">
                  <a:moveTo>
                    <a:pt x="1244" y="0"/>
                  </a:moveTo>
                  <a:cubicBezTo>
                    <a:pt x="1218" y="0"/>
                    <a:pt x="1192" y="2"/>
                    <a:pt x="1165" y="5"/>
                  </a:cubicBezTo>
                  <a:cubicBezTo>
                    <a:pt x="982" y="28"/>
                    <a:pt x="891" y="50"/>
                    <a:pt x="731" y="119"/>
                  </a:cubicBezTo>
                  <a:cubicBezTo>
                    <a:pt x="640" y="165"/>
                    <a:pt x="571" y="233"/>
                    <a:pt x="503" y="302"/>
                  </a:cubicBezTo>
                  <a:cubicBezTo>
                    <a:pt x="366" y="416"/>
                    <a:pt x="297" y="621"/>
                    <a:pt x="297" y="781"/>
                  </a:cubicBezTo>
                  <a:cubicBezTo>
                    <a:pt x="297" y="963"/>
                    <a:pt x="366" y="1169"/>
                    <a:pt x="503" y="1283"/>
                  </a:cubicBezTo>
                  <a:cubicBezTo>
                    <a:pt x="503" y="1283"/>
                    <a:pt x="526" y="1306"/>
                    <a:pt x="526" y="1306"/>
                  </a:cubicBezTo>
                  <a:cubicBezTo>
                    <a:pt x="411" y="1352"/>
                    <a:pt x="297" y="1397"/>
                    <a:pt x="229" y="1488"/>
                  </a:cubicBezTo>
                  <a:cubicBezTo>
                    <a:pt x="92" y="1603"/>
                    <a:pt x="1" y="1808"/>
                    <a:pt x="23" y="1991"/>
                  </a:cubicBezTo>
                  <a:cubicBezTo>
                    <a:pt x="23" y="2150"/>
                    <a:pt x="92" y="2356"/>
                    <a:pt x="229" y="2470"/>
                  </a:cubicBezTo>
                  <a:cubicBezTo>
                    <a:pt x="366" y="2607"/>
                    <a:pt x="526" y="2675"/>
                    <a:pt x="708" y="2675"/>
                  </a:cubicBezTo>
                  <a:cubicBezTo>
                    <a:pt x="1279" y="2675"/>
                    <a:pt x="1827" y="2379"/>
                    <a:pt x="2100" y="1876"/>
                  </a:cubicBezTo>
                  <a:cubicBezTo>
                    <a:pt x="2146" y="1831"/>
                    <a:pt x="2169" y="1762"/>
                    <a:pt x="2192" y="1694"/>
                  </a:cubicBezTo>
                  <a:cubicBezTo>
                    <a:pt x="2215" y="1625"/>
                    <a:pt x="2260" y="1557"/>
                    <a:pt x="2260" y="1488"/>
                  </a:cubicBezTo>
                  <a:cubicBezTo>
                    <a:pt x="2306" y="1306"/>
                    <a:pt x="2306" y="1146"/>
                    <a:pt x="2283" y="986"/>
                  </a:cubicBezTo>
                  <a:cubicBezTo>
                    <a:pt x="2260" y="804"/>
                    <a:pt x="2215" y="644"/>
                    <a:pt x="2123" y="507"/>
                  </a:cubicBezTo>
                  <a:cubicBezTo>
                    <a:pt x="2009" y="347"/>
                    <a:pt x="1895" y="210"/>
                    <a:pt x="1712" y="142"/>
                  </a:cubicBezTo>
                  <a:cubicBezTo>
                    <a:pt x="1574" y="62"/>
                    <a:pt x="1418" y="0"/>
                    <a:pt x="12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" name="Google Shape;104;p16"/>
            <p:cNvSpPr/>
            <p:nvPr/>
          </p:nvSpPr>
          <p:spPr>
            <a:xfrm>
              <a:off x="7148475" y="1550950"/>
              <a:ext cx="53675" cy="54750"/>
            </a:xfrm>
            <a:custGeom>
              <a:rect b="b" l="l" r="r" t="t"/>
              <a:pathLst>
                <a:path extrusionOk="0" h="2190" w="2147">
                  <a:moveTo>
                    <a:pt x="1245" y="1"/>
                  </a:moveTo>
                  <a:cubicBezTo>
                    <a:pt x="1162" y="1"/>
                    <a:pt x="1080" y="16"/>
                    <a:pt x="1005" y="49"/>
                  </a:cubicBezTo>
                  <a:cubicBezTo>
                    <a:pt x="936" y="49"/>
                    <a:pt x="868" y="95"/>
                    <a:pt x="822" y="118"/>
                  </a:cubicBezTo>
                  <a:cubicBezTo>
                    <a:pt x="799" y="118"/>
                    <a:pt x="754" y="118"/>
                    <a:pt x="731" y="95"/>
                  </a:cubicBezTo>
                  <a:cubicBezTo>
                    <a:pt x="594" y="95"/>
                    <a:pt x="480" y="141"/>
                    <a:pt x="366" y="209"/>
                  </a:cubicBezTo>
                  <a:cubicBezTo>
                    <a:pt x="229" y="300"/>
                    <a:pt x="115" y="437"/>
                    <a:pt x="46" y="620"/>
                  </a:cubicBezTo>
                  <a:cubicBezTo>
                    <a:pt x="46" y="643"/>
                    <a:pt x="46" y="688"/>
                    <a:pt x="23" y="711"/>
                  </a:cubicBezTo>
                  <a:cubicBezTo>
                    <a:pt x="23" y="802"/>
                    <a:pt x="0" y="894"/>
                    <a:pt x="0" y="985"/>
                  </a:cubicBezTo>
                  <a:cubicBezTo>
                    <a:pt x="0" y="1008"/>
                    <a:pt x="0" y="1054"/>
                    <a:pt x="0" y="1076"/>
                  </a:cubicBezTo>
                  <a:cubicBezTo>
                    <a:pt x="23" y="1168"/>
                    <a:pt x="23" y="1259"/>
                    <a:pt x="46" y="1350"/>
                  </a:cubicBezTo>
                  <a:cubicBezTo>
                    <a:pt x="46" y="1396"/>
                    <a:pt x="69" y="1419"/>
                    <a:pt x="69" y="1442"/>
                  </a:cubicBezTo>
                  <a:cubicBezTo>
                    <a:pt x="92" y="1533"/>
                    <a:pt x="137" y="1624"/>
                    <a:pt x="183" y="1693"/>
                  </a:cubicBezTo>
                  <a:cubicBezTo>
                    <a:pt x="183" y="1715"/>
                    <a:pt x="206" y="1761"/>
                    <a:pt x="229" y="1784"/>
                  </a:cubicBezTo>
                  <a:cubicBezTo>
                    <a:pt x="274" y="1852"/>
                    <a:pt x="343" y="1921"/>
                    <a:pt x="388" y="1989"/>
                  </a:cubicBezTo>
                  <a:cubicBezTo>
                    <a:pt x="480" y="2081"/>
                    <a:pt x="571" y="2149"/>
                    <a:pt x="708" y="2172"/>
                  </a:cubicBezTo>
                  <a:cubicBezTo>
                    <a:pt x="765" y="2183"/>
                    <a:pt x="822" y="2189"/>
                    <a:pt x="882" y="2189"/>
                  </a:cubicBezTo>
                  <a:cubicBezTo>
                    <a:pt x="942" y="2189"/>
                    <a:pt x="1005" y="2183"/>
                    <a:pt x="1073" y="2172"/>
                  </a:cubicBezTo>
                  <a:cubicBezTo>
                    <a:pt x="1210" y="2126"/>
                    <a:pt x="1324" y="2081"/>
                    <a:pt x="1461" y="2012"/>
                  </a:cubicBezTo>
                  <a:cubicBezTo>
                    <a:pt x="1575" y="1967"/>
                    <a:pt x="1667" y="1875"/>
                    <a:pt x="1781" y="1807"/>
                  </a:cubicBezTo>
                  <a:cubicBezTo>
                    <a:pt x="1804" y="1784"/>
                    <a:pt x="1826" y="1761"/>
                    <a:pt x="1849" y="1715"/>
                  </a:cubicBezTo>
                  <a:cubicBezTo>
                    <a:pt x="1895" y="1670"/>
                    <a:pt x="1963" y="1579"/>
                    <a:pt x="2009" y="1510"/>
                  </a:cubicBezTo>
                  <a:cubicBezTo>
                    <a:pt x="2100" y="1327"/>
                    <a:pt x="2146" y="1190"/>
                    <a:pt x="2146" y="985"/>
                  </a:cubicBezTo>
                  <a:cubicBezTo>
                    <a:pt x="2146" y="643"/>
                    <a:pt x="1963" y="277"/>
                    <a:pt x="1667" y="118"/>
                  </a:cubicBezTo>
                  <a:cubicBezTo>
                    <a:pt x="1537" y="45"/>
                    <a:pt x="1388" y="1"/>
                    <a:pt x="12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" name="Google Shape;105;p16"/>
            <p:cNvSpPr/>
            <p:nvPr/>
          </p:nvSpPr>
          <p:spPr>
            <a:xfrm>
              <a:off x="7282575" y="1538050"/>
              <a:ext cx="51375" cy="58650"/>
            </a:xfrm>
            <a:custGeom>
              <a:rect b="b" l="l" r="r" t="t"/>
              <a:pathLst>
                <a:path extrusionOk="0" h="2346" w="2055">
                  <a:moveTo>
                    <a:pt x="685" y="0"/>
                  </a:moveTo>
                  <a:cubicBezTo>
                    <a:pt x="640" y="0"/>
                    <a:pt x="594" y="6"/>
                    <a:pt x="548" y="17"/>
                  </a:cubicBezTo>
                  <a:cubicBezTo>
                    <a:pt x="457" y="40"/>
                    <a:pt x="388" y="86"/>
                    <a:pt x="320" y="154"/>
                  </a:cubicBezTo>
                  <a:cubicBezTo>
                    <a:pt x="229" y="200"/>
                    <a:pt x="183" y="268"/>
                    <a:pt x="137" y="337"/>
                  </a:cubicBezTo>
                  <a:cubicBezTo>
                    <a:pt x="46" y="497"/>
                    <a:pt x="0" y="702"/>
                    <a:pt x="69" y="885"/>
                  </a:cubicBezTo>
                  <a:cubicBezTo>
                    <a:pt x="92" y="930"/>
                    <a:pt x="115" y="976"/>
                    <a:pt x="137" y="1045"/>
                  </a:cubicBezTo>
                  <a:cubicBezTo>
                    <a:pt x="137" y="1067"/>
                    <a:pt x="115" y="1067"/>
                    <a:pt x="115" y="1090"/>
                  </a:cubicBezTo>
                  <a:cubicBezTo>
                    <a:pt x="115" y="1090"/>
                    <a:pt x="115" y="1113"/>
                    <a:pt x="92" y="1136"/>
                  </a:cubicBezTo>
                  <a:cubicBezTo>
                    <a:pt x="92" y="1204"/>
                    <a:pt x="69" y="1296"/>
                    <a:pt x="69" y="1364"/>
                  </a:cubicBezTo>
                  <a:cubicBezTo>
                    <a:pt x="69" y="1638"/>
                    <a:pt x="183" y="1866"/>
                    <a:pt x="343" y="2072"/>
                  </a:cubicBezTo>
                  <a:cubicBezTo>
                    <a:pt x="411" y="2140"/>
                    <a:pt x="480" y="2186"/>
                    <a:pt x="571" y="2231"/>
                  </a:cubicBezTo>
                  <a:cubicBezTo>
                    <a:pt x="708" y="2300"/>
                    <a:pt x="822" y="2346"/>
                    <a:pt x="959" y="2346"/>
                  </a:cubicBezTo>
                  <a:cubicBezTo>
                    <a:pt x="1050" y="2346"/>
                    <a:pt x="1142" y="2323"/>
                    <a:pt x="1233" y="2277"/>
                  </a:cubicBezTo>
                  <a:cubicBezTo>
                    <a:pt x="1324" y="2254"/>
                    <a:pt x="1393" y="2209"/>
                    <a:pt x="1461" y="2140"/>
                  </a:cubicBezTo>
                  <a:cubicBezTo>
                    <a:pt x="1461" y="2117"/>
                    <a:pt x="1484" y="2117"/>
                    <a:pt x="1507" y="2095"/>
                  </a:cubicBezTo>
                  <a:cubicBezTo>
                    <a:pt x="1621" y="2003"/>
                    <a:pt x="1735" y="1912"/>
                    <a:pt x="1849" y="1821"/>
                  </a:cubicBezTo>
                  <a:cubicBezTo>
                    <a:pt x="1941" y="1729"/>
                    <a:pt x="1986" y="1615"/>
                    <a:pt x="2032" y="1501"/>
                  </a:cubicBezTo>
                  <a:cubicBezTo>
                    <a:pt x="2055" y="1387"/>
                    <a:pt x="2055" y="1250"/>
                    <a:pt x="2032" y="1136"/>
                  </a:cubicBezTo>
                  <a:cubicBezTo>
                    <a:pt x="1963" y="999"/>
                    <a:pt x="1918" y="885"/>
                    <a:pt x="1849" y="771"/>
                  </a:cubicBezTo>
                  <a:cubicBezTo>
                    <a:pt x="1781" y="657"/>
                    <a:pt x="1689" y="542"/>
                    <a:pt x="1598" y="451"/>
                  </a:cubicBezTo>
                  <a:cubicBezTo>
                    <a:pt x="1507" y="360"/>
                    <a:pt x="1393" y="291"/>
                    <a:pt x="1301" y="200"/>
                  </a:cubicBezTo>
                  <a:cubicBezTo>
                    <a:pt x="1233" y="154"/>
                    <a:pt x="1165" y="132"/>
                    <a:pt x="1096" y="86"/>
                  </a:cubicBezTo>
                  <a:cubicBezTo>
                    <a:pt x="1005" y="40"/>
                    <a:pt x="913" y="17"/>
                    <a:pt x="822" y="17"/>
                  </a:cubicBezTo>
                  <a:cubicBezTo>
                    <a:pt x="776" y="6"/>
                    <a:pt x="731" y="0"/>
                    <a:pt x="6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106;p16"/>
            <p:cNvSpPr/>
            <p:nvPr/>
          </p:nvSpPr>
          <p:spPr>
            <a:xfrm>
              <a:off x="7120525" y="1092800"/>
              <a:ext cx="57075" cy="68500"/>
            </a:xfrm>
            <a:custGeom>
              <a:rect b="b" l="l" r="r" t="t"/>
              <a:pathLst>
                <a:path extrusionOk="0" h="2740" w="2283">
                  <a:moveTo>
                    <a:pt x="714" y="1"/>
                  </a:moveTo>
                  <a:cubicBezTo>
                    <a:pt x="588" y="1"/>
                    <a:pt x="457" y="31"/>
                    <a:pt x="365" y="92"/>
                  </a:cubicBezTo>
                  <a:cubicBezTo>
                    <a:pt x="205" y="183"/>
                    <a:pt x="69" y="343"/>
                    <a:pt x="46" y="526"/>
                  </a:cubicBezTo>
                  <a:cubicBezTo>
                    <a:pt x="0" y="686"/>
                    <a:pt x="0" y="891"/>
                    <a:pt x="114" y="1051"/>
                  </a:cubicBezTo>
                  <a:cubicBezTo>
                    <a:pt x="137" y="1096"/>
                    <a:pt x="183" y="1142"/>
                    <a:pt x="228" y="1188"/>
                  </a:cubicBezTo>
                  <a:cubicBezTo>
                    <a:pt x="183" y="1256"/>
                    <a:pt x="137" y="1325"/>
                    <a:pt x="114" y="1416"/>
                  </a:cubicBezTo>
                  <a:cubicBezTo>
                    <a:pt x="114" y="1462"/>
                    <a:pt x="91" y="1507"/>
                    <a:pt x="91" y="1553"/>
                  </a:cubicBezTo>
                  <a:cubicBezTo>
                    <a:pt x="91" y="1599"/>
                    <a:pt x="69" y="1667"/>
                    <a:pt x="69" y="1713"/>
                  </a:cubicBezTo>
                  <a:cubicBezTo>
                    <a:pt x="91" y="1850"/>
                    <a:pt x="114" y="1941"/>
                    <a:pt x="160" y="2078"/>
                  </a:cubicBezTo>
                  <a:cubicBezTo>
                    <a:pt x="251" y="2283"/>
                    <a:pt x="411" y="2443"/>
                    <a:pt x="593" y="2557"/>
                  </a:cubicBezTo>
                  <a:cubicBezTo>
                    <a:pt x="753" y="2671"/>
                    <a:pt x="959" y="2717"/>
                    <a:pt x="1164" y="2740"/>
                  </a:cubicBezTo>
                  <a:cubicBezTo>
                    <a:pt x="1255" y="2740"/>
                    <a:pt x="1370" y="2717"/>
                    <a:pt x="1461" y="2694"/>
                  </a:cubicBezTo>
                  <a:cubicBezTo>
                    <a:pt x="1506" y="2694"/>
                    <a:pt x="1552" y="2671"/>
                    <a:pt x="1598" y="2649"/>
                  </a:cubicBezTo>
                  <a:cubicBezTo>
                    <a:pt x="1643" y="2626"/>
                    <a:pt x="1689" y="2603"/>
                    <a:pt x="1735" y="2580"/>
                  </a:cubicBezTo>
                  <a:cubicBezTo>
                    <a:pt x="1895" y="2466"/>
                    <a:pt x="2054" y="2329"/>
                    <a:pt x="2123" y="2146"/>
                  </a:cubicBezTo>
                  <a:cubicBezTo>
                    <a:pt x="2214" y="1941"/>
                    <a:pt x="2283" y="1758"/>
                    <a:pt x="2283" y="1553"/>
                  </a:cubicBezTo>
                  <a:cubicBezTo>
                    <a:pt x="2260" y="1165"/>
                    <a:pt x="2123" y="823"/>
                    <a:pt x="1849" y="549"/>
                  </a:cubicBezTo>
                  <a:cubicBezTo>
                    <a:pt x="1575" y="298"/>
                    <a:pt x="1233" y="138"/>
                    <a:pt x="890" y="24"/>
                  </a:cubicBezTo>
                  <a:cubicBezTo>
                    <a:pt x="837" y="8"/>
                    <a:pt x="776" y="1"/>
                    <a:pt x="7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107;p16"/>
            <p:cNvSpPr/>
            <p:nvPr/>
          </p:nvSpPr>
          <p:spPr>
            <a:xfrm>
              <a:off x="6865450" y="1172575"/>
              <a:ext cx="58800" cy="61325"/>
            </a:xfrm>
            <a:custGeom>
              <a:rect b="b" l="l" r="r" t="t"/>
              <a:pathLst>
                <a:path extrusionOk="0" h="2453" w="2352">
                  <a:moveTo>
                    <a:pt x="1072" y="1"/>
                  </a:moveTo>
                  <a:cubicBezTo>
                    <a:pt x="1042" y="1"/>
                    <a:pt x="1012" y="2"/>
                    <a:pt x="982" y="5"/>
                  </a:cubicBezTo>
                  <a:cubicBezTo>
                    <a:pt x="890" y="5"/>
                    <a:pt x="799" y="28"/>
                    <a:pt x="731" y="51"/>
                  </a:cubicBezTo>
                  <a:cubicBezTo>
                    <a:pt x="639" y="97"/>
                    <a:pt x="548" y="142"/>
                    <a:pt x="502" y="211"/>
                  </a:cubicBezTo>
                  <a:cubicBezTo>
                    <a:pt x="411" y="302"/>
                    <a:pt x="342" y="416"/>
                    <a:pt x="320" y="530"/>
                  </a:cubicBezTo>
                  <a:cubicBezTo>
                    <a:pt x="297" y="553"/>
                    <a:pt x="297" y="553"/>
                    <a:pt x="297" y="553"/>
                  </a:cubicBezTo>
                  <a:cubicBezTo>
                    <a:pt x="183" y="713"/>
                    <a:pt x="137" y="781"/>
                    <a:pt x="69" y="941"/>
                  </a:cubicBezTo>
                  <a:cubicBezTo>
                    <a:pt x="23" y="1055"/>
                    <a:pt x="23" y="1147"/>
                    <a:pt x="0" y="1261"/>
                  </a:cubicBezTo>
                  <a:cubicBezTo>
                    <a:pt x="0" y="1466"/>
                    <a:pt x="69" y="1649"/>
                    <a:pt x="137" y="1831"/>
                  </a:cubicBezTo>
                  <a:cubicBezTo>
                    <a:pt x="206" y="1946"/>
                    <a:pt x="297" y="2083"/>
                    <a:pt x="388" y="2151"/>
                  </a:cubicBezTo>
                  <a:cubicBezTo>
                    <a:pt x="502" y="2265"/>
                    <a:pt x="571" y="2311"/>
                    <a:pt x="708" y="2356"/>
                  </a:cubicBezTo>
                  <a:cubicBezTo>
                    <a:pt x="845" y="2425"/>
                    <a:pt x="936" y="2425"/>
                    <a:pt x="1096" y="2448"/>
                  </a:cubicBezTo>
                  <a:cubicBezTo>
                    <a:pt x="1122" y="2451"/>
                    <a:pt x="1150" y="2452"/>
                    <a:pt x="1177" y="2452"/>
                  </a:cubicBezTo>
                  <a:cubicBezTo>
                    <a:pt x="1364" y="2452"/>
                    <a:pt x="1573" y="2387"/>
                    <a:pt x="1712" y="2288"/>
                  </a:cubicBezTo>
                  <a:cubicBezTo>
                    <a:pt x="1895" y="2174"/>
                    <a:pt x="2054" y="2014"/>
                    <a:pt x="2169" y="1831"/>
                  </a:cubicBezTo>
                  <a:cubicBezTo>
                    <a:pt x="2260" y="1649"/>
                    <a:pt x="2351" y="1421"/>
                    <a:pt x="2328" y="1215"/>
                  </a:cubicBezTo>
                  <a:cubicBezTo>
                    <a:pt x="2305" y="1010"/>
                    <a:pt x="2260" y="781"/>
                    <a:pt x="2146" y="599"/>
                  </a:cubicBezTo>
                  <a:cubicBezTo>
                    <a:pt x="2009" y="416"/>
                    <a:pt x="1849" y="256"/>
                    <a:pt x="1644" y="142"/>
                  </a:cubicBezTo>
                  <a:cubicBezTo>
                    <a:pt x="1465" y="63"/>
                    <a:pt x="1269" y="1"/>
                    <a:pt x="107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" name="Google Shape;108;p16"/>
            <p:cNvSpPr/>
            <p:nvPr/>
          </p:nvSpPr>
          <p:spPr>
            <a:xfrm>
              <a:off x="6754175" y="1444325"/>
              <a:ext cx="46800" cy="59575"/>
            </a:xfrm>
            <a:custGeom>
              <a:rect b="b" l="l" r="r" t="t"/>
              <a:pathLst>
                <a:path extrusionOk="0" h="2383" w="1872">
                  <a:moveTo>
                    <a:pt x="868" y="0"/>
                  </a:moveTo>
                  <a:cubicBezTo>
                    <a:pt x="685" y="0"/>
                    <a:pt x="525" y="69"/>
                    <a:pt x="388" y="206"/>
                  </a:cubicBezTo>
                  <a:cubicBezTo>
                    <a:pt x="228" y="365"/>
                    <a:pt x="137" y="525"/>
                    <a:pt x="69" y="708"/>
                  </a:cubicBezTo>
                  <a:cubicBezTo>
                    <a:pt x="23" y="845"/>
                    <a:pt x="0" y="1005"/>
                    <a:pt x="0" y="1164"/>
                  </a:cubicBezTo>
                  <a:cubicBezTo>
                    <a:pt x="0" y="1507"/>
                    <a:pt x="137" y="1849"/>
                    <a:pt x="365" y="2100"/>
                  </a:cubicBezTo>
                  <a:cubicBezTo>
                    <a:pt x="434" y="2169"/>
                    <a:pt x="525" y="2237"/>
                    <a:pt x="594" y="2283"/>
                  </a:cubicBezTo>
                  <a:cubicBezTo>
                    <a:pt x="714" y="2349"/>
                    <a:pt x="846" y="2383"/>
                    <a:pt x="975" y="2383"/>
                  </a:cubicBezTo>
                  <a:cubicBezTo>
                    <a:pt x="1114" y="2383"/>
                    <a:pt x="1251" y="2343"/>
                    <a:pt x="1370" y="2260"/>
                  </a:cubicBezTo>
                  <a:cubicBezTo>
                    <a:pt x="1507" y="2169"/>
                    <a:pt x="1644" y="2032"/>
                    <a:pt x="1735" y="1872"/>
                  </a:cubicBezTo>
                  <a:cubicBezTo>
                    <a:pt x="1826" y="1712"/>
                    <a:pt x="1872" y="1552"/>
                    <a:pt x="1872" y="1347"/>
                  </a:cubicBezTo>
                  <a:cubicBezTo>
                    <a:pt x="1872" y="1233"/>
                    <a:pt x="1849" y="1096"/>
                    <a:pt x="1803" y="959"/>
                  </a:cubicBezTo>
                  <a:cubicBezTo>
                    <a:pt x="1781" y="890"/>
                    <a:pt x="1735" y="776"/>
                    <a:pt x="1689" y="708"/>
                  </a:cubicBezTo>
                  <a:cubicBezTo>
                    <a:pt x="1644" y="639"/>
                    <a:pt x="1598" y="594"/>
                    <a:pt x="1552" y="525"/>
                  </a:cubicBezTo>
                  <a:cubicBezTo>
                    <a:pt x="1529" y="411"/>
                    <a:pt x="1461" y="274"/>
                    <a:pt x="1370" y="206"/>
                  </a:cubicBezTo>
                  <a:cubicBezTo>
                    <a:pt x="1233" y="92"/>
                    <a:pt x="1073" y="0"/>
                    <a:pt x="8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" name="Google Shape;109;p16"/>
            <p:cNvSpPr/>
            <p:nvPr/>
          </p:nvSpPr>
          <p:spPr>
            <a:xfrm>
              <a:off x="6810100" y="1665450"/>
              <a:ext cx="54225" cy="53950"/>
            </a:xfrm>
            <a:custGeom>
              <a:rect b="b" l="l" r="r" t="t"/>
              <a:pathLst>
                <a:path extrusionOk="0" h="2158" w="2169">
                  <a:moveTo>
                    <a:pt x="947" y="0"/>
                  </a:moveTo>
                  <a:cubicBezTo>
                    <a:pt x="856" y="0"/>
                    <a:pt x="765" y="11"/>
                    <a:pt x="662" y="34"/>
                  </a:cubicBezTo>
                  <a:cubicBezTo>
                    <a:pt x="571" y="57"/>
                    <a:pt x="502" y="103"/>
                    <a:pt x="434" y="171"/>
                  </a:cubicBezTo>
                  <a:cubicBezTo>
                    <a:pt x="342" y="217"/>
                    <a:pt x="297" y="285"/>
                    <a:pt x="251" y="354"/>
                  </a:cubicBezTo>
                  <a:cubicBezTo>
                    <a:pt x="205" y="399"/>
                    <a:pt x="183" y="468"/>
                    <a:pt x="183" y="514"/>
                  </a:cubicBezTo>
                  <a:cubicBezTo>
                    <a:pt x="160" y="559"/>
                    <a:pt x="137" y="582"/>
                    <a:pt x="114" y="628"/>
                  </a:cubicBezTo>
                  <a:lnTo>
                    <a:pt x="46" y="788"/>
                  </a:lnTo>
                  <a:cubicBezTo>
                    <a:pt x="0" y="924"/>
                    <a:pt x="0" y="1039"/>
                    <a:pt x="46" y="1176"/>
                  </a:cubicBezTo>
                  <a:cubicBezTo>
                    <a:pt x="46" y="1198"/>
                    <a:pt x="46" y="1244"/>
                    <a:pt x="69" y="1290"/>
                  </a:cubicBezTo>
                  <a:cubicBezTo>
                    <a:pt x="91" y="1358"/>
                    <a:pt x="137" y="1449"/>
                    <a:pt x="183" y="1541"/>
                  </a:cubicBezTo>
                  <a:cubicBezTo>
                    <a:pt x="183" y="1564"/>
                    <a:pt x="205" y="1609"/>
                    <a:pt x="228" y="1632"/>
                  </a:cubicBezTo>
                  <a:cubicBezTo>
                    <a:pt x="274" y="1701"/>
                    <a:pt x="342" y="1792"/>
                    <a:pt x="411" y="1860"/>
                  </a:cubicBezTo>
                  <a:cubicBezTo>
                    <a:pt x="434" y="1883"/>
                    <a:pt x="457" y="1906"/>
                    <a:pt x="479" y="1929"/>
                  </a:cubicBezTo>
                  <a:cubicBezTo>
                    <a:pt x="594" y="2020"/>
                    <a:pt x="685" y="2111"/>
                    <a:pt x="822" y="2134"/>
                  </a:cubicBezTo>
                  <a:cubicBezTo>
                    <a:pt x="845" y="2134"/>
                    <a:pt x="890" y="2134"/>
                    <a:pt x="913" y="2157"/>
                  </a:cubicBezTo>
                  <a:cubicBezTo>
                    <a:pt x="1004" y="2157"/>
                    <a:pt x="1096" y="2157"/>
                    <a:pt x="1187" y="2134"/>
                  </a:cubicBezTo>
                  <a:lnTo>
                    <a:pt x="1233" y="2134"/>
                  </a:lnTo>
                  <a:cubicBezTo>
                    <a:pt x="1324" y="2089"/>
                    <a:pt x="1415" y="2066"/>
                    <a:pt x="1484" y="2020"/>
                  </a:cubicBezTo>
                  <a:cubicBezTo>
                    <a:pt x="1529" y="1997"/>
                    <a:pt x="1552" y="1974"/>
                    <a:pt x="1575" y="1952"/>
                  </a:cubicBezTo>
                  <a:cubicBezTo>
                    <a:pt x="1666" y="1906"/>
                    <a:pt x="1735" y="1860"/>
                    <a:pt x="1803" y="1792"/>
                  </a:cubicBezTo>
                  <a:cubicBezTo>
                    <a:pt x="1849" y="1746"/>
                    <a:pt x="1895" y="1701"/>
                    <a:pt x="1917" y="1632"/>
                  </a:cubicBezTo>
                  <a:cubicBezTo>
                    <a:pt x="1963" y="1586"/>
                    <a:pt x="2009" y="1541"/>
                    <a:pt x="2032" y="1495"/>
                  </a:cubicBezTo>
                  <a:cubicBezTo>
                    <a:pt x="2077" y="1427"/>
                    <a:pt x="2123" y="1335"/>
                    <a:pt x="2123" y="1290"/>
                  </a:cubicBezTo>
                  <a:cubicBezTo>
                    <a:pt x="2123" y="1244"/>
                    <a:pt x="2146" y="1221"/>
                    <a:pt x="2146" y="1176"/>
                  </a:cubicBezTo>
                  <a:cubicBezTo>
                    <a:pt x="2168" y="1084"/>
                    <a:pt x="2168" y="993"/>
                    <a:pt x="2123" y="902"/>
                  </a:cubicBezTo>
                  <a:cubicBezTo>
                    <a:pt x="2123" y="902"/>
                    <a:pt x="2123" y="879"/>
                    <a:pt x="2123" y="879"/>
                  </a:cubicBezTo>
                  <a:cubicBezTo>
                    <a:pt x="2054" y="582"/>
                    <a:pt x="1849" y="331"/>
                    <a:pt x="1598" y="171"/>
                  </a:cubicBezTo>
                  <a:cubicBezTo>
                    <a:pt x="1507" y="126"/>
                    <a:pt x="1415" y="80"/>
                    <a:pt x="1347" y="57"/>
                  </a:cubicBezTo>
                  <a:cubicBezTo>
                    <a:pt x="1301" y="34"/>
                    <a:pt x="1278" y="34"/>
                    <a:pt x="1233" y="34"/>
                  </a:cubicBezTo>
                  <a:cubicBezTo>
                    <a:pt x="1130" y="11"/>
                    <a:pt x="1039" y="0"/>
                    <a:pt x="94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" name="Google Shape;110;p16"/>
            <p:cNvSpPr/>
            <p:nvPr/>
          </p:nvSpPr>
          <p:spPr>
            <a:xfrm>
              <a:off x="6898525" y="1849475"/>
              <a:ext cx="62800" cy="61025"/>
            </a:xfrm>
            <a:custGeom>
              <a:rect b="b" l="l" r="r" t="t"/>
              <a:pathLst>
                <a:path extrusionOk="0" h="2441" w="2512">
                  <a:moveTo>
                    <a:pt x="1622" y="0"/>
                  </a:moveTo>
                  <a:cubicBezTo>
                    <a:pt x="1439" y="0"/>
                    <a:pt x="1234" y="69"/>
                    <a:pt x="1119" y="206"/>
                  </a:cubicBezTo>
                  <a:cubicBezTo>
                    <a:pt x="1119" y="206"/>
                    <a:pt x="1097" y="228"/>
                    <a:pt x="1097" y="228"/>
                  </a:cubicBezTo>
                  <a:cubicBezTo>
                    <a:pt x="993" y="184"/>
                    <a:pt x="879" y="149"/>
                    <a:pt x="768" y="149"/>
                  </a:cubicBezTo>
                  <a:cubicBezTo>
                    <a:pt x="709" y="149"/>
                    <a:pt x="650" y="159"/>
                    <a:pt x="594" y="183"/>
                  </a:cubicBezTo>
                  <a:cubicBezTo>
                    <a:pt x="412" y="228"/>
                    <a:pt x="275" y="343"/>
                    <a:pt x="161" y="502"/>
                  </a:cubicBezTo>
                  <a:cubicBezTo>
                    <a:pt x="47" y="662"/>
                    <a:pt x="1" y="890"/>
                    <a:pt x="1" y="1096"/>
                  </a:cubicBezTo>
                  <a:cubicBezTo>
                    <a:pt x="1" y="1324"/>
                    <a:pt x="47" y="1507"/>
                    <a:pt x="138" y="1712"/>
                  </a:cubicBezTo>
                  <a:cubicBezTo>
                    <a:pt x="206" y="1849"/>
                    <a:pt x="298" y="1963"/>
                    <a:pt x="412" y="2077"/>
                  </a:cubicBezTo>
                  <a:cubicBezTo>
                    <a:pt x="572" y="2214"/>
                    <a:pt x="731" y="2306"/>
                    <a:pt x="937" y="2397"/>
                  </a:cubicBezTo>
                  <a:cubicBezTo>
                    <a:pt x="1030" y="2428"/>
                    <a:pt x="1122" y="2440"/>
                    <a:pt x="1215" y="2440"/>
                  </a:cubicBezTo>
                  <a:cubicBezTo>
                    <a:pt x="1328" y="2440"/>
                    <a:pt x="1440" y="2422"/>
                    <a:pt x="1553" y="2397"/>
                  </a:cubicBezTo>
                  <a:cubicBezTo>
                    <a:pt x="1759" y="2351"/>
                    <a:pt x="1918" y="2237"/>
                    <a:pt x="2078" y="2123"/>
                  </a:cubicBezTo>
                  <a:cubicBezTo>
                    <a:pt x="2147" y="2054"/>
                    <a:pt x="2215" y="1963"/>
                    <a:pt x="2261" y="1895"/>
                  </a:cubicBezTo>
                  <a:cubicBezTo>
                    <a:pt x="2284" y="1849"/>
                    <a:pt x="2306" y="1826"/>
                    <a:pt x="2329" y="1781"/>
                  </a:cubicBezTo>
                  <a:cubicBezTo>
                    <a:pt x="2375" y="1689"/>
                    <a:pt x="2420" y="1598"/>
                    <a:pt x="2443" y="1507"/>
                  </a:cubicBezTo>
                  <a:cubicBezTo>
                    <a:pt x="2466" y="1415"/>
                    <a:pt x="2489" y="1301"/>
                    <a:pt x="2489" y="1210"/>
                  </a:cubicBezTo>
                  <a:cubicBezTo>
                    <a:pt x="2512" y="1141"/>
                    <a:pt x="2512" y="1096"/>
                    <a:pt x="2489" y="1050"/>
                  </a:cubicBezTo>
                  <a:cubicBezTo>
                    <a:pt x="2489" y="936"/>
                    <a:pt x="2466" y="822"/>
                    <a:pt x="2443" y="731"/>
                  </a:cubicBezTo>
                  <a:cubicBezTo>
                    <a:pt x="2375" y="548"/>
                    <a:pt x="2261" y="343"/>
                    <a:pt x="2101" y="206"/>
                  </a:cubicBezTo>
                  <a:cubicBezTo>
                    <a:pt x="2032" y="137"/>
                    <a:pt x="1964" y="91"/>
                    <a:pt x="1873" y="69"/>
                  </a:cubicBezTo>
                  <a:cubicBezTo>
                    <a:pt x="1804" y="23"/>
                    <a:pt x="1713" y="0"/>
                    <a:pt x="16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" name="Google Shape;111;p16"/>
            <p:cNvSpPr/>
            <p:nvPr/>
          </p:nvSpPr>
          <p:spPr>
            <a:xfrm>
              <a:off x="7147900" y="2001825"/>
              <a:ext cx="67925" cy="67550"/>
            </a:xfrm>
            <a:custGeom>
              <a:rect b="b" l="l" r="r" t="t"/>
              <a:pathLst>
                <a:path extrusionOk="0" h="2702" w="2717">
                  <a:moveTo>
                    <a:pt x="1232" y="1"/>
                  </a:moveTo>
                  <a:cubicBezTo>
                    <a:pt x="1172" y="1"/>
                    <a:pt x="1111" y="8"/>
                    <a:pt x="1051" y="23"/>
                  </a:cubicBezTo>
                  <a:cubicBezTo>
                    <a:pt x="914" y="46"/>
                    <a:pt x="800" y="115"/>
                    <a:pt x="685" y="183"/>
                  </a:cubicBezTo>
                  <a:cubicBezTo>
                    <a:pt x="571" y="252"/>
                    <a:pt x="480" y="320"/>
                    <a:pt x="389" y="434"/>
                  </a:cubicBezTo>
                  <a:cubicBezTo>
                    <a:pt x="297" y="526"/>
                    <a:pt x="229" y="617"/>
                    <a:pt x="183" y="754"/>
                  </a:cubicBezTo>
                  <a:cubicBezTo>
                    <a:pt x="138" y="822"/>
                    <a:pt x="92" y="914"/>
                    <a:pt x="69" y="1005"/>
                  </a:cubicBezTo>
                  <a:cubicBezTo>
                    <a:pt x="46" y="1096"/>
                    <a:pt x="46" y="1187"/>
                    <a:pt x="23" y="1302"/>
                  </a:cubicBezTo>
                  <a:cubicBezTo>
                    <a:pt x="1" y="1416"/>
                    <a:pt x="23" y="1553"/>
                    <a:pt x="46" y="1690"/>
                  </a:cubicBezTo>
                  <a:cubicBezTo>
                    <a:pt x="69" y="1804"/>
                    <a:pt x="138" y="1941"/>
                    <a:pt x="183" y="2055"/>
                  </a:cubicBezTo>
                  <a:cubicBezTo>
                    <a:pt x="229" y="2123"/>
                    <a:pt x="297" y="2192"/>
                    <a:pt x="366" y="2260"/>
                  </a:cubicBezTo>
                  <a:cubicBezTo>
                    <a:pt x="389" y="2283"/>
                    <a:pt x="411" y="2306"/>
                    <a:pt x="434" y="2352"/>
                  </a:cubicBezTo>
                  <a:cubicBezTo>
                    <a:pt x="503" y="2397"/>
                    <a:pt x="571" y="2466"/>
                    <a:pt x="663" y="2511"/>
                  </a:cubicBezTo>
                  <a:cubicBezTo>
                    <a:pt x="731" y="2557"/>
                    <a:pt x="822" y="2580"/>
                    <a:pt x="914" y="2625"/>
                  </a:cubicBezTo>
                  <a:cubicBezTo>
                    <a:pt x="1061" y="2679"/>
                    <a:pt x="1216" y="2701"/>
                    <a:pt x="1369" y="2701"/>
                  </a:cubicBezTo>
                  <a:cubicBezTo>
                    <a:pt x="1478" y="2701"/>
                    <a:pt x="1586" y="2690"/>
                    <a:pt x="1690" y="2671"/>
                  </a:cubicBezTo>
                  <a:cubicBezTo>
                    <a:pt x="1804" y="2648"/>
                    <a:pt x="1941" y="2603"/>
                    <a:pt x="2055" y="2534"/>
                  </a:cubicBezTo>
                  <a:cubicBezTo>
                    <a:pt x="2078" y="2511"/>
                    <a:pt x="2101" y="2511"/>
                    <a:pt x="2146" y="2488"/>
                  </a:cubicBezTo>
                  <a:cubicBezTo>
                    <a:pt x="2215" y="2420"/>
                    <a:pt x="2283" y="2374"/>
                    <a:pt x="2352" y="2306"/>
                  </a:cubicBezTo>
                  <a:cubicBezTo>
                    <a:pt x="2580" y="2078"/>
                    <a:pt x="2717" y="1735"/>
                    <a:pt x="2717" y="1416"/>
                  </a:cubicBezTo>
                  <a:cubicBezTo>
                    <a:pt x="2717" y="1279"/>
                    <a:pt x="2717" y="1119"/>
                    <a:pt x="2648" y="1005"/>
                  </a:cubicBezTo>
                  <a:cubicBezTo>
                    <a:pt x="2580" y="822"/>
                    <a:pt x="2511" y="640"/>
                    <a:pt x="2352" y="526"/>
                  </a:cubicBezTo>
                  <a:cubicBezTo>
                    <a:pt x="2215" y="389"/>
                    <a:pt x="2055" y="297"/>
                    <a:pt x="1872" y="252"/>
                  </a:cubicBezTo>
                  <a:lnTo>
                    <a:pt x="1758" y="252"/>
                  </a:lnTo>
                  <a:cubicBezTo>
                    <a:pt x="1713" y="183"/>
                    <a:pt x="1644" y="137"/>
                    <a:pt x="1576" y="92"/>
                  </a:cubicBezTo>
                  <a:cubicBezTo>
                    <a:pt x="1469" y="31"/>
                    <a:pt x="1352" y="1"/>
                    <a:pt x="123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2" name="Google Shape;112;p16"/>
          <p:cNvGrpSpPr/>
          <p:nvPr/>
        </p:nvGrpSpPr>
        <p:grpSpPr>
          <a:xfrm>
            <a:off x="8679950" y="976150"/>
            <a:ext cx="416575" cy="426150"/>
            <a:chOff x="5045125" y="2936525"/>
            <a:chExt cx="416575" cy="426150"/>
          </a:xfrm>
        </p:grpSpPr>
        <p:sp>
          <p:nvSpPr>
            <p:cNvPr id="113" name="Google Shape;113;p16"/>
            <p:cNvSpPr/>
            <p:nvPr/>
          </p:nvSpPr>
          <p:spPr>
            <a:xfrm>
              <a:off x="5045125" y="3118075"/>
              <a:ext cx="292750" cy="244600"/>
            </a:xfrm>
            <a:custGeom>
              <a:rect b="b" l="l" r="r" t="t"/>
              <a:pathLst>
                <a:path extrusionOk="0" h="9784" w="11710">
                  <a:moveTo>
                    <a:pt x="5469" y="0"/>
                  </a:moveTo>
                  <a:cubicBezTo>
                    <a:pt x="4761" y="0"/>
                    <a:pt x="4052" y="132"/>
                    <a:pt x="3379" y="416"/>
                  </a:cubicBezTo>
                  <a:cubicBezTo>
                    <a:pt x="1827" y="1078"/>
                    <a:pt x="1073" y="2516"/>
                    <a:pt x="571" y="4045"/>
                  </a:cubicBezTo>
                  <a:cubicBezTo>
                    <a:pt x="183" y="5232"/>
                    <a:pt x="1" y="6647"/>
                    <a:pt x="548" y="7766"/>
                  </a:cubicBezTo>
                  <a:cubicBezTo>
                    <a:pt x="571" y="7834"/>
                    <a:pt x="571" y="7880"/>
                    <a:pt x="594" y="7926"/>
                  </a:cubicBezTo>
                  <a:cubicBezTo>
                    <a:pt x="1187" y="9181"/>
                    <a:pt x="2511" y="9660"/>
                    <a:pt x="3812" y="9752"/>
                  </a:cubicBezTo>
                  <a:cubicBezTo>
                    <a:pt x="4057" y="9773"/>
                    <a:pt x="4305" y="9783"/>
                    <a:pt x="4554" y="9783"/>
                  </a:cubicBezTo>
                  <a:cubicBezTo>
                    <a:pt x="5907" y="9783"/>
                    <a:pt x="7307" y="9480"/>
                    <a:pt x="8560" y="8998"/>
                  </a:cubicBezTo>
                  <a:cubicBezTo>
                    <a:pt x="9907" y="8450"/>
                    <a:pt x="11253" y="7697"/>
                    <a:pt x="11505" y="6145"/>
                  </a:cubicBezTo>
                  <a:cubicBezTo>
                    <a:pt x="11710" y="4867"/>
                    <a:pt x="11208" y="3520"/>
                    <a:pt x="10432" y="2493"/>
                  </a:cubicBezTo>
                  <a:cubicBezTo>
                    <a:pt x="9283" y="961"/>
                    <a:pt x="7380" y="0"/>
                    <a:pt x="54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" name="Google Shape;114;p16"/>
            <p:cNvSpPr/>
            <p:nvPr/>
          </p:nvSpPr>
          <p:spPr>
            <a:xfrm>
              <a:off x="5271100" y="2936525"/>
              <a:ext cx="190600" cy="157350"/>
            </a:xfrm>
            <a:custGeom>
              <a:rect b="b" l="l" r="r" t="t"/>
              <a:pathLst>
                <a:path extrusionOk="0" h="6294" w="7624">
                  <a:moveTo>
                    <a:pt x="3401" y="0"/>
                  </a:moveTo>
                  <a:cubicBezTo>
                    <a:pt x="2602" y="0"/>
                    <a:pt x="1803" y="274"/>
                    <a:pt x="1233" y="868"/>
                  </a:cubicBezTo>
                  <a:cubicBezTo>
                    <a:pt x="639" y="1484"/>
                    <a:pt x="343" y="2328"/>
                    <a:pt x="92" y="3127"/>
                  </a:cubicBezTo>
                  <a:cubicBezTo>
                    <a:pt x="0" y="3424"/>
                    <a:pt x="137" y="3652"/>
                    <a:pt x="343" y="3766"/>
                  </a:cubicBezTo>
                  <a:cubicBezTo>
                    <a:pt x="411" y="4246"/>
                    <a:pt x="594" y="4702"/>
                    <a:pt x="913" y="5113"/>
                  </a:cubicBezTo>
                  <a:cubicBezTo>
                    <a:pt x="1559" y="5920"/>
                    <a:pt x="2506" y="6293"/>
                    <a:pt x="3470" y="6293"/>
                  </a:cubicBezTo>
                  <a:cubicBezTo>
                    <a:pt x="4006" y="6293"/>
                    <a:pt x="4547" y="6178"/>
                    <a:pt x="5045" y="5958"/>
                  </a:cubicBezTo>
                  <a:cubicBezTo>
                    <a:pt x="6437" y="5341"/>
                    <a:pt x="7624" y="3812"/>
                    <a:pt x="7122" y="2237"/>
                  </a:cubicBezTo>
                  <a:cubicBezTo>
                    <a:pt x="6665" y="799"/>
                    <a:pt x="4816" y="23"/>
                    <a:pt x="34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5" name="Google Shape;115;p16"/>
          <p:cNvSpPr/>
          <p:nvPr/>
        </p:nvSpPr>
        <p:spPr>
          <a:xfrm>
            <a:off x="4431175" y="4739775"/>
            <a:ext cx="1028079" cy="292585"/>
          </a:xfrm>
          <a:custGeom>
            <a:rect b="b" l="l" r="r" t="t"/>
            <a:pathLst>
              <a:path extrusionOk="0" h="13926" w="48927">
                <a:moveTo>
                  <a:pt x="11396" y="756"/>
                </a:moveTo>
                <a:cubicBezTo>
                  <a:pt x="12294" y="756"/>
                  <a:pt x="11286" y="2679"/>
                  <a:pt x="11059" y="3132"/>
                </a:cubicBezTo>
                <a:cubicBezTo>
                  <a:pt x="10534" y="4114"/>
                  <a:pt x="9918" y="5073"/>
                  <a:pt x="9210" y="5963"/>
                </a:cubicBezTo>
                <a:cubicBezTo>
                  <a:pt x="8320" y="7058"/>
                  <a:pt x="7293" y="8085"/>
                  <a:pt x="6152" y="8930"/>
                </a:cubicBezTo>
                <a:cubicBezTo>
                  <a:pt x="6152" y="8679"/>
                  <a:pt x="6175" y="8405"/>
                  <a:pt x="6220" y="8154"/>
                </a:cubicBezTo>
                <a:cubicBezTo>
                  <a:pt x="6334" y="7150"/>
                  <a:pt x="6608" y="6145"/>
                  <a:pt x="6996" y="5209"/>
                </a:cubicBezTo>
                <a:cubicBezTo>
                  <a:pt x="7727" y="3429"/>
                  <a:pt x="9119" y="1466"/>
                  <a:pt x="11036" y="827"/>
                </a:cubicBezTo>
                <a:cubicBezTo>
                  <a:pt x="11181" y="778"/>
                  <a:pt x="11299" y="756"/>
                  <a:pt x="11396" y="756"/>
                </a:cubicBezTo>
                <a:close/>
                <a:moveTo>
                  <a:pt x="20369" y="1722"/>
                </a:moveTo>
                <a:cubicBezTo>
                  <a:pt x="20636" y="1722"/>
                  <a:pt x="20825" y="1863"/>
                  <a:pt x="20851" y="2242"/>
                </a:cubicBezTo>
                <a:cubicBezTo>
                  <a:pt x="20897" y="2676"/>
                  <a:pt x="20669" y="3132"/>
                  <a:pt x="20463" y="3498"/>
                </a:cubicBezTo>
                <a:cubicBezTo>
                  <a:pt x="20189" y="3977"/>
                  <a:pt x="19893" y="4456"/>
                  <a:pt x="19573" y="4913"/>
                </a:cubicBezTo>
                <a:cubicBezTo>
                  <a:pt x="18980" y="5780"/>
                  <a:pt x="18272" y="6602"/>
                  <a:pt x="17519" y="7355"/>
                </a:cubicBezTo>
                <a:cubicBezTo>
                  <a:pt x="16697" y="8177"/>
                  <a:pt x="15807" y="8907"/>
                  <a:pt x="14848" y="9569"/>
                </a:cubicBezTo>
                <a:cubicBezTo>
                  <a:pt x="14848" y="9021"/>
                  <a:pt x="14940" y="8496"/>
                  <a:pt x="15054" y="7994"/>
                </a:cubicBezTo>
                <a:cubicBezTo>
                  <a:pt x="15282" y="7013"/>
                  <a:pt x="15670" y="6054"/>
                  <a:pt x="16195" y="5187"/>
                </a:cubicBezTo>
                <a:cubicBezTo>
                  <a:pt x="16743" y="4296"/>
                  <a:pt x="17450" y="3520"/>
                  <a:pt x="18249" y="2858"/>
                </a:cubicBezTo>
                <a:cubicBezTo>
                  <a:pt x="18559" y="2598"/>
                  <a:pt x="19705" y="1722"/>
                  <a:pt x="20369" y="1722"/>
                </a:cubicBezTo>
                <a:close/>
                <a:moveTo>
                  <a:pt x="28109" y="3492"/>
                </a:moveTo>
                <a:cubicBezTo>
                  <a:pt x="28377" y="3492"/>
                  <a:pt x="28558" y="3695"/>
                  <a:pt x="28543" y="4114"/>
                </a:cubicBezTo>
                <a:cubicBezTo>
                  <a:pt x="28498" y="4616"/>
                  <a:pt x="28224" y="5095"/>
                  <a:pt x="27996" y="5552"/>
                </a:cubicBezTo>
                <a:cubicBezTo>
                  <a:pt x="27493" y="6511"/>
                  <a:pt x="26923" y="7401"/>
                  <a:pt x="26238" y="8222"/>
                </a:cubicBezTo>
                <a:cubicBezTo>
                  <a:pt x="25690" y="8907"/>
                  <a:pt x="25074" y="9523"/>
                  <a:pt x="24435" y="10117"/>
                </a:cubicBezTo>
                <a:cubicBezTo>
                  <a:pt x="24389" y="9843"/>
                  <a:pt x="24389" y="9592"/>
                  <a:pt x="24389" y="9318"/>
                </a:cubicBezTo>
                <a:cubicBezTo>
                  <a:pt x="24435" y="8200"/>
                  <a:pt x="24869" y="7081"/>
                  <a:pt x="25439" y="6100"/>
                </a:cubicBezTo>
                <a:cubicBezTo>
                  <a:pt x="25964" y="5209"/>
                  <a:pt x="26717" y="4205"/>
                  <a:pt x="27630" y="3657"/>
                </a:cubicBezTo>
                <a:cubicBezTo>
                  <a:pt x="27803" y="3547"/>
                  <a:pt x="27968" y="3492"/>
                  <a:pt x="28109" y="3492"/>
                </a:cubicBezTo>
                <a:close/>
                <a:moveTo>
                  <a:pt x="36360" y="3657"/>
                </a:moveTo>
                <a:cubicBezTo>
                  <a:pt x="36925" y="3657"/>
                  <a:pt x="37034" y="4237"/>
                  <a:pt x="36989" y="4685"/>
                </a:cubicBezTo>
                <a:cubicBezTo>
                  <a:pt x="36875" y="5666"/>
                  <a:pt x="36304" y="6670"/>
                  <a:pt x="35779" y="7492"/>
                </a:cubicBezTo>
                <a:cubicBezTo>
                  <a:pt x="35231" y="8359"/>
                  <a:pt x="34592" y="9113"/>
                  <a:pt x="33839" y="9820"/>
                </a:cubicBezTo>
                <a:cubicBezTo>
                  <a:pt x="33679" y="9957"/>
                  <a:pt x="33519" y="10094"/>
                  <a:pt x="33337" y="10254"/>
                </a:cubicBezTo>
                <a:cubicBezTo>
                  <a:pt x="33108" y="9341"/>
                  <a:pt x="33154" y="8337"/>
                  <a:pt x="33382" y="7446"/>
                </a:cubicBezTo>
                <a:cubicBezTo>
                  <a:pt x="33656" y="6351"/>
                  <a:pt x="34204" y="5301"/>
                  <a:pt x="35003" y="4479"/>
                </a:cubicBezTo>
                <a:cubicBezTo>
                  <a:pt x="35345" y="4137"/>
                  <a:pt x="35802" y="3657"/>
                  <a:pt x="36327" y="3657"/>
                </a:cubicBezTo>
                <a:cubicBezTo>
                  <a:pt x="36338" y="3657"/>
                  <a:pt x="36349" y="3657"/>
                  <a:pt x="36360" y="3657"/>
                </a:cubicBezTo>
                <a:close/>
                <a:moveTo>
                  <a:pt x="11386" y="0"/>
                </a:moveTo>
                <a:cubicBezTo>
                  <a:pt x="11346" y="0"/>
                  <a:pt x="11305" y="2"/>
                  <a:pt x="11265" y="5"/>
                </a:cubicBezTo>
                <a:cubicBezTo>
                  <a:pt x="10169" y="97"/>
                  <a:pt x="9028" y="1055"/>
                  <a:pt x="8297" y="1809"/>
                </a:cubicBezTo>
                <a:cubicBezTo>
                  <a:pt x="6608" y="3543"/>
                  <a:pt x="5695" y="5940"/>
                  <a:pt x="5444" y="8314"/>
                </a:cubicBezTo>
                <a:cubicBezTo>
                  <a:pt x="5399" y="8679"/>
                  <a:pt x="5376" y="9067"/>
                  <a:pt x="5399" y="9455"/>
                </a:cubicBezTo>
                <a:cubicBezTo>
                  <a:pt x="4988" y="9729"/>
                  <a:pt x="4554" y="9980"/>
                  <a:pt x="4120" y="10185"/>
                </a:cubicBezTo>
                <a:cubicBezTo>
                  <a:pt x="3339" y="10585"/>
                  <a:pt x="2484" y="10850"/>
                  <a:pt x="1618" y="10850"/>
                </a:cubicBezTo>
                <a:cubicBezTo>
                  <a:pt x="1296" y="10850"/>
                  <a:pt x="973" y="10814"/>
                  <a:pt x="651" y="10733"/>
                </a:cubicBezTo>
                <a:cubicBezTo>
                  <a:pt x="616" y="10725"/>
                  <a:pt x="583" y="10721"/>
                  <a:pt x="552" y="10721"/>
                </a:cubicBezTo>
                <a:cubicBezTo>
                  <a:pt x="146" y="10721"/>
                  <a:pt x="1" y="11358"/>
                  <a:pt x="445" y="11464"/>
                </a:cubicBezTo>
                <a:cubicBezTo>
                  <a:pt x="848" y="11567"/>
                  <a:pt x="1247" y="11614"/>
                  <a:pt x="1643" y="11614"/>
                </a:cubicBezTo>
                <a:cubicBezTo>
                  <a:pt x="3000" y="11614"/>
                  <a:pt x="4311" y="11059"/>
                  <a:pt x="5513" y="10300"/>
                </a:cubicBezTo>
                <a:cubicBezTo>
                  <a:pt x="5604" y="10779"/>
                  <a:pt x="5787" y="11235"/>
                  <a:pt x="6060" y="11623"/>
                </a:cubicBezTo>
                <a:cubicBezTo>
                  <a:pt x="6680" y="12456"/>
                  <a:pt x="7646" y="12796"/>
                  <a:pt x="8649" y="12796"/>
                </a:cubicBezTo>
                <a:cubicBezTo>
                  <a:pt x="8828" y="12796"/>
                  <a:pt x="9008" y="12785"/>
                  <a:pt x="9188" y="12765"/>
                </a:cubicBezTo>
                <a:cubicBezTo>
                  <a:pt x="10397" y="12628"/>
                  <a:pt x="11584" y="12171"/>
                  <a:pt x="12680" y="11646"/>
                </a:cubicBezTo>
                <a:cubicBezTo>
                  <a:pt x="13205" y="11418"/>
                  <a:pt x="13707" y="11144"/>
                  <a:pt x="14186" y="10870"/>
                </a:cubicBezTo>
                <a:cubicBezTo>
                  <a:pt x="14278" y="11349"/>
                  <a:pt x="14460" y="11783"/>
                  <a:pt x="14711" y="12194"/>
                </a:cubicBezTo>
                <a:cubicBezTo>
                  <a:pt x="15373" y="13175"/>
                  <a:pt x="16492" y="13746"/>
                  <a:pt x="17633" y="13883"/>
                </a:cubicBezTo>
                <a:cubicBezTo>
                  <a:pt x="17852" y="13912"/>
                  <a:pt x="18071" y="13925"/>
                  <a:pt x="18290" y="13925"/>
                </a:cubicBezTo>
                <a:cubicBezTo>
                  <a:pt x="20353" y="13925"/>
                  <a:pt x="22394" y="12720"/>
                  <a:pt x="24024" y="11441"/>
                </a:cubicBezTo>
                <a:cubicBezTo>
                  <a:pt x="24184" y="11738"/>
                  <a:pt x="24389" y="12034"/>
                  <a:pt x="24663" y="12285"/>
                </a:cubicBezTo>
                <a:cubicBezTo>
                  <a:pt x="25460" y="13071"/>
                  <a:pt x="26493" y="13363"/>
                  <a:pt x="27566" y="13363"/>
                </a:cubicBezTo>
                <a:cubicBezTo>
                  <a:pt x="28800" y="13363"/>
                  <a:pt x="30085" y="12977"/>
                  <a:pt x="31123" y="12514"/>
                </a:cubicBezTo>
                <a:cubicBezTo>
                  <a:pt x="31785" y="12217"/>
                  <a:pt x="32424" y="11852"/>
                  <a:pt x="33017" y="11441"/>
                </a:cubicBezTo>
                <a:cubicBezTo>
                  <a:pt x="33291" y="11897"/>
                  <a:pt x="33656" y="12308"/>
                  <a:pt x="34136" y="12628"/>
                </a:cubicBezTo>
                <a:cubicBezTo>
                  <a:pt x="34966" y="13163"/>
                  <a:pt x="35990" y="13340"/>
                  <a:pt x="36979" y="13340"/>
                </a:cubicBezTo>
                <a:cubicBezTo>
                  <a:pt x="37214" y="13340"/>
                  <a:pt x="37446" y="13330"/>
                  <a:pt x="37674" y="13312"/>
                </a:cubicBezTo>
                <a:cubicBezTo>
                  <a:pt x="40413" y="13084"/>
                  <a:pt x="42946" y="11852"/>
                  <a:pt x="45206" y="10368"/>
                </a:cubicBezTo>
                <a:cubicBezTo>
                  <a:pt x="46370" y="9592"/>
                  <a:pt x="47488" y="8747"/>
                  <a:pt x="48607" y="7903"/>
                </a:cubicBezTo>
                <a:cubicBezTo>
                  <a:pt x="48926" y="7677"/>
                  <a:pt x="48720" y="7189"/>
                  <a:pt x="48420" y="7189"/>
                </a:cubicBezTo>
                <a:cubicBezTo>
                  <a:pt x="48356" y="7189"/>
                  <a:pt x="48287" y="7211"/>
                  <a:pt x="48219" y="7264"/>
                </a:cubicBezTo>
                <a:cubicBezTo>
                  <a:pt x="46393" y="8656"/>
                  <a:pt x="44544" y="10048"/>
                  <a:pt x="42490" y="11076"/>
                </a:cubicBezTo>
                <a:cubicBezTo>
                  <a:pt x="40877" y="11911"/>
                  <a:pt x="38964" y="12604"/>
                  <a:pt x="37105" y="12604"/>
                </a:cubicBezTo>
                <a:cubicBezTo>
                  <a:pt x="36728" y="12604"/>
                  <a:pt x="36354" y="12575"/>
                  <a:pt x="35984" y="12514"/>
                </a:cubicBezTo>
                <a:cubicBezTo>
                  <a:pt x="34980" y="12331"/>
                  <a:pt x="34113" y="11852"/>
                  <a:pt x="33633" y="10984"/>
                </a:cubicBezTo>
                <a:cubicBezTo>
                  <a:pt x="34798" y="10071"/>
                  <a:pt x="35779" y="8953"/>
                  <a:pt x="36555" y="7697"/>
                </a:cubicBezTo>
                <a:cubicBezTo>
                  <a:pt x="37126" y="6762"/>
                  <a:pt x="37765" y="5575"/>
                  <a:pt x="37765" y="4456"/>
                </a:cubicBezTo>
                <a:cubicBezTo>
                  <a:pt x="37747" y="3536"/>
                  <a:pt x="37144" y="2901"/>
                  <a:pt x="36351" y="2901"/>
                </a:cubicBezTo>
                <a:cubicBezTo>
                  <a:pt x="36141" y="2901"/>
                  <a:pt x="35917" y="2945"/>
                  <a:pt x="35688" y="3041"/>
                </a:cubicBezTo>
                <a:cubicBezTo>
                  <a:pt x="34546" y="3498"/>
                  <a:pt x="33679" y="4753"/>
                  <a:pt x="33177" y="5826"/>
                </a:cubicBezTo>
                <a:cubicBezTo>
                  <a:pt x="32606" y="6967"/>
                  <a:pt x="32332" y="8291"/>
                  <a:pt x="32469" y="9569"/>
                </a:cubicBezTo>
                <a:cubicBezTo>
                  <a:pt x="32492" y="9980"/>
                  <a:pt x="32583" y="10368"/>
                  <a:pt x="32720" y="10733"/>
                </a:cubicBezTo>
                <a:cubicBezTo>
                  <a:pt x="31442" y="11646"/>
                  <a:pt x="29959" y="12331"/>
                  <a:pt x="28406" y="12536"/>
                </a:cubicBezTo>
                <a:cubicBezTo>
                  <a:pt x="28144" y="12575"/>
                  <a:pt x="27870" y="12597"/>
                  <a:pt x="27594" y="12597"/>
                </a:cubicBezTo>
                <a:cubicBezTo>
                  <a:pt x="26888" y="12597"/>
                  <a:pt x="26167" y="12451"/>
                  <a:pt x="25576" y="12057"/>
                </a:cubicBezTo>
                <a:cubicBezTo>
                  <a:pt x="25142" y="11760"/>
                  <a:pt x="24846" y="11372"/>
                  <a:pt x="24663" y="10916"/>
                </a:cubicBezTo>
                <a:cubicBezTo>
                  <a:pt x="24709" y="10870"/>
                  <a:pt x="24777" y="10802"/>
                  <a:pt x="24846" y="10756"/>
                </a:cubicBezTo>
                <a:cubicBezTo>
                  <a:pt x="25827" y="9911"/>
                  <a:pt x="26672" y="8953"/>
                  <a:pt x="27425" y="7903"/>
                </a:cubicBezTo>
                <a:cubicBezTo>
                  <a:pt x="28133" y="6944"/>
                  <a:pt x="28931" y="5780"/>
                  <a:pt x="29228" y="4616"/>
                </a:cubicBezTo>
                <a:cubicBezTo>
                  <a:pt x="29432" y="3758"/>
                  <a:pt x="29088" y="2699"/>
                  <a:pt x="28146" y="2699"/>
                </a:cubicBezTo>
                <a:cubicBezTo>
                  <a:pt x="28036" y="2699"/>
                  <a:pt x="27917" y="2713"/>
                  <a:pt x="27790" y="2744"/>
                </a:cubicBezTo>
                <a:cubicBezTo>
                  <a:pt x="27197" y="2904"/>
                  <a:pt x="26717" y="3361"/>
                  <a:pt x="26307" y="3771"/>
                </a:cubicBezTo>
                <a:cubicBezTo>
                  <a:pt x="25850" y="4228"/>
                  <a:pt x="25439" y="4730"/>
                  <a:pt x="25074" y="5255"/>
                </a:cubicBezTo>
                <a:cubicBezTo>
                  <a:pt x="24115" y="6716"/>
                  <a:pt x="23271" y="8884"/>
                  <a:pt x="23750" y="10688"/>
                </a:cubicBezTo>
                <a:cubicBezTo>
                  <a:pt x="22951" y="11304"/>
                  <a:pt x="22107" y="11874"/>
                  <a:pt x="21194" y="12331"/>
                </a:cubicBezTo>
                <a:cubicBezTo>
                  <a:pt x="20316" y="12775"/>
                  <a:pt x="19170" y="13127"/>
                  <a:pt x="18089" y="13127"/>
                </a:cubicBezTo>
                <a:cubicBezTo>
                  <a:pt x="16894" y="13127"/>
                  <a:pt x="15778" y="12697"/>
                  <a:pt x="15191" y="11486"/>
                </a:cubicBezTo>
                <a:cubicBezTo>
                  <a:pt x="15031" y="11167"/>
                  <a:pt x="14940" y="10802"/>
                  <a:pt x="14894" y="10436"/>
                </a:cubicBezTo>
                <a:cubicBezTo>
                  <a:pt x="15259" y="10208"/>
                  <a:pt x="15647" y="9934"/>
                  <a:pt x="16012" y="9683"/>
                </a:cubicBezTo>
                <a:cubicBezTo>
                  <a:pt x="18021" y="8154"/>
                  <a:pt x="19756" y="6259"/>
                  <a:pt x="21011" y="4068"/>
                </a:cubicBezTo>
                <a:cubicBezTo>
                  <a:pt x="21468" y="3269"/>
                  <a:pt x="22061" y="1923"/>
                  <a:pt x="21125" y="1215"/>
                </a:cubicBezTo>
                <a:cubicBezTo>
                  <a:pt x="20879" y="1025"/>
                  <a:pt x="20608" y="947"/>
                  <a:pt x="20328" y="947"/>
                </a:cubicBezTo>
                <a:cubicBezTo>
                  <a:pt x="19464" y="947"/>
                  <a:pt x="18510" y="1686"/>
                  <a:pt x="17907" y="2151"/>
                </a:cubicBezTo>
                <a:cubicBezTo>
                  <a:pt x="15967" y="3657"/>
                  <a:pt x="14597" y="5917"/>
                  <a:pt x="14209" y="8359"/>
                </a:cubicBezTo>
                <a:cubicBezTo>
                  <a:pt x="14118" y="8907"/>
                  <a:pt x="14072" y="9478"/>
                  <a:pt x="14095" y="10048"/>
                </a:cubicBezTo>
                <a:cubicBezTo>
                  <a:pt x="13547" y="10368"/>
                  <a:pt x="12954" y="10688"/>
                  <a:pt x="12360" y="10961"/>
                </a:cubicBezTo>
                <a:cubicBezTo>
                  <a:pt x="11399" y="11407"/>
                  <a:pt x="9909" y="12075"/>
                  <a:pt x="8620" y="12075"/>
                </a:cubicBezTo>
                <a:cubicBezTo>
                  <a:pt x="7798" y="12075"/>
                  <a:pt x="7057" y="11803"/>
                  <a:pt x="6585" y="11030"/>
                </a:cubicBezTo>
                <a:cubicBezTo>
                  <a:pt x="6380" y="10665"/>
                  <a:pt x="6243" y="10254"/>
                  <a:pt x="6197" y="9843"/>
                </a:cubicBezTo>
                <a:cubicBezTo>
                  <a:pt x="6745" y="9455"/>
                  <a:pt x="7247" y="9021"/>
                  <a:pt x="7727" y="8610"/>
                </a:cubicBezTo>
                <a:cubicBezTo>
                  <a:pt x="9690" y="6876"/>
                  <a:pt x="11310" y="4662"/>
                  <a:pt x="12315" y="2242"/>
                </a:cubicBezTo>
                <a:cubicBezTo>
                  <a:pt x="12497" y="1763"/>
                  <a:pt x="12657" y="1215"/>
                  <a:pt x="12474" y="713"/>
                </a:cubicBezTo>
                <a:cubicBezTo>
                  <a:pt x="12306" y="250"/>
                  <a:pt x="11865" y="0"/>
                  <a:pt x="1138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 2">
  <p:cSld name="TITLE_ONLY_2_1">
    <p:spTree>
      <p:nvGrpSpPr>
        <p:cNvPr id="946" name="Shape 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" name="Google Shape;947;p34"/>
          <p:cNvSpPr/>
          <p:nvPr/>
        </p:nvSpPr>
        <p:spPr>
          <a:xfrm>
            <a:off x="-10415" y="-45225"/>
            <a:ext cx="5421127" cy="1960100"/>
          </a:xfrm>
          <a:custGeom>
            <a:rect b="b" l="l" r="r" t="t"/>
            <a:pathLst>
              <a:path extrusionOk="0" h="128848" w="356360">
                <a:moveTo>
                  <a:pt x="356360" y="1"/>
                </a:moveTo>
                <a:cubicBezTo>
                  <a:pt x="356360" y="1"/>
                  <a:pt x="341983" y="60853"/>
                  <a:pt x="279763" y="70336"/>
                </a:cubicBezTo>
                <a:cubicBezTo>
                  <a:pt x="197178" y="82859"/>
                  <a:pt x="188211" y="39667"/>
                  <a:pt x="120459" y="39393"/>
                </a:cubicBezTo>
                <a:cubicBezTo>
                  <a:pt x="38451" y="39059"/>
                  <a:pt x="1" y="128848"/>
                  <a:pt x="1" y="128848"/>
                </a:cubicBezTo>
                <a:lnTo>
                  <a:pt x="1" y="609"/>
                </a:lnTo>
                <a:close/>
              </a:path>
            </a:pathLst>
          </a:custGeom>
          <a:solidFill>
            <a:srgbClr val="E3D6C9">
              <a:alpha val="28627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8" name="Google Shape;948;p34"/>
          <p:cNvSpPr txBox="1"/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949" name="Google Shape;949;p34"/>
          <p:cNvSpPr/>
          <p:nvPr/>
        </p:nvSpPr>
        <p:spPr>
          <a:xfrm>
            <a:off x="6035050" y="4238577"/>
            <a:ext cx="3147959" cy="904926"/>
          </a:xfrm>
          <a:custGeom>
            <a:rect b="b" l="l" r="r" t="t"/>
            <a:pathLst>
              <a:path extrusionOk="0" h="87054" w="302834">
                <a:moveTo>
                  <a:pt x="1" y="87053"/>
                </a:moveTo>
                <a:cubicBezTo>
                  <a:pt x="1" y="87053"/>
                  <a:pt x="12250" y="45898"/>
                  <a:pt x="65108" y="39545"/>
                </a:cubicBezTo>
                <a:cubicBezTo>
                  <a:pt x="135262" y="31065"/>
                  <a:pt x="142921" y="60244"/>
                  <a:pt x="200460" y="60457"/>
                </a:cubicBezTo>
                <a:cubicBezTo>
                  <a:pt x="270158" y="60670"/>
                  <a:pt x="302833" y="0"/>
                  <a:pt x="302833" y="0"/>
                </a:cubicBezTo>
                <a:lnTo>
                  <a:pt x="302833" y="86628"/>
                </a:lnTo>
                <a:close/>
              </a:path>
            </a:pathLst>
          </a:custGeom>
          <a:solidFill>
            <a:srgbClr val="E3D6C9">
              <a:alpha val="28627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50" name="Google Shape;950;p34"/>
          <p:cNvGrpSpPr/>
          <p:nvPr/>
        </p:nvGrpSpPr>
        <p:grpSpPr>
          <a:xfrm rot="-3777655">
            <a:off x="-53957" y="-151068"/>
            <a:ext cx="572927" cy="787028"/>
            <a:chOff x="3127800" y="2228675"/>
            <a:chExt cx="572925" cy="787025"/>
          </a:xfrm>
        </p:grpSpPr>
        <p:sp>
          <p:nvSpPr>
            <p:cNvPr id="951" name="Google Shape;951;p34"/>
            <p:cNvSpPr/>
            <p:nvPr/>
          </p:nvSpPr>
          <p:spPr>
            <a:xfrm>
              <a:off x="3150625" y="2450925"/>
              <a:ext cx="103300" cy="131100"/>
            </a:xfrm>
            <a:custGeom>
              <a:rect b="b" l="l" r="r" t="t"/>
              <a:pathLst>
                <a:path extrusionOk="0" h="5244" w="4132">
                  <a:moveTo>
                    <a:pt x="3059" y="0"/>
                  </a:moveTo>
                  <a:cubicBezTo>
                    <a:pt x="2734" y="0"/>
                    <a:pt x="2420" y="152"/>
                    <a:pt x="2237" y="457"/>
                  </a:cubicBezTo>
                  <a:cubicBezTo>
                    <a:pt x="1575" y="1575"/>
                    <a:pt x="913" y="2693"/>
                    <a:pt x="251" y="3812"/>
                  </a:cubicBezTo>
                  <a:cubicBezTo>
                    <a:pt x="0" y="4246"/>
                    <a:pt x="137" y="4885"/>
                    <a:pt x="594" y="5113"/>
                  </a:cubicBezTo>
                  <a:cubicBezTo>
                    <a:pt x="752" y="5200"/>
                    <a:pt x="925" y="5243"/>
                    <a:pt x="1094" y="5243"/>
                  </a:cubicBezTo>
                  <a:cubicBezTo>
                    <a:pt x="1411" y="5243"/>
                    <a:pt x="1716" y="5091"/>
                    <a:pt x="1895" y="4793"/>
                  </a:cubicBezTo>
                  <a:cubicBezTo>
                    <a:pt x="2557" y="3652"/>
                    <a:pt x="3219" y="2534"/>
                    <a:pt x="3881" y="1415"/>
                  </a:cubicBezTo>
                  <a:cubicBezTo>
                    <a:pt x="4132" y="1004"/>
                    <a:pt x="3995" y="365"/>
                    <a:pt x="3538" y="114"/>
                  </a:cubicBezTo>
                  <a:cubicBezTo>
                    <a:pt x="3386" y="38"/>
                    <a:pt x="3221" y="0"/>
                    <a:pt x="30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2" name="Google Shape;952;p34"/>
            <p:cNvSpPr/>
            <p:nvPr/>
          </p:nvSpPr>
          <p:spPr>
            <a:xfrm>
              <a:off x="3291575" y="2539800"/>
              <a:ext cx="99875" cy="135275"/>
            </a:xfrm>
            <a:custGeom>
              <a:rect b="b" l="l" r="r" t="t"/>
              <a:pathLst>
                <a:path extrusionOk="0" h="5411" w="3995">
                  <a:moveTo>
                    <a:pt x="2909" y="1"/>
                  </a:moveTo>
                  <a:cubicBezTo>
                    <a:pt x="2584" y="1"/>
                    <a:pt x="2278" y="169"/>
                    <a:pt x="2077" y="462"/>
                  </a:cubicBezTo>
                  <a:cubicBezTo>
                    <a:pt x="1324" y="1581"/>
                    <a:pt x="685" y="2768"/>
                    <a:pt x="160" y="4000"/>
                  </a:cubicBezTo>
                  <a:cubicBezTo>
                    <a:pt x="69" y="4228"/>
                    <a:pt x="0" y="4457"/>
                    <a:pt x="69" y="4708"/>
                  </a:cubicBezTo>
                  <a:cubicBezTo>
                    <a:pt x="114" y="4936"/>
                    <a:pt x="297" y="5187"/>
                    <a:pt x="502" y="5301"/>
                  </a:cubicBezTo>
                  <a:cubicBezTo>
                    <a:pt x="644" y="5372"/>
                    <a:pt x="819" y="5410"/>
                    <a:pt x="995" y="5410"/>
                  </a:cubicBezTo>
                  <a:cubicBezTo>
                    <a:pt x="1329" y="5410"/>
                    <a:pt x="1669" y="5273"/>
                    <a:pt x="1803" y="4959"/>
                  </a:cubicBezTo>
                  <a:cubicBezTo>
                    <a:pt x="2328" y="3726"/>
                    <a:pt x="2968" y="2539"/>
                    <a:pt x="3721" y="1444"/>
                  </a:cubicBezTo>
                  <a:cubicBezTo>
                    <a:pt x="3995" y="1010"/>
                    <a:pt x="3812" y="371"/>
                    <a:pt x="3378" y="120"/>
                  </a:cubicBezTo>
                  <a:cubicBezTo>
                    <a:pt x="3224" y="39"/>
                    <a:pt x="3064" y="1"/>
                    <a:pt x="29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3" name="Google Shape;953;p34"/>
            <p:cNvSpPr/>
            <p:nvPr/>
          </p:nvSpPr>
          <p:spPr>
            <a:xfrm>
              <a:off x="3429100" y="2620975"/>
              <a:ext cx="88475" cy="129675"/>
            </a:xfrm>
            <a:custGeom>
              <a:rect b="b" l="l" r="r" t="t"/>
              <a:pathLst>
                <a:path extrusionOk="0" h="5187" w="3539">
                  <a:moveTo>
                    <a:pt x="2558" y="1"/>
                  </a:moveTo>
                  <a:cubicBezTo>
                    <a:pt x="2390" y="1"/>
                    <a:pt x="2218" y="36"/>
                    <a:pt x="2077" y="114"/>
                  </a:cubicBezTo>
                  <a:cubicBezTo>
                    <a:pt x="1849" y="274"/>
                    <a:pt x="1712" y="456"/>
                    <a:pt x="1621" y="708"/>
                  </a:cubicBezTo>
                  <a:cubicBezTo>
                    <a:pt x="1575" y="844"/>
                    <a:pt x="1507" y="1004"/>
                    <a:pt x="1461" y="1141"/>
                  </a:cubicBezTo>
                  <a:cubicBezTo>
                    <a:pt x="1438" y="1210"/>
                    <a:pt x="1392" y="1278"/>
                    <a:pt x="1370" y="1324"/>
                  </a:cubicBezTo>
                  <a:cubicBezTo>
                    <a:pt x="1370" y="1347"/>
                    <a:pt x="1370" y="1369"/>
                    <a:pt x="1347" y="1415"/>
                  </a:cubicBezTo>
                  <a:cubicBezTo>
                    <a:pt x="1324" y="1438"/>
                    <a:pt x="1278" y="1575"/>
                    <a:pt x="1278" y="1598"/>
                  </a:cubicBezTo>
                  <a:cubicBezTo>
                    <a:pt x="1233" y="1666"/>
                    <a:pt x="1210" y="1712"/>
                    <a:pt x="1187" y="1780"/>
                  </a:cubicBezTo>
                  <a:cubicBezTo>
                    <a:pt x="1119" y="1917"/>
                    <a:pt x="1073" y="2054"/>
                    <a:pt x="1004" y="2168"/>
                  </a:cubicBezTo>
                  <a:cubicBezTo>
                    <a:pt x="753" y="2716"/>
                    <a:pt x="502" y="3241"/>
                    <a:pt x="228" y="3766"/>
                  </a:cubicBezTo>
                  <a:cubicBezTo>
                    <a:pt x="0" y="4223"/>
                    <a:pt x="91" y="4816"/>
                    <a:pt x="571" y="5067"/>
                  </a:cubicBezTo>
                  <a:cubicBezTo>
                    <a:pt x="720" y="5146"/>
                    <a:pt x="891" y="5186"/>
                    <a:pt x="1061" y="5186"/>
                  </a:cubicBezTo>
                  <a:cubicBezTo>
                    <a:pt x="1386" y="5186"/>
                    <a:pt x="1707" y="5039"/>
                    <a:pt x="1872" y="4725"/>
                  </a:cubicBezTo>
                  <a:cubicBezTo>
                    <a:pt x="2465" y="3583"/>
                    <a:pt x="2990" y="2397"/>
                    <a:pt x="3470" y="1187"/>
                  </a:cubicBezTo>
                  <a:cubicBezTo>
                    <a:pt x="3538" y="981"/>
                    <a:pt x="3470" y="685"/>
                    <a:pt x="3378" y="479"/>
                  </a:cubicBezTo>
                  <a:cubicBezTo>
                    <a:pt x="3264" y="274"/>
                    <a:pt x="3013" y="91"/>
                    <a:pt x="2785" y="23"/>
                  </a:cubicBezTo>
                  <a:cubicBezTo>
                    <a:pt x="2713" y="8"/>
                    <a:pt x="2636" y="1"/>
                    <a:pt x="25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4" name="Google Shape;954;p34"/>
            <p:cNvSpPr/>
            <p:nvPr/>
          </p:nvSpPr>
          <p:spPr>
            <a:xfrm>
              <a:off x="3574025" y="2684625"/>
              <a:ext cx="93625" cy="112950"/>
            </a:xfrm>
            <a:custGeom>
              <a:rect b="b" l="l" r="r" t="t"/>
              <a:pathLst>
                <a:path extrusionOk="0" h="4518" w="3745">
                  <a:moveTo>
                    <a:pt x="2671" y="0"/>
                  </a:moveTo>
                  <a:cubicBezTo>
                    <a:pt x="2347" y="0"/>
                    <a:pt x="2032" y="163"/>
                    <a:pt x="1850" y="467"/>
                  </a:cubicBezTo>
                  <a:lnTo>
                    <a:pt x="275" y="3092"/>
                  </a:lnTo>
                  <a:cubicBezTo>
                    <a:pt x="1" y="3525"/>
                    <a:pt x="161" y="4165"/>
                    <a:pt x="594" y="4393"/>
                  </a:cubicBezTo>
                  <a:cubicBezTo>
                    <a:pt x="754" y="4477"/>
                    <a:pt x="921" y="4517"/>
                    <a:pt x="1084" y="4517"/>
                  </a:cubicBezTo>
                  <a:cubicBezTo>
                    <a:pt x="1408" y="4517"/>
                    <a:pt x="1713" y="4355"/>
                    <a:pt x="1895" y="4050"/>
                  </a:cubicBezTo>
                  <a:lnTo>
                    <a:pt x="3493" y="1426"/>
                  </a:lnTo>
                  <a:cubicBezTo>
                    <a:pt x="3744" y="992"/>
                    <a:pt x="3607" y="353"/>
                    <a:pt x="3151" y="124"/>
                  </a:cubicBezTo>
                  <a:cubicBezTo>
                    <a:pt x="2998" y="41"/>
                    <a:pt x="2834" y="0"/>
                    <a:pt x="26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5" name="Google Shape;955;p34"/>
            <p:cNvSpPr/>
            <p:nvPr/>
          </p:nvSpPr>
          <p:spPr>
            <a:xfrm>
              <a:off x="3570600" y="2511325"/>
              <a:ext cx="85050" cy="119350"/>
            </a:xfrm>
            <a:custGeom>
              <a:rect b="b" l="l" r="r" t="t"/>
              <a:pathLst>
                <a:path extrusionOk="0" h="4774" w="3402">
                  <a:moveTo>
                    <a:pt x="2374" y="1"/>
                  </a:moveTo>
                  <a:cubicBezTo>
                    <a:pt x="1945" y="1"/>
                    <a:pt x="1536" y="265"/>
                    <a:pt x="1439" y="711"/>
                  </a:cubicBezTo>
                  <a:cubicBezTo>
                    <a:pt x="1347" y="1053"/>
                    <a:pt x="1233" y="1373"/>
                    <a:pt x="1096" y="1715"/>
                  </a:cubicBezTo>
                  <a:cubicBezTo>
                    <a:pt x="868" y="2263"/>
                    <a:pt x="571" y="2765"/>
                    <a:pt x="206" y="3245"/>
                  </a:cubicBezTo>
                  <a:lnTo>
                    <a:pt x="252" y="3153"/>
                  </a:lnTo>
                  <a:lnTo>
                    <a:pt x="252" y="3153"/>
                  </a:lnTo>
                  <a:cubicBezTo>
                    <a:pt x="115" y="3359"/>
                    <a:pt x="1" y="3541"/>
                    <a:pt x="1" y="3815"/>
                  </a:cubicBezTo>
                  <a:cubicBezTo>
                    <a:pt x="1" y="4044"/>
                    <a:pt x="92" y="4317"/>
                    <a:pt x="252" y="4477"/>
                  </a:cubicBezTo>
                  <a:cubicBezTo>
                    <a:pt x="434" y="4637"/>
                    <a:pt x="686" y="4774"/>
                    <a:pt x="937" y="4774"/>
                  </a:cubicBezTo>
                  <a:cubicBezTo>
                    <a:pt x="1165" y="4751"/>
                    <a:pt x="1462" y="4683"/>
                    <a:pt x="1599" y="4500"/>
                  </a:cubicBezTo>
                  <a:cubicBezTo>
                    <a:pt x="2397" y="3519"/>
                    <a:pt x="2968" y="2423"/>
                    <a:pt x="3265" y="1190"/>
                  </a:cubicBezTo>
                  <a:cubicBezTo>
                    <a:pt x="3402" y="711"/>
                    <a:pt x="3105" y="140"/>
                    <a:pt x="2603" y="26"/>
                  </a:cubicBezTo>
                  <a:cubicBezTo>
                    <a:pt x="2527" y="9"/>
                    <a:pt x="2450" y="1"/>
                    <a:pt x="237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6" name="Google Shape;956;p34"/>
            <p:cNvSpPr/>
            <p:nvPr/>
          </p:nvSpPr>
          <p:spPr>
            <a:xfrm>
              <a:off x="3445650" y="2431250"/>
              <a:ext cx="94175" cy="115550"/>
            </a:xfrm>
            <a:custGeom>
              <a:rect b="b" l="l" r="r" t="t"/>
              <a:pathLst>
                <a:path extrusionOk="0" h="4622" w="3767">
                  <a:moveTo>
                    <a:pt x="2693" y="1"/>
                  </a:moveTo>
                  <a:cubicBezTo>
                    <a:pt x="2369" y="1"/>
                    <a:pt x="2054" y="163"/>
                    <a:pt x="1872" y="467"/>
                  </a:cubicBezTo>
                  <a:lnTo>
                    <a:pt x="251" y="3206"/>
                  </a:lnTo>
                  <a:cubicBezTo>
                    <a:pt x="0" y="3640"/>
                    <a:pt x="137" y="4256"/>
                    <a:pt x="594" y="4508"/>
                  </a:cubicBezTo>
                  <a:cubicBezTo>
                    <a:pt x="746" y="4584"/>
                    <a:pt x="913" y="4622"/>
                    <a:pt x="1078" y="4622"/>
                  </a:cubicBezTo>
                  <a:cubicBezTo>
                    <a:pt x="1408" y="4622"/>
                    <a:pt x="1727" y="4469"/>
                    <a:pt x="1895" y="4165"/>
                  </a:cubicBezTo>
                  <a:lnTo>
                    <a:pt x="3515" y="1426"/>
                  </a:lnTo>
                  <a:cubicBezTo>
                    <a:pt x="3766" y="992"/>
                    <a:pt x="3629" y="353"/>
                    <a:pt x="3173" y="125"/>
                  </a:cubicBezTo>
                  <a:cubicBezTo>
                    <a:pt x="3021" y="41"/>
                    <a:pt x="2856" y="1"/>
                    <a:pt x="26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7" name="Google Shape;957;p34"/>
            <p:cNvSpPr/>
            <p:nvPr/>
          </p:nvSpPr>
          <p:spPr>
            <a:xfrm>
              <a:off x="3297275" y="2367475"/>
              <a:ext cx="98750" cy="113675"/>
            </a:xfrm>
            <a:custGeom>
              <a:rect b="b" l="l" r="r" t="t"/>
              <a:pathLst>
                <a:path extrusionOk="0" h="4547" w="3950">
                  <a:moveTo>
                    <a:pt x="2874" y="0"/>
                  </a:moveTo>
                  <a:cubicBezTo>
                    <a:pt x="2549" y="0"/>
                    <a:pt x="2233" y="168"/>
                    <a:pt x="2032" y="462"/>
                  </a:cubicBezTo>
                  <a:cubicBezTo>
                    <a:pt x="1461" y="1352"/>
                    <a:pt x="868" y="2242"/>
                    <a:pt x="274" y="3110"/>
                  </a:cubicBezTo>
                  <a:cubicBezTo>
                    <a:pt x="0" y="3543"/>
                    <a:pt x="183" y="4183"/>
                    <a:pt x="617" y="4411"/>
                  </a:cubicBezTo>
                  <a:cubicBezTo>
                    <a:pt x="778" y="4503"/>
                    <a:pt x="945" y="4546"/>
                    <a:pt x="1106" y="4546"/>
                  </a:cubicBezTo>
                  <a:cubicBezTo>
                    <a:pt x="1424" y="4546"/>
                    <a:pt x="1721" y="4379"/>
                    <a:pt x="1918" y="4091"/>
                  </a:cubicBezTo>
                  <a:lnTo>
                    <a:pt x="3675" y="1421"/>
                  </a:lnTo>
                  <a:cubicBezTo>
                    <a:pt x="3949" y="1010"/>
                    <a:pt x="3789" y="348"/>
                    <a:pt x="3333" y="120"/>
                  </a:cubicBezTo>
                  <a:cubicBezTo>
                    <a:pt x="3186" y="39"/>
                    <a:pt x="3029" y="0"/>
                    <a:pt x="28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8" name="Google Shape;958;p34"/>
            <p:cNvSpPr/>
            <p:nvPr/>
          </p:nvSpPr>
          <p:spPr>
            <a:xfrm>
              <a:off x="3451925" y="2228675"/>
              <a:ext cx="79900" cy="109400"/>
            </a:xfrm>
            <a:custGeom>
              <a:rect b="b" l="l" r="r" t="t"/>
              <a:pathLst>
                <a:path extrusionOk="0" h="4376" w="3196">
                  <a:moveTo>
                    <a:pt x="2181" y="0"/>
                  </a:moveTo>
                  <a:cubicBezTo>
                    <a:pt x="1857" y="0"/>
                    <a:pt x="1540" y="144"/>
                    <a:pt x="1392" y="467"/>
                  </a:cubicBezTo>
                  <a:lnTo>
                    <a:pt x="183" y="2955"/>
                  </a:lnTo>
                  <a:cubicBezTo>
                    <a:pt x="69" y="3184"/>
                    <a:pt x="0" y="3435"/>
                    <a:pt x="69" y="3686"/>
                  </a:cubicBezTo>
                  <a:cubicBezTo>
                    <a:pt x="137" y="3914"/>
                    <a:pt x="297" y="4142"/>
                    <a:pt x="525" y="4256"/>
                  </a:cubicBezTo>
                  <a:cubicBezTo>
                    <a:pt x="667" y="4335"/>
                    <a:pt x="838" y="4376"/>
                    <a:pt x="1011" y="4376"/>
                  </a:cubicBezTo>
                  <a:cubicBezTo>
                    <a:pt x="1340" y="4376"/>
                    <a:pt x="1677" y="4228"/>
                    <a:pt x="1826" y="3914"/>
                  </a:cubicBezTo>
                  <a:lnTo>
                    <a:pt x="3013" y="1426"/>
                  </a:lnTo>
                  <a:cubicBezTo>
                    <a:pt x="3127" y="1198"/>
                    <a:pt x="3196" y="947"/>
                    <a:pt x="3127" y="696"/>
                  </a:cubicBezTo>
                  <a:cubicBezTo>
                    <a:pt x="3059" y="467"/>
                    <a:pt x="2899" y="216"/>
                    <a:pt x="2694" y="125"/>
                  </a:cubicBezTo>
                  <a:cubicBezTo>
                    <a:pt x="2539" y="44"/>
                    <a:pt x="2359" y="0"/>
                    <a:pt x="21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9" name="Google Shape;959;p34"/>
            <p:cNvSpPr/>
            <p:nvPr/>
          </p:nvSpPr>
          <p:spPr>
            <a:xfrm>
              <a:off x="3607125" y="2317125"/>
              <a:ext cx="93600" cy="127000"/>
            </a:xfrm>
            <a:custGeom>
              <a:rect b="b" l="l" r="r" t="t"/>
              <a:pathLst>
                <a:path extrusionOk="0" h="5080" w="3744">
                  <a:moveTo>
                    <a:pt x="2643" y="1"/>
                  </a:moveTo>
                  <a:cubicBezTo>
                    <a:pt x="2324" y="1"/>
                    <a:pt x="2024" y="163"/>
                    <a:pt x="1827" y="467"/>
                  </a:cubicBezTo>
                  <a:cubicBezTo>
                    <a:pt x="1119" y="1540"/>
                    <a:pt x="548" y="2681"/>
                    <a:pt x="69" y="3891"/>
                  </a:cubicBezTo>
                  <a:cubicBezTo>
                    <a:pt x="1" y="4097"/>
                    <a:pt x="69" y="4416"/>
                    <a:pt x="160" y="4599"/>
                  </a:cubicBezTo>
                  <a:cubicBezTo>
                    <a:pt x="275" y="4804"/>
                    <a:pt x="526" y="5010"/>
                    <a:pt x="754" y="5055"/>
                  </a:cubicBezTo>
                  <a:cubicBezTo>
                    <a:pt x="833" y="5072"/>
                    <a:pt x="909" y="5080"/>
                    <a:pt x="982" y="5080"/>
                  </a:cubicBezTo>
                  <a:cubicBezTo>
                    <a:pt x="1416" y="5080"/>
                    <a:pt x="1742" y="4800"/>
                    <a:pt x="1918" y="4371"/>
                  </a:cubicBezTo>
                  <a:cubicBezTo>
                    <a:pt x="1941" y="4302"/>
                    <a:pt x="1986" y="4234"/>
                    <a:pt x="2009" y="4165"/>
                  </a:cubicBezTo>
                  <a:cubicBezTo>
                    <a:pt x="2009" y="4142"/>
                    <a:pt x="2009" y="4119"/>
                    <a:pt x="2032" y="4097"/>
                  </a:cubicBezTo>
                  <a:cubicBezTo>
                    <a:pt x="2078" y="3982"/>
                    <a:pt x="2146" y="3846"/>
                    <a:pt x="2192" y="3731"/>
                  </a:cubicBezTo>
                  <a:cubicBezTo>
                    <a:pt x="2306" y="3458"/>
                    <a:pt x="2443" y="3206"/>
                    <a:pt x="2580" y="2955"/>
                  </a:cubicBezTo>
                  <a:cubicBezTo>
                    <a:pt x="2854" y="2430"/>
                    <a:pt x="3151" y="1905"/>
                    <a:pt x="3470" y="1426"/>
                  </a:cubicBezTo>
                  <a:cubicBezTo>
                    <a:pt x="3744" y="1015"/>
                    <a:pt x="3561" y="353"/>
                    <a:pt x="3128" y="125"/>
                  </a:cubicBezTo>
                  <a:cubicBezTo>
                    <a:pt x="2968" y="41"/>
                    <a:pt x="2803" y="1"/>
                    <a:pt x="264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0" name="Google Shape;960;p34"/>
            <p:cNvSpPr/>
            <p:nvPr/>
          </p:nvSpPr>
          <p:spPr>
            <a:xfrm>
              <a:off x="3176300" y="2631125"/>
              <a:ext cx="79350" cy="95650"/>
            </a:xfrm>
            <a:custGeom>
              <a:rect b="b" l="l" r="r" t="t"/>
              <a:pathLst>
                <a:path extrusionOk="0" h="3826" w="3174">
                  <a:moveTo>
                    <a:pt x="2148" y="0"/>
                  </a:moveTo>
                  <a:cubicBezTo>
                    <a:pt x="2079" y="0"/>
                    <a:pt x="2010" y="9"/>
                    <a:pt x="1941" y="28"/>
                  </a:cubicBezTo>
                  <a:lnTo>
                    <a:pt x="1735" y="119"/>
                  </a:lnTo>
                  <a:cubicBezTo>
                    <a:pt x="1575" y="210"/>
                    <a:pt x="1461" y="324"/>
                    <a:pt x="1370" y="484"/>
                  </a:cubicBezTo>
                  <a:cubicBezTo>
                    <a:pt x="914" y="1078"/>
                    <a:pt x="503" y="1717"/>
                    <a:pt x="183" y="2401"/>
                  </a:cubicBezTo>
                  <a:cubicBezTo>
                    <a:pt x="69" y="2630"/>
                    <a:pt x="1" y="2858"/>
                    <a:pt x="69" y="3109"/>
                  </a:cubicBezTo>
                  <a:cubicBezTo>
                    <a:pt x="137" y="3337"/>
                    <a:pt x="297" y="3588"/>
                    <a:pt x="503" y="3702"/>
                  </a:cubicBezTo>
                  <a:cubicBezTo>
                    <a:pt x="658" y="3780"/>
                    <a:pt x="823" y="3826"/>
                    <a:pt x="992" y="3826"/>
                  </a:cubicBezTo>
                  <a:cubicBezTo>
                    <a:pt x="1072" y="3826"/>
                    <a:pt x="1153" y="3816"/>
                    <a:pt x="1233" y="3794"/>
                  </a:cubicBezTo>
                  <a:cubicBezTo>
                    <a:pt x="1461" y="3725"/>
                    <a:pt x="1712" y="3588"/>
                    <a:pt x="1804" y="3360"/>
                  </a:cubicBezTo>
                  <a:cubicBezTo>
                    <a:pt x="2146" y="2675"/>
                    <a:pt x="2557" y="2036"/>
                    <a:pt x="3013" y="1443"/>
                  </a:cubicBezTo>
                  <a:cubicBezTo>
                    <a:pt x="3150" y="1260"/>
                    <a:pt x="3173" y="918"/>
                    <a:pt x="3105" y="712"/>
                  </a:cubicBezTo>
                  <a:cubicBezTo>
                    <a:pt x="3059" y="484"/>
                    <a:pt x="2876" y="256"/>
                    <a:pt x="2671" y="142"/>
                  </a:cubicBezTo>
                  <a:cubicBezTo>
                    <a:pt x="2506" y="59"/>
                    <a:pt x="2328" y="0"/>
                    <a:pt x="214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1" name="Google Shape;961;p34"/>
            <p:cNvSpPr/>
            <p:nvPr/>
          </p:nvSpPr>
          <p:spPr>
            <a:xfrm>
              <a:off x="3289850" y="2746025"/>
              <a:ext cx="74775" cy="95025"/>
            </a:xfrm>
            <a:custGeom>
              <a:rect b="b" l="l" r="r" t="t"/>
              <a:pathLst>
                <a:path extrusionOk="0" h="3801" w="2991">
                  <a:moveTo>
                    <a:pt x="2023" y="0"/>
                  </a:moveTo>
                  <a:cubicBezTo>
                    <a:pt x="1943" y="0"/>
                    <a:pt x="1862" y="13"/>
                    <a:pt x="1781" y="42"/>
                  </a:cubicBezTo>
                  <a:cubicBezTo>
                    <a:pt x="1530" y="111"/>
                    <a:pt x="1347" y="248"/>
                    <a:pt x="1188" y="476"/>
                  </a:cubicBezTo>
                  <a:cubicBezTo>
                    <a:pt x="731" y="1138"/>
                    <a:pt x="389" y="1846"/>
                    <a:pt x="69" y="2599"/>
                  </a:cubicBezTo>
                  <a:cubicBezTo>
                    <a:pt x="1" y="2804"/>
                    <a:pt x="69" y="3124"/>
                    <a:pt x="161" y="3306"/>
                  </a:cubicBezTo>
                  <a:cubicBezTo>
                    <a:pt x="275" y="3535"/>
                    <a:pt x="526" y="3717"/>
                    <a:pt x="754" y="3763"/>
                  </a:cubicBezTo>
                  <a:cubicBezTo>
                    <a:pt x="836" y="3787"/>
                    <a:pt x="924" y="3800"/>
                    <a:pt x="1012" y="3800"/>
                  </a:cubicBezTo>
                  <a:cubicBezTo>
                    <a:pt x="1170" y="3800"/>
                    <a:pt x="1330" y="3759"/>
                    <a:pt x="1462" y="3672"/>
                  </a:cubicBezTo>
                  <a:cubicBezTo>
                    <a:pt x="1530" y="3626"/>
                    <a:pt x="1599" y="3580"/>
                    <a:pt x="1667" y="3535"/>
                  </a:cubicBezTo>
                  <a:cubicBezTo>
                    <a:pt x="1781" y="3420"/>
                    <a:pt x="1850" y="3284"/>
                    <a:pt x="1895" y="3124"/>
                  </a:cubicBezTo>
                  <a:cubicBezTo>
                    <a:pt x="2146" y="2530"/>
                    <a:pt x="2466" y="1960"/>
                    <a:pt x="2831" y="1435"/>
                  </a:cubicBezTo>
                  <a:cubicBezTo>
                    <a:pt x="2968" y="1252"/>
                    <a:pt x="2991" y="933"/>
                    <a:pt x="2945" y="704"/>
                  </a:cubicBezTo>
                  <a:cubicBezTo>
                    <a:pt x="2877" y="476"/>
                    <a:pt x="2717" y="248"/>
                    <a:pt x="2489" y="134"/>
                  </a:cubicBezTo>
                  <a:cubicBezTo>
                    <a:pt x="2350" y="56"/>
                    <a:pt x="2190" y="0"/>
                    <a:pt x="20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2" name="Google Shape;962;p34"/>
            <p:cNvSpPr/>
            <p:nvPr/>
          </p:nvSpPr>
          <p:spPr>
            <a:xfrm>
              <a:off x="3463900" y="2821975"/>
              <a:ext cx="107875" cy="125375"/>
            </a:xfrm>
            <a:custGeom>
              <a:rect b="b" l="l" r="r" t="t"/>
              <a:pathLst>
                <a:path extrusionOk="0" h="5015" w="4315">
                  <a:moveTo>
                    <a:pt x="983" y="2710"/>
                  </a:moveTo>
                  <a:cubicBezTo>
                    <a:pt x="969" y="2726"/>
                    <a:pt x="963" y="2735"/>
                    <a:pt x="963" y="2735"/>
                  </a:cubicBezTo>
                  <a:cubicBezTo>
                    <a:pt x="964" y="2735"/>
                    <a:pt x="971" y="2727"/>
                    <a:pt x="983" y="2710"/>
                  </a:cubicBezTo>
                  <a:close/>
                  <a:moveTo>
                    <a:pt x="3248" y="1"/>
                  </a:moveTo>
                  <a:cubicBezTo>
                    <a:pt x="2926" y="1"/>
                    <a:pt x="2607" y="153"/>
                    <a:pt x="2443" y="451"/>
                  </a:cubicBezTo>
                  <a:cubicBezTo>
                    <a:pt x="2146" y="999"/>
                    <a:pt x="1826" y="1547"/>
                    <a:pt x="1461" y="2049"/>
                  </a:cubicBezTo>
                  <a:cubicBezTo>
                    <a:pt x="1370" y="2186"/>
                    <a:pt x="1279" y="2323"/>
                    <a:pt x="1187" y="2437"/>
                  </a:cubicBezTo>
                  <a:cubicBezTo>
                    <a:pt x="1142" y="2505"/>
                    <a:pt x="1096" y="2551"/>
                    <a:pt x="1050" y="2619"/>
                  </a:cubicBezTo>
                  <a:cubicBezTo>
                    <a:pt x="1030" y="2639"/>
                    <a:pt x="1028" y="2659"/>
                    <a:pt x="1012" y="2679"/>
                  </a:cubicBezTo>
                  <a:lnTo>
                    <a:pt x="1012" y="2679"/>
                  </a:lnTo>
                  <a:cubicBezTo>
                    <a:pt x="1022" y="2665"/>
                    <a:pt x="1028" y="2653"/>
                    <a:pt x="1028" y="2642"/>
                  </a:cubicBezTo>
                  <a:lnTo>
                    <a:pt x="1028" y="2642"/>
                  </a:lnTo>
                  <a:cubicBezTo>
                    <a:pt x="1009" y="2673"/>
                    <a:pt x="994" y="2695"/>
                    <a:pt x="983" y="2710"/>
                  </a:cubicBezTo>
                  <a:lnTo>
                    <a:pt x="983" y="2710"/>
                  </a:lnTo>
                  <a:cubicBezTo>
                    <a:pt x="989" y="2704"/>
                    <a:pt x="996" y="2696"/>
                    <a:pt x="1005" y="2688"/>
                  </a:cubicBezTo>
                  <a:cubicBezTo>
                    <a:pt x="1008" y="2685"/>
                    <a:pt x="1010" y="2682"/>
                    <a:pt x="1012" y="2679"/>
                  </a:cubicBezTo>
                  <a:lnTo>
                    <a:pt x="1012" y="2679"/>
                  </a:lnTo>
                  <a:cubicBezTo>
                    <a:pt x="980" y="2727"/>
                    <a:pt x="908" y="2789"/>
                    <a:pt x="891" y="2825"/>
                  </a:cubicBezTo>
                  <a:cubicBezTo>
                    <a:pt x="845" y="2870"/>
                    <a:pt x="799" y="2939"/>
                    <a:pt x="754" y="2985"/>
                  </a:cubicBezTo>
                  <a:cubicBezTo>
                    <a:pt x="640" y="3121"/>
                    <a:pt x="525" y="3258"/>
                    <a:pt x="411" y="3373"/>
                  </a:cubicBezTo>
                  <a:cubicBezTo>
                    <a:pt x="92" y="3761"/>
                    <a:pt x="0" y="4354"/>
                    <a:pt x="411" y="4719"/>
                  </a:cubicBezTo>
                  <a:cubicBezTo>
                    <a:pt x="595" y="4903"/>
                    <a:pt x="865" y="5015"/>
                    <a:pt x="1128" y="5015"/>
                  </a:cubicBezTo>
                  <a:cubicBezTo>
                    <a:pt x="1355" y="5015"/>
                    <a:pt x="1577" y="4932"/>
                    <a:pt x="1735" y="4742"/>
                  </a:cubicBezTo>
                  <a:cubicBezTo>
                    <a:pt x="2648" y="3738"/>
                    <a:pt x="3447" y="2619"/>
                    <a:pt x="4086" y="1432"/>
                  </a:cubicBezTo>
                  <a:cubicBezTo>
                    <a:pt x="4314" y="976"/>
                    <a:pt x="4200" y="360"/>
                    <a:pt x="3744" y="131"/>
                  </a:cubicBezTo>
                  <a:cubicBezTo>
                    <a:pt x="3593" y="44"/>
                    <a:pt x="3420" y="1"/>
                    <a:pt x="32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3" name="Google Shape;963;p34"/>
            <p:cNvSpPr/>
            <p:nvPr/>
          </p:nvSpPr>
          <p:spPr>
            <a:xfrm>
              <a:off x="3285850" y="2894725"/>
              <a:ext cx="100475" cy="120975"/>
            </a:xfrm>
            <a:custGeom>
              <a:rect b="b" l="l" r="r" t="t"/>
              <a:pathLst>
                <a:path extrusionOk="0" h="4839" w="4019">
                  <a:moveTo>
                    <a:pt x="2957" y="1"/>
                  </a:moveTo>
                  <a:cubicBezTo>
                    <a:pt x="2633" y="1"/>
                    <a:pt x="2311" y="148"/>
                    <a:pt x="2147" y="463"/>
                  </a:cubicBezTo>
                  <a:cubicBezTo>
                    <a:pt x="1599" y="1490"/>
                    <a:pt x="982" y="2471"/>
                    <a:pt x="298" y="3407"/>
                  </a:cubicBezTo>
                  <a:cubicBezTo>
                    <a:pt x="1" y="3818"/>
                    <a:pt x="206" y="4503"/>
                    <a:pt x="640" y="4708"/>
                  </a:cubicBezTo>
                  <a:cubicBezTo>
                    <a:pt x="804" y="4798"/>
                    <a:pt x="966" y="4838"/>
                    <a:pt x="1120" y="4838"/>
                  </a:cubicBezTo>
                  <a:cubicBezTo>
                    <a:pt x="1438" y="4838"/>
                    <a:pt x="1726" y="4665"/>
                    <a:pt x="1941" y="4389"/>
                  </a:cubicBezTo>
                  <a:cubicBezTo>
                    <a:pt x="2626" y="3430"/>
                    <a:pt x="3242" y="2448"/>
                    <a:pt x="3790" y="1421"/>
                  </a:cubicBezTo>
                  <a:cubicBezTo>
                    <a:pt x="4018" y="988"/>
                    <a:pt x="3904" y="371"/>
                    <a:pt x="3448" y="120"/>
                  </a:cubicBezTo>
                  <a:cubicBezTo>
                    <a:pt x="3298" y="42"/>
                    <a:pt x="3127" y="1"/>
                    <a:pt x="29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4" name="Google Shape;964;p34"/>
            <p:cNvSpPr/>
            <p:nvPr/>
          </p:nvSpPr>
          <p:spPr>
            <a:xfrm>
              <a:off x="3127800" y="2807725"/>
              <a:ext cx="90175" cy="117525"/>
            </a:xfrm>
            <a:custGeom>
              <a:rect b="b" l="l" r="r" t="t"/>
              <a:pathLst>
                <a:path extrusionOk="0" h="4701" w="3607">
                  <a:moveTo>
                    <a:pt x="2541" y="0"/>
                  </a:moveTo>
                  <a:cubicBezTo>
                    <a:pt x="2218" y="0"/>
                    <a:pt x="1899" y="152"/>
                    <a:pt x="1735" y="450"/>
                  </a:cubicBezTo>
                  <a:cubicBezTo>
                    <a:pt x="1233" y="1409"/>
                    <a:pt x="731" y="2345"/>
                    <a:pt x="251" y="3281"/>
                  </a:cubicBezTo>
                  <a:cubicBezTo>
                    <a:pt x="0" y="3714"/>
                    <a:pt x="114" y="4331"/>
                    <a:pt x="571" y="4582"/>
                  </a:cubicBezTo>
                  <a:cubicBezTo>
                    <a:pt x="728" y="4660"/>
                    <a:pt x="904" y="4701"/>
                    <a:pt x="1077" y="4701"/>
                  </a:cubicBezTo>
                  <a:cubicBezTo>
                    <a:pt x="1406" y="4701"/>
                    <a:pt x="1722" y="4554"/>
                    <a:pt x="1872" y="4239"/>
                  </a:cubicBezTo>
                  <a:cubicBezTo>
                    <a:pt x="2374" y="3303"/>
                    <a:pt x="2876" y="2368"/>
                    <a:pt x="3378" y="1432"/>
                  </a:cubicBezTo>
                  <a:cubicBezTo>
                    <a:pt x="3607" y="975"/>
                    <a:pt x="3515" y="359"/>
                    <a:pt x="3036" y="131"/>
                  </a:cubicBezTo>
                  <a:cubicBezTo>
                    <a:pt x="2885" y="43"/>
                    <a:pt x="2713" y="0"/>
                    <a:pt x="25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65" name="Google Shape;965;p34"/>
          <p:cNvGrpSpPr/>
          <p:nvPr/>
        </p:nvGrpSpPr>
        <p:grpSpPr>
          <a:xfrm rot="-3041862">
            <a:off x="8757584" y="3877514"/>
            <a:ext cx="446242" cy="453366"/>
            <a:chOff x="4350100" y="1147775"/>
            <a:chExt cx="446250" cy="453375"/>
          </a:xfrm>
        </p:grpSpPr>
        <p:sp>
          <p:nvSpPr>
            <p:cNvPr id="966" name="Google Shape;966;p34"/>
            <p:cNvSpPr/>
            <p:nvPr/>
          </p:nvSpPr>
          <p:spPr>
            <a:xfrm>
              <a:off x="4587475" y="1395350"/>
              <a:ext cx="208875" cy="205800"/>
            </a:xfrm>
            <a:custGeom>
              <a:rect b="b" l="l" r="r" t="t"/>
              <a:pathLst>
                <a:path extrusionOk="0" h="8232" w="8355">
                  <a:moveTo>
                    <a:pt x="4104" y="0"/>
                  </a:moveTo>
                  <a:cubicBezTo>
                    <a:pt x="2167" y="0"/>
                    <a:pt x="643" y="1771"/>
                    <a:pt x="320" y="3603"/>
                  </a:cubicBezTo>
                  <a:cubicBezTo>
                    <a:pt x="0" y="5543"/>
                    <a:pt x="1119" y="7483"/>
                    <a:pt x="3036" y="8076"/>
                  </a:cubicBezTo>
                  <a:cubicBezTo>
                    <a:pt x="3393" y="8180"/>
                    <a:pt x="3759" y="8231"/>
                    <a:pt x="4124" y="8231"/>
                  </a:cubicBezTo>
                  <a:cubicBezTo>
                    <a:pt x="4880" y="8231"/>
                    <a:pt x="5631" y="8013"/>
                    <a:pt x="6277" y="7597"/>
                  </a:cubicBezTo>
                  <a:cubicBezTo>
                    <a:pt x="6574" y="7414"/>
                    <a:pt x="6848" y="7163"/>
                    <a:pt x="7099" y="6890"/>
                  </a:cubicBezTo>
                  <a:cubicBezTo>
                    <a:pt x="7852" y="6296"/>
                    <a:pt x="8355" y="5383"/>
                    <a:pt x="8332" y="4402"/>
                  </a:cubicBezTo>
                  <a:cubicBezTo>
                    <a:pt x="8309" y="3352"/>
                    <a:pt x="7715" y="2210"/>
                    <a:pt x="7031" y="1411"/>
                  </a:cubicBezTo>
                  <a:cubicBezTo>
                    <a:pt x="6369" y="658"/>
                    <a:pt x="5456" y="110"/>
                    <a:pt x="4451" y="19"/>
                  </a:cubicBezTo>
                  <a:cubicBezTo>
                    <a:pt x="4334" y="6"/>
                    <a:pt x="4218" y="0"/>
                    <a:pt x="41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7" name="Google Shape;967;p34"/>
            <p:cNvSpPr/>
            <p:nvPr/>
          </p:nvSpPr>
          <p:spPr>
            <a:xfrm>
              <a:off x="4350100" y="1473750"/>
              <a:ext cx="95875" cy="93525"/>
            </a:xfrm>
            <a:custGeom>
              <a:rect b="b" l="l" r="r" t="t"/>
              <a:pathLst>
                <a:path extrusionOk="0" h="3741" w="3835">
                  <a:moveTo>
                    <a:pt x="1554" y="1"/>
                  </a:moveTo>
                  <a:cubicBezTo>
                    <a:pt x="1238" y="1"/>
                    <a:pt x="928" y="93"/>
                    <a:pt x="662" y="307"/>
                  </a:cubicBezTo>
                  <a:cubicBezTo>
                    <a:pt x="23" y="832"/>
                    <a:pt x="0" y="1927"/>
                    <a:pt x="274" y="2658"/>
                  </a:cubicBezTo>
                  <a:cubicBezTo>
                    <a:pt x="434" y="3069"/>
                    <a:pt x="753" y="3411"/>
                    <a:pt x="1164" y="3594"/>
                  </a:cubicBezTo>
                  <a:cubicBezTo>
                    <a:pt x="1429" y="3705"/>
                    <a:pt x="1710" y="3740"/>
                    <a:pt x="1998" y="3740"/>
                  </a:cubicBezTo>
                  <a:cubicBezTo>
                    <a:pt x="2182" y="3740"/>
                    <a:pt x="2369" y="3726"/>
                    <a:pt x="2557" y="3708"/>
                  </a:cubicBezTo>
                  <a:cubicBezTo>
                    <a:pt x="2716" y="3708"/>
                    <a:pt x="2808" y="3594"/>
                    <a:pt x="2808" y="3457"/>
                  </a:cubicBezTo>
                  <a:cubicBezTo>
                    <a:pt x="3036" y="3343"/>
                    <a:pt x="3241" y="3137"/>
                    <a:pt x="3401" y="2886"/>
                  </a:cubicBezTo>
                  <a:cubicBezTo>
                    <a:pt x="3835" y="2133"/>
                    <a:pt x="3584" y="1220"/>
                    <a:pt x="2990" y="626"/>
                  </a:cubicBezTo>
                  <a:cubicBezTo>
                    <a:pt x="2620" y="256"/>
                    <a:pt x="2080" y="1"/>
                    <a:pt x="15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8" name="Google Shape;968;p34"/>
            <p:cNvSpPr/>
            <p:nvPr/>
          </p:nvSpPr>
          <p:spPr>
            <a:xfrm>
              <a:off x="4386600" y="1147775"/>
              <a:ext cx="162675" cy="170425"/>
            </a:xfrm>
            <a:custGeom>
              <a:rect b="b" l="l" r="r" t="t"/>
              <a:pathLst>
                <a:path extrusionOk="0" h="6817" w="6507">
                  <a:moveTo>
                    <a:pt x="2995" y="0"/>
                  </a:moveTo>
                  <a:cubicBezTo>
                    <a:pt x="2821" y="0"/>
                    <a:pt x="2644" y="20"/>
                    <a:pt x="2466" y="62"/>
                  </a:cubicBezTo>
                  <a:cubicBezTo>
                    <a:pt x="1005" y="427"/>
                    <a:pt x="69" y="2002"/>
                    <a:pt x="47" y="3440"/>
                  </a:cubicBezTo>
                  <a:cubicBezTo>
                    <a:pt x="1" y="4764"/>
                    <a:pt x="754" y="6065"/>
                    <a:pt x="1964" y="6544"/>
                  </a:cubicBezTo>
                  <a:cubicBezTo>
                    <a:pt x="2359" y="6723"/>
                    <a:pt x="2786" y="6816"/>
                    <a:pt x="3215" y="6816"/>
                  </a:cubicBezTo>
                  <a:cubicBezTo>
                    <a:pt x="3825" y="6816"/>
                    <a:pt x="4440" y="6627"/>
                    <a:pt x="4977" y="6224"/>
                  </a:cubicBezTo>
                  <a:cubicBezTo>
                    <a:pt x="6141" y="5357"/>
                    <a:pt x="6506" y="3736"/>
                    <a:pt x="6027" y="2390"/>
                  </a:cubicBezTo>
                  <a:cubicBezTo>
                    <a:pt x="5562" y="1177"/>
                    <a:pt x="4345" y="0"/>
                    <a:pt x="29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69" name="Google Shape;969;p34"/>
          <p:cNvGrpSpPr/>
          <p:nvPr/>
        </p:nvGrpSpPr>
        <p:grpSpPr>
          <a:xfrm>
            <a:off x="6388150" y="4754550"/>
            <a:ext cx="1067700" cy="1029050"/>
            <a:chOff x="4445375" y="3754025"/>
            <a:chExt cx="1067700" cy="1029050"/>
          </a:xfrm>
        </p:grpSpPr>
        <p:sp>
          <p:nvSpPr>
            <p:cNvPr id="970" name="Google Shape;970;p34"/>
            <p:cNvSpPr/>
            <p:nvPr/>
          </p:nvSpPr>
          <p:spPr>
            <a:xfrm>
              <a:off x="4445375" y="3754025"/>
              <a:ext cx="1067700" cy="1029050"/>
            </a:xfrm>
            <a:custGeom>
              <a:rect b="b" l="l" r="r" t="t"/>
              <a:pathLst>
                <a:path extrusionOk="0" h="41162" w="42708">
                  <a:moveTo>
                    <a:pt x="18268" y="754"/>
                  </a:moveTo>
                  <a:cubicBezTo>
                    <a:pt x="21180" y="754"/>
                    <a:pt x="24101" y="1353"/>
                    <a:pt x="26844" y="2291"/>
                  </a:cubicBezTo>
                  <a:cubicBezTo>
                    <a:pt x="30975" y="3684"/>
                    <a:pt x="35083" y="5807"/>
                    <a:pt x="37594" y="9481"/>
                  </a:cubicBezTo>
                  <a:cubicBezTo>
                    <a:pt x="38850" y="11307"/>
                    <a:pt x="39717" y="13362"/>
                    <a:pt x="40356" y="15462"/>
                  </a:cubicBezTo>
                  <a:cubicBezTo>
                    <a:pt x="41018" y="17539"/>
                    <a:pt x="41429" y="19684"/>
                    <a:pt x="41520" y="21876"/>
                  </a:cubicBezTo>
                  <a:cubicBezTo>
                    <a:pt x="41703" y="26098"/>
                    <a:pt x="40539" y="30252"/>
                    <a:pt x="37708" y="33448"/>
                  </a:cubicBezTo>
                  <a:cubicBezTo>
                    <a:pt x="35038" y="36461"/>
                    <a:pt x="31363" y="38469"/>
                    <a:pt x="27551" y="39565"/>
                  </a:cubicBezTo>
                  <a:cubicBezTo>
                    <a:pt x="25655" y="40107"/>
                    <a:pt x="23718" y="40389"/>
                    <a:pt x="21791" y="40389"/>
                  </a:cubicBezTo>
                  <a:cubicBezTo>
                    <a:pt x="19334" y="40389"/>
                    <a:pt x="16891" y="39931"/>
                    <a:pt x="14564" y="38972"/>
                  </a:cubicBezTo>
                  <a:cubicBezTo>
                    <a:pt x="10706" y="37374"/>
                    <a:pt x="7419" y="34544"/>
                    <a:pt x="5182" y="31028"/>
                  </a:cubicBezTo>
                  <a:cubicBezTo>
                    <a:pt x="823" y="24158"/>
                    <a:pt x="229" y="14686"/>
                    <a:pt x="4635" y="7678"/>
                  </a:cubicBezTo>
                  <a:cubicBezTo>
                    <a:pt x="5160" y="6811"/>
                    <a:pt x="5776" y="5989"/>
                    <a:pt x="6461" y="5236"/>
                  </a:cubicBezTo>
                  <a:cubicBezTo>
                    <a:pt x="6483" y="5236"/>
                    <a:pt x="6483" y="5213"/>
                    <a:pt x="6506" y="5190"/>
                  </a:cubicBezTo>
                  <a:cubicBezTo>
                    <a:pt x="8424" y="3341"/>
                    <a:pt x="10866" y="2063"/>
                    <a:pt x="13445" y="1356"/>
                  </a:cubicBezTo>
                  <a:cubicBezTo>
                    <a:pt x="15029" y="939"/>
                    <a:pt x="16647" y="754"/>
                    <a:pt x="18268" y="754"/>
                  </a:cubicBezTo>
                  <a:close/>
                  <a:moveTo>
                    <a:pt x="18378" y="0"/>
                  </a:moveTo>
                  <a:cubicBezTo>
                    <a:pt x="17616" y="0"/>
                    <a:pt x="16853" y="40"/>
                    <a:pt x="16093" y="123"/>
                  </a:cubicBezTo>
                  <a:cubicBezTo>
                    <a:pt x="12098" y="534"/>
                    <a:pt x="8150" y="2246"/>
                    <a:pt x="5388" y="5236"/>
                  </a:cubicBezTo>
                  <a:cubicBezTo>
                    <a:pt x="4703" y="5943"/>
                    <a:pt x="4132" y="6742"/>
                    <a:pt x="3630" y="7587"/>
                  </a:cubicBezTo>
                  <a:cubicBezTo>
                    <a:pt x="3562" y="7701"/>
                    <a:pt x="3562" y="7815"/>
                    <a:pt x="3607" y="7906"/>
                  </a:cubicBezTo>
                  <a:cubicBezTo>
                    <a:pt x="1" y="14183"/>
                    <a:pt x="69" y="22286"/>
                    <a:pt x="3105" y="28814"/>
                  </a:cubicBezTo>
                  <a:cubicBezTo>
                    <a:pt x="4931" y="32718"/>
                    <a:pt x="7853" y="36073"/>
                    <a:pt x="11551" y="38287"/>
                  </a:cubicBezTo>
                  <a:cubicBezTo>
                    <a:pt x="14671" y="40163"/>
                    <a:pt x="18229" y="41162"/>
                    <a:pt x="21856" y="41162"/>
                  </a:cubicBezTo>
                  <a:cubicBezTo>
                    <a:pt x="22687" y="41162"/>
                    <a:pt x="23522" y="41109"/>
                    <a:pt x="24356" y="41003"/>
                  </a:cubicBezTo>
                  <a:cubicBezTo>
                    <a:pt x="28647" y="40432"/>
                    <a:pt x="32915" y="38675"/>
                    <a:pt x="36270" y="35890"/>
                  </a:cubicBezTo>
                  <a:cubicBezTo>
                    <a:pt x="39580" y="33151"/>
                    <a:pt x="41657" y="29385"/>
                    <a:pt x="42182" y="25117"/>
                  </a:cubicBezTo>
                  <a:cubicBezTo>
                    <a:pt x="42707" y="20620"/>
                    <a:pt x="41657" y="15895"/>
                    <a:pt x="39763" y="11810"/>
                  </a:cubicBezTo>
                  <a:cubicBezTo>
                    <a:pt x="38804" y="9732"/>
                    <a:pt x="37526" y="7838"/>
                    <a:pt x="35814" y="6309"/>
                  </a:cubicBezTo>
                  <a:cubicBezTo>
                    <a:pt x="34148" y="4802"/>
                    <a:pt x="32185" y="3661"/>
                    <a:pt x="30130" y="2748"/>
                  </a:cubicBezTo>
                  <a:cubicBezTo>
                    <a:pt x="26462" y="1115"/>
                    <a:pt x="22422" y="0"/>
                    <a:pt x="183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1" name="Google Shape;971;p34"/>
            <p:cNvSpPr/>
            <p:nvPr/>
          </p:nvSpPr>
          <p:spPr>
            <a:xfrm>
              <a:off x="4525850" y="3828875"/>
              <a:ext cx="901050" cy="847950"/>
            </a:xfrm>
            <a:custGeom>
              <a:rect b="b" l="l" r="r" t="t"/>
              <a:pathLst>
                <a:path extrusionOk="0" h="33918" w="36042">
                  <a:moveTo>
                    <a:pt x="15729" y="732"/>
                  </a:moveTo>
                  <a:cubicBezTo>
                    <a:pt x="18305" y="732"/>
                    <a:pt x="20906" y="1153"/>
                    <a:pt x="23328" y="1922"/>
                  </a:cubicBezTo>
                  <a:cubicBezTo>
                    <a:pt x="26546" y="2927"/>
                    <a:pt x="29536" y="4707"/>
                    <a:pt x="31659" y="7355"/>
                  </a:cubicBezTo>
                  <a:cubicBezTo>
                    <a:pt x="33873" y="10139"/>
                    <a:pt x="34992" y="13746"/>
                    <a:pt x="34946" y="17284"/>
                  </a:cubicBezTo>
                  <a:cubicBezTo>
                    <a:pt x="34832" y="23926"/>
                    <a:pt x="30678" y="30157"/>
                    <a:pt x="24309" y="32303"/>
                  </a:cubicBezTo>
                  <a:cubicBezTo>
                    <a:pt x="22589" y="32880"/>
                    <a:pt x="20779" y="33172"/>
                    <a:pt x="18968" y="33172"/>
                  </a:cubicBezTo>
                  <a:cubicBezTo>
                    <a:pt x="17343" y="33172"/>
                    <a:pt x="15717" y="32937"/>
                    <a:pt x="14152" y="32463"/>
                  </a:cubicBezTo>
                  <a:cubicBezTo>
                    <a:pt x="11048" y="31527"/>
                    <a:pt x="8263" y="29632"/>
                    <a:pt x="6140" y="27167"/>
                  </a:cubicBezTo>
                  <a:cubicBezTo>
                    <a:pt x="1461" y="21757"/>
                    <a:pt x="525" y="14065"/>
                    <a:pt x="3127" y="7492"/>
                  </a:cubicBezTo>
                  <a:cubicBezTo>
                    <a:pt x="3401" y="6807"/>
                    <a:pt x="3721" y="6145"/>
                    <a:pt x="4063" y="5506"/>
                  </a:cubicBezTo>
                  <a:cubicBezTo>
                    <a:pt x="6072" y="2881"/>
                    <a:pt x="9245" y="1443"/>
                    <a:pt x="12486" y="964"/>
                  </a:cubicBezTo>
                  <a:cubicBezTo>
                    <a:pt x="13552" y="808"/>
                    <a:pt x="14638" y="732"/>
                    <a:pt x="15729" y="732"/>
                  </a:cubicBezTo>
                  <a:close/>
                  <a:moveTo>
                    <a:pt x="15639" y="0"/>
                  </a:moveTo>
                  <a:cubicBezTo>
                    <a:pt x="15463" y="0"/>
                    <a:pt x="15287" y="2"/>
                    <a:pt x="15111" y="5"/>
                  </a:cubicBezTo>
                  <a:cubicBezTo>
                    <a:pt x="11299" y="73"/>
                    <a:pt x="7373" y="1101"/>
                    <a:pt x="4565" y="3794"/>
                  </a:cubicBezTo>
                  <a:cubicBezTo>
                    <a:pt x="4360" y="3999"/>
                    <a:pt x="4155" y="4205"/>
                    <a:pt x="3972" y="4433"/>
                  </a:cubicBezTo>
                  <a:cubicBezTo>
                    <a:pt x="3858" y="4433"/>
                    <a:pt x="3767" y="4479"/>
                    <a:pt x="3698" y="4593"/>
                  </a:cubicBezTo>
                  <a:cubicBezTo>
                    <a:pt x="3607" y="4753"/>
                    <a:pt x="3515" y="4935"/>
                    <a:pt x="3424" y="5095"/>
                  </a:cubicBezTo>
                  <a:cubicBezTo>
                    <a:pt x="3264" y="5323"/>
                    <a:pt x="3082" y="5552"/>
                    <a:pt x="2922" y="5803"/>
                  </a:cubicBezTo>
                  <a:cubicBezTo>
                    <a:pt x="2854" y="5917"/>
                    <a:pt x="2854" y="6054"/>
                    <a:pt x="2899" y="6145"/>
                  </a:cubicBezTo>
                  <a:cubicBezTo>
                    <a:pt x="0" y="12422"/>
                    <a:pt x="229" y="20023"/>
                    <a:pt x="4155" y="25843"/>
                  </a:cubicBezTo>
                  <a:cubicBezTo>
                    <a:pt x="6049" y="28628"/>
                    <a:pt x="8674" y="30956"/>
                    <a:pt x="11755" y="32371"/>
                  </a:cubicBezTo>
                  <a:cubicBezTo>
                    <a:pt x="14029" y="33405"/>
                    <a:pt x="16491" y="33918"/>
                    <a:pt x="18965" y="33918"/>
                  </a:cubicBezTo>
                  <a:cubicBezTo>
                    <a:pt x="20041" y="33918"/>
                    <a:pt x="21120" y="33820"/>
                    <a:pt x="22187" y="33627"/>
                  </a:cubicBezTo>
                  <a:cubicBezTo>
                    <a:pt x="25656" y="32988"/>
                    <a:pt x="28920" y="31253"/>
                    <a:pt x="31271" y="28628"/>
                  </a:cubicBezTo>
                  <a:cubicBezTo>
                    <a:pt x="33554" y="26094"/>
                    <a:pt x="35037" y="22876"/>
                    <a:pt x="35517" y="19498"/>
                  </a:cubicBezTo>
                  <a:cubicBezTo>
                    <a:pt x="36042" y="15960"/>
                    <a:pt x="35425" y="12331"/>
                    <a:pt x="33736" y="9181"/>
                  </a:cubicBezTo>
                  <a:cubicBezTo>
                    <a:pt x="32024" y="5940"/>
                    <a:pt x="29171" y="3520"/>
                    <a:pt x="25839" y="2059"/>
                  </a:cubicBezTo>
                  <a:cubicBezTo>
                    <a:pt x="22645" y="647"/>
                    <a:pt x="19120" y="0"/>
                    <a:pt x="156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2" name="Google Shape;972;p34"/>
            <p:cNvSpPr/>
            <p:nvPr/>
          </p:nvSpPr>
          <p:spPr>
            <a:xfrm>
              <a:off x="4684475" y="3927800"/>
              <a:ext cx="575225" cy="578550"/>
            </a:xfrm>
            <a:custGeom>
              <a:rect b="b" l="l" r="r" t="t"/>
              <a:pathLst>
                <a:path extrusionOk="0" h="23142" w="23009">
                  <a:moveTo>
                    <a:pt x="8298" y="779"/>
                  </a:moveTo>
                  <a:cubicBezTo>
                    <a:pt x="9182" y="779"/>
                    <a:pt x="10067" y="877"/>
                    <a:pt x="10888" y="1001"/>
                  </a:cubicBezTo>
                  <a:cubicBezTo>
                    <a:pt x="15454" y="1732"/>
                    <a:pt x="19813" y="4402"/>
                    <a:pt x="21388" y="8921"/>
                  </a:cubicBezTo>
                  <a:cubicBezTo>
                    <a:pt x="22141" y="11021"/>
                    <a:pt x="22187" y="13304"/>
                    <a:pt x="21365" y="15381"/>
                  </a:cubicBezTo>
                  <a:cubicBezTo>
                    <a:pt x="20475" y="17618"/>
                    <a:pt x="18763" y="19535"/>
                    <a:pt x="16732" y="20791"/>
                  </a:cubicBezTo>
                  <a:cubicBezTo>
                    <a:pt x="15082" y="21810"/>
                    <a:pt x="13192" y="22393"/>
                    <a:pt x="11281" y="22393"/>
                  </a:cubicBezTo>
                  <a:cubicBezTo>
                    <a:pt x="10839" y="22393"/>
                    <a:pt x="10395" y="22361"/>
                    <a:pt x="9953" y="22297"/>
                  </a:cubicBezTo>
                  <a:cubicBezTo>
                    <a:pt x="7624" y="21955"/>
                    <a:pt x="5570" y="20722"/>
                    <a:pt x="4109" y="18896"/>
                  </a:cubicBezTo>
                  <a:cubicBezTo>
                    <a:pt x="2534" y="16887"/>
                    <a:pt x="1599" y="14331"/>
                    <a:pt x="1279" y="11820"/>
                  </a:cubicBezTo>
                  <a:cubicBezTo>
                    <a:pt x="937" y="9127"/>
                    <a:pt x="1302" y="6342"/>
                    <a:pt x="2603" y="3946"/>
                  </a:cubicBezTo>
                  <a:cubicBezTo>
                    <a:pt x="2671" y="3831"/>
                    <a:pt x="2671" y="3717"/>
                    <a:pt x="2626" y="3626"/>
                  </a:cubicBezTo>
                  <a:cubicBezTo>
                    <a:pt x="3014" y="3033"/>
                    <a:pt x="3447" y="2508"/>
                    <a:pt x="3995" y="2051"/>
                  </a:cubicBezTo>
                  <a:cubicBezTo>
                    <a:pt x="5201" y="1078"/>
                    <a:pt x="6749" y="779"/>
                    <a:pt x="8298" y="779"/>
                  </a:cubicBezTo>
                  <a:close/>
                  <a:moveTo>
                    <a:pt x="8312" y="0"/>
                  </a:moveTo>
                  <a:cubicBezTo>
                    <a:pt x="6754" y="0"/>
                    <a:pt x="5221" y="298"/>
                    <a:pt x="3972" y="1138"/>
                  </a:cubicBezTo>
                  <a:cubicBezTo>
                    <a:pt x="1850" y="2553"/>
                    <a:pt x="845" y="5087"/>
                    <a:pt x="571" y="7529"/>
                  </a:cubicBezTo>
                  <a:cubicBezTo>
                    <a:pt x="549" y="7598"/>
                    <a:pt x="571" y="7643"/>
                    <a:pt x="571" y="7689"/>
                  </a:cubicBezTo>
                  <a:cubicBezTo>
                    <a:pt x="1" y="11318"/>
                    <a:pt x="822" y="15221"/>
                    <a:pt x="2763" y="18280"/>
                  </a:cubicBezTo>
                  <a:cubicBezTo>
                    <a:pt x="4041" y="20311"/>
                    <a:pt x="5890" y="21932"/>
                    <a:pt x="8195" y="22662"/>
                  </a:cubicBezTo>
                  <a:cubicBezTo>
                    <a:pt x="9203" y="22986"/>
                    <a:pt x="10246" y="23141"/>
                    <a:pt x="11287" y="23141"/>
                  </a:cubicBezTo>
                  <a:cubicBezTo>
                    <a:pt x="12814" y="23141"/>
                    <a:pt x="14339" y="22807"/>
                    <a:pt x="15750" y="22183"/>
                  </a:cubicBezTo>
                  <a:cubicBezTo>
                    <a:pt x="18078" y="21133"/>
                    <a:pt x="20087" y="19307"/>
                    <a:pt x="21365" y="17093"/>
                  </a:cubicBezTo>
                  <a:cubicBezTo>
                    <a:pt x="22598" y="14970"/>
                    <a:pt x="23009" y="12528"/>
                    <a:pt x="22529" y="10131"/>
                  </a:cubicBezTo>
                  <a:cubicBezTo>
                    <a:pt x="21502" y="5110"/>
                    <a:pt x="17211" y="1686"/>
                    <a:pt x="12395" y="545"/>
                  </a:cubicBezTo>
                  <a:cubicBezTo>
                    <a:pt x="11140" y="242"/>
                    <a:pt x="9716" y="0"/>
                    <a:pt x="83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3" name="Google Shape;973;p34"/>
            <p:cNvSpPr/>
            <p:nvPr/>
          </p:nvSpPr>
          <p:spPr>
            <a:xfrm>
              <a:off x="4832850" y="4094200"/>
              <a:ext cx="292175" cy="273000"/>
            </a:xfrm>
            <a:custGeom>
              <a:rect b="b" l="l" r="r" t="t"/>
              <a:pathLst>
                <a:path extrusionOk="0" h="10920" w="11687">
                  <a:moveTo>
                    <a:pt x="4301" y="761"/>
                  </a:moveTo>
                  <a:cubicBezTo>
                    <a:pt x="4948" y="761"/>
                    <a:pt x="5577" y="847"/>
                    <a:pt x="6072" y="964"/>
                  </a:cubicBezTo>
                  <a:cubicBezTo>
                    <a:pt x="8012" y="1444"/>
                    <a:pt x="9998" y="2768"/>
                    <a:pt x="10523" y="4822"/>
                  </a:cubicBezTo>
                  <a:cubicBezTo>
                    <a:pt x="11048" y="6876"/>
                    <a:pt x="9427" y="8588"/>
                    <a:pt x="7761" y="9501"/>
                  </a:cubicBezTo>
                  <a:cubicBezTo>
                    <a:pt x="6957" y="9928"/>
                    <a:pt x="6072" y="10174"/>
                    <a:pt x="5209" y="10174"/>
                  </a:cubicBezTo>
                  <a:cubicBezTo>
                    <a:pt x="4134" y="10174"/>
                    <a:pt x="3093" y="9793"/>
                    <a:pt x="2283" y="8908"/>
                  </a:cubicBezTo>
                  <a:cubicBezTo>
                    <a:pt x="594" y="7036"/>
                    <a:pt x="754" y="4365"/>
                    <a:pt x="1233" y="2060"/>
                  </a:cubicBezTo>
                  <a:cubicBezTo>
                    <a:pt x="1772" y="1072"/>
                    <a:pt x="3067" y="761"/>
                    <a:pt x="4301" y="761"/>
                  </a:cubicBezTo>
                  <a:close/>
                  <a:moveTo>
                    <a:pt x="4332" y="1"/>
                  </a:moveTo>
                  <a:cubicBezTo>
                    <a:pt x="3014" y="1"/>
                    <a:pt x="1677" y="328"/>
                    <a:pt x="891" y="1238"/>
                  </a:cubicBezTo>
                  <a:cubicBezTo>
                    <a:pt x="731" y="1261"/>
                    <a:pt x="594" y="1330"/>
                    <a:pt x="571" y="1512"/>
                  </a:cubicBezTo>
                  <a:cubicBezTo>
                    <a:pt x="548" y="1604"/>
                    <a:pt x="525" y="1695"/>
                    <a:pt x="503" y="1786"/>
                  </a:cubicBezTo>
                  <a:cubicBezTo>
                    <a:pt x="434" y="1946"/>
                    <a:pt x="366" y="2106"/>
                    <a:pt x="320" y="2288"/>
                  </a:cubicBezTo>
                  <a:cubicBezTo>
                    <a:pt x="274" y="2402"/>
                    <a:pt x="297" y="2517"/>
                    <a:pt x="366" y="2585"/>
                  </a:cubicBezTo>
                  <a:cubicBezTo>
                    <a:pt x="0" y="4822"/>
                    <a:pt x="23" y="7219"/>
                    <a:pt x="1461" y="9090"/>
                  </a:cubicBezTo>
                  <a:cubicBezTo>
                    <a:pt x="2434" y="10343"/>
                    <a:pt x="3806" y="10920"/>
                    <a:pt x="5239" y="10920"/>
                  </a:cubicBezTo>
                  <a:cubicBezTo>
                    <a:pt x="6027" y="10920"/>
                    <a:pt x="6833" y="10746"/>
                    <a:pt x="7601" y="10414"/>
                  </a:cubicBezTo>
                  <a:cubicBezTo>
                    <a:pt x="9655" y="9524"/>
                    <a:pt x="11687" y="7538"/>
                    <a:pt x="11367" y="5141"/>
                  </a:cubicBezTo>
                  <a:cubicBezTo>
                    <a:pt x="11048" y="2745"/>
                    <a:pt x="8902" y="1033"/>
                    <a:pt x="6734" y="348"/>
                  </a:cubicBezTo>
                  <a:cubicBezTo>
                    <a:pt x="6048" y="141"/>
                    <a:pt x="5194" y="1"/>
                    <a:pt x="433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4" name="Google Shape;974;p34"/>
            <p:cNvSpPr/>
            <p:nvPr/>
          </p:nvSpPr>
          <p:spPr>
            <a:xfrm>
              <a:off x="4974375" y="4233575"/>
              <a:ext cx="575" cy="575"/>
            </a:xfrm>
            <a:custGeom>
              <a:rect b="b" l="l" r="r" t="t"/>
              <a:pathLst>
                <a:path extrusionOk="0" h="23" w="23">
                  <a:moveTo>
                    <a:pt x="23" y="0"/>
                  </a:moveTo>
                  <a:cubicBezTo>
                    <a:pt x="23" y="23"/>
                    <a:pt x="0" y="23"/>
                    <a:pt x="0" y="23"/>
                  </a:cubicBezTo>
                  <a:cubicBezTo>
                    <a:pt x="23" y="23"/>
                    <a:pt x="23" y="23"/>
                    <a:pt x="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5" name="Google Shape;975;p34"/>
            <p:cNvSpPr/>
            <p:nvPr/>
          </p:nvSpPr>
          <p:spPr>
            <a:xfrm>
              <a:off x="4977225" y="4222150"/>
              <a:ext cx="575" cy="25"/>
            </a:xfrm>
            <a:custGeom>
              <a:rect b="b" l="l" r="r" t="t"/>
              <a:pathLst>
                <a:path extrusionOk="0" h="1" w="23">
                  <a:moveTo>
                    <a:pt x="23" y="1"/>
                  </a:moveTo>
                  <a:cubicBezTo>
                    <a:pt x="0" y="1"/>
                    <a:pt x="0" y="1"/>
                    <a:pt x="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6" name="Google Shape;976;p34"/>
            <p:cNvSpPr/>
            <p:nvPr/>
          </p:nvSpPr>
          <p:spPr>
            <a:xfrm>
              <a:off x="4915600" y="4190775"/>
              <a:ext cx="82750" cy="69875"/>
            </a:xfrm>
            <a:custGeom>
              <a:rect b="b" l="l" r="r" t="t"/>
              <a:pathLst>
                <a:path extrusionOk="0" h="2795" w="3310">
                  <a:moveTo>
                    <a:pt x="1643" y="753"/>
                  </a:moveTo>
                  <a:cubicBezTo>
                    <a:pt x="1666" y="776"/>
                    <a:pt x="1712" y="776"/>
                    <a:pt x="1735" y="776"/>
                  </a:cubicBezTo>
                  <a:cubicBezTo>
                    <a:pt x="1803" y="799"/>
                    <a:pt x="1849" y="822"/>
                    <a:pt x="1917" y="845"/>
                  </a:cubicBezTo>
                  <a:lnTo>
                    <a:pt x="1940" y="845"/>
                  </a:lnTo>
                  <a:cubicBezTo>
                    <a:pt x="1963" y="868"/>
                    <a:pt x="1986" y="890"/>
                    <a:pt x="2031" y="913"/>
                  </a:cubicBezTo>
                  <a:cubicBezTo>
                    <a:pt x="2077" y="936"/>
                    <a:pt x="2123" y="959"/>
                    <a:pt x="2146" y="982"/>
                  </a:cubicBezTo>
                  <a:cubicBezTo>
                    <a:pt x="2214" y="1005"/>
                    <a:pt x="2260" y="1050"/>
                    <a:pt x="2305" y="1073"/>
                  </a:cubicBezTo>
                  <a:cubicBezTo>
                    <a:pt x="2351" y="1096"/>
                    <a:pt x="2374" y="1119"/>
                    <a:pt x="2397" y="1141"/>
                  </a:cubicBezTo>
                  <a:cubicBezTo>
                    <a:pt x="2420" y="1164"/>
                    <a:pt x="2442" y="1187"/>
                    <a:pt x="2465" y="1210"/>
                  </a:cubicBezTo>
                  <a:cubicBezTo>
                    <a:pt x="2465" y="1233"/>
                    <a:pt x="2465" y="1233"/>
                    <a:pt x="2465" y="1233"/>
                  </a:cubicBezTo>
                  <a:cubicBezTo>
                    <a:pt x="2465" y="1256"/>
                    <a:pt x="2488" y="1278"/>
                    <a:pt x="2488" y="1278"/>
                  </a:cubicBezTo>
                  <a:cubicBezTo>
                    <a:pt x="2488" y="1284"/>
                    <a:pt x="2488" y="1290"/>
                    <a:pt x="2488" y="1301"/>
                  </a:cubicBezTo>
                  <a:cubicBezTo>
                    <a:pt x="2511" y="1324"/>
                    <a:pt x="2511" y="1347"/>
                    <a:pt x="2511" y="1347"/>
                  </a:cubicBezTo>
                  <a:cubicBezTo>
                    <a:pt x="2511" y="1370"/>
                    <a:pt x="2511" y="1393"/>
                    <a:pt x="2511" y="1393"/>
                  </a:cubicBezTo>
                  <a:cubicBezTo>
                    <a:pt x="2511" y="1415"/>
                    <a:pt x="2511" y="1438"/>
                    <a:pt x="2511" y="1438"/>
                  </a:cubicBezTo>
                  <a:cubicBezTo>
                    <a:pt x="2511" y="1438"/>
                    <a:pt x="2511" y="1438"/>
                    <a:pt x="2511" y="1461"/>
                  </a:cubicBezTo>
                  <a:cubicBezTo>
                    <a:pt x="2511" y="1484"/>
                    <a:pt x="2488" y="1507"/>
                    <a:pt x="2488" y="1530"/>
                  </a:cubicBezTo>
                  <a:cubicBezTo>
                    <a:pt x="2488" y="1535"/>
                    <a:pt x="2485" y="1544"/>
                    <a:pt x="2481" y="1553"/>
                  </a:cubicBezTo>
                  <a:lnTo>
                    <a:pt x="2481" y="1553"/>
                  </a:lnTo>
                  <a:cubicBezTo>
                    <a:pt x="2465" y="1557"/>
                    <a:pt x="2465" y="1578"/>
                    <a:pt x="2465" y="1598"/>
                  </a:cubicBezTo>
                  <a:cubicBezTo>
                    <a:pt x="2442" y="1644"/>
                    <a:pt x="2397" y="1689"/>
                    <a:pt x="2374" y="1712"/>
                  </a:cubicBezTo>
                  <a:cubicBezTo>
                    <a:pt x="2374" y="1735"/>
                    <a:pt x="2351" y="1735"/>
                    <a:pt x="2351" y="1735"/>
                  </a:cubicBezTo>
                  <a:cubicBezTo>
                    <a:pt x="2351" y="1758"/>
                    <a:pt x="2328" y="1758"/>
                    <a:pt x="2328" y="1781"/>
                  </a:cubicBezTo>
                  <a:cubicBezTo>
                    <a:pt x="2305" y="1803"/>
                    <a:pt x="2260" y="1826"/>
                    <a:pt x="2237" y="1872"/>
                  </a:cubicBezTo>
                  <a:cubicBezTo>
                    <a:pt x="2237" y="1872"/>
                    <a:pt x="2191" y="1895"/>
                    <a:pt x="2168" y="1918"/>
                  </a:cubicBezTo>
                  <a:cubicBezTo>
                    <a:pt x="2146" y="1940"/>
                    <a:pt x="2100" y="1940"/>
                    <a:pt x="2054" y="1963"/>
                  </a:cubicBezTo>
                  <a:cubicBezTo>
                    <a:pt x="2009" y="1986"/>
                    <a:pt x="1986" y="1986"/>
                    <a:pt x="1940" y="2009"/>
                  </a:cubicBezTo>
                  <a:cubicBezTo>
                    <a:pt x="1895" y="2009"/>
                    <a:pt x="1849" y="2032"/>
                    <a:pt x="1826" y="2032"/>
                  </a:cubicBezTo>
                  <a:lnTo>
                    <a:pt x="1780" y="2032"/>
                  </a:lnTo>
                  <a:cubicBezTo>
                    <a:pt x="1758" y="2032"/>
                    <a:pt x="1735" y="2032"/>
                    <a:pt x="1712" y="2055"/>
                  </a:cubicBezTo>
                  <a:cubicBezTo>
                    <a:pt x="1666" y="2055"/>
                    <a:pt x="1621" y="2055"/>
                    <a:pt x="1575" y="2032"/>
                  </a:cubicBezTo>
                  <a:lnTo>
                    <a:pt x="1461" y="2032"/>
                  </a:lnTo>
                  <a:cubicBezTo>
                    <a:pt x="1415" y="2009"/>
                    <a:pt x="1370" y="2009"/>
                    <a:pt x="1324" y="1986"/>
                  </a:cubicBezTo>
                  <a:cubicBezTo>
                    <a:pt x="1324" y="1986"/>
                    <a:pt x="1301" y="1963"/>
                    <a:pt x="1278" y="1963"/>
                  </a:cubicBezTo>
                  <a:lnTo>
                    <a:pt x="1255" y="1963"/>
                  </a:lnTo>
                  <a:cubicBezTo>
                    <a:pt x="1210" y="1940"/>
                    <a:pt x="1164" y="1895"/>
                    <a:pt x="1118" y="1872"/>
                  </a:cubicBezTo>
                  <a:cubicBezTo>
                    <a:pt x="1096" y="1849"/>
                    <a:pt x="1073" y="1826"/>
                    <a:pt x="1073" y="1803"/>
                  </a:cubicBezTo>
                  <a:cubicBezTo>
                    <a:pt x="1050" y="1803"/>
                    <a:pt x="1027" y="1781"/>
                    <a:pt x="1027" y="1758"/>
                  </a:cubicBezTo>
                  <a:cubicBezTo>
                    <a:pt x="1004" y="1758"/>
                    <a:pt x="1004" y="1758"/>
                    <a:pt x="1004" y="1735"/>
                  </a:cubicBezTo>
                  <a:cubicBezTo>
                    <a:pt x="982" y="1689"/>
                    <a:pt x="959" y="1644"/>
                    <a:pt x="936" y="1598"/>
                  </a:cubicBezTo>
                  <a:cubicBezTo>
                    <a:pt x="913" y="1575"/>
                    <a:pt x="913" y="1552"/>
                    <a:pt x="890" y="1507"/>
                  </a:cubicBezTo>
                  <a:cubicBezTo>
                    <a:pt x="890" y="1484"/>
                    <a:pt x="890" y="1461"/>
                    <a:pt x="890" y="1438"/>
                  </a:cubicBezTo>
                  <a:lnTo>
                    <a:pt x="867" y="1438"/>
                  </a:lnTo>
                  <a:lnTo>
                    <a:pt x="867" y="1415"/>
                  </a:lnTo>
                  <a:cubicBezTo>
                    <a:pt x="867" y="1370"/>
                    <a:pt x="867" y="1324"/>
                    <a:pt x="867" y="1278"/>
                  </a:cubicBezTo>
                  <a:cubicBezTo>
                    <a:pt x="867" y="1278"/>
                    <a:pt x="867" y="1278"/>
                    <a:pt x="867" y="1256"/>
                  </a:cubicBezTo>
                  <a:cubicBezTo>
                    <a:pt x="867" y="1233"/>
                    <a:pt x="890" y="1187"/>
                    <a:pt x="890" y="1187"/>
                  </a:cubicBezTo>
                  <a:cubicBezTo>
                    <a:pt x="890" y="1164"/>
                    <a:pt x="890" y="1164"/>
                    <a:pt x="890" y="1164"/>
                  </a:cubicBezTo>
                  <a:cubicBezTo>
                    <a:pt x="982" y="1141"/>
                    <a:pt x="1073" y="1073"/>
                    <a:pt x="1118" y="982"/>
                  </a:cubicBezTo>
                  <a:cubicBezTo>
                    <a:pt x="1118" y="959"/>
                    <a:pt x="1141" y="936"/>
                    <a:pt x="1141" y="913"/>
                  </a:cubicBezTo>
                  <a:lnTo>
                    <a:pt x="1164" y="913"/>
                  </a:lnTo>
                  <a:cubicBezTo>
                    <a:pt x="1164" y="913"/>
                    <a:pt x="1187" y="890"/>
                    <a:pt x="1187" y="868"/>
                  </a:cubicBezTo>
                  <a:cubicBezTo>
                    <a:pt x="1210" y="868"/>
                    <a:pt x="1233" y="845"/>
                    <a:pt x="1233" y="845"/>
                  </a:cubicBezTo>
                  <a:cubicBezTo>
                    <a:pt x="1255" y="845"/>
                    <a:pt x="1255" y="822"/>
                    <a:pt x="1255" y="822"/>
                  </a:cubicBezTo>
                  <a:cubicBezTo>
                    <a:pt x="1278" y="822"/>
                    <a:pt x="1301" y="799"/>
                    <a:pt x="1324" y="799"/>
                  </a:cubicBezTo>
                  <a:cubicBezTo>
                    <a:pt x="1370" y="799"/>
                    <a:pt x="1392" y="776"/>
                    <a:pt x="1438" y="776"/>
                  </a:cubicBezTo>
                  <a:cubicBezTo>
                    <a:pt x="1438" y="753"/>
                    <a:pt x="1461" y="753"/>
                    <a:pt x="1461" y="753"/>
                  </a:cubicBezTo>
                  <a:close/>
                  <a:moveTo>
                    <a:pt x="1519" y="0"/>
                  </a:moveTo>
                  <a:cubicBezTo>
                    <a:pt x="1432" y="0"/>
                    <a:pt x="1344" y="7"/>
                    <a:pt x="1255" y="23"/>
                  </a:cubicBezTo>
                  <a:cubicBezTo>
                    <a:pt x="1004" y="69"/>
                    <a:pt x="776" y="206"/>
                    <a:pt x="593" y="411"/>
                  </a:cubicBezTo>
                  <a:cubicBezTo>
                    <a:pt x="502" y="434"/>
                    <a:pt x="411" y="480"/>
                    <a:pt x="342" y="571"/>
                  </a:cubicBezTo>
                  <a:cubicBezTo>
                    <a:pt x="0" y="1027"/>
                    <a:pt x="46" y="1735"/>
                    <a:pt x="388" y="2169"/>
                  </a:cubicBezTo>
                  <a:cubicBezTo>
                    <a:pt x="684" y="2594"/>
                    <a:pt x="1175" y="2795"/>
                    <a:pt x="1678" y="2795"/>
                  </a:cubicBezTo>
                  <a:cubicBezTo>
                    <a:pt x="1796" y="2795"/>
                    <a:pt x="1915" y="2784"/>
                    <a:pt x="2031" y="2762"/>
                  </a:cubicBezTo>
                  <a:cubicBezTo>
                    <a:pt x="2579" y="2671"/>
                    <a:pt x="3104" y="2237"/>
                    <a:pt x="3241" y="1689"/>
                  </a:cubicBezTo>
                  <a:cubicBezTo>
                    <a:pt x="3310" y="1393"/>
                    <a:pt x="3264" y="1073"/>
                    <a:pt x="3104" y="822"/>
                  </a:cubicBezTo>
                  <a:cubicBezTo>
                    <a:pt x="2922" y="548"/>
                    <a:pt x="2625" y="343"/>
                    <a:pt x="2351" y="206"/>
                  </a:cubicBezTo>
                  <a:cubicBezTo>
                    <a:pt x="2087" y="83"/>
                    <a:pt x="1810" y="0"/>
                    <a:pt x="151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77" name="Google Shape;977;p34"/>
          <p:cNvSpPr txBox="1"/>
          <p:nvPr>
            <p:ph idx="1" type="subTitle"/>
          </p:nvPr>
        </p:nvSpPr>
        <p:spPr>
          <a:xfrm>
            <a:off x="6167450" y="1365551"/>
            <a:ext cx="2365800" cy="45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978" name="Google Shape;978;p34"/>
          <p:cNvSpPr txBox="1"/>
          <p:nvPr>
            <p:ph idx="2" type="subTitle"/>
          </p:nvPr>
        </p:nvSpPr>
        <p:spPr>
          <a:xfrm>
            <a:off x="6167450" y="1602026"/>
            <a:ext cx="2365800" cy="78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79" name="Google Shape;979;p34"/>
          <p:cNvSpPr txBox="1"/>
          <p:nvPr>
            <p:ph idx="3" type="subTitle"/>
          </p:nvPr>
        </p:nvSpPr>
        <p:spPr>
          <a:xfrm>
            <a:off x="6167452" y="2427425"/>
            <a:ext cx="2365800" cy="45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980" name="Google Shape;980;p34"/>
          <p:cNvSpPr txBox="1"/>
          <p:nvPr>
            <p:ph idx="4" type="subTitle"/>
          </p:nvPr>
        </p:nvSpPr>
        <p:spPr>
          <a:xfrm>
            <a:off x="6167450" y="2663900"/>
            <a:ext cx="2365800" cy="78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1" name="Google Shape;981;p34"/>
          <p:cNvSpPr txBox="1"/>
          <p:nvPr>
            <p:ph idx="5" type="subTitle"/>
          </p:nvPr>
        </p:nvSpPr>
        <p:spPr>
          <a:xfrm>
            <a:off x="6167449" y="3485775"/>
            <a:ext cx="2365800" cy="45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982" name="Google Shape;982;p34"/>
          <p:cNvSpPr txBox="1"/>
          <p:nvPr>
            <p:ph idx="6" type="subTitle"/>
          </p:nvPr>
        </p:nvSpPr>
        <p:spPr>
          <a:xfrm>
            <a:off x="6167450" y="3722250"/>
            <a:ext cx="2365800" cy="78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3" name="Google Shape;983;p34"/>
          <p:cNvSpPr txBox="1"/>
          <p:nvPr>
            <p:ph idx="7" type="title"/>
          </p:nvPr>
        </p:nvSpPr>
        <p:spPr>
          <a:xfrm>
            <a:off x="5704199" y="1442128"/>
            <a:ext cx="514200" cy="284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984" name="Google Shape;984;p34"/>
          <p:cNvSpPr txBox="1"/>
          <p:nvPr>
            <p:ph idx="8" type="title"/>
          </p:nvPr>
        </p:nvSpPr>
        <p:spPr>
          <a:xfrm>
            <a:off x="5704199" y="2506982"/>
            <a:ext cx="514200" cy="284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985" name="Google Shape;985;p34"/>
          <p:cNvSpPr txBox="1"/>
          <p:nvPr>
            <p:ph idx="9" type="title"/>
          </p:nvPr>
        </p:nvSpPr>
        <p:spPr>
          <a:xfrm>
            <a:off x="5704199" y="3562104"/>
            <a:ext cx="514200" cy="284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 1">
  <p:cSld name="ONE_COLUMN_TEXT_1_1">
    <p:spTree>
      <p:nvGrpSpPr>
        <p:cNvPr id="986" name="Shape 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7" name="Google Shape;987;p35"/>
          <p:cNvSpPr/>
          <p:nvPr/>
        </p:nvSpPr>
        <p:spPr>
          <a:xfrm>
            <a:off x="-28407" y="-29142"/>
            <a:ext cx="4718504" cy="1017753"/>
          </a:xfrm>
          <a:custGeom>
            <a:rect b="b" l="l" r="r" t="t"/>
            <a:pathLst>
              <a:path extrusionOk="0" h="54895" w="254504">
                <a:moveTo>
                  <a:pt x="254503" y="0"/>
                </a:moveTo>
                <a:cubicBezTo>
                  <a:pt x="254503" y="0"/>
                  <a:pt x="244837" y="54895"/>
                  <a:pt x="153954" y="52159"/>
                </a:cubicBezTo>
                <a:cubicBezTo>
                  <a:pt x="75898" y="49788"/>
                  <a:pt x="63922" y="14529"/>
                  <a:pt x="821" y="32280"/>
                </a:cubicBezTo>
                <a:lnTo>
                  <a:pt x="0" y="517"/>
                </a:lnTo>
                <a:close/>
              </a:path>
            </a:pathLst>
          </a:custGeom>
          <a:solidFill>
            <a:srgbClr val="E3D6C9">
              <a:alpha val="28627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8" name="Google Shape;988;p35"/>
          <p:cNvSpPr/>
          <p:nvPr/>
        </p:nvSpPr>
        <p:spPr>
          <a:xfrm>
            <a:off x="5475850" y="4089025"/>
            <a:ext cx="3668077" cy="1054442"/>
          </a:xfrm>
          <a:custGeom>
            <a:rect b="b" l="l" r="r" t="t"/>
            <a:pathLst>
              <a:path extrusionOk="0" h="87054" w="302834">
                <a:moveTo>
                  <a:pt x="1" y="87053"/>
                </a:moveTo>
                <a:cubicBezTo>
                  <a:pt x="1" y="87053"/>
                  <a:pt x="12250" y="45898"/>
                  <a:pt x="65108" y="39545"/>
                </a:cubicBezTo>
                <a:cubicBezTo>
                  <a:pt x="135262" y="31065"/>
                  <a:pt x="142921" y="60244"/>
                  <a:pt x="200460" y="60457"/>
                </a:cubicBezTo>
                <a:cubicBezTo>
                  <a:pt x="270158" y="60670"/>
                  <a:pt x="302833" y="0"/>
                  <a:pt x="302833" y="0"/>
                </a:cubicBezTo>
                <a:lnTo>
                  <a:pt x="302833" y="86628"/>
                </a:lnTo>
                <a:close/>
              </a:path>
            </a:pathLst>
          </a:custGeom>
          <a:solidFill>
            <a:srgbClr val="E3D6C9">
              <a:alpha val="28627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9" name="Google Shape;989;p35"/>
          <p:cNvSpPr txBox="1"/>
          <p:nvPr>
            <p:ph idx="1" type="subTitle"/>
          </p:nvPr>
        </p:nvSpPr>
        <p:spPr>
          <a:xfrm>
            <a:off x="713225" y="2865656"/>
            <a:ext cx="1798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Paytone One"/>
              <a:buNone/>
              <a:defRPr b="1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Paytone One"/>
              <a:buNone/>
              <a:defRPr sz="2200">
                <a:latin typeface="Paytone One"/>
                <a:ea typeface="Paytone One"/>
                <a:cs typeface="Paytone One"/>
                <a:sym typeface="Paytone On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Paytone One"/>
              <a:buNone/>
              <a:defRPr sz="2200">
                <a:latin typeface="Paytone One"/>
                <a:ea typeface="Paytone One"/>
                <a:cs typeface="Paytone One"/>
                <a:sym typeface="Paytone On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Paytone One"/>
              <a:buNone/>
              <a:defRPr sz="2200">
                <a:latin typeface="Paytone One"/>
                <a:ea typeface="Paytone One"/>
                <a:cs typeface="Paytone One"/>
                <a:sym typeface="Paytone On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Paytone One"/>
              <a:buNone/>
              <a:defRPr sz="2200">
                <a:latin typeface="Paytone One"/>
                <a:ea typeface="Paytone One"/>
                <a:cs typeface="Paytone One"/>
                <a:sym typeface="Paytone On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Paytone One"/>
              <a:buNone/>
              <a:defRPr sz="2200">
                <a:latin typeface="Paytone One"/>
                <a:ea typeface="Paytone One"/>
                <a:cs typeface="Paytone One"/>
                <a:sym typeface="Paytone On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Paytone One"/>
              <a:buNone/>
              <a:defRPr sz="2200">
                <a:latin typeface="Paytone One"/>
                <a:ea typeface="Paytone One"/>
                <a:cs typeface="Paytone One"/>
                <a:sym typeface="Paytone On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Paytone One"/>
              <a:buNone/>
              <a:defRPr sz="2200">
                <a:latin typeface="Paytone One"/>
                <a:ea typeface="Paytone One"/>
                <a:cs typeface="Paytone One"/>
                <a:sym typeface="Paytone On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Paytone One"/>
              <a:buNone/>
              <a:defRPr sz="2200">
                <a:latin typeface="Paytone One"/>
                <a:ea typeface="Paytone One"/>
                <a:cs typeface="Paytone One"/>
                <a:sym typeface="Paytone One"/>
              </a:defRPr>
            </a:lvl9pPr>
          </a:lstStyle>
          <a:p/>
        </p:txBody>
      </p:sp>
      <p:sp>
        <p:nvSpPr>
          <p:cNvPr id="990" name="Google Shape;990;p35"/>
          <p:cNvSpPr txBox="1"/>
          <p:nvPr>
            <p:ph idx="2" type="subTitle"/>
          </p:nvPr>
        </p:nvSpPr>
        <p:spPr>
          <a:xfrm>
            <a:off x="713225" y="3299885"/>
            <a:ext cx="17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991" name="Google Shape;991;p35"/>
          <p:cNvSpPr txBox="1"/>
          <p:nvPr>
            <p:ph idx="3" type="subTitle"/>
          </p:nvPr>
        </p:nvSpPr>
        <p:spPr>
          <a:xfrm>
            <a:off x="2684392" y="2865643"/>
            <a:ext cx="1798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Paytone One"/>
              <a:buNone/>
              <a:defRPr b="1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Paytone One"/>
              <a:buNone/>
              <a:defRPr sz="2200">
                <a:latin typeface="Paytone One"/>
                <a:ea typeface="Paytone One"/>
                <a:cs typeface="Paytone One"/>
                <a:sym typeface="Paytone On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Paytone One"/>
              <a:buNone/>
              <a:defRPr sz="2200">
                <a:latin typeface="Paytone One"/>
                <a:ea typeface="Paytone One"/>
                <a:cs typeface="Paytone One"/>
                <a:sym typeface="Paytone On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Paytone One"/>
              <a:buNone/>
              <a:defRPr sz="2200">
                <a:latin typeface="Paytone One"/>
                <a:ea typeface="Paytone One"/>
                <a:cs typeface="Paytone One"/>
                <a:sym typeface="Paytone On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Paytone One"/>
              <a:buNone/>
              <a:defRPr sz="2200">
                <a:latin typeface="Paytone One"/>
                <a:ea typeface="Paytone One"/>
                <a:cs typeface="Paytone One"/>
                <a:sym typeface="Paytone On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Paytone One"/>
              <a:buNone/>
              <a:defRPr sz="2200">
                <a:latin typeface="Paytone One"/>
                <a:ea typeface="Paytone One"/>
                <a:cs typeface="Paytone One"/>
                <a:sym typeface="Paytone On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Paytone One"/>
              <a:buNone/>
              <a:defRPr sz="2200">
                <a:latin typeface="Paytone One"/>
                <a:ea typeface="Paytone One"/>
                <a:cs typeface="Paytone One"/>
                <a:sym typeface="Paytone On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Paytone One"/>
              <a:buNone/>
              <a:defRPr sz="2200">
                <a:latin typeface="Paytone One"/>
                <a:ea typeface="Paytone One"/>
                <a:cs typeface="Paytone One"/>
                <a:sym typeface="Paytone On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Paytone One"/>
              <a:buNone/>
              <a:defRPr sz="2200">
                <a:latin typeface="Paytone One"/>
                <a:ea typeface="Paytone One"/>
                <a:cs typeface="Paytone One"/>
                <a:sym typeface="Paytone One"/>
              </a:defRPr>
            </a:lvl9pPr>
          </a:lstStyle>
          <a:p/>
        </p:txBody>
      </p:sp>
      <p:sp>
        <p:nvSpPr>
          <p:cNvPr id="992" name="Google Shape;992;p35"/>
          <p:cNvSpPr txBox="1"/>
          <p:nvPr>
            <p:ph idx="4" type="subTitle"/>
          </p:nvPr>
        </p:nvSpPr>
        <p:spPr>
          <a:xfrm>
            <a:off x="2684392" y="3299880"/>
            <a:ext cx="17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993" name="Google Shape;993;p35"/>
          <p:cNvSpPr txBox="1"/>
          <p:nvPr>
            <p:ph idx="5" type="subTitle"/>
          </p:nvPr>
        </p:nvSpPr>
        <p:spPr>
          <a:xfrm>
            <a:off x="4660152" y="2865656"/>
            <a:ext cx="1798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Paytone One"/>
              <a:buNone/>
              <a:defRPr b="1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Paytone One"/>
              <a:buNone/>
              <a:defRPr sz="2200">
                <a:latin typeface="Paytone One"/>
                <a:ea typeface="Paytone One"/>
                <a:cs typeface="Paytone One"/>
                <a:sym typeface="Paytone On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Paytone One"/>
              <a:buNone/>
              <a:defRPr sz="2200">
                <a:latin typeface="Paytone One"/>
                <a:ea typeface="Paytone One"/>
                <a:cs typeface="Paytone One"/>
                <a:sym typeface="Paytone On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Paytone One"/>
              <a:buNone/>
              <a:defRPr sz="2200">
                <a:latin typeface="Paytone One"/>
                <a:ea typeface="Paytone One"/>
                <a:cs typeface="Paytone One"/>
                <a:sym typeface="Paytone On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Paytone One"/>
              <a:buNone/>
              <a:defRPr sz="2200">
                <a:latin typeface="Paytone One"/>
                <a:ea typeface="Paytone One"/>
                <a:cs typeface="Paytone One"/>
                <a:sym typeface="Paytone On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Paytone One"/>
              <a:buNone/>
              <a:defRPr sz="2200">
                <a:latin typeface="Paytone One"/>
                <a:ea typeface="Paytone One"/>
                <a:cs typeface="Paytone One"/>
                <a:sym typeface="Paytone On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Paytone One"/>
              <a:buNone/>
              <a:defRPr sz="2200">
                <a:latin typeface="Paytone One"/>
                <a:ea typeface="Paytone One"/>
                <a:cs typeface="Paytone One"/>
                <a:sym typeface="Paytone On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Paytone One"/>
              <a:buNone/>
              <a:defRPr sz="2200">
                <a:latin typeface="Paytone One"/>
                <a:ea typeface="Paytone One"/>
                <a:cs typeface="Paytone One"/>
                <a:sym typeface="Paytone On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Paytone One"/>
              <a:buNone/>
              <a:defRPr sz="2200">
                <a:latin typeface="Paytone One"/>
                <a:ea typeface="Paytone One"/>
                <a:cs typeface="Paytone One"/>
                <a:sym typeface="Paytone One"/>
              </a:defRPr>
            </a:lvl9pPr>
          </a:lstStyle>
          <a:p/>
        </p:txBody>
      </p:sp>
      <p:sp>
        <p:nvSpPr>
          <p:cNvPr id="994" name="Google Shape;994;p35"/>
          <p:cNvSpPr txBox="1"/>
          <p:nvPr>
            <p:ph idx="6" type="subTitle"/>
          </p:nvPr>
        </p:nvSpPr>
        <p:spPr>
          <a:xfrm>
            <a:off x="4661242" y="3299885"/>
            <a:ext cx="17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995" name="Google Shape;995;p35"/>
          <p:cNvSpPr txBox="1"/>
          <p:nvPr>
            <p:ph idx="7" type="subTitle"/>
          </p:nvPr>
        </p:nvSpPr>
        <p:spPr>
          <a:xfrm>
            <a:off x="6635256" y="2865631"/>
            <a:ext cx="1798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Paytone One"/>
              <a:buNone/>
              <a:defRPr b="1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Paytone One"/>
              <a:buNone/>
              <a:defRPr sz="2200">
                <a:latin typeface="Paytone One"/>
                <a:ea typeface="Paytone One"/>
                <a:cs typeface="Paytone One"/>
                <a:sym typeface="Paytone On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Paytone One"/>
              <a:buNone/>
              <a:defRPr sz="2200">
                <a:latin typeface="Paytone One"/>
                <a:ea typeface="Paytone One"/>
                <a:cs typeface="Paytone One"/>
                <a:sym typeface="Paytone On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Paytone One"/>
              <a:buNone/>
              <a:defRPr sz="2200">
                <a:latin typeface="Paytone One"/>
                <a:ea typeface="Paytone One"/>
                <a:cs typeface="Paytone One"/>
                <a:sym typeface="Paytone On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Paytone One"/>
              <a:buNone/>
              <a:defRPr sz="2200">
                <a:latin typeface="Paytone One"/>
                <a:ea typeface="Paytone One"/>
                <a:cs typeface="Paytone One"/>
                <a:sym typeface="Paytone On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Paytone One"/>
              <a:buNone/>
              <a:defRPr sz="2200">
                <a:latin typeface="Paytone One"/>
                <a:ea typeface="Paytone One"/>
                <a:cs typeface="Paytone One"/>
                <a:sym typeface="Paytone On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Paytone One"/>
              <a:buNone/>
              <a:defRPr sz="2200">
                <a:latin typeface="Paytone One"/>
                <a:ea typeface="Paytone One"/>
                <a:cs typeface="Paytone One"/>
                <a:sym typeface="Paytone On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Paytone One"/>
              <a:buNone/>
              <a:defRPr sz="2200">
                <a:latin typeface="Paytone One"/>
                <a:ea typeface="Paytone One"/>
                <a:cs typeface="Paytone One"/>
                <a:sym typeface="Paytone On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Paytone One"/>
              <a:buNone/>
              <a:defRPr sz="2200">
                <a:latin typeface="Paytone One"/>
                <a:ea typeface="Paytone One"/>
                <a:cs typeface="Paytone One"/>
                <a:sym typeface="Paytone One"/>
              </a:defRPr>
            </a:lvl9pPr>
          </a:lstStyle>
          <a:p/>
        </p:txBody>
      </p:sp>
      <p:sp>
        <p:nvSpPr>
          <p:cNvPr id="996" name="Google Shape;996;p35"/>
          <p:cNvSpPr txBox="1"/>
          <p:nvPr>
            <p:ph idx="8" type="subTitle"/>
          </p:nvPr>
        </p:nvSpPr>
        <p:spPr>
          <a:xfrm>
            <a:off x="6635250" y="3299874"/>
            <a:ext cx="17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997" name="Google Shape;997;p35"/>
          <p:cNvSpPr txBox="1"/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grpSp>
        <p:nvGrpSpPr>
          <p:cNvPr id="998" name="Google Shape;998;p35"/>
          <p:cNvGrpSpPr/>
          <p:nvPr/>
        </p:nvGrpSpPr>
        <p:grpSpPr>
          <a:xfrm>
            <a:off x="8550050" y="3904963"/>
            <a:ext cx="671650" cy="976575"/>
            <a:chOff x="6754175" y="1092800"/>
            <a:chExt cx="671650" cy="976575"/>
          </a:xfrm>
        </p:grpSpPr>
        <p:sp>
          <p:nvSpPr>
            <p:cNvPr id="999" name="Google Shape;999;p35"/>
            <p:cNvSpPr/>
            <p:nvPr/>
          </p:nvSpPr>
          <p:spPr>
            <a:xfrm>
              <a:off x="7014950" y="1223675"/>
              <a:ext cx="70200" cy="69675"/>
            </a:xfrm>
            <a:custGeom>
              <a:rect b="b" l="l" r="r" t="t"/>
              <a:pathLst>
                <a:path extrusionOk="0" h="2787" w="2808">
                  <a:moveTo>
                    <a:pt x="1580" y="1"/>
                  </a:moveTo>
                  <a:cubicBezTo>
                    <a:pt x="1466" y="1"/>
                    <a:pt x="1353" y="12"/>
                    <a:pt x="1233" y="39"/>
                  </a:cubicBezTo>
                  <a:cubicBezTo>
                    <a:pt x="1027" y="84"/>
                    <a:pt x="845" y="221"/>
                    <a:pt x="685" y="358"/>
                  </a:cubicBezTo>
                  <a:cubicBezTo>
                    <a:pt x="639" y="381"/>
                    <a:pt x="617" y="381"/>
                    <a:pt x="594" y="404"/>
                  </a:cubicBezTo>
                  <a:cubicBezTo>
                    <a:pt x="411" y="518"/>
                    <a:pt x="274" y="632"/>
                    <a:pt x="183" y="815"/>
                  </a:cubicBezTo>
                  <a:cubicBezTo>
                    <a:pt x="69" y="997"/>
                    <a:pt x="46" y="1180"/>
                    <a:pt x="0" y="1385"/>
                  </a:cubicBezTo>
                  <a:cubicBezTo>
                    <a:pt x="0" y="1522"/>
                    <a:pt x="23" y="1682"/>
                    <a:pt x="46" y="1819"/>
                  </a:cubicBezTo>
                  <a:cubicBezTo>
                    <a:pt x="69" y="1910"/>
                    <a:pt x="114" y="2001"/>
                    <a:pt x="160" y="2070"/>
                  </a:cubicBezTo>
                  <a:cubicBezTo>
                    <a:pt x="183" y="2116"/>
                    <a:pt x="206" y="2161"/>
                    <a:pt x="229" y="2207"/>
                  </a:cubicBezTo>
                  <a:cubicBezTo>
                    <a:pt x="343" y="2367"/>
                    <a:pt x="480" y="2504"/>
                    <a:pt x="662" y="2595"/>
                  </a:cubicBezTo>
                  <a:cubicBezTo>
                    <a:pt x="845" y="2709"/>
                    <a:pt x="1027" y="2755"/>
                    <a:pt x="1256" y="2778"/>
                  </a:cubicBezTo>
                  <a:cubicBezTo>
                    <a:pt x="1299" y="2784"/>
                    <a:pt x="1341" y="2787"/>
                    <a:pt x="1384" y="2787"/>
                  </a:cubicBezTo>
                  <a:cubicBezTo>
                    <a:pt x="1499" y="2787"/>
                    <a:pt x="1612" y="2765"/>
                    <a:pt x="1712" y="2732"/>
                  </a:cubicBezTo>
                  <a:cubicBezTo>
                    <a:pt x="1849" y="2709"/>
                    <a:pt x="2009" y="2641"/>
                    <a:pt x="2123" y="2572"/>
                  </a:cubicBezTo>
                  <a:cubicBezTo>
                    <a:pt x="2306" y="2435"/>
                    <a:pt x="2420" y="2321"/>
                    <a:pt x="2534" y="2161"/>
                  </a:cubicBezTo>
                  <a:cubicBezTo>
                    <a:pt x="2625" y="2047"/>
                    <a:pt x="2671" y="1910"/>
                    <a:pt x="2717" y="1796"/>
                  </a:cubicBezTo>
                  <a:cubicBezTo>
                    <a:pt x="2808" y="1522"/>
                    <a:pt x="2808" y="1225"/>
                    <a:pt x="2739" y="952"/>
                  </a:cubicBezTo>
                  <a:cubicBezTo>
                    <a:pt x="2717" y="815"/>
                    <a:pt x="2648" y="700"/>
                    <a:pt x="2580" y="586"/>
                  </a:cubicBezTo>
                  <a:cubicBezTo>
                    <a:pt x="2465" y="404"/>
                    <a:pt x="2374" y="312"/>
                    <a:pt x="2192" y="175"/>
                  </a:cubicBezTo>
                  <a:cubicBezTo>
                    <a:pt x="2169" y="153"/>
                    <a:pt x="2123" y="130"/>
                    <a:pt x="2100" y="130"/>
                  </a:cubicBezTo>
                  <a:cubicBezTo>
                    <a:pt x="2009" y="84"/>
                    <a:pt x="1918" y="39"/>
                    <a:pt x="1826" y="16"/>
                  </a:cubicBezTo>
                  <a:cubicBezTo>
                    <a:pt x="1741" y="6"/>
                    <a:pt x="1660" y="1"/>
                    <a:pt x="15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0" name="Google Shape;1000;p35"/>
            <p:cNvSpPr/>
            <p:nvPr/>
          </p:nvSpPr>
          <p:spPr>
            <a:xfrm>
              <a:off x="6904250" y="1350500"/>
              <a:ext cx="62225" cy="62125"/>
            </a:xfrm>
            <a:custGeom>
              <a:rect b="b" l="l" r="r" t="t"/>
              <a:pathLst>
                <a:path extrusionOk="0" h="2485" w="2489">
                  <a:moveTo>
                    <a:pt x="1173" y="0"/>
                  </a:moveTo>
                  <a:cubicBezTo>
                    <a:pt x="1086" y="0"/>
                    <a:pt x="994" y="17"/>
                    <a:pt x="913" y="33"/>
                  </a:cubicBezTo>
                  <a:cubicBezTo>
                    <a:pt x="822" y="56"/>
                    <a:pt x="731" y="124"/>
                    <a:pt x="639" y="193"/>
                  </a:cubicBezTo>
                  <a:cubicBezTo>
                    <a:pt x="548" y="215"/>
                    <a:pt x="457" y="261"/>
                    <a:pt x="388" y="352"/>
                  </a:cubicBezTo>
                  <a:cubicBezTo>
                    <a:pt x="343" y="375"/>
                    <a:pt x="320" y="421"/>
                    <a:pt x="274" y="466"/>
                  </a:cubicBezTo>
                  <a:cubicBezTo>
                    <a:pt x="251" y="512"/>
                    <a:pt x="206" y="558"/>
                    <a:pt x="183" y="603"/>
                  </a:cubicBezTo>
                  <a:cubicBezTo>
                    <a:pt x="137" y="672"/>
                    <a:pt x="114" y="740"/>
                    <a:pt x="92" y="832"/>
                  </a:cubicBezTo>
                  <a:cubicBezTo>
                    <a:pt x="69" y="854"/>
                    <a:pt x="69" y="877"/>
                    <a:pt x="69" y="900"/>
                  </a:cubicBezTo>
                  <a:cubicBezTo>
                    <a:pt x="0" y="1128"/>
                    <a:pt x="0" y="1334"/>
                    <a:pt x="69" y="1562"/>
                  </a:cubicBezTo>
                  <a:cubicBezTo>
                    <a:pt x="92" y="1676"/>
                    <a:pt x="137" y="1767"/>
                    <a:pt x="183" y="1859"/>
                  </a:cubicBezTo>
                  <a:cubicBezTo>
                    <a:pt x="228" y="1950"/>
                    <a:pt x="297" y="2041"/>
                    <a:pt x="365" y="2133"/>
                  </a:cubicBezTo>
                  <a:cubicBezTo>
                    <a:pt x="388" y="2133"/>
                    <a:pt x="411" y="2155"/>
                    <a:pt x="434" y="2178"/>
                  </a:cubicBezTo>
                  <a:cubicBezTo>
                    <a:pt x="502" y="2224"/>
                    <a:pt x="548" y="2292"/>
                    <a:pt x="639" y="2315"/>
                  </a:cubicBezTo>
                  <a:cubicBezTo>
                    <a:pt x="708" y="2361"/>
                    <a:pt x="776" y="2384"/>
                    <a:pt x="845" y="2429"/>
                  </a:cubicBezTo>
                  <a:cubicBezTo>
                    <a:pt x="890" y="2429"/>
                    <a:pt x="913" y="2429"/>
                    <a:pt x="936" y="2452"/>
                  </a:cubicBezTo>
                  <a:cubicBezTo>
                    <a:pt x="1017" y="2468"/>
                    <a:pt x="1097" y="2484"/>
                    <a:pt x="1178" y="2484"/>
                  </a:cubicBezTo>
                  <a:cubicBezTo>
                    <a:pt x="1212" y="2484"/>
                    <a:pt x="1245" y="2482"/>
                    <a:pt x="1278" y="2475"/>
                  </a:cubicBezTo>
                  <a:cubicBezTo>
                    <a:pt x="1370" y="2475"/>
                    <a:pt x="1507" y="2452"/>
                    <a:pt x="1598" y="2407"/>
                  </a:cubicBezTo>
                  <a:cubicBezTo>
                    <a:pt x="1712" y="2384"/>
                    <a:pt x="1826" y="2338"/>
                    <a:pt x="1918" y="2270"/>
                  </a:cubicBezTo>
                  <a:cubicBezTo>
                    <a:pt x="1986" y="2224"/>
                    <a:pt x="2100" y="2155"/>
                    <a:pt x="2169" y="2064"/>
                  </a:cubicBezTo>
                  <a:cubicBezTo>
                    <a:pt x="2237" y="1973"/>
                    <a:pt x="2306" y="1904"/>
                    <a:pt x="2351" y="1790"/>
                  </a:cubicBezTo>
                  <a:cubicBezTo>
                    <a:pt x="2397" y="1722"/>
                    <a:pt x="2420" y="1653"/>
                    <a:pt x="2443" y="1562"/>
                  </a:cubicBezTo>
                  <a:cubicBezTo>
                    <a:pt x="2465" y="1516"/>
                    <a:pt x="2465" y="1448"/>
                    <a:pt x="2488" y="1402"/>
                  </a:cubicBezTo>
                  <a:cubicBezTo>
                    <a:pt x="2488" y="1242"/>
                    <a:pt x="2488" y="1128"/>
                    <a:pt x="2465" y="969"/>
                  </a:cubicBezTo>
                  <a:cubicBezTo>
                    <a:pt x="2443" y="946"/>
                    <a:pt x="2443" y="900"/>
                    <a:pt x="2443" y="877"/>
                  </a:cubicBezTo>
                  <a:cubicBezTo>
                    <a:pt x="2397" y="809"/>
                    <a:pt x="2374" y="717"/>
                    <a:pt x="2328" y="649"/>
                  </a:cubicBezTo>
                  <a:cubicBezTo>
                    <a:pt x="2283" y="558"/>
                    <a:pt x="2237" y="512"/>
                    <a:pt x="2169" y="444"/>
                  </a:cubicBezTo>
                  <a:cubicBezTo>
                    <a:pt x="2146" y="398"/>
                    <a:pt x="2123" y="375"/>
                    <a:pt x="2100" y="352"/>
                  </a:cubicBezTo>
                  <a:cubicBezTo>
                    <a:pt x="2032" y="307"/>
                    <a:pt x="1963" y="238"/>
                    <a:pt x="1895" y="193"/>
                  </a:cubicBezTo>
                  <a:cubicBezTo>
                    <a:pt x="1872" y="170"/>
                    <a:pt x="1849" y="170"/>
                    <a:pt x="1803" y="147"/>
                  </a:cubicBezTo>
                  <a:cubicBezTo>
                    <a:pt x="1735" y="101"/>
                    <a:pt x="1644" y="78"/>
                    <a:pt x="1552" y="56"/>
                  </a:cubicBezTo>
                  <a:cubicBezTo>
                    <a:pt x="1484" y="10"/>
                    <a:pt x="1370" y="10"/>
                    <a:pt x="1278" y="10"/>
                  </a:cubicBezTo>
                  <a:cubicBezTo>
                    <a:pt x="1245" y="3"/>
                    <a:pt x="1210" y="0"/>
                    <a:pt x="11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1" name="Google Shape;1001;p35"/>
            <p:cNvSpPr/>
            <p:nvPr/>
          </p:nvSpPr>
          <p:spPr>
            <a:xfrm>
              <a:off x="6895125" y="1500800"/>
              <a:ext cx="41675" cy="53100"/>
            </a:xfrm>
            <a:custGeom>
              <a:rect b="b" l="l" r="r" t="t"/>
              <a:pathLst>
                <a:path extrusionOk="0" h="2124" w="1667">
                  <a:moveTo>
                    <a:pt x="845" y="1"/>
                  </a:moveTo>
                  <a:cubicBezTo>
                    <a:pt x="799" y="1"/>
                    <a:pt x="730" y="24"/>
                    <a:pt x="662" y="24"/>
                  </a:cubicBezTo>
                  <a:cubicBezTo>
                    <a:pt x="548" y="69"/>
                    <a:pt x="457" y="115"/>
                    <a:pt x="365" y="206"/>
                  </a:cubicBezTo>
                  <a:cubicBezTo>
                    <a:pt x="205" y="343"/>
                    <a:pt x="114" y="503"/>
                    <a:pt x="69" y="686"/>
                  </a:cubicBezTo>
                  <a:cubicBezTo>
                    <a:pt x="23" y="777"/>
                    <a:pt x="23" y="891"/>
                    <a:pt x="23" y="982"/>
                  </a:cubicBezTo>
                  <a:cubicBezTo>
                    <a:pt x="23" y="1005"/>
                    <a:pt x="23" y="1028"/>
                    <a:pt x="23" y="1051"/>
                  </a:cubicBezTo>
                  <a:cubicBezTo>
                    <a:pt x="23" y="1074"/>
                    <a:pt x="23" y="1074"/>
                    <a:pt x="0" y="1074"/>
                  </a:cubicBezTo>
                  <a:cubicBezTo>
                    <a:pt x="0" y="1119"/>
                    <a:pt x="0" y="1142"/>
                    <a:pt x="23" y="1188"/>
                  </a:cubicBezTo>
                  <a:cubicBezTo>
                    <a:pt x="0" y="1279"/>
                    <a:pt x="23" y="1370"/>
                    <a:pt x="69" y="1439"/>
                  </a:cubicBezTo>
                  <a:cubicBezTo>
                    <a:pt x="91" y="1507"/>
                    <a:pt x="114" y="1553"/>
                    <a:pt x="160" y="1599"/>
                  </a:cubicBezTo>
                  <a:cubicBezTo>
                    <a:pt x="160" y="1599"/>
                    <a:pt x="160" y="1622"/>
                    <a:pt x="183" y="1644"/>
                  </a:cubicBezTo>
                  <a:cubicBezTo>
                    <a:pt x="274" y="1804"/>
                    <a:pt x="411" y="1941"/>
                    <a:pt x="571" y="2032"/>
                  </a:cubicBezTo>
                  <a:cubicBezTo>
                    <a:pt x="685" y="2101"/>
                    <a:pt x="799" y="2124"/>
                    <a:pt x="936" y="2124"/>
                  </a:cubicBezTo>
                  <a:cubicBezTo>
                    <a:pt x="1027" y="2124"/>
                    <a:pt x="1118" y="2124"/>
                    <a:pt x="1187" y="2078"/>
                  </a:cubicBezTo>
                  <a:cubicBezTo>
                    <a:pt x="1278" y="2032"/>
                    <a:pt x="1347" y="1987"/>
                    <a:pt x="1415" y="1918"/>
                  </a:cubicBezTo>
                  <a:cubicBezTo>
                    <a:pt x="1507" y="1827"/>
                    <a:pt x="1552" y="1736"/>
                    <a:pt x="1598" y="1622"/>
                  </a:cubicBezTo>
                  <a:cubicBezTo>
                    <a:pt x="1643" y="1507"/>
                    <a:pt x="1643" y="1393"/>
                    <a:pt x="1666" y="1279"/>
                  </a:cubicBezTo>
                  <a:cubicBezTo>
                    <a:pt x="1666" y="1165"/>
                    <a:pt x="1643" y="1051"/>
                    <a:pt x="1621" y="937"/>
                  </a:cubicBezTo>
                  <a:cubicBezTo>
                    <a:pt x="1598" y="868"/>
                    <a:pt x="1575" y="800"/>
                    <a:pt x="1552" y="731"/>
                  </a:cubicBezTo>
                  <a:cubicBezTo>
                    <a:pt x="1552" y="709"/>
                    <a:pt x="1552" y="709"/>
                    <a:pt x="1552" y="709"/>
                  </a:cubicBezTo>
                  <a:cubicBezTo>
                    <a:pt x="1552" y="594"/>
                    <a:pt x="1529" y="526"/>
                    <a:pt x="1484" y="435"/>
                  </a:cubicBezTo>
                  <a:cubicBezTo>
                    <a:pt x="1461" y="343"/>
                    <a:pt x="1415" y="275"/>
                    <a:pt x="1347" y="206"/>
                  </a:cubicBezTo>
                  <a:cubicBezTo>
                    <a:pt x="1210" y="92"/>
                    <a:pt x="1027" y="1"/>
                    <a:pt x="8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2" name="Google Shape;1002;p35"/>
            <p:cNvSpPr/>
            <p:nvPr/>
          </p:nvSpPr>
          <p:spPr>
            <a:xfrm>
              <a:off x="6954450" y="1656600"/>
              <a:ext cx="55950" cy="61800"/>
            </a:xfrm>
            <a:custGeom>
              <a:rect b="b" l="l" r="r" t="t"/>
              <a:pathLst>
                <a:path extrusionOk="0" h="2472" w="2238">
                  <a:moveTo>
                    <a:pt x="960" y="0"/>
                  </a:moveTo>
                  <a:cubicBezTo>
                    <a:pt x="777" y="23"/>
                    <a:pt x="594" y="69"/>
                    <a:pt x="457" y="206"/>
                  </a:cubicBezTo>
                  <a:cubicBezTo>
                    <a:pt x="389" y="297"/>
                    <a:pt x="320" y="388"/>
                    <a:pt x="252" y="480"/>
                  </a:cubicBezTo>
                  <a:cubicBezTo>
                    <a:pt x="183" y="571"/>
                    <a:pt x="138" y="685"/>
                    <a:pt x="92" y="799"/>
                  </a:cubicBezTo>
                  <a:cubicBezTo>
                    <a:pt x="69" y="845"/>
                    <a:pt x="69" y="913"/>
                    <a:pt x="47" y="959"/>
                  </a:cubicBezTo>
                  <a:cubicBezTo>
                    <a:pt x="24" y="1073"/>
                    <a:pt x="1" y="1210"/>
                    <a:pt x="24" y="1324"/>
                  </a:cubicBezTo>
                  <a:cubicBezTo>
                    <a:pt x="47" y="1552"/>
                    <a:pt x="92" y="1758"/>
                    <a:pt x="229" y="1940"/>
                  </a:cubicBezTo>
                  <a:cubicBezTo>
                    <a:pt x="275" y="2032"/>
                    <a:pt x="343" y="2100"/>
                    <a:pt x="412" y="2169"/>
                  </a:cubicBezTo>
                  <a:cubicBezTo>
                    <a:pt x="571" y="2306"/>
                    <a:pt x="663" y="2351"/>
                    <a:pt x="845" y="2420"/>
                  </a:cubicBezTo>
                  <a:cubicBezTo>
                    <a:pt x="937" y="2454"/>
                    <a:pt x="1051" y="2471"/>
                    <a:pt x="1165" y="2471"/>
                  </a:cubicBezTo>
                  <a:cubicBezTo>
                    <a:pt x="1279" y="2471"/>
                    <a:pt x="1393" y="2454"/>
                    <a:pt x="1485" y="2420"/>
                  </a:cubicBezTo>
                  <a:cubicBezTo>
                    <a:pt x="1667" y="2351"/>
                    <a:pt x="1758" y="2306"/>
                    <a:pt x="1895" y="2191"/>
                  </a:cubicBezTo>
                  <a:cubicBezTo>
                    <a:pt x="1987" y="2100"/>
                    <a:pt x="2055" y="2032"/>
                    <a:pt x="2101" y="1918"/>
                  </a:cubicBezTo>
                  <a:cubicBezTo>
                    <a:pt x="2146" y="1849"/>
                    <a:pt x="2192" y="1735"/>
                    <a:pt x="2215" y="1644"/>
                  </a:cubicBezTo>
                  <a:cubicBezTo>
                    <a:pt x="2215" y="1575"/>
                    <a:pt x="2238" y="1484"/>
                    <a:pt x="2238" y="1393"/>
                  </a:cubicBezTo>
                  <a:cubicBezTo>
                    <a:pt x="2238" y="1324"/>
                    <a:pt x="2215" y="1233"/>
                    <a:pt x="2192" y="1142"/>
                  </a:cubicBezTo>
                  <a:cubicBezTo>
                    <a:pt x="2124" y="913"/>
                    <a:pt x="1964" y="708"/>
                    <a:pt x="1758" y="594"/>
                  </a:cubicBezTo>
                  <a:cubicBezTo>
                    <a:pt x="1713" y="571"/>
                    <a:pt x="1667" y="548"/>
                    <a:pt x="1621" y="525"/>
                  </a:cubicBezTo>
                  <a:cubicBezTo>
                    <a:pt x="1576" y="411"/>
                    <a:pt x="1530" y="297"/>
                    <a:pt x="1439" y="206"/>
                  </a:cubicBezTo>
                  <a:cubicBezTo>
                    <a:pt x="1302" y="92"/>
                    <a:pt x="1142" y="0"/>
                    <a:pt x="9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3" name="Google Shape;1003;p35"/>
            <p:cNvSpPr/>
            <p:nvPr/>
          </p:nvSpPr>
          <p:spPr>
            <a:xfrm>
              <a:off x="7072000" y="1827275"/>
              <a:ext cx="57675" cy="69825"/>
            </a:xfrm>
            <a:custGeom>
              <a:rect b="b" l="l" r="r" t="t"/>
              <a:pathLst>
                <a:path extrusionOk="0" h="2793" w="2307">
                  <a:moveTo>
                    <a:pt x="1090" y="1"/>
                  </a:moveTo>
                  <a:cubicBezTo>
                    <a:pt x="987" y="1"/>
                    <a:pt x="886" y="23"/>
                    <a:pt x="800" y="66"/>
                  </a:cubicBezTo>
                  <a:cubicBezTo>
                    <a:pt x="708" y="89"/>
                    <a:pt x="640" y="135"/>
                    <a:pt x="572" y="203"/>
                  </a:cubicBezTo>
                  <a:cubicBezTo>
                    <a:pt x="480" y="295"/>
                    <a:pt x="412" y="386"/>
                    <a:pt x="389" y="523"/>
                  </a:cubicBezTo>
                  <a:cubicBezTo>
                    <a:pt x="320" y="706"/>
                    <a:pt x="252" y="888"/>
                    <a:pt x="183" y="1071"/>
                  </a:cubicBezTo>
                  <a:cubicBezTo>
                    <a:pt x="161" y="1094"/>
                    <a:pt x="161" y="1139"/>
                    <a:pt x="161" y="1162"/>
                  </a:cubicBezTo>
                  <a:cubicBezTo>
                    <a:pt x="115" y="1253"/>
                    <a:pt x="69" y="1345"/>
                    <a:pt x="47" y="1436"/>
                  </a:cubicBezTo>
                  <a:cubicBezTo>
                    <a:pt x="24" y="1504"/>
                    <a:pt x="1" y="1619"/>
                    <a:pt x="24" y="1710"/>
                  </a:cubicBezTo>
                  <a:cubicBezTo>
                    <a:pt x="24" y="1915"/>
                    <a:pt x="69" y="2121"/>
                    <a:pt x="183" y="2281"/>
                  </a:cubicBezTo>
                  <a:cubicBezTo>
                    <a:pt x="298" y="2440"/>
                    <a:pt x="435" y="2577"/>
                    <a:pt x="617" y="2669"/>
                  </a:cubicBezTo>
                  <a:cubicBezTo>
                    <a:pt x="788" y="2746"/>
                    <a:pt x="958" y="2792"/>
                    <a:pt x="1129" y="2792"/>
                  </a:cubicBezTo>
                  <a:cubicBezTo>
                    <a:pt x="1209" y="2792"/>
                    <a:pt x="1290" y="2782"/>
                    <a:pt x="1370" y="2760"/>
                  </a:cubicBezTo>
                  <a:cubicBezTo>
                    <a:pt x="1576" y="2714"/>
                    <a:pt x="1758" y="2600"/>
                    <a:pt x="1895" y="2463"/>
                  </a:cubicBezTo>
                  <a:cubicBezTo>
                    <a:pt x="2032" y="2349"/>
                    <a:pt x="2124" y="2189"/>
                    <a:pt x="2192" y="2029"/>
                  </a:cubicBezTo>
                  <a:cubicBezTo>
                    <a:pt x="2261" y="1870"/>
                    <a:pt x="2306" y="1687"/>
                    <a:pt x="2306" y="1504"/>
                  </a:cubicBezTo>
                  <a:cubicBezTo>
                    <a:pt x="2306" y="1276"/>
                    <a:pt x="2238" y="1094"/>
                    <a:pt x="2146" y="888"/>
                  </a:cubicBezTo>
                  <a:cubicBezTo>
                    <a:pt x="2010" y="546"/>
                    <a:pt x="1713" y="295"/>
                    <a:pt x="1416" y="89"/>
                  </a:cubicBezTo>
                  <a:cubicBezTo>
                    <a:pt x="1320" y="29"/>
                    <a:pt x="1204" y="1"/>
                    <a:pt x="109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4" name="Google Shape;1004;p35"/>
            <p:cNvSpPr/>
            <p:nvPr/>
          </p:nvSpPr>
          <p:spPr>
            <a:xfrm>
              <a:off x="7220375" y="1878275"/>
              <a:ext cx="75925" cy="59250"/>
            </a:xfrm>
            <a:custGeom>
              <a:rect b="b" l="l" r="r" t="t"/>
              <a:pathLst>
                <a:path extrusionOk="0" h="2370" w="3037">
                  <a:moveTo>
                    <a:pt x="2001" y="1"/>
                  </a:moveTo>
                  <a:cubicBezTo>
                    <a:pt x="1912" y="1"/>
                    <a:pt x="1826" y="12"/>
                    <a:pt x="1758" y="35"/>
                  </a:cubicBezTo>
                  <a:cubicBezTo>
                    <a:pt x="1575" y="104"/>
                    <a:pt x="1416" y="195"/>
                    <a:pt x="1324" y="355"/>
                  </a:cubicBezTo>
                  <a:cubicBezTo>
                    <a:pt x="1324" y="355"/>
                    <a:pt x="1324" y="377"/>
                    <a:pt x="1324" y="377"/>
                  </a:cubicBezTo>
                  <a:cubicBezTo>
                    <a:pt x="1233" y="286"/>
                    <a:pt x="1142" y="241"/>
                    <a:pt x="1028" y="218"/>
                  </a:cubicBezTo>
                  <a:cubicBezTo>
                    <a:pt x="966" y="200"/>
                    <a:pt x="894" y="189"/>
                    <a:pt x="820" y="189"/>
                  </a:cubicBezTo>
                  <a:cubicBezTo>
                    <a:pt x="705" y="189"/>
                    <a:pt x="587" y="216"/>
                    <a:pt x="503" y="286"/>
                  </a:cubicBezTo>
                  <a:cubicBezTo>
                    <a:pt x="343" y="377"/>
                    <a:pt x="274" y="446"/>
                    <a:pt x="160" y="606"/>
                  </a:cubicBezTo>
                  <a:cubicBezTo>
                    <a:pt x="115" y="674"/>
                    <a:pt x="92" y="743"/>
                    <a:pt x="69" y="834"/>
                  </a:cubicBezTo>
                  <a:cubicBezTo>
                    <a:pt x="69" y="857"/>
                    <a:pt x="46" y="880"/>
                    <a:pt x="46" y="902"/>
                  </a:cubicBezTo>
                  <a:cubicBezTo>
                    <a:pt x="23" y="1017"/>
                    <a:pt x="0" y="1131"/>
                    <a:pt x="23" y="1222"/>
                  </a:cubicBezTo>
                  <a:cubicBezTo>
                    <a:pt x="46" y="1427"/>
                    <a:pt x="69" y="1519"/>
                    <a:pt x="160" y="1701"/>
                  </a:cubicBezTo>
                  <a:cubicBezTo>
                    <a:pt x="343" y="2135"/>
                    <a:pt x="822" y="2340"/>
                    <a:pt x="1279" y="2363"/>
                  </a:cubicBezTo>
                  <a:cubicBezTo>
                    <a:pt x="1316" y="2367"/>
                    <a:pt x="1354" y="2369"/>
                    <a:pt x="1392" y="2369"/>
                  </a:cubicBezTo>
                  <a:cubicBezTo>
                    <a:pt x="1559" y="2369"/>
                    <a:pt x="1723" y="2332"/>
                    <a:pt x="1872" y="2295"/>
                  </a:cubicBezTo>
                  <a:cubicBezTo>
                    <a:pt x="2032" y="2249"/>
                    <a:pt x="2215" y="2181"/>
                    <a:pt x="2374" y="2112"/>
                  </a:cubicBezTo>
                  <a:cubicBezTo>
                    <a:pt x="2557" y="1998"/>
                    <a:pt x="2739" y="1838"/>
                    <a:pt x="2854" y="1656"/>
                  </a:cubicBezTo>
                  <a:cubicBezTo>
                    <a:pt x="2922" y="1564"/>
                    <a:pt x="2968" y="1450"/>
                    <a:pt x="2991" y="1359"/>
                  </a:cubicBezTo>
                  <a:cubicBezTo>
                    <a:pt x="3036" y="1199"/>
                    <a:pt x="3036" y="1085"/>
                    <a:pt x="3013" y="925"/>
                  </a:cubicBezTo>
                  <a:cubicBezTo>
                    <a:pt x="2968" y="674"/>
                    <a:pt x="2876" y="446"/>
                    <a:pt x="2671" y="263"/>
                  </a:cubicBezTo>
                  <a:cubicBezTo>
                    <a:pt x="2557" y="149"/>
                    <a:pt x="2420" y="81"/>
                    <a:pt x="2260" y="35"/>
                  </a:cubicBezTo>
                  <a:cubicBezTo>
                    <a:pt x="2180" y="12"/>
                    <a:pt x="2089" y="1"/>
                    <a:pt x="20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5" name="Google Shape;1005;p35"/>
            <p:cNvSpPr/>
            <p:nvPr/>
          </p:nvSpPr>
          <p:spPr>
            <a:xfrm>
              <a:off x="7359050" y="1770925"/>
              <a:ext cx="66775" cy="64875"/>
            </a:xfrm>
            <a:custGeom>
              <a:rect b="b" l="l" r="r" t="t"/>
              <a:pathLst>
                <a:path extrusionOk="0" h="2595" w="2671">
                  <a:moveTo>
                    <a:pt x="1597" y="0"/>
                  </a:moveTo>
                  <a:cubicBezTo>
                    <a:pt x="1559" y="0"/>
                    <a:pt x="1521" y="6"/>
                    <a:pt x="1484" y="15"/>
                  </a:cubicBezTo>
                  <a:cubicBezTo>
                    <a:pt x="1392" y="15"/>
                    <a:pt x="1301" y="38"/>
                    <a:pt x="1233" y="106"/>
                  </a:cubicBezTo>
                  <a:cubicBezTo>
                    <a:pt x="1096" y="175"/>
                    <a:pt x="981" y="312"/>
                    <a:pt x="936" y="449"/>
                  </a:cubicBezTo>
                  <a:cubicBezTo>
                    <a:pt x="875" y="434"/>
                    <a:pt x="812" y="426"/>
                    <a:pt x="748" y="426"/>
                  </a:cubicBezTo>
                  <a:cubicBezTo>
                    <a:pt x="621" y="426"/>
                    <a:pt x="495" y="456"/>
                    <a:pt x="388" y="517"/>
                  </a:cubicBezTo>
                  <a:cubicBezTo>
                    <a:pt x="228" y="609"/>
                    <a:pt x="114" y="768"/>
                    <a:pt x="68" y="928"/>
                  </a:cubicBezTo>
                  <a:cubicBezTo>
                    <a:pt x="23" y="1156"/>
                    <a:pt x="0" y="1385"/>
                    <a:pt x="68" y="1590"/>
                  </a:cubicBezTo>
                  <a:cubicBezTo>
                    <a:pt x="137" y="1818"/>
                    <a:pt x="251" y="1978"/>
                    <a:pt x="411" y="2161"/>
                  </a:cubicBezTo>
                  <a:cubicBezTo>
                    <a:pt x="479" y="2229"/>
                    <a:pt x="548" y="2298"/>
                    <a:pt x="639" y="2343"/>
                  </a:cubicBezTo>
                  <a:cubicBezTo>
                    <a:pt x="685" y="2389"/>
                    <a:pt x="730" y="2412"/>
                    <a:pt x="799" y="2435"/>
                  </a:cubicBezTo>
                  <a:cubicBezTo>
                    <a:pt x="890" y="2480"/>
                    <a:pt x="981" y="2526"/>
                    <a:pt x="1096" y="2549"/>
                  </a:cubicBezTo>
                  <a:cubicBezTo>
                    <a:pt x="1187" y="2572"/>
                    <a:pt x="1324" y="2594"/>
                    <a:pt x="1415" y="2594"/>
                  </a:cubicBezTo>
                  <a:cubicBezTo>
                    <a:pt x="1643" y="2572"/>
                    <a:pt x="1849" y="2526"/>
                    <a:pt x="2031" y="2412"/>
                  </a:cubicBezTo>
                  <a:cubicBezTo>
                    <a:pt x="2191" y="2298"/>
                    <a:pt x="2351" y="2161"/>
                    <a:pt x="2442" y="1978"/>
                  </a:cubicBezTo>
                  <a:cubicBezTo>
                    <a:pt x="2625" y="1659"/>
                    <a:pt x="2671" y="1293"/>
                    <a:pt x="2579" y="951"/>
                  </a:cubicBezTo>
                  <a:cubicBezTo>
                    <a:pt x="2556" y="791"/>
                    <a:pt x="2488" y="631"/>
                    <a:pt x="2397" y="517"/>
                  </a:cubicBezTo>
                  <a:cubicBezTo>
                    <a:pt x="2328" y="426"/>
                    <a:pt x="2283" y="335"/>
                    <a:pt x="2191" y="266"/>
                  </a:cubicBezTo>
                  <a:cubicBezTo>
                    <a:pt x="2123" y="221"/>
                    <a:pt x="2077" y="175"/>
                    <a:pt x="2009" y="129"/>
                  </a:cubicBezTo>
                  <a:cubicBezTo>
                    <a:pt x="1917" y="84"/>
                    <a:pt x="1849" y="61"/>
                    <a:pt x="1758" y="38"/>
                  </a:cubicBezTo>
                  <a:cubicBezTo>
                    <a:pt x="1704" y="11"/>
                    <a:pt x="1651" y="0"/>
                    <a:pt x="159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6" name="Google Shape;1006;p35"/>
            <p:cNvSpPr/>
            <p:nvPr/>
          </p:nvSpPr>
          <p:spPr>
            <a:xfrm>
              <a:off x="7275150" y="1140175"/>
              <a:ext cx="63375" cy="66325"/>
            </a:xfrm>
            <a:custGeom>
              <a:rect b="b" l="l" r="r" t="t"/>
              <a:pathLst>
                <a:path extrusionOk="0" h="2653" w="2535">
                  <a:moveTo>
                    <a:pt x="1119" y="0"/>
                  </a:moveTo>
                  <a:cubicBezTo>
                    <a:pt x="868" y="0"/>
                    <a:pt x="617" y="69"/>
                    <a:pt x="412" y="206"/>
                  </a:cubicBezTo>
                  <a:cubicBezTo>
                    <a:pt x="252" y="297"/>
                    <a:pt x="138" y="457"/>
                    <a:pt x="92" y="617"/>
                  </a:cubicBezTo>
                  <a:cubicBezTo>
                    <a:pt x="46" y="754"/>
                    <a:pt x="46" y="913"/>
                    <a:pt x="115" y="1050"/>
                  </a:cubicBezTo>
                  <a:cubicBezTo>
                    <a:pt x="46" y="1164"/>
                    <a:pt x="1" y="1279"/>
                    <a:pt x="1" y="1416"/>
                  </a:cubicBezTo>
                  <a:cubicBezTo>
                    <a:pt x="1" y="1644"/>
                    <a:pt x="46" y="1872"/>
                    <a:pt x="183" y="2055"/>
                  </a:cubicBezTo>
                  <a:cubicBezTo>
                    <a:pt x="320" y="2237"/>
                    <a:pt x="480" y="2397"/>
                    <a:pt x="663" y="2511"/>
                  </a:cubicBezTo>
                  <a:cubicBezTo>
                    <a:pt x="841" y="2590"/>
                    <a:pt x="1037" y="2653"/>
                    <a:pt x="1235" y="2653"/>
                  </a:cubicBezTo>
                  <a:cubicBezTo>
                    <a:pt x="1265" y="2653"/>
                    <a:pt x="1295" y="2651"/>
                    <a:pt x="1325" y="2648"/>
                  </a:cubicBezTo>
                  <a:cubicBezTo>
                    <a:pt x="1439" y="2648"/>
                    <a:pt x="1553" y="2625"/>
                    <a:pt x="1644" y="2602"/>
                  </a:cubicBezTo>
                  <a:cubicBezTo>
                    <a:pt x="1827" y="2534"/>
                    <a:pt x="1941" y="2466"/>
                    <a:pt x="2078" y="2351"/>
                  </a:cubicBezTo>
                  <a:cubicBezTo>
                    <a:pt x="2260" y="2192"/>
                    <a:pt x="2375" y="1986"/>
                    <a:pt x="2443" y="1781"/>
                  </a:cubicBezTo>
                  <a:cubicBezTo>
                    <a:pt x="2466" y="1735"/>
                    <a:pt x="2489" y="1689"/>
                    <a:pt x="2489" y="1644"/>
                  </a:cubicBezTo>
                  <a:cubicBezTo>
                    <a:pt x="2511" y="1530"/>
                    <a:pt x="2534" y="1393"/>
                    <a:pt x="2511" y="1279"/>
                  </a:cubicBezTo>
                  <a:cubicBezTo>
                    <a:pt x="2511" y="1073"/>
                    <a:pt x="2466" y="845"/>
                    <a:pt x="2329" y="639"/>
                  </a:cubicBezTo>
                  <a:cubicBezTo>
                    <a:pt x="2215" y="457"/>
                    <a:pt x="2032" y="274"/>
                    <a:pt x="1827" y="183"/>
                  </a:cubicBezTo>
                  <a:cubicBezTo>
                    <a:pt x="1621" y="69"/>
                    <a:pt x="1370" y="0"/>
                    <a:pt x="111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7" name="Google Shape;1007;p35"/>
            <p:cNvSpPr/>
            <p:nvPr/>
          </p:nvSpPr>
          <p:spPr>
            <a:xfrm>
              <a:off x="7158175" y="1293225"/>
              <a:ext cx="54225" cy="54925"/>
            </a:xfrm>
            <a:custGeom>
              <a:rect b="b" l="l" r="r" t="t"/>
              <a:pathLst>
                <a:path extrusionOk="0" h="2197" w="2169">
                  <a:moveTo>
                    <a:pt x="1069" y="0"/>
                  </a:moveTo>
                  <a:cubicBezTo>
                    <a:pt x="1024" y="0"/>
                    <a:pt x="979" y="6"/>
                    <a:pt x="936" y="18"/>
                  </a:cubicBezTo>
                  <a:lnTo>
                    <a:pt x="708" y="18"/>
                  </a:lnTo>
                  <a:cubicBezTo>
                    <a:pt x="684" y="12"/>
                    <a:pt x="659" y="9"/>
                    <a:pt x="635" y="9"/>
                  </a:cubicBezTo>
                  <a:cubicBezTo>
                    <a:pt x="568" y="9"/>
                    <a:pt x="501" y="31"/>
                    <a:pt x="434" y="64"/>
                  </a:cubicBezTo>
                  <a:cubicBezTo>
                    <a:pt x="343" y="87"/>
                    <a:pt x="274" y="133"/>
                    <a:pt x="206" y="201"/>
                  </a:cubicBezTo>
                  <a:cubicBezTo>
                    <a:pt x="137" y="269"/>
                    <a:pt x="92" y="338"/>
                    <a:pt x="69" y="429"/>
                  </a:cubicBezTo>
                  <a:cubicBezTo>
                    <a:pt x="23" y="521"/>
                    <a:pt x="0" y="612"/>
                    <a:pt x="0" y="703"/>
                  </a:cubicBezTo>
                  <a:cubicBezTo>
                    <a:pt x="23" y="886"/>
                    <a:pt x="69" y="1068"/>
                    <a:pt x="206" y="1205"/>
                  </a:cubicBezTo>
                  <a:cubicBezTo>
                    <a:pt x="229" y="1205"/>
                    <a:pt x="229" y="1205"/>
                    <a:pt x="252" y="1228"/>
                  </a:cubicBezTo>
                  <a:cubicBezTo>
                    <a:pt x="252" y="1297"/>
                    <a:pt x="274" y="1388"/>
                    <a:pt x="274" y="1456"/>
                  </a:cubicBezTo>
                  <a:cubicBezTo>
                    <a:pt x="274" y="1479"/>
                    <a:pt x="297" y="1502"/>
                    <a:pt x="297" y="1525"/>
                  </a:cubicBezTo>
                  <a:cubicBezTo>
                    <a:pt x="320" y="1593"/>
                    <a:pt x="343" y="1662"/>
                    <a:pt x="389" y="1730"/>
                  </a:cubicBezTo>
                  <a:cubicBezTo>
                    <a:pt x="389" y="1730"/>
                    <a:pt x="389" y="1753"/>
                    <a:pt x="411" y="1753"/>
                  </a:cubicBezTo>
                  <a:cubicBezTo>
                    <a:pt x="457" y="1822"/>
                    <a:pt x="480" y="1890"/>
                    <a:pt x="548" y="1936"/>
                  </a:cubicBezTo>
                  <a:cubicBezTo>
                    <a:pt x="662" y="2050"/>
                    <a:pt x="777" y="2095"/>
                    <a:pt x="914" y="2164"/>
                  </a:cubicBezTo>
                  <a:lnTo>
                    <a:pt x="982" y="2164"/>
                  </a:lnTo>
                  <a:cubicBezTo>
                    <a:pt x="1030" y="2180"/>
                    <a:pt x="1090" y="2196"/>
                    <a:pt x="1145" y="2196"/>
                  </a:cubicBezTo>
                  <a:cubicBezTo>
                    <a:pt x="1168" y="2196"/>
                    <a:pt x="1190" y="2193"/>
                    <a:pt x="1210" y="2187"/>
                  </a:cubicBezTo>
                  <a:cubicBezTo>
                    <a:pt x="1279" y="2187"/>
                    <a:pt x="1347" y="2187"/>
                    <a:pt x="1416" y="2164"/>
                  </a:cubicBezTo>
                  <a:lnTo>
                    <a:pt x="1438" y="2164"/>
                  </a:lnTo>
                  <a:cubicBezTo>
                    <a:pt x="1484" y="2141"/>
                    <a:pt x="1507" y="2141"/>
                    <a:pt x="1553" y="2118"/>
                  </a:cubicBezTo>
                  <a:cubicBezTo>
                    <a:pt x="1575" y="2095"/>
                    <a:pt x="1621" y="2095"/>
                    <a:pt x="1644" y="2073"/>
                  </a:cubicBezTo>
                  <a:cubicBezTo>
                    <a:pt x="1667" y="2073"/>
                    <a:pt x="1667" y="2073"/>
                    <a:pt x="1667" y="2050"/>
                  </a:cubicBezTo>
                  <a:cubicBezTo>
                    <a:pt x="1735" y="2027"/>
                    <a:pt x="1781" y="1981"/>
                    <a:pt x="1827" y="1936"/>
                  </a:cubicBezTo>
                  <a:cubicBezTo>
                    <a:pt x="1849" y="1936"/>
                    <a:pt x="1849" y="1913"/>
                    <a:pt x="1872" y="1890"/>
                  </a:cubicBezTo>
                  <a:cubicBezTo>
                    <a:pt x="1986" y="1753"/>
                    <a:pt x="2032" y="1685"/>
                    <a:pt x="2100" y="1502"/>
                  </a:cubicBezTo>
                  <a:cubicBezTo>
                    <a:pt x="2123" y="1411"/>
                    <a:pt x="2146" y="1319"/>
                    <a:pt x="2146" y="1205"/>
                  </a:cubicBezTo>
                  <a:cubicBezTo>
                    <a:pt x="2169" y="1114"/>
                    <a:pt x="2146" y="1023"/>
                    <a:pt x="2123" y="931"/>
                  </a:cubicBezTo>
                  <a:cubicBezTo>
                    <a:pt x="2123" y="909"/>
                    <a:pt x="2123" y="886"/>
                    <a:pt x="2100" y="863"/>
                  </a:cubicBezTo>
                  <a:cubicBezTo>
                    <a:pt x="2078" y="794"/>
                    <a:pt x="2055" y="726"/>
                    <a:pt x="2032" y="657"/>
                  </a:cubicBezTo>
                  <a:cubicBezTo>
                    <a:pt x="2009" y="612"/>
                    <a:pt x="1963" y="566"/>
                    <a:pt x="1941" y="521"/>
                  </a:cubicBezTo>
                  <a:cubicBezTo>
                    <a:pt x="1895" y="498"/>
                    <a:pt x="1872" y="452"/>
                    <a:pt x="1827" y="406"/>
                  </a:cubicBezTo>
                  <a:cubicBezTo>
                    <a:pt x="1781" y="338"/>
                    <a:pt x="1712" y="292"/>
                    <a:pt x="1644" y="247"/>
                  </a:cubicBezTo>
                  <a:cubicBezTo>
                    <a:pt x="1621" y="224"/>
                    <a:pt x="1598" y="224"/>
                    <a:pt x="1575" y="201"/>
                  </a:cubicBezTo>
                  <a:cubicBezTo>
                    <a:pt x="1553" y="201"/>
                    <a:pt x="1530" y="201"/>
                    <a:pt x="1530" y="178"/>
                  </a:cubicBezTo>
                  <a:cubicBezTo>
                    <a:pt x="1484" y="155"/>
                    <a:pt x="1461" y="133"/>
                    <a:pt x="1438" y="110"/>
                  </a:cubicBezTo>
                  <a:cubicBezTo>
                    <a:pt x="1322" y="43"/>
                    <a:pt x="1192" y="0"/>
                    <a:pt x="10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8" name="Google Shape;1008;p35"/>
            <p:cNvSpPr/>
            <p:nvPr/>
          </p:nvSpPr>
          <p:spPr>
            <a:xfrm>
              <a:off x="7034350" y="1398425"/>
              <a:ext cx="54225" cy="53575"/>
            </a:xfrm>
            <a:custGeom>
              <a:rect b="b" l="l" r="r" t="t"/>
              <a:pathLst>
                <a:path extrusionOk="0" h="2143" w="2169">
                  <a:moveTo>
                    <a:pt x="1204" y="1"/>
                  </a:moveTo>
                  <a:cubicBezTo>
                    <a:pt x="1174" y="1"/>
                    <a:pt x="1146" y="4"/>
                    <a:pt x="1119" y="10"/>
                  </a:cubicBezTo>
                  <a:cubicBezTo>
                    <a:pt x="1028" y="10"/>
                    <a:pt x="959" y="10"/>
                    <a:pt x="868" y="33"/>
                  </a:cubicBezTo>
                  <a:cubicBezTo>
                    <a:pt x="845" y="33"/>
                    <a:pt x="822" y="56"/>
                    <a:pt x="799" y="56"/>
                  </a:cubicBezTo>
                  <a:cubicBezTo>
                    <a:pt x="776" y="56"/>
                    <a:pt x="754" y="79"/>
                    <a:pt x="731" y="79"/>
                  </a:cubicBezTo>
                  <a:cubicBezTo>
                    <a:pt x="640" y="102"/>
                    <a:pt x="525" y="124"/>
                    <a:pt x="434" y="170"/>
                  </a:cubicBezTo>
                  <a:cubicBezTo>
                    <a:pt x="388" y="216"/>
                    <a:pt x="343" y="238"/>
                    <a:pt x="297" y="284"/>
                  </a:cubicBezTo>
                  <a:cubicBezTo>
                    <a:pt x="206" y="375"/>
                    <a:pt x="160" y="467"/>
                    <a:pt x="115" y="581"/>
                  </a:cubicBezTo>
                  <a:cubicBezTo>
                    <a:pt x="115" y="604"/>
                    <a:pt x="92" y="649"/>
                    <a:pt x="92" y="672"/>
                  </a:cubicBezTo>
                  <a:cubicBezTo>
                    <a:pt x="92" y="695"/>
                    <a:pt x="92" y="695"/>
                    <a:pt x="92" y="718"/>
                  </a:cubicBezTo>
                  <a:cubicBezTo>
                    <a:pt x="69" y="741"/>
                    <a:pt x="69" y="763"/>
                    <a:pt x="69" y="786"/>
                  </a:cubicBezTo>
                  <a:cubicBezTo>
                    <a:pt x="46" y="786"/>
                    <a:pt x="46" y="809"/>
                    <a:pt x="46" y="809"/>
                  </a:cubicBezTo>
                  <a:cubicBezTo>
                    <a:pt x="0" y="992"/>
                    <a:pt x="23" y="1129"/>
                    <a:pt x="46" y="1311"/>
                  </a:cubicBezTo>
                  <a:cubicBezTo>
                    <a:pt x="69" y="1403"/>
                    <a:pt x="115" y="1494"/>
                    <a:pt x="160" y="1540"/>
                  </a:cubicBezTo>
                  <a:cubicBezTo>
                    <a:pt x="183" y="1562"/>
                    <a:pt x="206" y="1562"/>
                    <a:pt x="206" y="1585"/>
                  </a:cubicBezTo>
                  <a:cubicBezTo>
                    <a:pt x="206" y="1585"/>
                    <a:pt x="206" y="1608"/>
                    <a:pt x="206" y="1608"/>
                  </a:cubicBezTo>
                  <a:cubicBezTo>
                    <a:pt x="229" y="1631"/>
                    <a:pt x="251" y="1654"/>
                    <a:pt x="251" y="1676"/>
                  </a:cubicBezTo>
                  <a:cubicBezTo>
                    <a:pt x="320" y="1745"/>
                    <a:pt x="366" y="1813"/>
                    <a:pt x="411" y="1882"/>
                  </a:cubicBezTo>
                  <a:cubicBezTo>
                    <a:pt x="434" y="1905"/>
                    <a:pt x="434" y="1905"/>
                    <a:pt x="457" y="1905"/>
                  </a:cubicBezTo>
                  <a:cubicBezTo>
                    <a:pt x="571" y="2019"/>
                    <a:pt x="571" y="2019"/>
                    <a:pt x="685" y="2064"/>
                  </a:cubicBezTo>
                  <a:cubicBezTo>
                    <a:pt x="708" y="2064"/>
                    <a:pt x="754" y="2087"/>
                    <a:pt x="776" y="2110"/>
                  </a:cubicBezTo>
                  <a:cubicBezTo>
                    <a:pt x="845" y="2133"/>
                    <a:pt x="959" y="2133"/>
                    <a:pt x="1028" y="2133"/>
                  </a:cubicBezTo>
                  <a:cubicBezTo>
                    <a:pt x="1054" y="2140"/>
                    <a:pt x="1083" y="2142"/>
                    <a:pt x="1112" y="2142"/>
                  </a:cubicBezTo>
                  <a:cubicBezTo>
                    <a:pt x="1184" y="2142"/>
                    <a:pt x="1260" y="2126"/>
                    <a:pt x="1324" y="2110"/>
                  </a:cubicBezTo>
                  <a:cubicBezTo>
                    <a:pt x="1416" y="2087"/>
                    <a:pt x="1484" y="2042"/>
                    <a:pt x="1553" y="2019"/>
                  </a:cubicBezTo>
                  <a:cubicBezTo>
                    <a:pt x="1575" y="2019"/>
                    <a:pt x="1598" y="1996"/>
                    <a:pt x="1621" y="1996"/>
                  </a:cubicBezTo>
                  <a:cubicBezTo>
                    <a:pt x="1689" y="1950"/>
                    <a:pt x="1758" y="1882"/>
                    <a:pt x="1804" y="1836"/>
                  </a:cubicBezTo>
                  <a:cubicBezTo>
                    <a:pt x="1826" y="1813"/>
                    <a:pt x="1849" y="1813"/>
                    <a:pt x="1849" y="1791"/>
                  </a:cubicBezTo>
                  <a:cubicBezTo>
                    <a:pt x="1918" y="1722"/>
                    <a:pt x="1986" y="1631"/>
                    <a:pt x="2032" y="1540"/>
                  </a:cubicBezTo>
                  <a:cubicBezTo>
                    <a:pt x="2078" y="1471"/>
                    <a:pt x="2100" y="1380"/>
                    <a:pt x="2123" y="1311"/>
                  </a:cubicBezTo>
                  <a:cubicBezTo>
                    <a:pt x="2146" y="1288"/>
                    <a:pt x="2146" y="1266"/>
                    <a:pt x="2146" y="1243"/>
                  </a:cubicBezTo>
                  <a:cubicBezTo>
                    <a:pt x="2169" y="1174"/>
                    <a:pt x="2169" y="1083"/>
                    <a:pt x="2169" y="1015"/>
                  </a:cubicBezTo>
                  <a:cubicBezTo>
                    <a:pt x="2169" y="992"/>
                    <a:pt x="2169" y="992"/>
                    <a:pt x="2169" y="969"/>
                  </a:cubicBezTo>
                  <a:cubicBezTo>
                    <a:pt x="2169" y="900"/>
                    <a:pt x="2169" y="832"/>
                    <a:pt x="2146" y="763"/>
                  </a:cubicBezTo>
                  <a:cubicBezTo>
                    <a:pt x="2123" y="672"/>
                    <a:pt x="2078" y="604"/>
                    <a:pt x="2055" y="535"/>
                  </a:cubicBezTo>
                  <a:cubicBezTo>
                    <a:pt x="2055" y="512"/>
                    <a:pt x="2032" y="490"/>
                    <a:pt x="2032" y="467"/>
                  </a:cubicBezTo>
                  <a:cubicBezTo>
                    <a:pt x="1986" y="421"/>
                    <a:pt x="1941" y="375"/>
                    <a:pt x="1895" y="307"/>
                  </a:cubicBezTo>
                  <a:cubicBezTo>
                    <a:pt x="1895" y="307"/>
                    <a:pt x="1895" y="307"/>
                    <a:pt x="1872" y="284"/>
                  </a:cubicBezTo>
                  <a:cubicBezTo>
                    <a:pt x="1872" y="284"/>
                    <a:pt x="1872" y="284"/>
                    <a:pt x="1849" y="261"/>
                  </a:cubicBezTo>
                  <a:cubicBezTo>
                    <a:pt x="1804" y="216"/>
                    <a:pt x="1758" y="170"/>
                    <a:pt x="1689" y="147"/>
                  </a:cubicBezTo>
                  <a:cubicBezTo>
                    <a:pt x="1621" y="102"/>
                    <a:pt x="1553" y="79"/>
                    <a:pt x="1484" y="56"/>
                  </a:cubicBezTo>
                  <a:cubicBezTo>
                    <a:pt x="1461" y="33"/>
                    <a:pt x="1438" y="33"/>
                    <a:pt x="1416" y="33"/>
                  </a:cubicBezTo>
                  <a:cubicBezTo>
                    <a:pt x="1351" y="17"/>
                    <a:pt x="1275" y="1"/>
                    <a:pt x="12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9" name="Google Shape;1009;p35"/>
            <p:cNvSpPr/>
            <p:nvPr/>
          </p:nvSpPr>
          <p:spPr>
            <a:xfrm>
              <a:off x="7035500" y="1552750"/>
              <a:ext cx="55375" cy="58225"/>
            </a:xfrm>
            <a:custGeom>
              <a:rect b="b" l="l" r="r" t="t"/>
              <a:pathLst>
                <a:path extrusionOk="0" h="2329" w="2215">
                  <a:moveTo>
                    <a:pt x="976" y="0"/>
                  </a:moveTo>
                  <a:cubicBezTo>
                    <a:pt x="850" y="0"/>
                    <a:pt x="723" y="30"/>
                    <a:pt x="616" y="91"/>
                  </a:cubicBezTo>
                  <a:cubicBezTo>
                    <a:pt x="525" y="160"/>
                    <a:pt x="434" y="228"/>
                    <a:pt x="342" y="320"/>
                  </a:cubicBezTo>
                  <a:cubicBezTo>
                    <a:pt x="274" y="411"/>
                    <a:pt x="205" y="502"/>
                    <a:pt x="160" y="594"/>
                  </a:cubicBezTo>
                  <a:cubicBezTo>
                    <a:pt x="114" y="708"/>
                    <a:pt x="46" y="822"/>
                    <a:pt x="23" y="936"/>
                  </a:cubicBezTo>
                  <a:cubicBezTo>
                    <a:pt x="23" y="1004"/>
                    <a:pt x="0" y="1096"/>
                    <a:pt x="0" y="1187"/>
                  </a:cubicBezTo>
                  <a:cubicBezTo>
                    <a:pt x="0" y="1278"/>
                    <a:pt x="23" y="1370"/>
                    <a:pt x="46" y="1461"/>
                  </a:cubicBezTo>
                  <a:cubicBezTo>
                    <a:pt x="46" y="1484"/>
                    <a:pt x="46" y="1507"/>
                    <a:pt x="69" y="1529"/>
                  </a:cubicBezTo>
                  <a:cubicBezTo>
                    <a:pt x="91" y="1621"/>
                    <a:pt x="114" y="1689"/>
                    <a:pt x="160" y="1758"/>
                  </a:cubicBezTo>
                  <a:cubicBezTo>
                    <a:pt x="205" y="1826"/>
                    <a:pt x="251" y="1895"/>
                    <a:pt x="320" y="1963"/>
                  </a:cubicBezTo>
                  <a:cubicBezTo>
                    <a:pt x="320" y="1986"/>
                    <a:pt x="342" y="2009"/>
                    <a:pt x="365" y="2031"/>
                  </a:cubicBezTo>
                  <a:cubicBezTo>
                    <a:pt x="434" y="2077"/>
                    <a:pt x="502" y="2123"/>
                    <a:pt x="571" y="2168"/>
                  </a:cubicBezTo>
                  <a:cubicBezTo>
                    <a:pt x="639" y="2214"/>
                    <a:pt x="730" y="2237"/>
                    <a:pt x="799" y="2283"/>
                  </a:cubicBezTo>
                  <a:cubicBezTo>
                    <a:pt x="913" y="2305"/>
                    <a:pt x="1027" y="2328"/>
                    <a:pt x="1141" y="2328"/>
                  </a:cubicBezTo>
                  <a:lnTo>
                    <a:pt x="1210" y="2328"/>
                  </a:lnTo>
                  <a:cubicBezTo>
                    <a:pt x="1301" y="2328"/>
                    <a:pt x="1370" y="2328"/>
                    <a:pt x="1461" y="2283"/>
                  </a:cubicBezTo>
                  <a:cubicBezTo>
                    <a:pt x="1621" y="2237"/>
                    <a:pt x="1758" y="2168"/>
                    <a:pt x="1895" y="2054"/>
                  </a:cubicBezTo>
                  <a:cubicBezTo>
                    <a:pt x="1917" y="2009"/>
                    <a:pt x="1940" y="1963"/>
                    <a:pt x="1986" y="1940"/>
                  </a:cubicBezTo>
                  <a:cubicBezTo>
                    <a:pt x="2009" y="1895"/>
                    <a:pt x="2054" y="1849"/>
                    <a:pt x="2077" y="1803"/>
                  </a:cubicBezTo>
                  <a:cubicBezTo>
                    <a:pt x="2123" y="1712"/>
                    <a:pt x="2168" y="1621"/>
                    <a:pt x="2191" y="1507"/>
                  </a:cubicBezTo>
                  <a:cubicBezTo>
                    <a:pt x="2214" y="1301"/>
                    <a:pt x="2214" y="1210"/>
                    <a:pt x="2168" y="1004"/>
                  </a:cubicBezTo>
                  <a:cubicBezTo>
                    <a:pt x="2168" y="982"/>
                    <a:pt x="2168" y="959"/>
                    <a:pt x="2168" y="959"/>
                  </a:cubicBezTo>
                  <a:cubicBezTo>
                    <a:pt x="2146" y="867"/>
                    <a:pt x="2100" y="799"/>
                    <a:pt x="2054" y="730"/>
                  </a:cubicBezTo>
                  <a:cubicBezTo>
                    <a:pt x="2054" y="708"/>
                    <a:pt x="2054" y="708"/>
                    <a:pt x="2054" y="708"/>
                  </a:cubicBezTo>
                  <a:cubicBezTo>
                    <a:pt x="2009" y="639"/>
                    <a:pt x="1963" y="594"/>
                    <a:pt x="1917" y="548"/>
                  </a:cubicBezTo>
                  <a:cubicBezTo>
                    <a:pt x="1917" y="525"/>
                    <a:pt x="1895" y="525"/>
                    <a:pt x="1895" y="525"/>
                  </a:cubicBezTo>
                  <a:cubicBezTo>
                    <a:pt x="1849" y="479"/>
                    <a:pt x="1780" y="434"/>
                    <a:pt x="1735" y="388"/>
                  </a:cubicBezTo>
                  <a:cubicBezTo>
                    <a:pt x="1712" y="388"/>
                    <a:pt x="1712" y="365"/>
                    <a:pt x="1712" y="365"/>
                  </a:cubicBezTo>
                  <a:cubicBezTo>
                    <a:pt x="1643" y="342"/>
                    <a:pt x="1598" y="320"/>
                    <a:pt x="1529" y="297"/>
                  </a:cubicBezTo>
                  <a:cubicBezTo>
                    <a:pt x="1438" y="183"/>
                    <a:pt x="1324" y="69"/>
                    <a:pt x="1164" y="23"/>
                  </a:cubicBezTo>
                  <a:cubicBezTo>
                    <a:pt x="1103" y="8"/>
                    <a:pt x="1040" y="0"/>
                    <a:pt x="9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0" name="Google Shape;1010;p35"/>
            <p:cNvSpPr/>
            <p:nvPr/>
          </p:nvSpPr>
          <p:spPr>
            <a:xfrm>
              <a:off x="7147900" y="1679900"/>
              <a:ext cx="64500" cy="61400"/>
            </a:xfrm>
            <a:custGeom>
              <a:rect b="b" l="l" r="r" t="t"/>
              <a:pathLst>
                <a:path extrusionOk="0" h="2456" w="2580">
                  <a:moveTo>
                    <a:pt x="970" y="1"/>
                  </a:moveTo>
                  <a:cubicBezTo>
                    <a:pt x="951" y="1"/>
                    <a:pt x="932" y="2"/>
                    <a:pt x="914" y="4"/>
                  </a:cubicBezTo>
                  <a:cubicBezTo>
                    <a:pt x="868" y="4"/>
                    <a:pt x="800" y="27"/>
                    <a:pt x="731" y="27"/>
                  </a:cubicBezTo>
                  <a:cubicBezTo>
                    <a:pt x="617" y="50"/>
                    <a:pt x="503" y="118"/>
                    <a:pt x="434" y="210"/>
                  </a:cubicBezTo>
                  <a:cubicBezTo>
                    <a:pt x="411" y="232"/>
                    <a:pt x="389" y="255"/>
                    <a:pt x="366" y="278"/>
                  </a:cubicBezTo>
                  <a:cubicBezTo>
                    <a:pt x="297" y="346"/>
                    <a:pt x="252" y="415"/>
                    <a:pt x="206" y="483"/>
                  </a:cubicBezTo>
                  <a:cubicBezTo>
                    <a:pt x="138" y="575"/>
                    <a:pt x="92" y="689"/>
                    <a:pt x="69" y="826"/>
                  </a:cubicBezTo>
                  <a:cubicBezTo>
                    <a:pt x="1" y="1054"/>
                    <a:pt x="1" y="1305"/>
                    <a:pt x="69" y="1533"/>
                  </a:cubicBezTo>
                  <a:cubicBezTo>
                    <a:pt x="92" y="1625"/>
                    <a:pt x="138" y="1716"/>
                    <a:pt x="183" y="1784"/>
                  </a:cubicBezTo>
                  <a:cubicBezTo>
                    <a:pt x="183" y="1807"/>
                    <a:pt x="206" y="1853"/>
                    <a:pt x="229" y="1876"/>
                  </a:cubicBezTo>
                  <a:cubicBezTo>
                    <a:pt x="275" y="1944"/>
                    <a:pt x="320" y="2013"/>
                    <a:pt x="389" y="2081"/>
                  </a:cubicBezTo>
                  <a:cubicBezTo>
                    <a:pt x="434" y="2127"/>
                    <a:pt x="526" y="2195"/>
                    <a:pt x="594" y="2241"/>
                  </a:cubicBezTo>
                  <a:cubicBezTo>
                    <a:pt x="777" y="2378"/>
                    <a:pt x="1028" y="2424"/>
                    <a:pt x="1279" y="2446"/>
                  </a:cubicBezTo>
                  <a:cubicBezTo>
                    <a:pt x="1312" y="2453"/>
                    <a:pt x="1346" y="2456"/>
                    <a:pt x="1379" y="2456"/>
                  </a:cubicBezTo>
                  <a:cubicBezTo>
                    <a:pt x="1460" y="2456"/>
                    <a:pt x="1541" y="2440"/>
                    <a:pt x="1621" y="2424"/>
                  </a:cubicBezTo>
                  <a:cubicBezTo>
                    <a:pt x="1667" y="2424"/>
                    <a:pt x="1690" y="2401"/>
                    <a:pt x="1713" y="2401"/>
                  </a:cubicBezTo>
                  <a:cubicBezTo>
                    <a:pt x="1804" y="2378"/>
                    <a:pt x="1895" y="2332"/>
                    <a:pt x="1964" y="2287"/>
                  </a:cubicBezTo>
                  <a:cubicBezTo>
                    <a:pt x="2009" y="2264"/>
                    <a:pt x="2055" y="2218"/>
                    <a:pt x="2101" y="2195"/>
                  </a:cubicBezTo>
                  <a:cubicBezTo>
                    <a:pt x="2146" y="2150"/>
                    <a:pt x="2192" y="2127"/>
                    <a:pt x="2238" y="2081"/>
                  </a:cubicBezTo>
                  <a:cubicBezTo>
                    <a:pt x="2306" y="2013"/>
                    <a:pt x="2352" y="1944"/>
                    <a:pt x="2397" y="1876"/>
                  </a:cubicBezTo>
                  <a:cubicBezTo>
                    <a:pt x="2443" y="1807"/>
                    <a:pt x="2466" y="1716"/>
                    <a:pt x="2511" y="1647"/>
                  </a:cubicBezTo>
                  <a:cubicBezTo>
                    <a:pt x="2511" y="1602"/>
                    <a:pt x="2534" y="1579"/>
                    <a:pt x="2534" y="1556"/>
                  </a:cubicBezTo>
                  <a:cubicBezTo>
                    <a:pt x="2557" y="1465"/>
                    <a:pt x="2557" y="1374"/>
                    <a:pt x="2557" y="1282"/>
                  </a:cubicBezTo>
                  <a:cubicBezTo>
                    <a:pt x="2580" y="1100"/>
                    <a:pt x="2511" y="963"/>
                    <a:pt x="2443" y="780"/>
                  </a:cubicBezTo>
                  <a:cubicBezTo>
                    <a:pt x="2374" y="643"/>
                    <a:pt x="2238" y="506"/>
                    <a:pt x="2101" y="438"/>
                  </a:cubicBezTo>
                  <a:cubicBezTo>
                    <a:pt x="2101" y="415"/>
                    <a:pt x="2078" y="415"/>
                    <a:pt x="2078" y="415"/>
                  </a:cubicBezTo>
                  <a:cubicBezTo>
                    <a:pt x="2009" y="369"/>
                    <a:pt x="1941" y="346"/>
                    <a:pt x="1895" y="324"/>
                  </a:cubicBezTo>
                  <a:lnTo>
                    <a:pt x="1849" y="324"/>
                  </a:lnTo>
                  <a:cubicBezTo>
                    <a:pt x="1781" y="301"/>
                    <a:pt x="1713" y="301"/>
                    <a:pt x="1644" y="301"/>
                  </a:cubicBezTo>
                  <a:cubicBezTo>
                    <a:pt x="1598" y="301"/>
                    <a:pt x="1553" y="301"/>
                    <a:pt x="1507" y="324"/>
                  </a:cubicBezTo>
                  <a:cubicBezTo>
                    <a:pt x="1484" y="278"/>
                    <a:pt x="1439" y="232"/>
                    <a:pt x="1416" y="210"/>
                  </a:cubicBezTo>
                  <a:cubicBezTo>
                    <a:pt x="1293" y="87"/>
                    <a:pt x="1133" y="1"/>
                    <a:pt x="9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1" name="Google Shape;1011;p35"/>
            <p:cNvSpPr/>
            <p:nvPr/>
          </p:nvSpPr>
          <p:spPr>
            <a:xfrm>
              <a:off x="7300825" y="1652600"/>
              <a:ext cx="67375" cy="59600"/>
            </a:xfrm>
            <a:custGeom>
              <a:rect b="b" l="l" r="r" t="t"/>
              <a:pathLst>
                <a:path extrusionOk="0" h="2384" w="2695">
                  <a:moveTo>
                    <a:pt x="1530" y="0"/>
                  </a:moveTo>
                  <a:cubicBezTo>
                    <a:pt x="1439" y="0"/>
                    <a:pt x="1348" y="23"/>
                    <a:pt x="1279" y="46"/>
                  </a:cubicBezTo>
                  <a:cubicBezTo>
                    <a:pt x="1096" y="92"/>
                    <a:pt x="982" y="160"/>
                    <a:pt x="845" y="274"/>
                  </a:cubicBezTo>
                  <a:cubicBezTo>
                    <a:pt x="845" y="297"/>
                    <a:pt x="845" y="297"/>
                    <a:pt x="823" y="297"/>
                  </a:cubicBezTo>
                  <a:lnTo>
                    <a:pt x="708" y="297"/>
                  </a:lnTo>
                  <a:cubicBezTo>
                    <a:pt x="526" y="297"/>
                    <a:pt x="343" y="366"/>
                    <a:pt x="206" y="503"/>
                  </a:cubicBezTo>
                  <a:lnTo>
                    <a:pt x="115" y="640"/>
                  </a:lnTo>
                  <a:cubicBezTo>
                    <a:pt x="46" y="754"/>
                    <a:pt x="1" y="868"/>
                    <a:pt x="1" y="982"/>
                  </a:cubicBezTo>
                  <a:cubicBezTo>
                    <a:pt x="1" y="1050"/>
                    <a:pt x="1" y="1096"/>
                    <a:pt x="1" y="1165"/>
                  </a:cubicBezTo>
                  <a:cubicBezTo>
                    <a:pt x="24" y="1279"/>
                    <a:pt x="24" y="1393"/>
                    <a:pt x="69" y="1484"/>
                  </a:cubicBezTo>
                  <a:cubicBezTo>
                    <a:pt x="161" y="1690"/>
                    <a:pt x="252" y="1895"/>
                    <a:pt x="435" y="2032"/>
                  </a:cubicBezTo>
                  <a:cubicBezTo>
                    <a:pt x="594" y="2169"/>
                    <a:pt x="800" y="2306"/>
                    <a:pt x="1005" y="2351"/>
                  </a:cubicBezTo>
                  <a:cubicBezTo>
                    <a:pt x="1108" y="2372"/>
                    <a:pt x="1206" y="2383"/>
                    <a:pt x="1303" y="2383"/>
                  </a:cubicBezTo>
                  <a:cubicBezTo>
                    <a:pt x="1423" y="2383"/>
                    <a:pt x="1541" y="2366"/>
                    <a:pt x="1667" y="2329"/>
                  </a:cubicBezTo>
                  <a:cubicBezTo>
                    <a:pt x="2078" y="2192"/>
                    <a:pt x="2420" y="1872"/>
                    <a:pt x="2557" y="1438"/>
                  </a:cubicBezTo>
                  <a:cubicBezTo>
                    <a:pt x="2694" y="959"/>
                    <a:pt x="2512" y="388"/>
                    <a:pt x="2078" y="137"/>
                  </a:cubicBezTo>
                  <a:cubicBezTo>
                    <a:pt x="1918" y="46"/>
                    <a:pt x="1781" y="23"/>
                    <a:pt x="15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2" name="Google Shape;1012;p35"/>
            <p:cNvSpPr/>
            <p:nvPr/>
          </p:nvSpPr>
          <p:spPr>
            <a:xfrm>
              <a:off x="7346475" y="1317650"/>
              <a:ext cx="61650" cy="58225"/>
            </a:xfrm>
            <a:custGeom>
              <a:rect b="b" l="l" r="r" t="t"/>
              <a:pathLst>
                <a:path extrusionOk="0" h="2329" w="2466">
                  <a:moveTo>
                    <a:pt x="1096" y="0"/>
                  </a:moveTo>
                  <a:cubicBezTo>
                    <a:pt x="891" y="0"/>
                    <a:pt x="686" y="46"/>
                    <a:pt x="503" y="114"/>
                  </a:cubicBezTo>
                  <a:cubicBezTo>
                    <a:pt x="412" y="137"/>
                    <a:pt x="343" y="183"/>
                    <a:pt x="275" y="228"/>
                  </a:cubicBezTo>
                  <a:cubicBezTo>
                    <a:pt x="206" y="274"/>
                    <a:pt x="138" y="342"/>
                    <a:pt x="92" y="434"/>
                  </a:cubicBezTo>
                  <a:cubicBezTo>
                    <a:pt x="46" y="502"/>
                    <a:pt x="24" y="593"/>
                    <a:pt x="24" y="685"/>
                  </a:cubicBezTo>
                  <a:cubicBezTo>
                    <a:pt x="1" y="776"/>
                    <a:pt x="1" y="867"/>
                    <a:pt x="24" y="959"/>
                  </a:cubicBezTo>
                  <a:cubicBezTo>
                    <a:pt x="69" y="1141"/>
                    <a:pt x="183" y="1301"/>
                    <a:pt x="343" y="1392"/>
                  </a:cubicBezTo>
                  <a:lnTo>
                    <a:pt x="435" y="1415"/>
                  </a:lnTo>
                  <a:cubicBezTo>
                    <a:pt x="435" y="1461"/>
                    <a:pt x="457" y="1507"/>
                    <a:pt x="457" y="1552"/>
                  </a:cubicBezTo>
                  <a:cubicBezTo>
                    <a:pt x="480" y="1621"/>
                    <a:pt x="526" y="1689"/>
                    <a:pt x="549" y="1758"/>
                  </a:cubicBezTo>
                  <a:cubicBezTo>
                    <a:pt x="571" y="1780"/>
                    <a:pt x="571" y="1803"/>
                    <a:pt x="594" y="1826"/>
                  </a:cubicBezTo>
                  <a:cubicBezTo>
                    <a:pt x="640" y="1895"/>
                    <a:pt x="708" y="1986"/>
                    <a:pt x="777" y="2054"/>
                  </a:cubicBezTo>
                  <a:cubicBezTo>
                    <a:pt x="823" y="2100"/>
                    <a:pt x="891" y="2146"/>
                    <a:pt x="960" y="2191"/>
                  </a:cubicBezTo>
                  <a:cubicBezTo>
                    <a:pt x="1005" y="2214"/>
                    <a:pt x="1051" y="2214"/>
                    <a:pt x="1096" y="2237"/>
                  </a:cubicBezTo>
                  <a:cubicBezTo>
                    <a:pt x="1119" y="2260"/>
                    <a:pt x="1165" y="2283"/>
                    <a:pt x="1211" y="2305"/>
                  </a:cubicBezTo>
                  <a:lnTo>
                    <a:pt x="1348" y="2305"/>
                  </a:lnTo>
                  <a:cubicBezTo>
                    <a:pt x="1370" y="2305"/>
                    <a:pt x="1416" y="2328"/>
                    <a:pt x="1462" y="2328"/>
                  </a:cubicBezTo>
                  <a:lnTo>
                    <a:pt x="1484" y="2328"/>
                  </a:lnTo>
                  <a:cubicBezTo>
                    <a:pt x="1553" y="2328"/>
                    <a:pt x="1621" y="2305"/>
                    <a:pt x="1690" y="2305"/>
                  </a:cubicBezTo>
                  <a:cubicBezTo>
                    <a:pt x="1758" y="2283"/>
                    <a:pt x="1850" y="2237"/>
                    <a:pt x="1918" y="2214"/>
                  </a:cubicBezTo>
                  <a:cubicBezTo>
                    <a:pt x="1941" y="2191"/>
                    <a:pt x="1941" y="2191"/>
                    <a:pt x="1964" y="2168"/>
                  </a:cubicBezTo>
                  <a:cubicBezTo>
                    <a:pt x="2032" y="2123"/>
                    <a:pt x="2101" y="2077"/>
                    <a:pt x="2146" y="2031"/>
                  </a:cubicBezTo>
                  <a:cubicBezTo>
                    <a:pt x="2215" y="1963"/>
                    <a:pt x="2283" y="1872"/>
                    <a:pt x="2329" y="1780"/>
                  </a:cubicBezTo>
                  <a:cubicBezTo>
                    <a:pt x="2375" y="1712"/>
                    <a:pt x="2420" y="1598"/>
                    <a:pt x="2420" y="1507"/>
                  </a:cubicBezTo>
                  <a:cubicBezTo>
                    <a:pt x="2443" y="1415"/>
                    <a:pt x="2466" y="1301"/>
                    <a:pt x="2466" y="1187"/>
                  </a:cubicBezTo>
                  <a:cubicBezTo>
                    <a:pt x="2443" y="1096"/>
                    <a:pt x="2443" y="982"/>
                    <a:pt x="2398" y="890"/>
                  </a:cubicBezTo>
                  <a:cubicBezTo>
                    <a:pt x="2375" y="799"/>
                    <a:pt x="2352" y="730"/>
                    <a:pt x="2306" y="662"/>
                  </a:cubicBezTo>
                  <a:cubicBezTo>
                    <a:pt x="2306" y="639"/>
                    <a:pt x="2306" y="616"/>
                    <a:pt x="2283" y="593"/>
                  </a:cubicBezTo>
                  <a:cubicBezTo>
                    <a:pt x="2238" y="525"/>
                    <a:pt x="2192" y="479"/>
                    <a:pt x="2146" y="411"/>
                  </a:cubicBezTo>
                  <a:cubicBezTo>
                    <a:pt x="2124" y="388"/>
                    <a:pt x="2101" y="365"/>
                    <a:pt x="2101" y="365"/>
                  </a:cubicBezTo>
                  <a:cubicBezTo>
                    <a:pt x="2009" y="297"/>
                    <a:pt x="1918" y="205"/>
                    <a:pt x="1827" y="160"/>
                  </a:cubicBezTo>
                  <a:cubicBezTo>
                    <a:pt x="1713" y="114"/>
                    <a:pt x="1599" y="46"/>
                    <a:pt x="1462" y="46"/>
                  </a:cubicBezTo>
                  <a:cubicBezTo>
                    <a:pt x="1348" y="23"/>
                    <a:pt x="1233" y="0"/>
                    <a:pt x="10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3" name="Google Shape;1013;p35"/>
            <p:cNvSpPr/>
            <p:nvPr/>
          </p:nvSpPr>
          <p:spPr>
            <a:xfrm>
              <a:off x="7226650" y="1439075"/>
              <a:ext cx="57650" cy="66900"/>
            </a:xfrm>
            <a:custGeom>
              <a:rect b="b" l="l" r="r" t="t"/>
              <a:pathLst>
                <a:path extrusionOk="0" h="2676" w="2306">
                  <a:moveTo>
                    <a:pt x="1244" y="0"/>
                  </a:moveTo>
                  <a:cubicBezTo>
                    <a:pt x="1218" y="0"/>
                    <a:pt x="1192" y="2"/>
                    <a:pt x="1165" y="5"/>
                  </a:cubicBezTo>
                  <a:cubicBezTo>
                    <a:pt x="982" y="28"/>
                    <a:pt x="891" y="50"/>
                    <a:pt x="731" y="119"/>
                  </a:cubicBezTo>
                  <a:cubicBezTo>
                    <a:pt x="640" y="165"/>
                    <a:pt x="571" y="233"/>
                    <a:pt x="503" y="302"/>
                  </a:cubicBezTo>
                  <a:cubicBezTo>
                    <a:pt x="366" y="416"/>
                    <a:pt x="297" y="621"/>
                    <a:pt x="297" y="781"/>
                  </a:cubicBezTo>
                  <a:cubicBezTo>
                    <a:pt x="297" y="963"/>
                    <a:pt x="366" y="1169"/>
                    <a:pt x="503" y="1283"/>
                  </a:cubicBezTo>
                  <a:cubicBezTo>
                    <a:pt x="503" y="1283"/>
                    <a:pt x="526" y="1306"/>
                    <a:pt x="526" y="1306"/>
                  </a:cubicBezTo>
                  <a:cubicBezTo>
                    <a:pt x="411" y="1352"/>
                    <a:pt x="297" y="1397"/>
                    <a:pt x="229" y="1488"/>
                  </a:cubicBezTo>
                  <a:cubicBezTo>
                    <a:pt x="92" y="1603"/>
                    <a:pt x="1" y="1808"/>
                    <a:pt x="23" y="1991"/>
                  </a:cubicBezTo>
                  <a:cubicBezTo>
                    <a:pt x="23" y="2150"/>
                    <a:pt x="92" y="2356"/>
                    <a:pt x="229" y="2470"/>
                  </a:cubicBezTo>
                  <a:cubicBezTo>
                    <a:pt x="366" y="2607"/>
                    <a:pt x="526" y="2675"/>
                    <a:pt x="708" y="2675"/>
                  </a:cubicBezTo>
                  <a:cubicBezTo>
                    <a:pt x="1279" y="2675"/>
                    <a:pt x="1827" y="2379"/>
                    <a:pt x="2100" y="1876"/>
                  </a:cubicBezTo>
                  <a:cubicBezTo>
                    <a:pt x="2146" y="1831"/>
                    <a:pt x="2169" y="1762"/>
                    <a:pt x="2192" y="1694"/>
                  </a:cubicBezTo>
                  <a:cubicBezTo>
                    <a:pt x="2215" y="1625"/>
                    <a:pt x="2260" y="1557"/>
                    <a:pt x="2260" y="1488"/>
                  </a:cubicBezTo>
                  <a:cubicBezTo>
                    <a:pt x="2306" y="1306"/>
                    <a:pt x="2306" y="1146"/>
                    <a:pt x="2283" y="986"/>
                  </a:cubicBezTo>
                  <a:cubicBezTo>
                    <a:pt x="2260" y="804"/>
                    <a:pt x="2215" y="644"/>
                    <a:pt x="2123" y="507"/>
                  </a:cubicBezTo>
                  <a:cubicBezTo>
                    <a:pt x="2009" y="347"/>
                    <a:pt x="1895" y="210"/>
                    <a:pt x="1712" y="142"/>
                  </a:cubicBezTo>
                  <a:cubicBezTo>
                    <a:pt x="1574" y="62"/>
                    <a:pt x="1418" y="0"/>
                    <a:pt x="12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4" name="Google Shape;1014;p35"/>
            <p:cNvSpPr/>
            <p:nvPr/>
          </p:nvSpPr>
          <p:spPr>
            <a:xfrm>
              <a:off x="7148475" y="1550950"/>
              <a:ext cx="53675" cy="54750"/>
            </a:xfrm>
            <a:custGeom>
              <a:rect b="b" l="l" r="r" t="t"/>
              <a:pathLst>
                <a:path extrusionOk="0" h="2190" w="2147">
                  <a:moveTo>
                    <a:pt x="1245" y="1"/>
                  </a:moveTo>
                  <a:cubicBezTo>
                    <a:pt x="1162" y="1"/>
                    <a:pt x="1080" y="16"/>
                    <a:pt x="1005" y="49"/>
                  </a:cubicBezTo>
                  <a:cubicBezTo>
                    <a:pt x="936" y="49"/>
                    <a:pt x="868" y="95"/>
                    <a:pt x="822" y="118"/>
                  </a:cubicBezTo>
                  <a:cubicBezTo>
                    <a:pt x="799" y="118"/>
                    <a:pt x="754" y="118"/>
                    <a:pt x="731" y="95"/>
                  </a:cubicBezTo>
                  <a:cubicBezTo>
                    <a:pt x="594" y="95"/>
                    <a:pt x="480" y="141"/>
                    <a:pt x="366" y="209"/>
                  </a:cubicBezTo>
                  <a:cubicBezTo>
                    <a:pt x="229" y="300"/>
                    <a:pt x="115" y="437"/>
                    <a:pt x="46" y="620"/>
                  </a:cubicBezTo>
                  <a:cubicBezTo>
                    <a:pt x="46" y="643"/>
                    <a:pt x="46" y="688"/>
                    <a:pt x="23" y="711"/>
                  </a:cubicBezTo>
                  <a:cubicBezTo>
                    <a:pt x="23" y="802"/>
                    <a:pt x="0" y="894"/>
                    <a:pt x="0" y="985"/>
                  </a:cubicBezTo>
                  <a:cubicBezTo>
                    <a:pt x="0" y="1008"/>
                    <a:pt x="0" y="1054"/>
                    <a:pt x="0" y="1076"/>
                  </a:cubicBezTo>
                  <a:cubicBezTo>
                    <a:pt x="23" y="1168"/>
                    <a:pt x="23" y="1259"/>
                    <a:pt x="46" y="1350"/>
                  </a:cubicBezTo>
                  <a:cubicBezTo>
                    <a:pt x="46" y="1396"/>
                    <a:pt x="69" y="1419"/>
                    <a:pt x="69" y="1442"/>
                  </a:cubicBezTo>
                  <a:cubicBezTo>
                    <a:pt x="92" y="1533"/>
                    <a:pt x="137" y="1624"/>
                    <a:pt x="183" y="1693"/>
                  </a:cubicBezTo>
                  <a:cubicBezTo>
                    <a:pt x="183" y="1715"/>
                    <a:pt x="206" y="1761"/>
                    <a:pt x="229" y="1784"/>
                  </a:cubicBezTo>
                  <a:cubicBezTo>
                    <a:pt x="274" y="1852"/>
                    <a:pt x="343" y="1921"/>
                    <a:pt x="388" y="1989"/>
                  </a:cubicBezTo>
                  <a:cubicBezTo>
                    <a:pt x="480" y="2081"/>
                    <a:pt x="571" y="2149"/>
                    <a:pt x="708" y="2172"/>
                  </a:cubicBezTo>
                  <a:cubicBezTo>
                    <a:pt x="765" y="2183"/>
                    <a:pt x="822" y="2189"/>
                    <a:pt x="882" y="2189"/>
                  </a:cubicBezTo>
                  <a:cubicBezTo>
                    <a:pt x="942" y="2189"/>
                    <a:pt x="1005" y="2183"/>
                    <a:pt x="1073" y="2172"/>
                  </a:cubicBezTo>
                  <a:cubicBezTo>
                    <a:pt x="1210" y="2126"/>
                    <a:pt x="1324" y="2081"/>
                    <a:pt x="1461" y="2012"/>
                  </a:cubicBezTo>
                  <a:cubicBezTo>
                    <a:pt x="1575" y="1967"/>
                    <a:pt x="1667" y="1875"/>
                    <a:pt x="1781" y="1807"/>
                  </a:cubicBezTo>
                  <a:cubicBezTo>
                    <a:pt x="1804" y="1784"/>
                    <a:pt x="1826" y="1761"/>
                    <a:pt x="1849" y="1715"/>
                  </a:cubicBezTo>
                  <a:cubicBezTo>
                    <a:pt x="1895" y="1670"/>
                    <a:pt x="1963" y="1579"/>
                    <a:pt x="2009" y="1510"/>
                  </a:cubicBezTo>
                  <a:cubicBezTo>
                    <a:pt x="2100" y="1327"/>
                    <a:pt x="2146" y="1190"/>
                    <a:pt x="2146" y="985"/>
                  </a:cubicBezTo>
                  <a:cubicBezTo>
                    <a:pt x="2146" y="643"/>
                    <a:pt x="1963" y="277"/>
                    <a:pt x="1667" y="118"/>
                  </a:cubicBezTo>
                  <a:cubicBezTo>
                    <a:pt x="1537" y="45"/>
                    <a:pt x="1388" y="1"/>
                    <a:pt x="12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5" name="Google Shape;1015;p35"/>
            <p:cNvSpPr/>
            <p:nvPr/>
          </p:nvSpPr>
          <p:spPr>
            <a:xfrm>
              <a:off x="7282575" y="1538050"/>
              <a:ext cx="51375" cy="58650"/>
            </a:xfrm>
            <a:custGeom>
              <a:rect b="b" l="l" r="r" t="t"/>
              <a:pathLst>
                <a:path extrusionOk="0" h="2346" w="2055">
                  <a:moveTo>
                    <a:pt x="685" y="0"/>
                  </a:moveTo>
                  <a:cubicBezTo>
                    <a:pt x="640" y="0"/>
                    <a:pt x="594" y="6"/>
                    <a:pt x="548" y="17"/>
                  </a:cubicBezTo>
                  <a:cubicBezTo>
                    <a:pt x="457" y="40"/>
                    <a:pt x="388" y="86"/>
                    <a:pt x="320" y="154"/>
                  </a:cubicBezTo>
                  <a:cubicBezTo>
                    <a:pt x="229" y="200"/>
                    <a:pt x="183" y="268"/>
                    <a:pt x="137" y="337"/>
                  </a:cubicBezTo>
                  <a:cubicBezTo>
                    <a:pt x="46" y="497"/>
                    <a:pt x="0" y="702"/>
                    <a:pt x="69" y="885"/>
                  </a:cubicBezTo>
                  <a:cubicBezTo>
                    <a:pt x="92" y="930"/>
                    <a:pt x="115" y="976"/>
                    <a:pt x="137" y="1045"/>
                  </a:cubicBezTo>
                  <a:cubicBezTo>
                    <a:pt x="137" y="1067"/>
                    <a:pt x="115" y="1067"/>
                    <a:pt x="115" y="1090"/>
                  </a:cubicBezTo>
                  <a:cubicBezTo>
                    <a:pt x="115" y="1090"/>
                    <a:pt x="115" y="1113"/>
                    <a:pt x="92" y="1136"/>
                  </a:cubicBezTo>
                  <a:cubicBezTo>
                    <a:pt x="92" y="1204"/>
                    <a:pt x="69" y="1296"/>
                    <a:pt x="69" y="1364"/>
                  </a:cubicBezTo>
                  <a:cubicBezTo>
                    <a:pt x="69" y="1638"/>
                    <a:pt x="183" y="1866"/>
                    <a:pt x="343" y="2072"/>
                  </a:cubicBezTo>
                  <a:cubicBezTo>
                    <a:pt x="411" y="2140"/>
                    <a:pt x="480" y="2186"/>
                    <a:pt x="571" y="2231"/>
                  </a:cubicBezTo>
                  <a:cubicBezTo>
                    <a:pt x="708" y="2300"/>
                    <a:pt x="822" y="2346"/>
                    <a:pt x="959" y="2346"/>
                  </a:cubicBezTo>
                  <a:cubicBezTo>
                    <a:pt x="1050" y="2346"/>
                    <a:pt x="1142" y="2323"/>
                    <a:pt x="1233" y="2277"/>
                  </a:cubicBezTo>
                  <a:cubicBezTo>
                    <a:pt x="1324" y="2254"/>
                    <a:pt x="1393" y="2209"/>
                    <a:pt x="1461" y="2140"/>
                  </a:cubicBezTo>
                  <a:cubicBezTo>
                    <a:pt x="1461" y="2117"/>
                    <a:pt x="1484" y="2117"/>
                    <a:pt x="1507" y="2095"/>
                  </a:cubicBezTo>
                  <a:cubicBezTo>
                    <a:pt x="1621" y="2003"/>
                    <a:pt x="1735" y="1912"/>
                    <a:pt x="1849" y="1821"/>
                  </a:cubicBezTo>
                  <a:cubicBezTo>
                    <a:pt x="1941" y="1729"/>
                    <a:pt x="1986" y="1615"/>
                    <a:pt x="2032" y="1501"/>
                  </a:cubicBezTo>
                  <a:cubicBezTo>
                    <a:pt x="2055" y="1387"/>
                    <a:pt x="2055" y="1250"/>
                    <a:pt x="2032" y="1136"/>
                  </a:cubicBezTo>
                  <a:cubicBezTo>
                    <a:pt x="1963" y="999"/>
                    <a:pt x="1918" y="885"/>
                    <a:pt x="1849" y="771"/>
                  </a:cubicBezTo>
                  <a:cubicBezTo>
                    <a:pt x="1781" y="657"/>
                    <a:pt x="1689" y="542"/>
                    <a:pt x="1598" y="451"/>
                  </a:cubicBezTo>
                  <a:cubicBezTo>
                    <a:pt x="1507" y="360"/>
                    <a:pt x="1393" y="291"/>
                    <a:pt x="1301" y="200"/>
                  </a:cubicBezTo>
                  <a:cubicBezTo>
                    <a:pt x="1233" y="154"/>
                    <a:pt x="1165" y="132"/>
                    <a:pt x="1096" y="86"/>
                  </a:cubicBezTo>
                  <a:cubicBezTo>
                    <a:pt x="1005" y="40"/>
                    <a:pt x="913" y="17"/>
                    <a:pt x="822" y="17"/>
                  </a:cubicBezTo>
                  <a:cubicBezTo>
                    <a:pt x="776" y="6"/>
                    <a:pt x="731" y="0"/>
                    <a:pt x="6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6" name="Google Shape;1016;p35"/>
            <p:cNvSpPr/>
            <p:nvPr/>
          </p:nvSpPr>
          <p:spPr>
            <a:xfrm>
              <a:off x="7120525" y="1092800"/>
              <a:ext cx="57075" cy="68500"/>
            </a:xfrm>
            <a:custGeom>
              <a:rect b="b" l="l" r="r" t="t"/>
              <a:pathLst>
                <a:path extrusionOk="0" h="2740" w="2283">
                  <a:moveTo>
                    <a:pt x="714" y="1"/>
                  </a:moveTo>
                  <a:cubicBezTo>
                    <a:pt x="588" y="1"/>
                    <a:pt x="457" y="31"/>
                    <a:pt x="365" y="92"/>
                  </a:cubicBezTo>
                  <a:cubicBezTo>
                    <a:pt x="205" y="183"/>
                    <a:pt x="69" y="343"/>
                    <a:pt x="46" y="526"/>
                  </a:cubicBezTo>
                  <a:cubicBezTo>
                    <a:pt x="0" y="686"/>
                    <a:pt x="0" y="891"/>
                    <a:pt x="114" y="1051"/>
                  </a:cubicBezTo>
                  <a:cubicBezTo>
                    <a:pt x="137" y="1096"/>
                    <a:pt x="183" y="1142"/>
                    <a:pt x="228" y="1188"/>
                  </a:cubicBezTo>
                  <a:cubicBezTo>
                    <a:pt x="183" y="1256"/>
                    <a:pt x="137" y="1325"/>
                    <a:pt x="114" y="1416"/>
                  </a:cubicBezTo>
                  <a:cubicBezTo>
                    <a:pt x="114" y="1462"/>
                    <a:pt x="91" y="1507"/>
                    <a:pt x="91" y="1553"/>
                  </a:cubicBezTo>
                  <a:cubicBezTo>
                    <a:pt x="91" y="1599"/>
                    <a:pt x="69" y="1667"/>
                    <a:pt x="69" y="1713"/>
                  </a:cubicBezTo>
                  <a:cubicBezTo>
                    <a:pt x="91" y="1850"/>
                    <a:pt x="114" y="1941"/>
                    <a:pt x="160" y="2078"/>
                  </a:cubicBezTo>
                  <a:cubicBezTo>
                    <a:pt x="251" y="2283"/>
                    <a:pt x="411" y="2443"/>
                    <a:pt x="593" y="2557"/>
                  </a:cubicBezTo>
                  <a:cubicBezTo>
                    <a:pt x="753" y="2671"/>
                    <a:pt x="959" y="2717"/>
                    <a:pt x="1164" y="2740"/>
                  </a:cubicBezTo>
                  <a:cubicBezTo>
                    <a:pt x="1255" y="2740"/>
                    <a:pt x="1370" y="2717"/>
                    <a:pt x="1461" y="2694"/>
                  </a:cubicBezTo>
                  <a:cubicBezTo>
                    <a:pt x="1506" y="2694"/>
                    <a:pt x="1552" y="2671"/>
                    <a:pt x="1598" y="2649"/>
                  </a:cubicBezTo>
                  <a:cubicBezTo>
                    <a:pt x="1643" y="2626"/>
                    <a:pt x="1689" y="2603"/>
                    <a:pt x="1735" y="2580"/>
                  </a:cubicBezTo>
                  <a:cubicBezTo>
                    <a:pt x="1895" y="2466"/>
                    <a:pt x="2054" y="2329"/>
                    <a:pt x="2123" y="2146"/>
                  </a:cubicBezTo>
                  <a:cubicBezTo>
                    <a:pt x="2214" y="1941"/>
                    <a:pt x="2283" y="1758"/>
                    <a:pt x="2283" y="1553"/>
                  </a:cubicBezTo>
                  <a:cubicBezTo>
                    <a:pt x="2260" y="1165"/>
                    <a:pt x="2123" y="823"/>
                    <a:pt x="1849" y="549"/>
                  </a:cubicBezTo>
                  <a:cubicBezTo>
                    <a:pt x="1575" y="298"/>
                    <a:pt x="1233" y="138"/>
                    <a:pt x="890" y="24"/>
                  </a:cubicBezTo>
                  <a:cubicBezTo>
                    <a:pt x="837" y="8"/>
                    <a:pt x="776" y="1"/>
                    <a:pt x="7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7" name="Google Shape;1017;p35"/>
            <p:cNvSpPr/>
            <p:nvPr/>
          </p:nvSpPr>
          <p:spPr>
            <a:xfrm>
              <a:off x="6865450" y="1172575"/>
              <a:ext cx="58800" cy="61325"/>
            </a:xfrm>
            <a:custGeom>
              <a:rect b="b" l="l" r="r" t="t"/>
              <a:pathLst>
                <a:path extrusionOk="0" h="2453" w="2352">
                  <a:moveTo>
                    <a:pt x="1072" y="1"/>
                  </a:moveTo>
                  <a:cubicBezTo>
                    <a:pt x="1042" y="1"/>
                    <a:pt x="1012" y="2"/>
                    <a:pt x="982" y="5"/>
                  </a:cubicBezTo>
                  <a:cubicBezTo>
                    <a:pt x="890" y="5"/>
                    <a:pt x="799" y="28"/>
                    <a:pt x="731" y="51"/>
                  </a:cubicBezTo>
                  <a:cubicBezTo>
                    <a:pt x="639" y="97"/>
                    <a:pt x="548" y="142"/>
                    <a:pt x="502" y="211"/>
                  </a:cubicBezTo>
                  <a:cubicBezTo>
                    <a:pt x="411" y="302"/>
                    <a:pt x="342" y="416"/>
                    <a:pt x="320" y="530"/>
                  </a:cubicBezTo>
                  <a:cubicBezTo>
                    <a:pt x="297" y="553"/>
                    <a:pt x="297" y="553"/>
                    <a:pt x="297" y="553"/>
                  </a:cubicBezTo>
                  <a:cubicBezTo>
                    <a:pt x="183" y="713"/>
                    <a:pt x="137" y="781"/>
                    <a:pt x="69" y="941"/>
                  </a:cubicBezTo>
                  <a:cubicBezTo>
                    <a:pt x="23" y="1055"/>
                    <a:pt x="23" y="1147"/>
                    <a:pt x="0" y="1261"/>
                  </a:cubicBezTo>
                  <a:cubicBezTo>
                    <a:pt x="0" y="1466"/>
                    <a:pt x="69" y="1649"/>
                    <a:pt x="137" y="1831"/>
                  </a:cubicBezTo>
                  <a:cubicBezTo>
                    <a:pt x="206" y="1946"/>
                    <a:pt x="297" y="2083"/>
                    <a:pt x="388" y="2151"/>
                  </a:cubicBezTo>
                  <a:cubicBezTo>
                    <a:pt x="502" y="2265"/>
                    <a:pt x="571" y="2311"/>
                    <a:pt x="708" y="2356"/>
                  </a:cubicBezTo>
                  <a:cubicBezTo>
                    <a:pt x="845" y="2425"/>
                    <a:pt x="936" y="2425"/>
                    <a:pt x="1096" y="2448"/>
                  </a:cubicBezTo>
                  <a:cubicBezTo>
                    <a:pt x="1122" y="2451"/>
                    <a:pt x="1150" y="2452"/>
                    <a:pt x="1177" y="2452"/>
                  </a:cubicBezTo>
                  <a:cubicBezTo>
                    <a:pt x="1364" y="2452"/>
                    <a:pt x="1573" y="2387"/>
                    <a:pt x="1712" y="2288"/>
                  </a:cubicBezTo>
                  <a:cubicBezTo>
                    <a:pt x="1895" y="2174"/>
                    <a:pt x="2054" y="2014"/>
                    <a:pt x="2169" y="1831"/>
                  </a:cubicBezTo>
                  <a:cubicBezTo>
                    <a:pt x="2260" y="1649"/>
                    <a:pt x="2351" y="1421"/>
                    <a:pt x="2328" y="1215"/>
                  </a:cubicBezTo>
                  <a:cubicBezTo>
                    <a:pt x="2305" y="1010"/>
                    <a:pt x="2260" y="781"/>
                    <a:pt x="2146" y="599"/>
                  </a:cubicBezTo>
                  <a:cubicBezTo>
                    <a:pt x="2009" y="416"/>
                    <a:pt x="1849" y="256"/>
                    <a:pt x="1644" y="142"/>
                  </a:cubicBezTo>
                  <a:cubicBezTo>
                    <a:pt x="1465" y="63"/>
                    <a:pt x="1269" y="1"/>
                    <a:pt x="107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8" name="Google Shape;1018;p35"/>
            <p:cNvSpPr/>
            <p:nvPr/>
          </p:nvSpPr>
          <p:spPr>
            <a:xfrm>
              <a:off x="6754175" y="1444325"/>
              <a:ext cx="46800" cy="59575"/>
            </a:xfrm>
            <a:custGeom>
              <a:rect b="b" l="l" r="r" t="t"/>
              <a:pathLst>
                <a:path extrusionOk="0" h="2383" w="1872">
                  <a:moveTo>
                    <a:pt x="868" y="0"/>
                  </a:moveTo>
                  <a:cubicBezTo>
                    <a:pt x="685" y="0"/>
                    <a:pt x="525" y="69"/>
                    <a:pt x="388" y="206"/>
                  </a:cubicBezTo>
                  <a:cubicBezTo>
                    <a:pt x="228" y="365"/>
                    <a:pt x="137" y="525"/>
                    <a:pt x="69" y="708"/>
                  </a:cubicBezTo>
                  <a:cubicBezTo>
                    <a:pt x="23" y="845"/>
                    <a:pt x="0" y="1005"/>
                    <a:pt x="0" y="1164"/>
                  </a:cubicBezTo>
                  <a:cubicBezTo>
                    <a:pt x="0" y="1507"/>
                    <a:pt x="137" y="1849"/>
                    <a:pt x="365" y="2100"/>
                  </a:cubicBezTo>
                  <a:cubicBezTo>
                    <a:pt x="434" y="2169"/>
                    <a:pt x="525" y="2237"/>
                    <a:pt x="594" y="2283"/>
                  </a:cubicBezTo>
                  <a:cubicBezTo>
                    <a:pt x="714" y="2349"/>
                    <a:pt x="846" y="2383"/>
                    <a:pt x="975" y="2383"/>
                  </a:cubicBezTo>
                  <a:cubicBezTo>
                    <a:pt x="1114" y="2383"/>
                    <a:pt x="1251" y="2343"/>
                    <a:pt x="1370" y="2260"/>
                  </a:cubicBezTo>
                  <a:cubicBezTo>
                    <a:pt x="1507" y="2169"/>
                    <a:pt x="1644" y="2032"/>
                    <a:pt x="1735" y="1872"/>
                  </a:cubicBezTo>
                  <a:cubicBezTo>
                    <a:pt x="1826" y="1712"/>
                    <a:pt x="1872" y="1552"/>
                    <a:pt x="1872" y="1347"/>
                  </a:cubicBezTo>
                  <a:cubicBezTo>
                    <a:pt x="1872" y="1233"/>
                    <a:pt x="1849" y="1096"/>
                    <a:pt x="1803" y="959"/>
                  </a:cubicBezTo>
                  <a:cubicBezTo>
                    <a:pt x="1781" y="890"/>
                    <a:pt x="1735" y="776"/>
                    <a:pt x="1689" y="708"/>
                  </a:cubicBezTo>
                  <a:cubicBezTo>
                    <a:pt x="1644" y="639"/>
                    <a:pt x="1598" y="594"/>
                    <a:pt x="1552" y="525"/>
                  </a:cubicBezTo>
                  <a:cubicBezTo>
                    <a:pt x="1529" y="411"/>
                    <a:pt x="1461" y="274"/>
                    <a:pt x="1370" y="206"/>
                  </a:cubicBezTo>
                  <a:cubicBezTo>
                    <a:pt x="1233" y="92"/>
                    <a:pt x="1073" y="0"/>
                    <a:pt x="8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9" name="Google Shape;1019;p35"/>
            <p:cNvSpPr/>
            <p:nvPr/>
          </p:nvSpPr>
          <p:spPr>
            <a:xfrm>
              <a:off x="6810100" y="1665450"/>
              <a:ext cx="54225" cy="53950"/>
            </a:xfrm>
            <a:custGeom>
              <a:rect b="b" l="l" r="r" t="t"/>
              <a:pathLst>
                <a:path extrusionOk="0" h="2158" w="2169">
                  <a:moveTo>
                    <a:pt x="947" y="0"/>
                  </a:moveTo>
                  <a:cubicBezTo>
                    <a:pt x="856" y="0"/>
                    <a:pt x="765" y="11"/>
                    <a:pt x="662" y="34"/>
                  </a:cubicBezTo>
                  <a:cubicBezTo>
                    <a:pt x="571" y="57"/>
                    <a:pt x="502" y="103"/>
                    <a:pt x="434" y="171"/>
                  </a:cubicBezTo>
                  <a:cubicBezTo>
                    <a:pt x="342" y="217"/>
                    <a:pt x="297" y="285"/>
                    <a:pt x="251" y="354"/>
                  </a:cubicBezTo>
                  <a:cubicBezTo>
                    <a:pt x="205" y="399"/>
                    <a:pt x="183" y="468"/>
                    <a:pt x="183" y="514"/>
                  </a:cubicBezTo>
                  <a:cubicBezTo>
                    <a:pt x="160" y="559"/>
                    <a:pt x="137" y="582"/>
                    <a:pt x="114" y="628"/>
                  </a:cubicBezTo>
                  <a:lnTo>
                    <a:pt x="46" y="788"/>
                  </a:lnTo>
                  <a:cubicBezTo>
                    <a:pt x="0" y="924"/>
                    <a:pt x="0" y="1039"/>
                    <a:pt x="46" y="1176"/>
                  </a:cubicBezTo>
                  <a:cubicBezTo>
                    <a:pt x="46" y="1198"/>
                    <a:pt x="46" y="1244"/>
                    <a:pt x="69" y="1290"/>
                  </a:cubicBezTo>
                  <a:cubicBezTo>
                    <a:pt x="91" y="1358"/>
                    <a:pt x="137" y="1449"/>
                    <a:pt x="183" y="1541"/>
                  </a:cubicBezTo>
                  <a:cubicBezTo>
                    <a:pt x="183" y="1564"/>
                    <a:pt x="205" y="1609"/>
                    <a:pt x="228" y="1632"/>
                  </a:cubicBezTo>
                  <a:cubicBezTo>
                    <a:pt x="274" y="1701"/>
                    <a:pt x="342" y="1792"/>
                    <a:pt x="411" y="1860"/>
                  </a:cubicBezTo>
                  <a:cubicBezTo>
                    <a:pt x="434" y="1883"/>
                    <a:pt x="457" y="1906"/>
                    <a:pt x="479" y="1929"/>
                  </a:cubicBezTo>
                  <a:cubicBezTo>
                    <a:pt x="594" y="2020"/>
                    <a:pt x="685" y="2111"/>
                    <a:pt x="822" y="2134"/>
                  </a:cubicBezTo>
                  <a:cubicBezTo>
                    <a:pt x="845" y="2134"/>
                    <a:pt x="890" y="2134"/>
                    <a:pt x="913" y="2157"/>
                  </a:cubicBezTo>
                  <a:cubicBezTo>
                    <a:pt x="1004" y="2157"/>
                    <a:pt x="1096" y="2157"/>
                    <a:pt x="1187" y="2134"/>
                  </a:cubicBezTo>
                  <a:lnTo>
                    <a:pt x="1233" y="2134"/>
                  </a:lnTo>
                  <a:cubicBezTo>
                    <a:pt x="1324" y="2089"/>
                    <a:pt x="1415" y="2066"/>
                    <a:pt x="1484" y="2020"/>
                  </a:cubicBezTo>
                  <a:cubicBezTo>
                    <a:pt x="1529" y="1997"/>
                    <a:pt x="1552" y="1974"/>
                    <a:pt x="1575" y="1952"/>
                  </a:cubicBezTo>
                  <a:cubicBezTo>
                    <a:pt x="1666" y="1906"/>
                    <a:pt x="1735" y="1860"/>
                    <a:pt x="1803" y="1792"/>
                  </a:cubicBezTo>
                  <a:cubicBezTo>
                    <a:pt x="1849" y="1746"/>
                    <a:pt x="1895" y="1701"/>
                    <a:pt x="1917" y="1632"/>
                  </a:cubicBezTo>
                  <a:cubicBezTo>
                    <a:pt x="1963" y="1586"/>
                    <a:pt x="2009" y="1541"/>
                    <a:pt x="2032" y="1495"/>
                  </a:cubicBezTo>
                  <a:cubicBezTo>
                    <a:pt x="2077" y="1427"/>
                    <a:pt x="2123" y="1335"/>
                    <a:pt x="2123" y="1290"/>
                  </a:cubicBezTo>
                  <a:cubicBezTo>
                    <a:pt x="2123" y="1244"/>
                    <a:pt x="2146" y="1221"/>
                    <a:pt x="2146" y="1176"/>
                  </a:cubicBezTo>
                  <a:cubicBezTo>
                    <a:pt x="2168" y="1084"/>
                    <a:pt x="2168" y="993"/>
                    <a:pt x="2123" y="902"/>
                  </a:cubicBezTo>
                  <a:cubicBezTo>
                    <a:pt x="2123" y="902"/>
                    <a:pt x="2123" y="879"/>
                    <a:pt x="2123" y="879"/>
                  </a:cubicBezTo>
                  <a:cubicBezTo>
                    <a:pt x="2054" y="582"/>
                    <a:pt x="1849" y="331"/>
                    <a:pt x="1598" y="171"/>
                  </a:cubicBezTo>
                  <a:cubicBezTo>
                    <a:pt x="1507" y="126"/>
                    <a:pt x="1415" y="80"/>
                    <a:pt x="1347" y="57"/>
                  </a:cubicBezTo>
                  <a:cubicBezTo>
                    <a:pt x="1301" y="34"/>
                    <a:pt x="1278" y="34"/>
                    <a:pt x="1233" y="34"/>
                  </a:cubicBezTo>
                  <a:cubicBezTo>
                    <a:pt x="1130" y="11"/>
                    <a:pt x="1039" y="0"/>
                    <a:pt x="94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0" name="Google Shape;1020;p35"/>
            <p:cNvSpPr/>
            <p:nvPr/>
          </p:nvSpPr>
          <p:spPr>
            <a:xfrm>
              <a:off x="6898525" y="1849475"/>
              <a:ext cx="62800" cy="61025"/>
            </a:xfrm>
            <a:custGeom>
              <a:rect b="b" l="l" r="r" t="t"/>
              <a:pathLst>
                <a:path extrusionOk="0" h="2441" w="2512">
                  <a:moveTo>
                    <a:pt x="1622" y="0"/>
                  </a:moveTo>
                  <a:cubicBezTo>
                    <a:pt x="1439" y="0"/>
                    <a:pt x="1234" y="69"/>
                    <a:pt x="1119" y="206"/>
                  </a:cubicBezTo>
                  <a:cubicBezTo>
                    <a:pt x="1119" y="206"/>
                    <a:pt x="1097" y="228"/>
                    <a:pt x="1097" y="228"/>
                  </a:cubicBezTo>
                  <a:cubicBezTo>
                    <a:pt x="993" y="184"/>
                    <a:pt x="879" y="149"/>
                    <a:pt x="768" y="149"/>
                  </a:cubicBezTo>
                  <a:cubicBezTo>
                    <a:pt x="709" y="149"/>
                    <a:pt x="650" y="159"/>
                    <a:pt x="594" y="183"/>
                  </a:cubicBezTo>
                  <a:cubicBezTo>
                    <a:pt x="412" y="228"/>
                    <a:pt x="275" y="343"/>
                    <a:pt x="161" y="502"/>
                  </a:cubicBezTo>
                  <a:cubicBezTo>
                    <a:pt x="47" y="662"/>
                    <a:pt x="1" y="890"/>
                    <a:pt x="1" y="1096"/>
                  </a:cubicBezTo>
                  <a:cubicBezTo>
                    <a:pt x="1" y="1324"/>
                    <a:pt x="47" y="1507"/>
                    <a:pt x="138" y="1712"/>
                  </a:cubicBezTo>
                  <a:cubicBezTo>
                    <a:pt x="206" y="1849"/>
                    <a:pt x="298" y="1963"/>
                    <a:pt x="412" y="2077"/>
                  </a:cubicBezTo>
                  <a:cubicBezTo>
                    <a:pt x="572" y="2214"/>
                    <a:pt x="731" y="2306"/>
                    <a:pt x="937" y="2397"/>
                  </a:cubicBezTo>
                  <a:cubicBezTo>
                    <a:pt x="1030" y="2428"/>
                    <a:pt x="1122" y="2440"/>
                    <a:pt x="1215" y="2440"/>
                  </a:cubicBezTo>
                  <a:cubicBezTo>
                    <a:pt x="1328" y="2440"/>
                    <a:pt x="1440" y="2422"/>
                    <a:pt x="1553" y="2397"/>
                  </a:cubicBezTo>
                  <a:cubicBezTo>
                    <a:pt x="1759" y="2351"/>
                    <a:pt x="1918" y="2237"/>
                    <a:pt x="2078" y="2123"/>
                  </a:cubicBezTo>
                  <a:cubicBezTo>
                    <a:pt x="2147" y="2054"/>
                    <a:pt x="2215" y="1963"/>
                    <a:pt x="2261" y="1895"/>
                  </a:cubicBezTo>
                  <a:cubicBezTo>
                    <a:pt x="2284" y="1849"/>
                    <a:pt x="2306" y="1826"/>
                    <a:pt x="2329" y="1781"/>
                  </a:cubicBezTo>
                  <a:cubicBezTo>
                    <a:pt x="2375" y="1689"/>
                    <a:pt x="2420" y="1598"/>
                    <a:pt x="2443" y="1507"/>
                  </a:cubicBezTo>
                  <a:cubicBezTo>
                    <a:pt x="2466" y="1415"/>
                    <a:pt x="2489" y="1301"/>
                    <a:pt x="2489" y="1210"/>
                  </a:cubicBezTo>
                  <a:cubicBezTo>
                    <a:pt x="2512" y="1141"/>
                    <a:pt x="2512" y="1096"/>
                    <a:pt x="2489" y="1050"/>
                  </a:cubicBezTo>
                  <a:cubicBezTo>
                    <a:pt x="2489" y="936"/>
                    <a:pt x="2466" y="822"/>
                    <a:pt x="2443" y="731"/>
                  </a:cubicBezTo>
                  <a:cubicBezTo>
                    <a:pt x="2375" y="548"/>
                    <a:pt x="2261" y="343"/>
                    <a:pt x="2101" y="206"/>
                  </a:cubicBezTo>
                  <a:cubicBezTo>
                    <a:pt x="2032" y="137"/>
                    <a:pt x="1964" y="91"/>
                    <a:pt x="1873" y="69"/>
                  </a:cubicBezTo>
                  <a:cubicBezTo>
                    <a:pt x="1804" y="23"/>
                    <a:pt x="1713" y="0"/>
                    <a:pt x="16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1" name="Google Shape;1021;p35"/>
            <p:cNvSpPr/>
            <p:nvPr/>
          </p:nvSpPr>
          <p:spPr>
            <a:xfrm>
              <a:off x="7147900" y="2001825"/>
              <a:ext cx="67925" cy="67550"/>
            </a:xfrm>
            <a:custGeom>
              <a:rect b="b" l="l" r="r" t="t"/>
              <a:pathLst>
                <a:path extrusionOk="0" h="2702" w="2717">
                  <a:moveTo>
                    <a:pt x="1232" y="1"/>
                  </a:moveTo>
                  <a:cubicBezTo>
                    <a:pt x="1172" y="1"/>
                    <a:pt x="1111" y="8"/>
                    <a:pt x="1051" y="23"/>
                  </a:cubicBezTo>
                  <a:cubicBezTo>
                    <a:pt x="914" y="46"/>
                    <a:pt x="800" y="115"/>
                    <a:pt x="685" y="183"/>
                  </a:cubicBezTo>
                  <a:cubicBezTo>
                    <a:pt x="571" y="252"/>
                    <a:pt x="480" y="320"/>
                    <a:pt x="389" y="434"/>
                  </a:cubicBezTo>
                  <a:cubicBezTo>
                    <a:pt x="297" y="526"/>
                    <a:pt x="229" y="617"/>
                    <a:pt x="183" y="754"/>
                  </a:cubicBezTo>
                  <a:cubicBezTo>
                    <a:pt x="138" y="822"/>
                    <a:pt x="92" y="914"/>
                    <a:pt x="69" y="1005"/>
                  </a:cubicBezTo>
                  <a:cubicBezTo>
                    <a:pt x="46" y="1096"/>
                    <a:pt x="46" y="1187"/>
                    <a:pt x="23" y="1302"/>
                  </a:cubicBezTo>
                  <a:cubicBezTo>
                    <a:pt x="1" y="1416"/>
                    <a:pt x="23" y="1553"/>
                    <a:pt x="46" y="1690"/>
                  </a:cubicBezTo>
                  <a:cubicBezTo>
                    <a:pt x="69" y="1804"/>
                    <a:pt x="138" y="1941"/>
                    <a:pt x="183" y="2055"/>
                  </a:cubicBezTo>
                  <a:cubicBezTo>
                    <a:pt x="229" y="2123"/>
                    <a:pt x="297" y="2192"/>
                    <a:pt x="366" y="2260"/>
                  </a:cubicBezTo>
                  <a:cubicBezTo>
                    <a:pt x="389" y="2283"/>
                    <a:pt x="411" y="2306"/>
                    <a:pt x="434" y="2352"/>
                  </a:cubicBezTo>
                  <a:cubicBezTo>
                    <a:pt x="503" y="2397"/>
                    <a:pt x="571" y="2466"/>
                    <a:pt x="663" y="2511"/>
                  </a:cubicBezTo>
                  <a:cubicBezTo>
                    <a:pt x="731" y="2557"/>
                    <a:pt x="822" y="2580"/>
                    <a:pt x="914" y="2625"/>
                  </a:cubicBezTo>
                  <a:cubicBezTo>
                    <a:pt x="1061" y="2679"/>
                    <a:pt x="1216" y="2701"/>
                    <a:pt x="1369" y="2701"/>
                  </a:cubicBezTo>
                  <a:cubicBezTo>
                    <a:pt x="1478" y="2701"/>
                    <a:pt x="1586" y="2690"/>
                    <a:pt x="1690" y="2671"/>
                  </a:cubicBezTo>
                  <a:cubicBezTo>
                    <a:pt x="1804" y="2648"/>
                    <a:pt x="1941" y="2603"/>
                    <a:pt x="2055" y="2534"/>
                  </a:cubicBezTo>
                  <a:cubicBezTo>
                    <a:pt x="2078" y="2511"/>
                    <a:pt x="2101" y="2511"/>
                    <a:pt x="2146" y="2488"/>
                  </a:cubicBezTo>
                  <a:cubicBezTo>
                    <a:pt x="2215" y="2420"/>
                    <a:pt x="2283" y="2374"/>
                    <a:pt x="2352" y="2306"/>
                  </a:cubicBezTo>
                  <a:cubicBezTo>
                    <a:pt x="2580" y="2078"/>
                    <a:pt x="2717" y="1735"/>
                    <a:pt x="2717" y="1416"/>
                  </a:cubicBezTo>
                  <a:cubicBezTo>
                    <a:pt x="2717" y="1279"/>
                    <a:pt x="2717" y="1119"/>
                    <a:pt x="2648" y="1005"/>
                  </a:cubicBezTo>
                  <a:cubicBezTo>
                    <a:pt x="2580" y="822"/>
                    <a:pt x="2511" y="640"/>
                    <a:pt x="2352" y="526"/>
                  </a:cubicBezTo>
                  <a:cubicBezTo>
                    <a:pt x="2215" y="389"/>
                    <a:pt x="2055" y="297"/>
                    <a:pt x="1872" y="252"/>
                  </a:cubicBezTo>
                  <a:lnTo>
                    <a:pt x="1758" y="252"/>
                  </a:lnTo>
                  <a:cubicBezTo>
                    <a:pt x="1713" y="183"/>
                    <a:pt x="1644" y="137"/>
                    <a:pt x="1576" y="92"/>
                  </a:cubicBezTo>
                  <a:cubicBezTo>
                    <a:pt x="1469" y="31"/>
                    <a:pt x="1352" y="1"/>
                    <a:pt x="123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22" name="Google Shape;1022;p35"/>
          <p:cNvGrpSpPr/>
          <p:nvPr/>
        </p:nvGrpSpPr>
        <p:grpSpPr>
          <a:xfrm>
            <a:off x="5169050" y="4521400"/>
            <a:ext cx="1067700" cy="1029050"/>
            <a:chOff x="4445375" y="3754025"/>
            <a:chExt cx="1067700" cy="1029050"/>
          </a:xfrm>
        </p:grpSpPr>
        <p:sp>
          <p:nvSpPr>
            <p:cNvPr id="1023" name="Google Shape;1023;p35"/>
            <p:cNvSpPr/>
            <p:nvPr/>
          </p:nvSpPr>
          <p:spPr>
            <a:xfrm>
              <a:off x="4445375" y="3754025"/>
              <a:ext cx="1067700" cy="1029050"/>
            </a:xfrm>
            <a:custGeom>
              <a:rect b="b" l="l" r="r" t="t"/>
              <a:pathLst>
                <a:path extrusionOk="0" h="41162" w="42708">
                  <a:moveTo>
                    <a:pt x="18268" y="754"/>
                  </a:moveTo>
                  <a:cubicBezTo>
                    <a:pt x="21180" y="754"/>
                    <a:pt x="24101" y="1353"/>
                    <a:pt x="26844" y="2291"/>
                  </a:cubicBezTo>
                  <a:cubicBezTo>
                    <a:pt x="30975" y="3684"/>
                    <a:pt x="35083" y="5807"/>
                    <a:pt x="37594" y="9481"/>
                  </a:cubicBezTo>
                  <a:cubicBezTo>
                    <a:pt x="38850" y="11307"/>
                    <a:pt x="39717" y="13362"/>
                    <a:pt x="40356" y="15462"/>
                  </a:cubicBezTo>
                  <a:cubicBezTo>
                    <a:pt x="41018" y="17539"/>
                    <a:pt x="41429" y="19684"/>
                    <a:pt x="41520" y="21876"/>
                  </a:cubicBezTo>
                  <a:cubicBezTo>
                    <a:pt x="41703" y="26098"/>
                    <a:pt x="40539" y="30252"/>
                    <a:pt x="37708" y="33448"/>
                  </a:cubicBezTo>
                  <a:cubicBezTo>
                    <a:pt x="35038" y="36461"/>
                    <a:pt x="31363" y="38469"/>
                    <a:pt x="27551" y="39565"/>
                  </a:cubicBezTo>
                  <a:cubicBezTo>
                    <a:pt x="25655" y="40107"/>
                    <a:pt x="23718" y="40389"/>
                    <a:pt x="21791" y="40389"/>
                  </a:cubicBezTo>
                  <a:cubicBezTo>
                    <a:pt x="19334" y="40389"/>
                    <a:pt x="16891" y="39931"/>
                    <a:pt x="14564" y="38972"/>
                  </a:cubicBezTo>
                  <a:cubicBezTo>
                    <a:pt x="10706" y="37374"/>
                    <a:pt x="7419" y="34544"/>
                    <a:pt x="5182" y="31028"/>
                  </a:cubicBezTo>
                  <a:cubicBezTo>
                    <a:pt x="823" y="24158"/>
                    <a:pt x="229" y="14686"/>
                    <a:pt x="4635" y="7678"/>
                  </a:cubicBezTo>
                  <a:cubicBezTo>
                    <a:pt x="5160" y="6811"/>
                    <a:pt x="5776" y="5989"/>
                    <a:pt x="6461" y="5236"/>
                  </a:cubicBezTo>
                  <a:cubicBezTo>
                    <a:pt x="6483" y="5236"/>
                    <a:pt x="6483" y="5213"/>
                    <a:pt x="6506" y="5190"/>
                  </a:cubicBezTo>
                  <a:cubicBezTo>
                    <a:pt x="8424" y="3341"/>
                    <a:pt x="10866" y="2063"/>
                    <a:pt x="13445" y="1356"/>
                  </a:cubicBezTo>
                  <a:cubicBezTo>
                    <a:pt x="15029" y="939"/>
                    <a:pt x="16647" y="754"/>
                    <a:pt x="18268" y="754"/>
                  </a:cubicBezTo>
                  <a:close/>
                  <a:moveTo>
                    <a:pt x="18378" y="0"/>
                  </a:moveTo>
                  <a:cubicBezTo>
                    <a:pt x="17616" y="0"/>
                    <a:pt x="16853" y="40"/>
                    <a:pt x="16093" y="123"/>
                  </a:cubicBezTo>
                  <a:cubicBezTo>
                    <a:pt x="12098" y="534"/>
                    <a:pt x="8150" y="2246"/>
                    <a:pt x="5388" y="5236"/>
                  </a:cubicBezTo>
                  <a:cubicBezTo>
                    <a:pt x="4703" y="5943"/>
                    <a:pt x="4132" y="6742"/>
                    <a:pt x="3630" y="7587"/>
                  </a:cubicBezTo>
                  <a:cubicBezTo>
                    <a:pt x="3562" y="7701"/>
                    <a:pt x="3562" y="7815"/>
                    <a:pt x="3607" y="7906"/>
                  </a:cubicBezTo>
                  <a:cubicBezTo>
                    <a:pt x="1" y="14183"/>
                    <a:pt x="69" y="22286"/>
                    <a:pt x="3105" y="28814"/>
                  </a:cubicBezTo>
                  <a:cubicBezTo>
                    <a:pt x="4931" y="32718"/>
                    <a:pt x="7853" y="36073"/>
                    <a:pt x="11551" y="38287"/>
                  </a:cubicBezTo>
                  <a:cubicBezTo>
                    <a:pt x="14671" y="40163"/>
                    <a:pt x="18229" y="41162"/>
                    <a:pt x="21856" y="41162"/>
                  </a:cubicBezTo>
                  <a:cubicBezTo>
                    <a:pt x="22687" y="41162"/>
                    <a:pt x="23522" y="41109"/>
                    <a:pt x="24356" y="41003"/>
                  </a:cubicBezTo>
                  <a:cubicBezTo>
                    <a:pt x="28647" y="40432"/>
                    <a:pt x="32915" y="38675"/>
                    <a:pt x="36270" y="35890"/>
                  </a:cubicBezTo>
                  <a:cubicBezTo>
                    <a:pt x="39580" y="33151"/>
                    <a:pt x="41657" y="29385"/>
                    <a:pt x="42182" y="25117"/>
                  </a:cubicBezTo>
                  <a:cubicBezTo>
                    <a:pt x="42707" y="20620"/>
                    <a:pt x="41657" y="15895"/>
                    <a:pt x="39763" y="11810"/>
                  </a:cubicBezTo>
                  <a:cubicBezTo>
                    <a:pt x="38804" y="9732"/>
                    <a:pt x="37526" y="7838"/>
                    <a:pt x="35814" y="6309"/>
                  </a:cubicBezTo>
                  <a:cubicBezTo>
                    <a:pt x="34148" y="4802"/>
                    <a:pt x="32185" y="3661"/>
                    <a:pt x="30130" y="2748"/>
                  </a:cubicBezTo>
                  <a:cubicBezTo>
                    <a:pt x="26462" y="1115"/>
                    <a:pt x="22422" y="0"/>
                    <a:pt x="183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4" name="Google Shape;1024;p35"/>
            <p:cNvSpPr/>
            <p:nvPr/>
          </p:nvSpPr>
          <p:spPr>
            <a:xfrm>
              <a:off x="4525850" y="3828875"/>
              <a:ext cx="901050" cy="847950"/>
            </a:xfrm>
            <a:custGeom>
              <a:rect b="b" l="l" r="r" t="t"/>
              <a:pathLst>
                <a:path extrusionOk="0" h="33918" w="36042">
                  <a:moveTo>
                    <a:pt x="15729" y="732"/>
                  </a:moveTo>
                  <a:cubicBezTo>
                    <a:pt x="18305" y="732"/>
                    <a:pt x="20906" y="1153"/>
                    <a:pt x="23328" y="1922"/>
                  </a:cubicBezTo>
                  <a:cubicBezTo>
                    <a:pt x="26546" y="2927"/>
                    <a:pt x="29536" y="4707"/>
                    <a:pt x="31659" y="7355"/>
                  </a:cubicBezTo>
                  <a:cubicBezTo>
                    <a:pt x="33873" y="10139"/>
                    <a:pt x="34992" y="13746"/>
                    <a:pt x="34946" y="17284"/>
                  </a:cubicBezTo>
                  <a:cubicBezTo>
                    <a:pt x="34832" y="23926"/>
                    <a:pt x="30678" y="30157"/>
                    <a:pt x="24309" y="32303"/>
                  </a:cubicBezTo>
                  <a:cubicBezTo>
                    <a:pt x="22589" y="32880"/>
                    <a:pt x="20779" y="33172"/>
                    <a:pt x="18968" y="33172"/>
                  </a:cubicBezTo>
                  <a:cubicBezTo>
                    <a:pt x="17343" y="33172"/>
                    <a:pt x="15717" y="32937"/>
                    <a:pt x="14152" y="32463"/>
                  </a:cubicBezTo>
                  <a:cubicBezTo>
                    <a:pt x="11048" y="31527"/>
                    <a:pt x="8263" y="29632"/>
                    <a:pt x="6140" y="27167"/>
                  </a:cubicBezTo>
                  <a:cubicBezTo>
                    <a:pt x="1461" y="21757"/>
                    <a:pt x="525" y="14065"/>
                    <a:pt x="3127" y="7492"/>
                  </a:cubicBezTo>
                  <a:cubicBezTo>
                    <a:pt x="3401" y="6807"/>
                    <a:pt x="3721" y="6145"/>
                    <a:pt x="4063" y="5506"/>
                  </a:cubicBezTo>
                  <a:cubicBezTo>
                    <a:pt x="6072" y="2881"/>
                    <a:pt x="9245" y="1443"/>
                    <a:pt x="12486" y="964"/>
                  </a:cubicBezTo>
                  <a:cubicBezTo>
                    <a:pt x="13552" y="808"/>
                    <a:pt x="14638" y="732"/>
                    <a:pt x="15729" y="732"/>
                  </a:cubicBezTo>
                  <a:close/>
                  <a:moveTo>
                    <a:pt x="15639" y="0"/>
                  </a:moveTo>
                  <a:cubicBezTo>
                    <a:pt x="15463" y="0"/>
                    <a:pt x="15287" y="2"/>
                    <a:pt x="15111" y="5"/>
                  </a:cubicBezTo>
                  <a:cubicBezTo>
                    <a:pt x="11299" y="73"/>
                    <a:pt x="7373" y="1101"/>
                    <a:pt x="4565" y="3794"/>
                  </a:cubicBezTo>
                  <a:cubicBezTo>
                    <a:pt x="4360" y="3999"/>
                    <a:pt x="4155" y="4205"/>
                    <a:pt x="3972" y="4433"/>
                  </a:cubicBezTo>
                  <a:cubicBezTo>
                    <a:pt x="3858" y="4433"/>
                    <a:pt x="3767" y="4479"/>
                    <a:pt x="3698" y="4593"/>
                  </a:cubicBezTo>
                  <a:cubicBezTo>
                    <a:pt x="3607" y="4753"/>
                    <a:pt x="3515" y="4935"/>
                    <a:pt x="3424" y="5095"/>
                  </a:cubicBezTo>
                  <a:cubicBezTo>
                    <a:pt x="3264" y="5323"/>
                    <a:pt x="3082" y="5552"/>
                    <a:pt x="2922" y="5803"/>
                  </a:cubicBezTo>
                  <a:cubicBezTo>
                    <a:pt x="2854" y="5917"/>
                    <a:pt x="2854" y="6054"/>
                    <a:pt x="2899" y="6145"/>
                  </a:cubicBezTo>
                  <a:cubicBezTo>
                    <a:pt x="0" y="12422"/>
                    <a:pt x="229" y="20023"/>
                    <a:pt x="4155" y="25843"/>
                  </a:cubicBezTo>
                  <a:cubicBezTo>
                    <a:pt x="6049" y="28628"/>
                    <a:pt x="8674" y="30956"/>
                    <a:pt x="11755" y="32371"/>
                  </a:cubicBezTo>
                  <a:cubicBezTo>
                    <a:pt x="14029" y="33405"/>
                    <a:pt x="16491" y="33918"/>
                    <a:pt x="18965" y="33918"/>
                  </a:cubicBezTo>
                  <a:cubicBezTo>
                    <a:pt x="20041" y="33918"/>
                    <a:pt x="21120" y="33820"/>
                    <a:pt x="22187" y="33627"/>
                  </a:cubicBezTo>
                  <a:cubicBezTo>
                    <a:pt x="25656" y="32988"/>
                    <a:pt x="28920" y="31253"/>
                    <a:pt x="31271" y="28628"/>
                  </a:cubicBezTo>
                  <a:cubicBezTo>
                    <a:pt x="33554" y="26094"/>
                    <a:pt x="35037" y="22876"/>
                    <a:pt x="35517" y="19498"/>
                  </a:cubicBezTo>
                  <a:cubicBezTo>
                    <a:pt x="36042" y="15960"/>
                    <a:pt x="35425" y="12331"/>
                    <a:pt x="33736" y="9181"/>
                  </a:cubicBezTo>
                  <a:cubicBezTo>
                    <a:pt x="32024" y="5940"/>
                    <a:pt x="29171" y="3520"/>
                    <a:pt x="25839" y="2059"/>
                  </a:cubicBezTo>
                  <a:cubicBezTo>
                    <a:pt x="22645" y="647"/>
                    <a:pt x="19120" y="0"/>
                    <a:pt x="156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5" name="Google Shape;1025;p35"/>
            <p:cNvSpPr/>
            <p:nvPr/>
          </p:nvSpPr>
          <p:spPr>
            <a:xfrm>
              <a:off x="4684475" y="3927800"/>
              <a:ext cx="575225" cy="578550"/>
            </a:xfrm>
            <a:custGeom>
              <a:rect b="b" l="l" r="r" t="t"/>
              <a:pathLst>
                <a:path extrusionOk="0" h="23142" w="23009">
                  <a:moveTo>
                    <a:pt x="8298" y="779"/>
                  </a:moveTo>
                  <a:cubicBezTo>
                    <a:pt x="9182" y="779"/>
                    <a:pt x="10067" y="877"/>
                    <a:pt x="10888" y="1001"/>
                  </a:cubicBezTo>
                  <a:cubicBezTo>
                    <a:pt x="15454" y="1732"/>
                    <a:pt x="19813" y="4402"/>
                    <a:pt x="21388" y="8921"/>
                  </a:cubicBezTo>
                  <a:cubicBezTo>
                    <a:pt x="22141" y="11021"/>
                    <a:pt x="22187" y="13304"/>
                    <a:pt x="21365" y="15381"/>
                  </a:cubicBezTo>
                  <a:cubicBezTo>
                    <a:pt x="20475" y="17618"/>
                    <a:pt x="18763" y="19535"/>
                    <a:pt x="16732" y="20791"/>
                  </a:cubicBezTo>
                  <a:cubicBezTo>
                    <a:pt x="15082" y="21810"/>
                    <a:pt x="13192" y="22393"/>
                    <a:pt x="11281" y="22393"/>
                  </a:cubicBezTo>
                  <a:cubicBezTo>
                    <a:pt x="10839" y="22393"/>
                    <a:pt x="10395" y="22361"/>
                    <a:pt x="9953" y="22297"/>
                  </a:cubicBezTo>
                  <a:cubicBezTo>
                    <a:pt x="7624" y="21955"/>
                    <a:pt x="5570" y="20722"/>
                    <a:pt x="4109" y="18896"/>
                  </a:cubicBezTo>
                  <a:cubicBezTo>
                    <a:pt x="2534" y="16887"/>
                    <a:pt x="1599" y="14331"/>
                    <a:pt x="1279" y="11820"/>
                  </a:cubicBezTo>
                  <a:cubicBezTo>
                    <a:pt x="937" y="9127"/>
                    <a:pt x="1302" y="6342"/>
                    <a:pt x="2603" y="3946"/>
                  </a:cubicBezTo>
                  <a:cubicBezTo>
                    <a:pt x="2671" y="3831"/>
                    <a:pt x="2671" y="3717"/>
                    <a:pt x="2626" y="3626"/>
                  </a:cubicBezTo>
                  <a:cubicBezTo>
                    <a:pt x="3014" y="3033"/>
                    <a:pt x="3447" y="2508"/>
                    <a:pt x="3995" y="2051"/>
                  </a:cubicBezTo>
                  <a:cubicBezTo>
                    <a:pt x="5201" y="1078"/>
                    <a:pt x="6749" y="779"/>
                    <a:pt x="8298" y="779"/>
                  </a:cubicBezTo>
                  <a:close/>
                  <a:moveTo>
                    <a:pt x="8312" y="0"/>
                  </a:moveTo>
                  <a:cubicBezTo>
                    <a:pt x="6754" y="0"/>
                    <a:pt x="5221" y="298"/>
                    <a:pt x="3972" y="1138"/>
                  </a:cubicBezTo>
                  <a:cubicBezTo>
                    <a:pt x="1850" y="2553"/>
                    <a:pt x="845" y="5087"/>
                    <a:pt x="571" y="7529"/>
                  </a:cubicBezTo>
                  <a:cubicBezTo>
                    <a:pt x="549" y="7598"/>
                    <a:pt x="571" y="7643"/>
                    <a:pt x="571" y="7689"/>
                  </a:cubicBezTo>
                  <a:cubicBezTo>
                    <a:pt x="1" y="11318"/>
                    <a:pt x="822" y="15221"/>
                    <a:pt x="2763" y="18280"/>
                  </a:cubicBezTo>
                  <a:cubicBezTo>
                    <a:pt x="4041" y="20311"/>
                    <a:pt x="5890" y="21932"/>
                    <a:pt x="8195" y="22662"/>
                  </a:cubicBezTo>
                  <a:cubicBezTo>
                    <a:pt x="9203" y="22986"/>
                    <a:pt x="10246" y="23141"/>
                    <a:pt x="11287" y="23141"/>
                  </a:cubicBezTo>
                  <a:cubicBezTo>
                    <a:pt x="12814" y="23141"/>
                    <a:pt x="14339" y="22807"/>
                    <a:pt x="15750" y="22183"/>
                  </a:cubicBezTo>
                  <a:cubicBezTo>
                    <a:pt x="18078" y="21133"/>
                    <a:pt x="20087" y="19307"/>
                    <a:pt x="21365" y="17093"/>
                  </a:cubicBezTo>
                  <a:cubicBezTo>
                    <a:pt x="22598" y="14970"/>
                    <a:pt x="23009" y="12528"/>
                    <a:pt x="22529" y="10131"/>
                  </a:cubicBezTo>
                  <a:cubicBezTo>
                    <a:pt x="21502" y="5110"/>
                    <a:pt x="17211" y="1686"/>
                    <a:pt x="12395" y="545"/>
                  </a:cubicBezTo>
                  <a:cubicBezTo>
                    <a:pt x="11140" y="242"/>
                    <a:pt x="9716" y="0"/>
                    <a:pt x="83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6" name="Google Shape;1026;p35"/>
            <p:cNvSpPr/>
            <p:nvPr/>
          </p:nvSpPr>
          <p:spPr>
            <a:xfrm>
              <a:off x="4832850" y="4094200"/>
              <a:ext cx="292175" cy="273000"/>
            </a:xfrm>
            <a:custGeom>
              <a:rect b="b" l="l" r="r" t="t"/>
              <a:pathLst>
                <a:path extrusionOk="0" h="10920" w="11687">
                  <a:moveTo>
                    <a:pt x="4301" y="761"/>
                  </a:moveTo>
                  <a:cubicBezTo>
                    <a:pt x="4948" y="761"/>
                    <a:pt x="5577" y="847"/>
                    <a:pt x="6072" y="964"/>
                  </a:cubicBezTo>
                  <a:cubicBezTo>
                    <a:pt x="8012" y="1444"/>
                    <a:pt x="9998" y="2768"/>
                    <a:pt x="10523" y="4822"/>
                  </a:cubicBezTo>
                  <a:cubicBezTo>
                    <a:pt x="11048" y="6876"/>
                    <a:pt x="9427" y="8588"/>
                    <a:pt x="7761" y="9501"/>
                  </a:cubicBezTo>
                  <a:cubicBezTo>
                    <a:pt x="6957" y="9928"/>
                    <a:pt x="6072" y="10174"/>
                    <a:pt x="5209" y="10174"/>
                  </a:cubicBezTo>
                  <a:cubicBezTo>
                    <a:pt x="4134" y="10174"/>
                    <a:pt x="3093" y="9793"/>
                    <a:pt x="2283" y="8908"/>
                  </a:cubicBezTo>
                  <a:cubicBezTo>
                    <a:pt x="594" y="7036"/>
                    <a:pt x="754" y="4365"/>
                    <a:pt x="1233" y="2060"/>
                  </a:cubicBezTo>
                  <a:cubicBezTo>
                    <a:pt x="1772" y="1072"/>
                    <a:pt x="3067" y="761"/>
                    <a:pt x="4301" y="761"/>
                  </a:cubicBezTo>
                  <a:close/>
                  <a:moveTo>
                    <a:pt x="4332" y="1"/>
                  </a:moveTo>
                  <a:cubicBezTo>
                    <a:pt x="3014" y="1"/>
                    <a:pt x="1677" y="328"/>
                    <a:pt x="891" y="1238"/>
                  </a:cubicBezTo>
                  <a:cubicBezTo>
                    <a:pt x="731" y="1261"/>
                    <a:pt x="594" y="1330"/>
                    <a:pt x="571" y="1512"/>
                  </a:cubicBezTo>
                  <a:cubicBezTo>
                    <a:pt x="548" y="1604"/>
                    <a:pt x="525" y="1695"/>
                    <a:pt x="503" y="1786"/>
                  </a:cubicBezTo>
                  <a:cubicBezTo>
                    <a:pt x="434" y="1946"/>
                    <a:pt x="366" y="2106"/>
                    <a:pt x="320" y="2288"/>
                  </a:cubicBezTo>
                  <a:cubicBezTo>
                    <a:pt x="274" y="2402"/>
                    <a:pt x="297" y="2517"/>
                    <a:pt x="366" y="2585"/>
                  </a:cubicBezTo>
                  <a:cubicBezTo>
                    <a:pt x="0" y="4822"/>
                    <a:pt x="23" y="7219"/>
                    <a:pt x="1461" y="9090"/>
                  </a:cubicBezTo>
                  <a:cubicBezTo>
                    <a:pt x="2434" y="10343"/>
                    <a:pt x="3806" y="10920"/>
                    <a:pt x="5239" y="10920"/>
                  </a:cubicBezTo>
                  <a:cubicBezTo>
                    <a:pt x="6027" y="10920"/>
                    <a:pt x="6833" y="10746"/>
                    <a:pt x="7601" y="10414"/>
                  </a:cubicBezTo>
                  <a:cubicBezTo>
                    <a:pt x="9655" y="9524"/>
                    <a:pt x="11687" y="7538"/>
                    <a:pt x="11367" y="5141"/>
                  </a:cubicBezTo>
                  <a:cubicBezTo>
                    <a:pt x="11048" y="2745"/>
                    <a:pt x="8902" y="1033"/>
                    <a:pt x="6734" y="348"/>
                  </a:cubicBezTo>
                  <a:cubicBezTo>
                    <a:pt x="6048" y="141"/>
                    <a:pt x="5194" y="1"/>
                    <a:pt x="433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7" name="Google Shape;1027;p35"/>
            <p:cNvSpPr/>
            <p:nvPr/>
          </p:nvSpPr>
          <p:spPr>
            <a:xfrm>
              <a:off x="4974375" y="4233575"/>
              <a:ext cx="575" cy="575"/>
            </a:xfrm>
            <a:custGeom>
              <a:rect b="b" l="l" r="r" t="t"/>
              <a:pathLst>
                <a:path extrusionOk="0" h="23" w="23">
                  <a:moveTo>
                    <a:pt x="23" y="0"/>
                  </a:moveTo>
                  <a:cubicBezTo>
                    <a:pt x="23" y="23"/>
                    <a:pt x="0" y="23"/>
                    <a:pt x="0" y="23"/>
                  </a:cubicBezTo>
                  <a:cubicBezTo>
                    <a:pt x="23" y="23"/>
                    <a:pt x="23" y="23"/>
                    <a:pt x="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8" name="Google Shape;1028;p35"/>
            <p:cNvSpPr/>
            <p:nvPr/>
          </p:nvSpPr>
          <p:spPr>
            <a:xfrm>
              <a:off x="4977225" y="4222150"/>
              <a:ext cx="575" cy="25"/>
            </a:xfrm>
            <a:custGeom>
              <a:rect b="b" l="l" r="r" t="t"/>
              <a:pathLst>
                <a:path extrusionOk="0" h="1" w="23">
                  <a:moveTo>
                    <a:pt x="23" y="1"/>
                  </a:moveTo>
                  <a:cubicBezTo>
                    <a:pt x="0" y="1"/>
                    <a:pt x="0" y="1"/>
                    <a:pt x="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9" name="Google Shape;1029;p35"/>
            <p:cNvSpPr/>
            <p:nvPr/>
          </p:nvSpPr>
          <p:spPr>
            <a:xfrm>
              <a:off x="4915600" y="4190775"/>
              <a:ext cx="82750" cy="69875"/>
            </a:xfrm>
            <a:custGeom>
              <a:rect b="b" l="l" r="r" t="t"/>
              <a:pathLst>
                <a:path extrusionOk="0" h="2795" w="3310">
                  <a:moveTo>
                    <a:pt x="1643" y="753"/>
                  </a:moveTo>
                  <a:cubicBezTo>
                    <a:pt x="1666" y="776"/>
                    <a:pt x="1712" y="776"/>
                    <a:pt x="1735" y="776"/>
                  </a:cubicBezTo>
                  <a:cubicBezTo>
                    <a:pt x="1803" y="799"/>
                    <a:pt x="1849" y="822"/>
                    <a:pt x="1917" y="845"/>
                  </a:cubicBezTo>
                  <a:lnTo>
                    <a:pt x="1940" y="845"/>
                  </a:lnTo>
                  <a:cubicBezTo>
                    <a:pt x="1963" y="868"/>
                    <a:pt x="1986" y="890"/>
                    <a:pt x="2031" y="913"/>
                  </a:cubicBezTo>
                  <a:cubicBezTo>
                    <a:pt x="2077" y="936"/>
                    <a:pt x="2123" y="959"/>
                    <a:pt x="2146" y="982"/>
                  </a:cubicBezTo>
                  <a:cubicBezTo>
                    <a:pt x="2214" y="1005"/>
                    <a:pt x="2260" y="1050"/>
                    <a:pt x="2305" y="1073"/>
                  </a:cubicBezTo>
                  <a:cubicBezTo>
                    <a:pt x="2351" y="1096"/>
                    <a:pt x="2374" y="1119"/>
                    <a:pt x="2397" y="1141"/>
                  </a:cubicBezTo>
                  <a:cubicBezTo>
                    <a:pt x="2420" y="1164"/>
                    <a:pt x="2442" y="1187"/>
                    <a:pt x="2465" y="1210"/>
                  </a:cubicBezTo>
                  <a:cubicBezTo>
                    <a:pt x="2465" y="1233"/>
                    <a:pt x="2465" y="1233"/>
                    <a:pt x="2465" y="1233"/>
                  </a:cubicBezTo>
                  <a:cubicBezTo>
                    <a:pt x="2465" y="1256"/>
                    <a:pt x="2488" y="1278"/>
                    <a:pt x="2488" y="1278"/>
                  </a:cubicBezTo>
                  <a:cubicBezTo>
                    <a:pt x="2488" y="1284"/>
                    <a:pt x="2488" y="1290"/>
                    <a:pt x="2488" y="1301"/>
                  </a:cubicBezTo>
                  <a:cubicBezTo>
                    <a:pt x="2511" y="1324"/>
                    <a:pt x="2511" y="1347"/>
                    <a:pt x="2511" y="1347"/>
                  </a:cubicBezTo>
                  <a:cubicBezTo>
                    <a:pt x="2511" y="1370"/>
                    <a:pt x="2511" y="1393"/>
                    <a:pt x="2511" y="1393"/>
                  </a:cubicBezTo>
                  <a:cubicBezTo>
                    <a:pt x="2511" y="1415"/>
                    <a:pt x="2511" y="1438"/>
                    <a:pt x="2511" y="1438"/>
                  </a:cubicBezTo>
                  <a:cubicBezTo>
                    <a:pt x="2511" y="1438"/>
                    <a:pt x="2511" y="1438"/>
                    <a:pt x="2511" y="1461"/>
                  </a:cubicBezTo>
                  <a:cubicBezTo>
                    <a:pt x="2511" y="1484"/>
                    <a:pt x="2488" y="1507"/>
                    <a:pt x="2488" y="1530"/>
                  </a:cubicBezTo>
                  <a:cubicBezTo>
                    <a:pt x="2488" y="1535"/>
                    <a:pt x="2485" y="1544"/>
                    <a:pt x="2481" y="1553"/>
                  </a:cubicBezTo>
                  <a:lnTo>
                    <a:pt x="2481" y="1553"/>
                  </a:lnTo>
                  <a:cubicBezTo>
                    <a:pt x="2465" y="1557"/>
                    <a:pt x="2465" y="1578"/>
                    <a:pt x="2465" y="1598"/>
                  </a:cubicBezTo>
                  <a:cubicBezTo>
                    <a:pt x="2442" y="1644"/>
                    <a:pt x="2397" y="1689"/>
                    <a:pt x="2374" y="1712"/>
                  </a:cubicBezTo>
                  <a:cubicBezTo>
                    <a:pt x="2374" y="1735"/>
                    <a:pt x="2351" y="1735"/>
                    <a:pt x="2351" y="1735"/>
                  </a:cubicBezTo>
                  <a:cubicBezTo>
                    <a:pt x="2351" y="1758"/>
                    <a:pt x="2328" y="1758"/>
                    <a:pt x="2328" y="1781"/>
                  </a:cubicBezTo>
                  <a:cubicBezTo>
                    <a:pt x="2305" y="1803"/>
                    <a:pt x="2260" y="1826"/>
                    <a:pt x="2237" y="1872"/>
                  </a:cubicBezTo>
                  <a:cubicBezTo>
                    <a:pt x="2237" y="1872"/>
                    <a:pt x="2191" y="1895"/>
                    <a:pt x="2168" y="1918"/>
                  </a:cubicBezTo>
                  <a:cubicBezTo>
                    <a:pt x="2146" y="1940"/>
                    <a:pt x="2100" y="1940"/>
                    <a:pt x="2054" y="1963"/>
                  </a:cubicBezTo>
                  <a:cubicBezTo>
                    <a:pt x="2009" y="1986"/>
                    <a:pt x="1986" y="1986"/>
                    <a:pt x="1940" y="2009"/>
                  </a:cubicBezTo>
                  <a:cubicBezTo>
                    <a:pt x="1895" y="2009"/>
                    <a:pt x="1849" y="2032"/>
                    <a:pt x="1826" y="2032"/>
                  </a:cubicBezTo>
                  <a:lnTo>
                    <a:pt x="1780" y="2032"/>
                  </a:lnTo>
                  <a:cubicBezTo>
                    <a:pt x="1758" y="2032"/>
                    <a:pt x="1735" y="2032"/>
                    <a:pt x="1712" y="2055"/>
                  </a:cubicBezTo>
                  <a:cubicBezTo>
                    <a:pt x="1666" y="2055"/>
                    <a:pt x="1621" y="2055"/>
                    <a:pt x="1575" y="2032"/>
                  </a:cubicBezTo>
                  <a:lnTo>
                    <a:pt x="1461" y="2032"/>
                  </a:lnTo>
                  <a:cubicBezTo>
                    <a:pt x="1415" y="2009"/>
                    <a:pt x="1370" y="2009"/>
                    <a:pt x="1324" y="1986"/>
                  </a:cubicBezTo>
                  <a:cubicBezTo>
                    <a:pt x="1324" y="1986"/>
                    <a:pt x="1301" y="1963"/>
                    <a:pt x="1278" y="1963"/>
                  </a:cubicBezTo>
                  <a:lnTo>
                    <a:pt x="1255" y="1963"/>
                  </a:lnTo>
                  <a:cubicBezTo>
                    <a:pt x="1210" y="1940"/>
                    <a:pt x="1164" y="1895"/>
                    <a:pt x="1118" y="1872"/>
                  </a:cubicBezTo>
                  <a:cubicBezTo>
                    <a:pt x="1096" y="1849"/>
                    <a:pt x="1073" y="1826"/>
                    <a:pt x="1073" y="1803"/>
                  </a:cubicBezTo>
                  <a:cubicBezTo>
                    <a:pt x="1050" y="1803"/>
                    <a:pt x="1027" y="1781"/>
                    <a:pt x="1027" y="1758"/>
                  </a:cubicBezTo>
                  <a:cubicBezTo>
                    <a:pt x="1004" y="1758"/>
                    <a:pt x="1004" y="1758"/>
                    <a:pt x="1004" y="1735"/>
                  </a:cubicBezTo>
                  <a:cubicBezTo>
                    <a:pt x="982" y="1689"/>
                    <a:pt x="959" y="1644"/>
                    <a:pt x="936" y="1598"/>
                  </a:cubicBezTo>
                  <a:cubicBezTo>
                    <a:pt x="913" y="1575"/>
                    <a:pt x="913" y="1552"/>
                    <a:pt x="890" y="1507"/>
                  </a:cubicBezTo>
                  <a:cubicBezTo>
                    <a:pt x="890" y="1484"/>
                    <a:pt x="890" y="1461"/>
                    <a:pt x="890" y="1438"/>
                  </a:cubicBezTo>
                  <a:lnTo>
                    <a:pt x="867" y="1438"/>
                  </a:lnTo>
                  <a:lnTo>
                    <a:pt x="867" y="1415"/>
                  </a:lnTo>
                  <a:cubicBezTo>
                    <a:pt x="867" y="1370"/>
                    <a:pt x="867" y="1324"/>
                    <a:pt x="867" y="1278"/>
                  </a:cubicBezTo>
                  <a:cubicBezTo>
                    <a:pt x="867" y="1278"/>
                    <a:pt x="867" y="1278"/>
                    <a:pt x="867" y="1256"/>
                  </a:cubicBezTo>
                  <a:cubicBezTo>
                    <a:pt x="867" y="1233"/>
                    <a:pt x="890" y="1187"/>
                    <a:pt x="890" y="1187"/>
                  </a:cubicBezTo>
                  <a:cubicBezTo>
                    <a:pt x="890" y="1164"/>
                    <a:pt x="890" y="1164"/>
                    <a:pt x="890" y="1164"/>
                  </a:cubicBezTo>
                  <a:cubicBezTo>
                    <a:pt x="982" y="1141"/>
                    <a:pt x="1073" y="1073"/>
                    <a:pt x="1118" y="982"/>
                  </a:cubicBezTo>
                  <a:cubicBezTo>
                    <a:pt x="1118" y="959"/>
                    <a:pt x="1141" y="936"/>
                    <a:pt x="1141" y="913"/>
                  </a:cubicBezTo>
                  <a:lnTo>
                    <a:pt x="1164" y="913"/>
                  </a:lnTo>
                  <a:cubicBezTo>
                    <a:pt x="1164" y="913"/>
                    <a:pt x="1187" y="890"/>
                    <a:pt x="1187" y="868"/>
                  </a:cubicBezTo>
                  <a:cubicBezTo>
                    <a:pt x="1210" y="868"/>
                    <a:pt x="1233" y="845"/>
                    <a:pt x="1233" y="845"/>
                  </a:cubicBezTo>
                  <a:cubicBezTo>
                    <a:pt x="1255" y="845"/>
                    <a:pt x="1255" y="822"/>
                    <a:pt x="1255" y="822"/>
                  </a:cubicBezTo>
                  <a:cubicBezTo>
                    <a:pt x="1278" y="822"/>
                    <a:pt x="1301" y="799"/>
                    <a:pt x="1324" y="799"/>
                  </a:cubicBezTo>
                  <a:cubicBezTo>
                    <a:pt x="1370" y="799"/>
                    <a:pt x="1392" y="776"/>
                    <a:pt x="1438" y="776"/>
                  </a:cubicBezTo>
                  <a:cubicBezTo>
                    <a:pt x="1438" y="753"/>
                    <a:pt x="1461" y="753"/>
                    <a:pt x="1461" y="753"/>
                  </a:cubicBezTo>
                  <a:close/>
                  <a:moveTo>
                    <a:pt x="1519" y="0"/>
                  </a:moveTo>
                  <a:cubicBezTo>
                    <a:pt x="1432" y="0"/>
                    <a:pt x="1344" y="7"/>
                    <a:pt x="1255" y="23"/>
                  </a:cubicBezTo>
                  <a:cubicBezTo>
                    <a:pt x="1004" y="69"/>
                    <a:pt x="776" y="206"/>
                    <a:pt x="593" y="411"/>
                  </a:cubicBezTo>
                  <a:cubicBezTo>
                    <a:pt x="502" y="434"/>
                    <a:pt x="411" y="480"/>
                    <a:pt x="342" y="571"/>
                  </a:cubicBezTo>
                  <a:cubicBezTo>
                    <a:pt x="0" y="1027"/>
                    <a:pt x="46" y="1735"/>
                    <a:pt x="388" y="2169"/>
                  </a:cubicBezTo>
                  <a:cubicBezTo>
                    <a:pt x="684" y="2594"/>
                    <a:pt x="1175" y="2795"/>
                    <a:pt x="1678" y="2795"/>
                  </a:cubicBezTo>
                  <a:cubicBezTo>
                    <a:pt x="1796" y="2795"/>
                    <a:pt x="1915" y="2784"/>
                    <a:pt x="2031" y="2762"/>
                  </a:cubicBezTo>
                  <a:cubicBezTo>
                    <a:pt x="2579" y="2671"/>
                    <a:pt x="3104" y="2237"/>
                    <a:pt x="3241" y="1689"/>
                  </a:cubicBezTo>
                  <a:cubicBezTo>
                    <a:pt x="3310" y="1393"/>
                    <a:pt x="3264" y="1073"/>
                    <a:pt x="3104" y="822"/>
                  </a:cubicBezTo>
                  <a:cubicBezTo>
                    <a:pt x="2922" y="548"/>
                    <a:pt x="2625" y="343"/>
                    <a:pt x="2351" y="206"/>
                  </a:cubicBezTo>
                  <a:cubicBezTo>
                    <a:pt x="2087" y="83"/>
                    <a:pt x="1810" y="0"/>
                    <a:pt x="151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30" name="Google Shape;1030;p35"/>
          <p:cNvGrpSpPr/>
          <p:nvPr/>
        </p:nvGrpSpPr>
        <p:grpSpPr>
          <a:xfrm>
            <a:off x="8140175" y="-84837"/>
            <a:ext cx="572925" cy="787025"/>
            <a:chOff x="3127800" y="2228675"/>
            <a:chExt cx="572925" cy="787025"/>
          </a:xfrm>
        </p:grpSpPr>
        <p:sp>
          <p:nvSpPr>
            <p:cNvPr id="1031" name="Google Shape;1031;p35"/>
            <p:cNvSpPr/>
            <p:nvPr/>
          </p:nvSpPr>
          <p:spPr>
            <a:xfrm>
              <a:off x="3150625" y="2450925"/>
              <a:ext cx="103300" cy="131100"/>
            </a:xfrm>
            <a:custGeom>
              <a:rect b="b" l="l" r="r" t="t"/>
              <a:pathLst>
                <a:path extrusionOk="0" h="5244" w="4132">
                  <a:moveTo>
                    <a:pt x="3059" y="0"/>
                  </a:moveTo>
                  <a:cubicBezTo>
                    <a:pt x="2734" y="0"/>
                    <a:pt x="2420" y="152"/>
                    <a:pt x="2237" y="457"/>
                  </a:cubicBezTo>
                  <a:cubicBezTo>
                    <a:pt x="1575" y="1575"/>
                    <a:pt x="913" y="2693"/>
                    <a:pt x="251" y="3812"/>
                  </a:cubicBezTo>
                  <a:cubicBezTo>
                    <a:pt x="0" y="4246"/>
                    <a:pt x="137" y="4885"/>
                    <a:pt x="594" y="5113"/>
                  </a:cubicBezTo>
                  <a:cubicBezTo>
                    <a:pt x="752" y="5200"/>
                    <a:pt x="925" y="5243"/>
                    <a:pt x="1094" y="5243"/>
                  </a:cubicBezTo>
                  <a:cubicBezTo>
                    <a:pt x="1411" y="5243"/>
                    <a:pt x="1716" y="5091"/>
                    <a:pt x="1895" y="4793"/>
                  </a:cubicBezTo>
                  <a:cubicBezTo>
                    <a:pt x="2557" y="3652"/>
                    <a:pt x="3219" y="2534"/>
                    <a:pt x="3881" y="1415"/>
                  </a:cubicBezTo>
                  <a:cubicBezTo>
                    <a:pt x="4132" y="1004"/>
                    <a:pt x="3995" y="365"/>
                    <a:pt x="3538" y="114"/>
                  </a:cubicBezTo>
                  <a:cubicBezTo>
                    <a:pt x="3386" y="38"/>
                    <a:pt x="3221" y="0"/>
                    <a:pt x="30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2" name="Google Shape;1032;p35"/>
            <p:cNvSpPr/>
            <p:nvPr/>
          </p:nvSpPr>
          <p:spPr>
            <a:xfrm>
              <a:off x="3291575" y="2539800"/>
              <a:ext cx="99875" cy="135275"/>
            </a:xfrm>
            <a:custGeom>
              <a:rect b="b" l="l" r="r" t="t"/>
              <a:pathLst>
                <a:path extrusionOk="0" h="5411" w="3995">
                  <a:moveTo>
                    <a:pt x="2909" y="1"/>
                  </a:moveTo>
                  <a:cubicBezTo>
                    <a:pt x="2584" y="1"/>
                    <a:pt x="2278" y="169"/>
                    <a:pt x="2077" y="462"/>
                  </a:cubicBezTo>
                  <a:cubicBezTo>
                    <a:pt x="1324" y="1581"/>
                    <a:pt x="685" y="2768"/>
                    <a:pt x="160" y="4000"/>
                  </a:cubicBezTo>
                  <a:cubicBezTo>
                    <a:pt x="69" y="4228"/>
                    <a:pt x="0" y="4457"/>
                    <a:pt x="69" y="4708"/>
                  </a:cubicBezTo>
                  <a:cubicBezTo>
                    <a:pt x="114" y="4936"/>
                    <a:pt x="297" y="5187"/>
                    <a:pt x="502" y="5301"/>
                  </a:cubicBezTo>
                  <a:cubicBezTo>
                    <a:pt x="644" y="5372"/>
                    <a:pt x="819" y="5410"/>
                    <a:pt x="995" y="5410"/>
                  </a:cubicBezTo>
                  <a:cubicBezTo>
                    <a:pt x="1329" y="5410"/>
                    <a:pt x="1669" y="5273"/>
                    <a:pt x="1803" y="4959"/>
                  </a:cubicBezTo>
                  <a:cubicBezTo>
                    <a:pt x="2328" y="3726"/>
                    <a:pt x="2968" y="2539"/>
                    <a:pt x="3721" y="1444"/>
                  </a:cubicBezTo>
                  <a:cubicBezTo>
                    <a:pt x="3995" y="1010"/>
                    <a:pt x="3812" y="371"/>
                    <a:pt x="3378" y="120"/>
                  </a:cubicBezTo>
                  <a:cubicBezTo>
                    <a:pt x="3224" y="39"/>
                    <a:pt x="3064" y="1"/>
                    <a:pt x="29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3" name="Google Shape;1033;p35"/>
            <p:cNvSpPr/>
            <p:nvPr/>
          </p:nvSpPr>
          <p:spPr>
            <a:xfrm>
              <a:off x="3429100" y="2620975"/>
              <a:ext cx="88475" cy="129675"/>
            </a:xfrm>
            <a:custGeom>
              <a:rect b="b" l="l" r="r" t="t"/>
              <a:pathLst>
                <a:path extrusionOk="0" h="5187" w="3539">
                  <a:moveTo>
                    <a:pt x="2558" y="1"/>
                  </a:moveTo>
                  <a:cubicBezTo>
                    <a:pt x="2390" y="1"/>
                    <a:pt x="2218" y="36"/>
                    <a:pt x="2077" y="114"/>
                  </a:cubicBezTo>
                  <a:cubicBezTo>
                    <a:pt x="1849" y="274"/>
                    <a:pt x="1712" y="456"/>
                    <a:pt x="1621" y="708"/>
                  </a:cubicBezTo>
                  <a:cubicBezTo>
                    <a:pt x="1575" y="844"/>
                    <a:pt x="1507" y="1004"/>
                    <a:pt x="1461" y="1141"/>
                  </a:cubicBezTo>
                  <a:cubicBezTo>
                    <a:pt x="1438" y="1210"/>
                    <a:pt x="1392" y="1278"/>
                    <a:pt x="1370" y="1324"/>
                  </a:cubicBezTo>
                  <a:cubicBezTo>
                    <a:pt x="1370" y="1347"/>
                    <a:pt x="1370" y="1369"/>
                    <a:pt x="1347" y="1415"/>
                  </a:cubicBezTo>
                  <a:cubicBezTo>
                    <a:pt x="1324" y="1438"/>
                    <a:pt x="1278" y="1575"/>
                    <a:pt x="1278" y="1598"/>
                  </a:cubicBezTo>
                  <a:cubicBezTo>
                    <a:pt x="1233" y="1666"/>
                    <a:pt x="1210" y="1712"/>
                    <a:pt x="1187" y="1780"/>
                  </a:cubicBezTo>
                  <a:cubicBezTo>
                    <a:pt x="1119" y="1917"/>
                    <a:pt x="1073" y="2054"/>
                    <a:pt x="1004" y="2168"/>
                  </a:cubicBezTo>
                  <a:cubicBezTo>
                    <a:pt x="753" y="2716"/>
                    <a:pt x="502" y="3241"/>
                    <a:pt x="228" y="3766"/>
                  </a:cubicBezTo>
                  <a:cubicBezTo>
                    <a:pt x="0" y="4223"/>
                    <a:pt x="91" y="4816"/>
                    <a:pt x="571" y="5067"/>
                  </a:cubicBezTo>
                  <a:cubicBezTo>
                    <a:pt x="720" y="5146"/>
                    <a:pt x="891" y="5186"/>
                    <a:pt x="1061" y="5186"/>
                  </a:cubicBezTo>
                  <a:cubicBezTo>
                    <a:pt x="1386" y="5186"/>
                    <a:pt x="1707" y="5039"/>
                    <a:pt x="1872" y="4725"/>
                  </a:cubicBezTo>
                  <a:cubicBezTo>
                    <a:pt x="2465" y="3583"/>
                    <a:pt x="2990" y="2397"/>
                    <a:pt x="3470" y="1187"/>
                  </a:cubicBezTo>
                  <a:cubicBezTo>
                    <a:pt x="3538" y="981"/>
                    <a:pt x="3470" y="685"/>
                    <a:pt x="3378" y="479"/>
                  </a:cubicBezTo>
                  <a:cubicBezTo>
                    <a:pt x="3264" y="274"/>
                    <a:pt x="3013" y="91"/>
                    <a:pt x="2785" y="23"/>
                  </a:cubicBezTo>
                  <a:cubicBezTo>
                    <a:pt x="2713" y="8"/>
                    <a:pt x="2636" y="1"/>
                    <a:pt x="25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4" name="Google Shape;1034;p35"/>
            <p:cNvSpPr/>
            <p:nvPr/>
          </p:nvSpPr>
          <p:spPr>
            <a:xfrm>
              <a:off x="3574025" y="2684625"/>
              <a:ext cx="93625" cy="112950"/>
            </a:xfrm>
            <a:custGeom>
              <a:rect b="b" l="l" r="r" t="t"/>
              <a:pathLst>
                <a:path extrusionOk="0" h="4518" w="3745">
                  <a:moveTo>
                    <a:pt x="2671" y="0"/>
                  </a:moveTo>
                  <a:cubicBezTo>
                    <a:pt x="2347" y="0"/>
                    <a:pt x="2032" y="163"/>
                    <a:pt x="1850" y="467"/>
                  </a:cubicBezTo>
                  <a:lnTo>
                    <a:pt x="275" y="3092"/>
                  </a:lnTo>
                  <a:cubicBezTo>
                    <a:pt x="1" y="3525"/>
                    <a:pt x="161" y="4165"/>
                    <a:pt x="594" y="4393"/>
                  </a:cubicBezTo>
                  <a:cubicBezTo>
                    <a:pt x="754" y="4477"/>
                    <a:pt x="921" y="4517"/>
                    <a:pt x="1084" y="4517"/>
                  </a:cubicBezTo>
                  <a:cubicBezTo>
                    <a:pt x="1408" y="4517"/>
                    <a:pt x="1713" y="4355"/>
                    <a:pt x="1895" y="4050"/>
                  </a:cubicBezTo>
                  <a:lnTo>
                    <a:pt x="3493" y="1426"/>
                  </a:lnTo>
                  <a:cubicBezTo>
                    <a:pt x="3744" y="992"/>
                    <a:pt x="3607" y="353"/>
                    <a:pt x="3151" y="124"/>
                  </a:cubicBezTo>
                  <a:cubicBezTo>
                    <a:pt x="2998" y="41"/>
                    <a:pt x="2834" y="0"/>
                    <a:pt x="26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5" name="Google Shape;1035;p35"/>
            <p:cNvSpPr/>
            <p:nvPr/>
          </p:nvSpPr>
          <p:spPr>
            <a:xfrm>
              <a:off x="3570600" y="2511325"/>
              <a:ext cx="85050" cy="119350"/>
            </a:xfrm>
            <a:custGeom>
              <a:rect b="b" l="l" r="r" t="t"/>
              <a:pathLst>
                <a:path extrusionOk="0" h="4774" w="3402">
                  <a:moveTo>
                    <a:pt x="2374" y="1"/>
                  </a:moveTo>
                  <a:cubicBezTo>
                    <a:pt x="1945" y="1"/>
                    <a:pt x="1536" y="265"/>
                    <a:pt x="1439" y="711"/>
                  </a:cubicBezTo>
                  <a:cubicBezTo>
                    <a:pt x="1347" y="1053"/>
                    <a:pt x="1233" y="1373"/>
                    <a:pt x="1096" y="1715"/>
                  </a:cubicBezTo>
                  <a:cubicBezTo>
                    <a:pt x="868" y="2263"/>
                    <a:pt x="571" y="2765"/>
                    <a:pt x="206" y="3245"/>
                  </a:cubicBezTo>
                  <a:lnTo>
                    <a:pt x="252" y="3153"/>
                  </a:lnTo>
                  <a:lnTo>
                    <a:pt x="252" y="3153"/>
                  </a:lnTo>
                  <a:cubicBezTo>
                    <a:pt x="115" y="3359"/>
                    <a:pt x="1" y="3541"/>
                    <a:pt x="1" y="3815"/>
                  </a:cubicBezTo>
                  <a:cubicBezTo>
                    <a:pt x="1" y="4044"/>
                    <a:pt x="92" y="4317"/>
                    <a:pt x="252" y="4477"/>
                  </a:cubicBezTo>
                  <a:cubicBezTo>
                    <a:pt x="434" y="4637"/>
                    <a:pt x="686" y="4774"/>
                    <a:pt x="937" y="4774"/>
                  </a:cubicBezTo>
                  <a:cubicBezTo>
                    <a:pt x="1165" y="4751"/>
                    <a:pt x="1462" y="4683"/>
                    <a:pt x="1599" y="4500"/>
                  </a:cubicBezTo>
                  <a:cubicBezTo>
                    <a:pt x="2397" y="3519"/>
                    <a:pt x="2968" y="2423"/>
                    <a:pt x="3265" y="1190"/>
                  </a:cubicBezTo>
                  <a:cubicBezTo>
                    <a:pt x="3402" y="711"/>
                    <a:pt x="3105" y="140"/>
                    <a:pt x="2603" y="26"/>
                  </a:cubicBezTo>
                  <a:cubicBezTo>
                    <a:pt x="2527" y="9"/>
                    <a:pt x="2450" y="1"/>
                    <a:pt x="237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6" name="Google Shape;1036;p35"/>
            <p:cNvSpPr/>
            <p:nvPr/>
          </p:nvSpPr>
          <p:spPr>
            <a:xfrm>
              <a:off x="3445650" y="2431250"/>
              <a:ext cx="94175" cy="115550"/>
            </a:xfrm>
            <a:custGeom>
              <a:rect b="b" l="l" r="r" t="t"/>
              <a:pathLst>
                <a:path extrusionOk="0" h="4622" w="3767">
                  <a:moveTo>
                    <a:pt x="2693" y="1"/>
                  </a:moveTo>
                  <a:cubicBezTo>
                    <a:pt x="2369" y="1"/>
                    <a:pt x="2054" y="163"/>
                    <a:pt x="1872" y="467"/>
                  </a:cubicBezTo>
                  <a:lnTo>
                    <a:pt x="251" y="3206"/>
                  </a:lnTo>
                  <a:cubicBezTo>
                    <a:pt x="0" y="3640"/>
                    <a:pt x="137" y="4256"/>
                    <a:pt x="594" y="4508"/>
                  </a:cubicBezTo>
                  <a:cubicBezTo>
                    <a:pt x="746" y="4584"/>
                    <a:pt x="913" y="4622"/>
                    <a:pt x="1078" y="4622"/>
                  </a:cubicBezTo>
                  <a:cubicBezTo>
                    <a:pt x="1408" y="4622"/>
                    <a:pt x="1727" y="4469"/>
                    <a:pt x="1895" y="4165"/>
                  </a:cubicBezTo>
                  <a:lnTo>
                    <a:pt x="3515" y="1426"/>
                  </a:lnTo>
                  <a:cubicBezTo>
                    <a:pt x="3766" y="992"/>
                    <a:pt x="3629" y="353"/>
                    <a:pt x="3173" y="125"/>
                  </a:cubicBezTo>
                  <a:cubicBezTo>
                    <a:pt x="3021" y="41"/>
                    <a:pt x="2856" y="1"/>
                    <a:pt x="26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7" name="Google Shape;1037;p35"/>
            <p:cNvSpPr/>
            <p:nvPr/>
          </p:nvSpPr>
          <p:spPr>
            <a:xfrm>
              <a:off x="3297275" y="2367475"/>
              <a:ext cx="98750" cy="113675"/>
            </a:xfrm>
            <a:custGeom>
              <a:rect b="b" l="l" r="r" t="t"/>
              <a:pathLst>
                <a:path extrusionOk="0" h="4547" w="3950">
                  <a:moveTo>
                    <a:pt x="2874" y="0"/>
                  </a:moveTo>
                  <a:cubicBezTo>
                    <a:pt x="2549" y="0"/>
                    <a:pt x="2233" y="168"/>
                    <a:pt x="2032" y="462"/>
                  </a:cubicBezTo>
                  <a:cubicBezTo>
                    <a:pt x="1461" y="1352"/>
                    <a:pt x="868" y="2242"/>
                    <a:pt x="274" y="3110"/>
                  </a:cubicBezTo>
                  <a:cubicBezTo>
                    <a:pt x="0" y="3543"/>
                    <a:pt x="183" y="4183"/>
                    <a:pt x="617" y="4411"/>
                  </a:cubicBezTo>
                  <a:cubicBezTo>
                    <a:pt x="778" y="4503"/>
                    <a:pt x="945" y="4546"/>
                    <a:pt x="1106" y="4546"/>
                  </a:cubicBezTo>
                  <a:cubicBezTo>
                    <a:pt x="1424" y="4546"/>
                    <a:pt x="1721" y="4379"/>
                    <a:pt x="1918" y="4091"/>
                  </a:cubicBezTo>
                  <a:lnTo>
                    <a:pt x="3675" y="1421"/>
                  </a:lnTo>
                  <a:cubicBezTo>
                    <a:pt x="3949" y="1010"/>
                    <a:pt x="3789" y="348"/>
                    <a:pt x="3333" y="120"/>
                  </a:cubicBezTo>
                  <a:cubicBezTo>
                    <a:pt x="3186" y="39"/>
                    <a:pt x="3029" y="0"/>
                    <a:pt x="28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8" name="Google Shape;1038;p35"/>
            <p:cNvSpPr/>
            <p:nvPr/>
          </p:nvSpPr>
          <p:spPr>
            <a:xfrm>
              <a:off x="3451925" y="2228675"/>
              <a:ext cx="79900" cy="109400"/>
            </a:xfrm>
            <a:custGeom>
              <a:rect b="b" l="l" r="r" t="t"/>
              <a:pathLst>
                <a:path extrusionOk="0" h="4376" w="3196">
                  <a:moveTo>
                    <a:pt x="2181" y="0"/>
                  </a:moveTo>
                  <a:cubicBezTo>
                    <a:pt x="1857" y="0"/>
                    <a:pt x="1540" y="144"/>
                    <a:pt x="1392" y="467"/>
                  </a:cubicBezTo>
                  <a:lnTo>
                    <a:pt x="183" y="2955"/>
                  </a:lnTo>
                  <a:cubicBezTo>
                    <a:pt x="69" y="3184"/>
                    <a:pt x="0" y="3435"/>
                    <a:pt x="69" y="3686"/>
                  </a:cubicBezTo>
                  <a:cubicBezTo>
                    <a:pt x="137" y="3914"/>
                    <a:pt x="297" y="4142"/>
                    <a:pt x="525" y="4256"/>
                  </a:cubicBezTo>
                  <a:cubicBezTo>
                    <a:pt x="667" y="4335"/>
                    <a:pt x="838" y="4376"/>
                    <a:pt x="1011" y="4376"/>
                  </a:cubicBezTo>
                  <a:cubicBezTo>
                    <a:pt x="1340" y="4376"/>
                    <a:pt x="1677" y="4228"/>
                    <a:pt x="1826" y="3914"/>
                  </a:cubicBezTo>
                  <a:lnTo>
                    <a:pt x="3013" y="1426"/>
                  </a:lnTo>
                  <a:cubicBezTo>
                    <a:pt x="3127" y="1198"/>
                    <a:pt x="3196" y="947"/>
                    <a:pt x="3127" y="696"/>
                  </a:cubicBezTo>
                  <a:cubicBezTo>
                    <a:pt x="3059" y="467"/>
                    <a:pt x="2899" y="216"/>
                    <a:pt x="2694" y="125"/>
                  </a:cubicBezTo>
                  <a:cubicBezTo>
                    <a:pt x="2539" y="44"/>
                    <a:pt x="2359" y="0"/>
                    <a:pt x="21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9" name="Google Shape;1039;p35"/>
            <p:cNvSpPr/>
            <p:nvPr/>
          </p:nvSpPr>
          <p:spPr>
            <a:xfrm>
              <a:off x="3607125" y="2317125"/>
              <a:ext cx="93600" cy="127000"/>
            </a:xfrm>
            <a:custGeom>
              <a:rect b="b" l="l" r="r" t="t"/>
              <a:pathLst>
                <a:path extrusionOk="0" h="5080" w="3744">
                  <a:moveTo>
                    <a:pt x="2643" y="1"/>
                  </a:moveTo>
                  <a:cubicBezTo>
                    <a:pt x="2324" y="1"/>
                    <a:pt x="2024" y="163"/>
                    <a:pt x="1827" y="467"/>
                  </a:cubicBezTo>
                  <a:cubicBezTo>
                    <a:pt x="1119" y="1540"/>
                    <a:pt x="548" y="2681"/>
                    <a:pt x="69" y="3891"/>
                  </a:cubicBezTo>
                  <a:cubicBezTo>
                    <a:pt x="1" y="4097"/>
                    <a:pt x="69" y="4416"/>
                    <a:pt x="160" y="4599"/>
                  </a:cubicBezTo>
                  <a:cubicBezTo>
                    <a:pt x="275" y="4804"/>
                    <a:pt x="526" y="5010"/>
                    <a:pt x="754" y="5055"/>
                  </a:cubicBezTo>
                  <a:cubicBezTo>
                    <a:pt x="833" y="5072"/>
                    <a:pt x="909" y="5080"/>
                    <a:pt x="982" y="5080"/>
                  </a:cubicBezTo>
                  <a:cubicBezTo>
                    <a:pt x="1416" y="5080"/>
                    <a:pt x="1742" y="4800"/>
                    <a:pt x="1918" y="4371"/>
                  </a:cubicBezTo>
                  <a:cubicBezTo>
                    <a:pt x="1941" y="4302"/>
                    <a:pt x="1986" y="4234"/>
                    <a:pt x="2009" y="4165"/>
                  </a:cubicBezTo>
                  <a:cubicBezTo>
                    <a:pt x="2009" y="4142"/>
                    <a:pt x="2009" y="4119"/>
                    <a:pt x="2032" y="4097"/>
                  </a:cubicBezTo>
                  <a:cubicBezTo>
                    <a:pt x="2078" y="3982"/>
                    <a:pt x="2146" y="3846"/>
                    <a:pt x="2192" y="3731"/>
                  </a:cubicBezTo>
                  <a:cubicBezTo>
                    <a:pt x="2306" y="3458"/>
                    <a:pt x="2443" y="3206"/>
                    <a:pt x="2580" y="2955"/>
                  </a:cubicBezTo>
                  <a:cubicBezTo>
                    <a:pt x="2854" y="2430"/>
                    <a:pt x="3151" y="1905"/>
                    <a:pt x="3470" y="1426"/>
                  </a:cubicBezTo>
                  <a:cubicBezTo>
                    <a:pt x="3744" y="1015"/>
                    <a:pt x="3561" y="353"/>
                    <a:pt x="3128" y="125"/>
                  </a:cubicBezTo>
                  <a:cubicBezTo>
                    <a:pt x="2968" y="41"/>
                    <a:pt x="2803" y="1"/>
                    <a:pt x="264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0" name="Google Shape;1040;p35"/>
            <p:cNvSpPr/>
            <p:nvPr/>
          </p:nvSpPr>
          <p:spPr>
            <a:xfrm>
              <a:off x="3176300" y="2631125"/>
              <a:ext cx="79350" cy="95650"/>
            </a:xfrm>
            <a:custGeom>
              <a:rect b="b" l="l" r="r" t="t"/>
              <a:pathLst>
                <a:path extrusionOk="0" h="3826" w="3174">
                  <a:moveTo>
                    <a:pt x="2148" y="0"/>
                  </a:moveTo>
                  <a:cubicBezTo>
                    <a:pt x="2079" y="0"/>
                    <a:pt x="2010" y="9"/>
                    <a:pt x="1941" y="28"/>
                  </a:cubicBezTo>
                  <a:lnTo>
                    <a:pt x="1735" y="119"/>
                  </a:lnTo>
                  <a:cubicBezTo>
                    <a:pt x="1575" y="210"/>
                    <a:pt x="1461" y="324"/>
                    <a:pt x="1370" y="484"/>
                  </a:cubicBezTo>
                  <a:cubicBezTo>
                    <a:pt x="914" y="1078"/>
                    <a:pt x="503" y="1717"/>
                    <a:pt x="183" y="2401"/>
                  </a:cubicBezTo>
                  <a:cubicBezTo>
                    <a:pt x="69" y="2630"/>
                    <a:pt x="1" y="2858"/>
                    <a:pt x="69" y="3109"/>
                  </a:cubicBezTo>
                  <a:cubicBezTo>
                    <a:pt x="137" y="3337"/>
                    <a:pt x="297" y="3588"/>
                    <a:pt x="503" y="3702"/>
                  </a:cubicBezTo>
                  <a:cubicBezTo>
                    <a:pt x="658" y="3780"/>
                    <a:pt x="823" y="3826"/>
                    <a:pt x="992" y="3826"/>
                  </a:cubicBezTo>
                  <a:cubicBezTo>
                    <a:pt x="1072" y="3826"/>
                    <a:pt x="1153" y="3816"/>
                    <a:pt x="1233" y="3794"/>
                  </a:cubicBezTo>
                  <a:cubicBezTo>
                    <a:pt x="1461" y="3725"/>
                    <a:pt x="1712" y="3588"/>
                    <a:pt x="1804" y="3360"/>
                  </a:cubicBezTo>
                  <a:cubicBezTo>
                    <a:pt x="2146" y="2675"/>
                    <a:pt x="2557" y="2036"/>
                    <a:pt x="3013" y="1443"/>
                  </a:cubicBezTo>
                  <a:cubicBezTo>
                    <a:pt x="3150" y="1260"/>
                    <a:pt x="3173" y="918"/>
                    <a:pt x="3105" y="712"/>
                  </a:cubicBezTo>
                  <a:cubicBezTo>
                    <a:pt x="3059" y="484"/>
                    <a:pt x="2876" y="256"/>
                    <a:pt x="2671" y="142"/>
                  </a:cubicBezTo>
                  <a:cubicBezTo>
                    <a:pt x="2506" y="59"/>
                    <a:pt x="2328" y="0"/>
                    <a:pt x="214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1" name="Google Shape;1041;p35"/>
            <p:cNvSpPr/>
            <p:nvPr/>
          </p:nvSpPr>
          <p:spPr>
            <a:xfrm>
              <a:off x="3289850" y="2746025"/>
              <a:ext cx="74775" cy="95025"/>
            </a:xfrm>
            <a:custGeom>
              <a:rect b="b" l="l" r="r" t="t"/>
              <a:pathLst>
                <a:path extrusionOk="0" h="3801" w="2991">
                  <a:moveTo>
                    <a:pt x="2023" y="0"/>
                  </a:moveTo>
                  <a:cubicBezTo>
                    <a:pt x="1943" y="0"/>
                    <a:pt x="1862" y="13"/>
                    <a:pt x="1781" y="42"/>
                  </a:cubicBezTo>
                  <a:cubicBezTo>
                    <a:pt x="1530" y="111"/>
                    <a:pt x="1347" y="248"/>
                    <a:pt x="1188" y="476"/>
                  </a:cubicBezTo>
                  <a:cubicBezTo>
                    <a:pt x="731" y="1138"/>
                    <a:pt x="389" y="1846"/>
                    <a:pt x="69" y="2599"/>
                  </a:cubicBezTo>
                  <a:cubicBezTo>
                    <a:pt x="1" y="2804"/>
                    <a:pt x="69" y="3124"/>
                    <a:pt x="161" y="3306"/>
                  </a:cubicBezTo>
                  <a:cubicBezTo>
                    <a:pt x="275" y="3535"/>
                    <a:pt x="526" y="3717"/>
                    <a:pt x="754" y="3763"/>
                  </a:cubicBezTo>
                  <a:cubicBezTo>
                    <a:pt x="836" y="3787"/>
                    <a:pt x="924" y="3800"/>
                    <a:pt x="1012" y="3800"/>
                  </a:cubicBezTo>
                  <a:cubicBezTo>
                    <a:pt x="1170" y="3800"/>
                    <a:pt x="1330" y="3759"/>
                    <a:pt x="1462" y="3672"/>
                  </a:cubicBezTo>
                  <a:cubicBezTo>
                    <a:pt x="1530" y="3626"/>
                    <a:pt x="1599" y="3580"/>
                    <a:pt x="1667" y="3535"/>
                  </a:cubicBezTo>
                  <a:cubicBezTo>
                    <a:pt x="1781" y="3420"/>
                    <a:pt x="1850" y="3284"/>
                    <a:pt x="1895" y="3124"/>
                  </a:cubicBezTo>
                  <a:cubicBezTo>
                    <a:pt x="2146" y="2530"/>
                    <a:pt x="2466" y="1960"/>
                    <a:pt x="2831" y="1435"/>
                  </a:cubicBezTo>
                  <a:cubicBezTo>
                    <a:pt x="2968" y="1252"/>
                    <a:pt x="2991" y="933"/>
                    <a:pt x="2945" y="704"/>
                  </a:cubicBezTo>
                  <a:cubicBezTo>
                    <a:pt x="2877" y="476"/>
                    <a:pt x="2717" y="248"/>
                    <a:pt x="2489" y="134"/>
                  </a:cubicBezTo>
                  <a:cubicBezTo>
                    <a:pt x="2350" y="56"/>
                    <a:pt x="2190" y="0"/>
                    <a:pt x="20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2" name="Google Shape;1042;p35"/>
            <p:cNvSpPr/>
            <p:nvPr/>
          </p:nvSpPr>
          <p:spPr>
            <a:xfrm>
              <a:off x="3463900" y="2821975"/>
              <a:ext cx="107875" cy="125375"/>
            </a:xfrm>
            <a:custGeom>
              <a:rect b="b" l="l" r="r" t="t"/>
              <a:pathLst>
                <a:path extrusionOk="0" h="5015" w="4315">
                  <a:moveTo>
                    <a:pt x="983" y="2710"/>
                  </a:moveTo>
                  <a:cubicBezTo>
                    <a:pt x="969" y="2726"/>
                    <a:pt x="963" y="2735"/>
                    <a:pt x="963" y="2735"/>
                  </a:cubicBezTo>
                  <a:cubicBezTo>
                    <a:pt x="964" y="2735"/>
                    <a:pt x="971" y="2727"/>
                    <a:pt x="983" y="2710"/>
                  </a:cubicBezTo>
                  <a:close/>
                  <a:moveTo>
                    <a:pt x="3248" y="1"/>
                  </a:moveTo>
                  <a:cubicBezTo>
                    <a:pt x="2926" y="1"/>
                    <a:pt x="2607" y="153"/>
                    <a:pt x="2443" y="451"/>
                  </a:cubicBezTo>
                  <a:cubicBezTo>
                    <a:pt x="2146" y="999"/>
                    <a:pt x="1826" y="1547"/>
                    <a:pt x="1461" y="2049"/>
                  </a:cubicBezTo>
                  <a:cubicBezTo>
                    <a:pt x="1370" y="2186"/>
                    <a:pt x="1279" y="2323"/>
                    <a:pt x="1187" y="2437"/>
                  </a:cubicBezTo>
                  <a:cubicBezTo>
                    <a:pt x="1142" y="2505"/>
                    <a:pt x="1096" y="2551"/>
                    <a:pt x="1050" y="2619"/>
                  </a:cubicBezTo>
                  <a:cubicBezTo>
                    <a:pt x="1030" y="2639"/>
                    <a:pt x="1028" y="2659"/>
                    <a:pt x="1012" y="2679"/>
                  </a:cubicBezTo>
                  <a:lnTo>
                    <a:pt x="1012" y="2679"/>
                  </a:lnTo>
                  <a:cubicBezTo>
                    <a:pt x="1022" y="2665"/>
                    <a:pt x="1028" y="2653"/>
                    <a:pt x="1028" y="2642"/>
                  </a:cubicBezTo>
                  <a:lnTo>
                    <a:pt x="1028" y="2642"/>
                  </a:lnTo>
                  <a:cubicBezTo>
                    <a:pt x="1009" y="2673"/>
                    <a:pt x="994" y="2695"/>
                    <a:pt x="983" y="2710"/>
                  </a:cubicBezTo>
                  <a:lnTo>
                    <a:pt x="983" y="2710"/>
                  </a:lnTo>
                  <a:cubicBezTo>
                    <a:pt x="989" y="2704"/>
                    <a:pt x="996" y="2696"/>
                    <a:pt x="1005" y="2688"/>
                  </a:cubicBezTo>
                  <a:cubicBezTo>
                    <a:pt x="1008" y="2685"/>
                    <a:pt x="1010" y="2682"/>
                    <a:pt x="1012" y="2679"/>
                  </a:cubicBezTo>
                  <a:lnTo>
                    <a:pt x="1012" y="2679"/>
                  </a:lnTo>
                  <a:cubicBezTo>
                    <a:pt x="980" y="2727"/>
                    <a:pt x="908" y="2789"/>
                    <a:pt x="891" y="2825"/>
                  </a:cubicBezTo>
                  <a:cubicBezTo>
                    <a:pt x="845" y="2870"/>
                    <a:pt x="799" y="2939"/>
                    <a:pt x="754" y="2985"/>
                  </a:cubicBezTo>
                  <a:cubicBezTo>
                    <a:pt x="640" y="3121"/>
                    <a:pt x="525" y="3258"/>
                    <a:pt x="411" y="3373"/>
                  </a:cubicBezTo>
                  <a:cubicBezTo>
                    <a:pt x="92" y="3761"/>
                    <a:pt x="0" y="4354"/>
                    <a:pt x="411" y="4719"/>
                  </a:cubicBezTo>
                  <a:cubicBezTo>
                    <a:pt x="595" y="4903"/>
                    <a:pt x="865" y="5015"/>
                    <a:pt x="1128" y="5015"/>
                  </a:cubicBezTo>
                  <a:cubicBezTo>
                    <a:pt x="1355" y="5015"/>
                    <a:pt x="1577" y="4932"/>
                    <a:pt x="1735" y="4742"/>
                  </a:cubicBezTo>
                  <a:cubicBezTo>
                    <a:pt x="2648" y="3738"/>
                    <a:pt x="3447" y="2619"/>
                    <a:pt x="4086" y="1432"/>
                  </a:cubicBezTo>
                  <a:cubicBezTo>
                    <a:pt x="4314" y="976"/>
                    <a:pt x="4200" y="360"/>
                    <a:pt x="3744" y="131"/>
                  </a:cubicBezTo>
                  <a:cubicBezTo>
                    <a:pt x="3593" y="44"/>
                    <a:pt x="3420" y="1"/>
                    <a:pt x="32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3" name="Google Shape;1043;p35"/>
            <p:cNvSpPr/>
            <p:nvPr/>
          </p:nvSpPr>
          <p:spPr>
            <a:xfrm>
              <a:off x="3285850" y="2894725"/>
              <a:ext cx="100475" cy="120975"/>
            </a:xfrm>
            <a:custGeom>
              <a:rect b="b" l="l" r="r" t="t"/>
              <a:pathLst>
                <a:path extrusionOk="0" h="4839" w="4019">
                  <a:moveTo>
                    <a:pt x="2957" y="1"/>
                  </a:moveTo>
                  <a:cubicBezTo>
                    <a:pt x="2633" y="1"/>
                    <a:pt x="2311" y="148"/>
                    <a:pt x="2147" y="463"/>
                  </a:cubicBezTo>
                  <a:cubicBezTo>
                    <a:pt x="1599" y="1490"/>
                    <a:pt x="982" y="2471"/>
                    <a:pt x="298" y="3407"/>
                  </a:cubicBezTo>
                  <a:cubicBezTo>
                    <a:pt x="1" y="3818"/>
                    <a:pt x="206" y="4503"/>
                    <a:pt x="640" y="4708"/>
                  </a:cubicBezTo>
                  <a:cubicBezTo>
                    <a:pt x="804" y="4798"/>
                    <a:pt x="966" y="4838"/>
                    <a:pt x="1120" y="4838"/>
                  </a:cubicBezTo>
                  <a:cubicBezTo>
                    <a:pt x="1438" y="4838"/>
                    <a:pt x="1726" y="4665"/>
                    <a:pt x="1941" y="4389"/>
                  </a:cubicBezTo>
                  <a:cubicBezTo>
                    <a:pt x="2626" y="3430"/>
                    <a:pt x="3242" y="2448"/>
                    <a:pt x="3790" y="1421"/>
                  </a:cubicBezTo>
                  <a:cubicBezTo>
                    <a:pt x="4018" y="988"/>
                    <a:pt x="3904" y="371"/>
                    <a:pt x="3448" y="120"/>
                  </a:cubicBezTo>
                  <a:cubicBezTo>
                    <a:pt x="3298" y="42"/>
                    <a:pt x="3127" y="1"/>
                    <a:pt x="29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4" name="Google Shape;1044;p35"/>
            <p:cNvSpPr/>
            <p:nvPr/>
          </p:nvSpPr>
          <p:spPr>
            <a:xfrm>
              <a:off x="3127800" y="2807725"/>
              <a:ext cx="90175" cy="117525"/>
            </a:xfrm>
            <a:custGeom>
              <a:rect b="b" l="l" r="r" t="t"/>
              <a:pathLst>
                <a:path extrusionOk="0" h="4701" w="3607">
                  <a:moveTo>
                    <a:pt x="2541" y="0"/>
                  </a:moveTo>
                  <a:cubicBezTo>
                    <a:pt x="2218" y="0"/>
                    <a:pt x="1899" y="152"/>
                    <a:pt x="1735" y="450"/>
                  </a:cubicBezTo>
                  <a:cubicBezTo>
                    <a:pt x="1233" y="1409"/>
                    <a:pt x="731" y="2345"/>
                    <a:pt x="251" y="3281"/>
                  </a:cubicBezTo>
                  <a:cubicBezTo>
                    <a:pt x="0" y="3714"/>
                    <a:pt x="114" y="4331"/>
                    <a:pt x="571" y="4582"/>
                  </a:cubicBezTo>
                  <a:cubicBezTo>
                    <a:pt x="728" y="4660"/>
                    <a:pt x="904" y="4701"/>
                    <a:pt x="1077" y="4701"/>
                  </a:cubicBezTo>
                  <a:cubicBezTo>
                    <a:pt x="1406" y="4701"/>
                    <a:pt x="1722" y="4554"/>
                    <a:pt x="1872" y="4239"/>
                  </a:cubicBezTo>
                  <a:cubicBezTo>
                    <a:pt x="2374" y="3303"/>
                    <a:pt x="2876" y="2368"/>
                    <a:pt x="3378" y="1432"/>
                  </a:cubicBezTo>
                  <a:cubicBezTo>
                    <a:pt x="3607" y="975"/>
                    <a:pt x="3515" y="359"/>
                    <a:pt x="3036" y="131"/>
                  </a:cubicBezTo>
                  <a:cubicBezTo>
                    <a:pt x="2885" y="43"/>
                    <a:pt x="2713" y="0"/>
                    <a:pt x="25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45" name="Google Shape;1045;p35"/>
          <p:cNvGrpSpPr/>
          <p:nvPr/>
        </p:nvGrpSpPr>
        <p:grpSpPr>
          <a:xfrm rot="10800000">
            <a:off x="8671425" y="-39312"/>
            <a:ext cx="572925" cy="787025"/>
            <a:chOff x="3127800" y="2228675"/>
            <a:chExt cx="572925" cy="787025"/>
          </a:xfrm>
        </p:grpSpPr>
        <p:sp>
          <p:nvSpPr>
            <p:cNvPr id="1046" name="Google Shape;1046;p35"/>
            <p:cNvSpPr/>
            <p:nvPr/>
          </p:nvSpPr>
          <p:spPr>
            <a:xfrm>
              <a:off x="3150625" y="2450925"/>
              <a:ext cx="103300" cy="131100"/>
            </a:xfrm>
            <a:custGeom>
              <a:rect b="b" l="l" r="r" t="t"/>
              <a:pathLst>
                <a:path extrusionOk="0" h="5244" w="4132">
                  <a:moveTo>
                    <a:pt x="3059" y="0"/>
                  </a:moveTo>
                  <a:cubicBezTo>
                    <a:pt x="2734" y="0"/>
                    <a:pt x="2420" y="152"/>
                    <a:pt x="2237" y="457"/>
                  </a:cubicBezTo>
                  <a:cubicBezTo>
                    <a:pt x="1575" y="1575"/>
                    <a:pt x="913" y="2693"/>
                    <a:pt x="251" y="3812"/>
                  </a:cubicBezTo>
                  <a:cubicBezTo>
                    <a:pt x="0" y="4246"/>
                    <a:pt x="137" y="4885"/>
                    <a:pt x="594" y="5113"/>
                  </a:cubicBezTo>
                  <a:cubicBezTo>
                    <a:pt x="752" y="5200"/>
                    <a:pt x="925" y="5243"/>
                    <a:pt x="1094" y="5243"/>
                  </a:cubicBezTo>
                  <a:cubicBezTo>
                    <a:pt x="1411" y="5243"/>
                    <a:pt x="1716" y="5091"/>
                    <a:pt x="1895" y="4793"/>
                  </a:cubicBezTo>
                  <a:cubicBezTo>
                    <a:pt x="2557" y="3652"/>
                    <a:pt x="3219" y="2534"/>
                    <a:pt x="3881" y="1415"/>
                  </a:cubicBezTo>
                  <a:cubicBezTo>
                    <a:pt x="4132" y="1004"/>
                    <a:pt x="3995" y="365"/>
                    <a:pt x="3538" y="114"/>
                  </a:cubicBezTo>
                  <a:cubicBezTo>
                    <a:pt x="3386" y="38"/>
                    <a:pt x="3221" y="0"/>
                    <a:pt x="30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7" name="Google Shape;1047;p35"/>
            <p:cNvSpPr/>
            <p:nvPr/>
          </p:nvSpPr>
          <p:spPr>
            <a:xfrm>
              <a:off x="3291575" y="2539800"/>
              <a:ext cx="99875" cy="135275"/>
            </a:xfrm>
            <a:custGeom>
              <a:rect b="b" l="l" r="r" t="t"/>
              <a:pathLst>
                <a:path extrusionOk="0" h="5411" w="3995">
                  <a:moveTo>
                    <a:pt x="2909" y="1"/>
                  </a:moveTo>
                  <a:cubicBezTo>
                    <a:pt x="2584" y="1"/>
                    <a:pt x="2278" y="169"/>
                    <a:pt x="2077" y="462"/>
                  </a:cubicBezTo>
                  <a:cubicBezTo>
                    <a:pt x="1324" y="1581"/>
                    <a:pt x="685" y="2768"/>
                    <a:pt x="160" y="4000"/>
                  </a:cubicBezTo>
                  <a:cubicBezTo>
                    <a:pt x="69" y="4228"/>
                    <a:pt x="0" y="4457"/>
                    <a:pt x="69" y="4708"/>
                  </a:cubicBezTo>
                  <a:cubicBezTo>
                    <a:pt x="114" y="4936"/>
                    <a:pt x="297" y="5187"/>
                    <a:pt x="502" y="5301"/>
                  </a:cubicBezTo>
                  <a:cubicBezTo>
                    <a:pt x="644" y="5372"/>
                    <a:pt x="819" y="5410"/>
                    <a:pt x="995" y="5410"/>
                  </a:cubicBezTo>
                  <a:cubicBezTo>
                    <a:pt x="1329" y="5410"/>
                    <a:pt x="1669" y="5273"/>
                    <a:pt x="1803" y="4959"/>
                  </a:cubicBezTo>
                  <a:cubicBezTo>
                    <a:pt x="2328" y="3726"/>
                    <a:pt x="2968" y="2539"/>
                    <a:pt x="3721" y="1444"/>
                  </a:cubicBezTo>
                  <a:cubicBezTo>
                    <a:pt x="3995" y="1010"/>
                    <a:pt x="3812" y="371"/>
                    <a:pt x="3378" y="120"/>
                  </a:cubicBezTo>
                  <a:cubicBezTo>
                    <a:pt x="3224" y="39"/>
                    <a:pt x="3064" y="1"/>
                    <a:pt x="29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8" name="Google Shape;1048;p35"/>
            <p:cNvSpPr/>
            <p:nvPr/>
          </p:nvSpPr>
          <p:spPr>
            <a:xfrm>
              <a:off x="3429100" y="2620975"/>
              <a:ext cx="88475" cy="129675"/>
            </a:xfrm>
            <a:custGeom>
              <a:rect b="b" l="l" r="r" t="t"/>
              <a:pathLst>
                <a:path extrusionOk="0" h="5187" w="3539">
                  <a:moveTo>
                    <a:pt x="2558" y="1"/>
                  </a:moveTo>
                  <a:cubicBezTo>
                    <a:pt x="2390" y="1"/>
                    <a:pt x="2218" y="36"/>
                    <a:pt x="2077" y="114"/>
                  </a:cubicBezTo>
                  <a:cubicBezTo>
                    <a:pt x="1849" y="274"/>
                    <a:pt x="1712" y="456"/>
                    <a:pt x="1621" y="708"/>
                  </a:cubicBezTo>
                  <a:cubicBezTo>
                    <a:pt x="1575" y="844"/>
                    <a:pt x="1507" y="1004"/>
                    <a:pt x="1461" y="1141"/>
                  </a:cubicBezTo>
                  <a:cubicBezTo>
                    <a:pt x="1438" y="1210"/>
                    <a:pt x="1392" y="1278"/>
                    <a:pt x="1370" y="1324"/>
                  </a:cubicBezTo>
                  <a:cubicBezTo>
                    <a:pt x="1370" y="1347"/>
                    <a:pt x="1370" y="1369"/>
                    <a:pt x="1347" y="1415"/>
                  </a:cubicBezTo>
                  <a:cubicBezTo>
                    <a:pt x="1324" y="1438"/>
                    <a:pt x="1278" y="1575"/>
                    <a:pt x="1278" y="1598"/>
                  </a:cubicBezTo>
                  <a:cubicBezTo>
                    <a:pt x="1233" y="1666"/>
                    <a:pt x="1210" y="1712"/>
                    <a:pt x="1187" y="1780"/>
                  </a:cubicBezTo>
                  <a:cubicBezTo>
                    <a:pt x="1119" y="1917"/>
                    <a:pt x="1073" y="2054"/>
                    <a:pt x="1004" y="2168"/>
                  </a:cubicBezTo>
                  <a:cubicBezTo>
                    <a:pt x="753" y="2716"/>
                    <a:pt x="502" y="3241"/>
                    <a:pt x="228" y="3766"/>
                  </a:cubicBezTo>
                  <a:cubicBezTo>
                    <a:pt x="0" y="4223"/>
                    <a:pt x="91" y="4816"/>
                    <a:pt x="571" y="5067"/>
                  </a:cubicBezTo>
                  <a:cubicBezTo>
                    <a:pt x="720" y="5146"/>
                    <a:pt x="891" y="5186"/>
                    <a:pt x="1061" y="5186"/>
                  </a:cubicBezTo>
                  <a:cubicBezTo>
                    <a:pt x="1386" y="5186"/>
                    <a:pt x="1707" y="5039"/>
                    <a:pt x="1872" y="4725"/>
                  </a:cubicBezTo>
                  <a:cubicBezTo>
                    <a:pt x="2465" y="3583"/>
                    <a:pt x="2990" y="2397"/>
                    <a:pt x="3470" y="1187"/>
                  </a:cubicBezTo>
                  <a:cubicBezTo>
                    <a:pt x="3538" y="981"/>
                    <a:pt x="3470" y="685"/>
                    <a:pt x="3378" y="479"/>
                  </a:cubicBezTo>
                  <a:cubicBezTo>
                    <a:pt x="3264" y="274"/>
                    <a:pt x="3013" y="91"/>
                    <a:pt x="2785" y="23"/>
                  </a:cubicBezTo>
                  <a:cubicBezTo>
                    <a:pt x="2713" y="8"/>
                    <a:pt x="2636" y="1"/>
                    <a:pt x="25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9" name="Google Shape;1049;p35"/>
            <p:cNvSpPr/>
            <p:nvPr/>
          </p:nvSpPr>
          <p:spPr>
            <a:xfrm>
              <a:off x="3574025" y="2684625"/>
              <a:ext cx="93625" cy="112950"/>
            </a:xfrm>
            <a:custGeom>
              <a:rect b="b" l="l" r="r" t="t"/>
              <a:pathLst>
                <a:path extrusionOk="0" h="4518" w="3745">
                  <a:moveTo>
                    <a:pt x="2671" y="0"/>
                  </a:moveTo>
                  <a:cubicBezTo>
                    <a:pt x="2347" y="0"/>
                    <a:pt x="2032" y="163"/>
                    <a:pt x="1850" y="467"/>
                  </a:cubicBezTo>
                  <a:lnTo>
                    <a:pt x="275" y="3092"/>
                  </a:lnTo>
                  <a:cubicBezTo>
                    <a:pt x="1" y="3525"/>
                    <a:pt x="161" y="4165"/>
                    <a:pt x="594" y="4393"/>
                  </a:cubicBezTo>
                  <a:cubicBezTo>
                    <a:pt x="754" y="4477"/>
                    <a:pt x="921" y="4517"/>
                    <a:pt x="1084" y="4517"/>
                  </a:cubicBezTo>
                  <a:cubicBezTo>
                    <a:pt x="1408" y="4517"/>
                    <a:pt x="1713" y="4355"/>
                    <a:pt x="1895" y="4050"/>
                  </a:cubicBezTo>
                  <a:lnTo>
                    <a:pt x="3493" y="1426"/>
                  </a:lnTo>
                  <a:cubicBezTo>
                    <a:pt x="3744" y="992"/>
                    <a:pt x="3607" y="353"/>
                    <a:pt x="3151" y="124"/>
                  </a:cubicBezTo>
                  <a:cubicBezTo>
                    <a:pt x="2998" y="41"/>
                    <a:pt x="2834" y="0"/>
                    <a:pt x="26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0" name="Google Shape;1050;p35"/>
            <p:cNvSpPr/>
            <p:nvPr/>
          </p:nvSpPr>
          <p:spPr>
            <a:xfrm>
              <a:off x="3570600" y="2511325"/>
              <a:ext cx="85050" cy="119350"/>
            </a:xfrm>
            <a:custGeom>
              <a:rect b="b" l="l" r="r" t="t"/>
              <a:pathLst>
                <a:path extrusionOk="0" h="4774" w="3402">
                  <a:moveTo>
                    <a:pt x="2374" y="1"/>
                  </a:moveTo>
                  <a:cubicBezTo>
                    <a:pt x="1945" y="1"/>
                    <a:pt x="1536" y="265"/>
                    <a:pt x="1439" y="711"/>
                  </a:cubicBezTo>
                  <a:cubicBezTo>
                    <a:pt x="1347" y="1053"/>
                    <a:pt x="1233" y="1373"/>
                    <a:pt x="1096" y="1715"/>
                  </a:cubicBezTo>
                  <a:cubicBezTo>
                    <a:pt x="868" y="2263"/>
                    <a:pt x="571" y="2765"/>
                    <a:pt x="206" y="3245"/>
                  </a:cubicBezTo>
                  <a:lnTo>
                    <a:pt x="252" y="3153"/>
                  </a:lnTo>
                  <a:lnTo>
                    <a:pt x="252" y="3153"/>
                  </a:lnTo>
                  <a:cubicBezTo>
                    <a:pt x="115" y="3359"/>
                    <a:pt x="1" y="3541"/>
                    <a:pt x="1" y="3815"/>
                  </a:cubicBezTo>
                  <a:cubicBezTo>
                    <a:pt x="1" y="4044"/>
                    <a:pt x="92" y="4317"/>
                    <a:pt x="252" y="4477"/>
                  </a:cubicBezTo>
                  <a:cubicBezTo>
                    <a:pt x="434" y="4637"/>
                    <a:pt x="686" y="4774"/>
                    <a:pt x="937" y="4774"/>
                  </a:cubicBezTo>
                  <a:cubicBezTo>
                    <a:pt x="1165" y="4751"/>
                    <a:pt x="1462" y="4683"/>
                    <a:pt x="1599" y="4500"/>
                  </a:cubicBezTo>
                  <a:cubicBezTo>
                    <a:pt x="2397" y="3519"/>
                    <a:pt x="2968" y="2423"/>
                    <a:pt x="3265" y="1190"/>
                  </a:cubicBezTo>
                  <a:cubicBezTo>
                    <a:pt x="3402" y="711"/>
                    <a:pt x="3105" y="140"/>
                    <a:pt x="2603" y="26"/>
                  </a:cubicBezTo>
                  <a:cubicBezTo>
                    <a:pt x="2527" y="9"/>
                    <a:pt x="2450" y="1"/>
                    <a:pt x="237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1" name="Google Shape;1051;p35"/>
            <p:cNvSpPr/>
            <p:nvPr/>
          </p:nvSpPr>
          <p:spPr>
            <a:xfrm>
              <a:off x="3445650" y="2431250"/>
              <a:ext cx="94175" cy="115550"/>
            </a:xfrm>
            <a:custGeom>
              <a:rect b="b" l="l" r="r" t="t"/>
              <a:pathLst>
                <a:path extrusionOk="0" h="4622" w="3767">
                  <a:moveTo>
                    <a:pt x="2693" y="1"/>
                  </a:moveTo>
                  <a:cubicBezTo>
                    <a:pt x="2369" y="1"/>
                    <a:pt x="2054" y="163"/>
                    <a:pt x="1872" y="467"/>
                  </a:cubicBezTo>
                  <a:lnTo>
                    <a:pt x="251" y="3206"/>
                  </a:lnTo>
                  <a:cubicBezTo>
                    <a:pt x="0" y="3640"/>
                    <a:pt x="137" y="4256"/>
                    <a:pt x="594" y="4508"/>
                  </a:cubicBezTo>
                  <a:cubicBezTo>
                    <a:pt x="746" y="4584"/>
                    <a:pt x="913" y="4622"/>
                    <a:pt x="1078" y="4622"/>
                  </a:cubicBezTo>
                  <a:cubicBezTo>
                    <a:pt x="1408" y="4622"/>
                    <a:pt x="1727" y="4469"/>
                    <a:pt x="1895" y="4165"/>
                  </a:cubicBezTo>
                  <a:lnTo>
                    <a:pt x="3515" y="1426"/>
                  </a:lnTo>
                  <a:cubicBezTo>
                    <a:pt x="3766" y="992"/>
                    <a:pt x="3629" y="353"/>
                    <a:pt x="3173" y="125"/>
                  </a:cubicBezTo>
                  <a:cubicBezTo>
                    <a:pt x="3021" y="41"/>
                    <a:pt x="2856" y="1"/>
                    <a:pt x="26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2" name="Google Shape;1052;p35"/>
            <p:cNvSpPr/>
            <p:nvPr/>
          </p:nvSpPr>
          <p:spPr>
            <a:xfrm>
              <a:off x="3297275" y="2367475"/>
              <a:ext cx="98750" cy="113675"/>
            </a:xfrm>
            <a:custGeom>
              <a:rect b="b" l="l" r="r" t="t"/>
              <a:pathLst>
                <a:path extrusionOk="0" h="4547" w="3950">
                  <a:moveTo>
                    <a:pt x="2874" y="0"/>
                  </a:moveTo>
                  <a:cubicBezTo>
                    <a:pt x="2549" y="0"/>
                    <a:pt x="2233" y="168"/>
                    <a:pt x="2032" y="462"/>
                  </a:cubicBezTo>
                  <a:cubicBezTo>
                    <a:pt x="1461" y="1352"/>
                    <a:pt x="868" y="2242"/>
                    <a:pt x="274" y="3110"/>
                  </a:cubicBezTo>
                  <a:cubicBezTo>
                    <a:pt x="0" y="3543"/>
                    <a:pt x="183" y="4183"/>
                    <a:pt x="617" y="4411"/>
                  </a:cubicBezTo>
                  <a:cubicBezTo>
                    <a:pt x="778" y="4503"/>
                    <a:pt x="945" y="4546"/>
                    <a:pt x="1106" y="4546"/>
                  </a:cubicBezTo>
                  <a:cubicBezTo>
                    <a:pt x="1424" y="4546"/>
                    <a:pt x="1721" y="4379"/>
                    <a:pt x="1918" y="4091"/>
                  </a:cubicBezTo>
                  <a:lnTo>
                    <a:pt x="3675" y="1421"/>
                  </a:lnTo>
                  <a:cubicBezTo>
                    <a:pt x="3949" y="1010"/>
                    <a:pt x="3789" y="348"/>
                    <a:pt x="3333" y="120"/>
                  </a:cubicBezTo>
                  <a:cubicBezTo>
                    <a:pt x="3186" y="39"/>
                    <a:pt x="3029" y="0"/>
                    <a:pt x="28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3" name="Google Shape;1053;p35"/>
            <p:cNvSpPr/>
            <p:nvPr/>
          </p:nvSpPr>
          <p:spPr>
            <a:xfrm>
              <a:off x="3451925" y="2228675"/>
              <a:ext cx="79900" cy="109400"/>
            </a:xfrm>
            <a:custGeom>
              <a:rect b="b" l="l" r="r" t="t"/>
              <a:pathLst>
                <a:path extrusionOk="0" h="4376" w="3196">
                  <a:moveTo>
                    <a:pt x="2181" y="0"/>
                  </a:moveTo>
                  <a:cubicBezTo>
                    <a:pt x="1857" y="0"/>
                    <a:pt x="1540" y="144"/>
                    <a:pt x="1392" y="467"/>
                  </a:cubicBezTo>
                  <a:lnTo>
                    <a:pt x="183" y="2955"/>
                  </a:lnTo>
                  <a:cubicBezTo>
                    <a:pt x="69" y="3184"/>
                    <a:pt x="0" y="3435"/>
                    <a:pt x="69" y="3686"/>
                  </a:cubicBezTo>
                  <a:cubicBezTo>
                    <a:pt x="137" y="3914"/>
                    <a:pt x="297" y="4142"/>
                    <a:pt x="525" y="4256"/>
                  </a:cubicBezTo>
                  <a:cubicBezTo>
                    <a:pt x="667" y="4335"/>
                    <a:pt x="838" y="4376"/>
                    <a:pt x="1011" y="4376"/>
                  </a:cubicBezTo>
                  <a:cubicBezTo>
                    <a:pt x="1340" y="4376"/>
                    <a:pt x="1677" y="4228"/>
                    <a:pt x="1826" y="3914"/>
                  </a:cubicBezTo>
                  <a:lnTo>
                    <a:pt x="3013" y="1426"/>
                  </a:lnTo>
                  <a:cubicBezTo>
                    <a:pt x="3127" y="1198"/>
                    <a:pt x="3196" y="947"/>
                    <a:pt x="3127" y="696"/>
                  </a:cubicBezTo>
                  <a:cubicBezTo>
                    <a:pt x="3059" y="467"/>
                    <a:pt x="2899" y="216"/>
                    <a:pt x="2694" y="125"/>
                  </a:cubicBezTo>
                  <a:cubicBezTo>
                    <a:pt x="2539" y="44"/>
                    <a:pt x="2359" y="0"/>
                    <a:pt x="21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4" name="Google Shape;1054;p35"/>
            <p:cNvSpPr/>
            <p:nvPr/>
          </p:nvSpPr>
          <p:spPr>
            <a:xfrm>
              <a:off x="3607125" y="2317125"/>
              <a:ext cx="93600" cy="127000"/>
            </a:xfrm>
            <a:custGeom>
              <a:rect b="b" l="l" r="r" t="t"/>
              <a:pathLst>
                <a:path extrusionOk="0" h="5080" w="3744">
                  <a:moveTo>
                    <a:pt x="2643" y="1"/>
                  </a:moveTo>
                  <a:cubicBezTo>
                    <a:pt x="2324" y="1"/>
                    <a:pt x="2024" y="163"/>
                    <a:pt x="1827" y="467"/>
                  </a:cubicBezTo>
                  <a:cubicBezTo>
                    <a:pt x="1119" y="1540"/>
                    <a:pt x="548" y="2681"/>
                    <a:pt x="69" y="3891"/>
                  </a:cubicBezTo>
                  <a:cubicBezTo>
                    <a:pt x="1" y="4097"/>
                    <a:pt x="69" y="4416"/>
                    <a:pt x="160" y="4599"/>
                  </a:cubicBezTo>
                  <a:cubicBezTo>
                    <a:pt x="275" y="4804"/>
                    <a:pt x="526" y="5010"/>
                    <a:pt x="754" y="5055"/>
                  </a:cubicBezTo>
                  <a:cubicBezTo>
                    <a:pt x="833" y="5072"/>
                    <a:pt x="909" y="5080"/>
                    <a:pt x="982" y="5080"/>
                  </a:cubicBezTo>
                  <a:cubicBezTo>
                    <a:pt x="1416" y="5080"/>
                    <a:pt x="1742" y="4800"/>
                    <a:pt x="1918" y="4371"/>
                  </a:cubicBezTo>
                  <a:cubicBezTo>
                    <a:pt x="1941" y="4302"/>
                    <a:pt x="1986" y="4234"/>
                    <a:pt x="2009" y="4165"/>
                  </a:cubicBezTo>
                  <a:cubicBezTo>
                    <a:pt x="2009" y="4142"/>
                    <a:pt x="2009" y="4119"/>
                    <a:pt x="2032" y="4097"/>
                  </a:cubicBezTo>
                  <a:cubicBezTo>
                    <a:pt x="2078" y="3982"/>
                    <a:pt x="2146" y="3846"/>
                    <a:pt x="2192" y="3731"/>
                  </a:cubicBezTo>
                  <a:cubicBezTo>
                    <a:pt x="2306" y="3458"/>
                    <a:pt x="2443" y="3206"/>
                    <a:pt x="2580" y="2955"/>
                  </a:cubicBezTo>
                  <a:cubicBezTo>
                    <a:pt x="2854" y="2430"/>
                    <a:pt x="3151" y="1905"/>
                    <a:pt x="3470" y="1426"/>
                  </a:cubicBezTo>
                  <a:cubicBezTo>
                    <a:pt x="3744" y="1015"/>
                    <a:pt x="3561" y="353"/>
                    <a:pt x="3128" y="125"/>
                  </a:cubicBezTo>
                  <a:cubicBezTo>
                    <a:pt x="2968" y="41"/>
                    <a:pt x="2803" y="1"/>
                    <a:pt x="264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5" name="Google Shape;1055;p35"/>
            <p:cNvSpPr/>
            <p:nvPr/>
          </p:nvSpPr>
          <p:spPr>
            <a:xfrm>
              <a:off x="3176300" y="2631125"/>
              <a:ext cx="79350" cy="95650"/>
            </a:xfrm>
            <a:custGeom>
              <a:rect b="b" l="l" r="r" t="t"/>
              <a:pathLst>
                <a:path extrusionOk="0" h="3826" w="3174">
                  <a:moveTo>
                    <a:pt x="2148" y="0"/>
                  </a:moveTo>
                  <a:cubicBezTo>
                    <a:pt x="2079" y="0"/>
                    <a:pt x="2010" y="9"/>
                    <a:pt x="1941" y="28"/>
                  </a:cubicBezTo>
                  <a:lnTo>
                    <a:pt x="1735" y="119"/>
                  </a:lnTo>
                  <a:cubicBezTo>
                    <a:pt x="1575" y="210"/>
                    <a:pt x="1461" y="324"/>
                    <a:pt x="1370" y="484"/>
                  </a:cubicBezTo>
                  <a:cubicBezTo>
                    <a:pt x="914" y="1078"/>
                    <a:pt x="503" y="1717"/>
                    <a:pt x="183" y="2401"/>
                  </a:cubicBezTo>
                  <a:cubicBezTo>
                    <a:pt x="69" y="2630"/>
                    <a:pt x="1" y="2858"/>
                    <a:pt x="69" y="3109"/>
                  </a:cubicBezTo>
                  <a:cubicBezTo>
                    <a:pt x="137" y="3337"/>
                    <a:pt x="297" y="3588"/>
                    <a:pt x="503" y="3702"/>
                  </a:cubicBezTo>
                  <a:cubicBezTo>
                    <a:pt x="658" y="3780"/>
                    <a:pt x="823" y="3826"/>
                    <a:pt x="992" y="3826"/>
                  </a:cubicBezTo>
                  <a:cubicBezTo>
                    <a:pt x="1072" y="3826"/>
                    <a:pt x="1153" y="3816"/>
                    <a:pt x="1233" y="3794"/>
                  </a:cubicBezTo>
                  <a:cubicBezTo>
                    <a:pt x="1461" y="3725"/>
                    <a:pt x="1712" y="3588"/>
                    <a:pt x="1804" y="3360"/>
                  </a:cubicBezTo>
                  <a:cubicBezTo>
                    <a:pt x="2146" y="2675"/>
                    <a:pt x="2557" y="2036"/>
                    <a:pt x="3013" y="1443"/>
                  </a:cubicBezTo>
                  <a:cubicBezTo>
                    <a:pt x="3150" y="1260"/>
                    <a:pt x="3173" y="918"/>
                    <a:pt x="3105" y="712"/>
                  </a:cubicBezTo>
                  <a:cubicBezTo>
                    <a:pt x="3059" y="484"/>
                    <a:pt x="2876" y="256"/>
                    <a:pt x="2671" y="142"/>
                  </a:cubicBezTo>
                  <a:cubicBezTo>
                    <a:pt x="2506" y="59"/>
                    <a:pt x="2328" y="0"/>
                    <a:pt x="214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6" name="Google Shape;1056;p35"/>
            <p:cNvSpPr/>
            <p:nvPr/>
          </p:nvSpPr>
          <p:spPr>
            <a:xfrm>
              <a:off x="3289850" y="2746025"/>
              <a:ext cx="74775" cy="95025"/>
            </a:xfrm>
            <a:custGeom>
              <a:rect b="b" l="l" r="r" t="t"/>
              <a:pathLst>
                <a:path extrusionOk="0" h="3801" w="2991">
                  <a:moveTo>
                    <a:pt x="2023" y="0"/>
                  </a:moveTo>
                  <a:cubicBezTo>
                    <a:pt x="1943" y="0"/>
                    <a:pt x="1862" y="13"/>
                    <a:pt x="1781" y="42"/>
                  </a:cubicBezTo>
                  <a:cubicBezTo>
                    <a:pt x="1530" y="111"/>
                    <a:pt x="1347" y="248"/>
                    <a:pt x="1188" y="476"/>
                  </a:cubicBezTo>
                  <a:cubicBezTo>
                    <a:pt x="731" y="1138"/>
                    <a:pt x="389" y="1846"/>
                    <a:pt x="69" y="2599"/>
                  </a:cubicBezTo>
                  <a:cubicBezTo>
                    <a:pt x="1" y="2804"/>
                    <a:pt x="69" y="3124"/>
                    <a:pt x="161" y="3306"/>
                  </a:cubicBezTo>
                  <a:cubicBezTo>
                    <a:pt x="275" y="3535"/>
                    <a:pt x="526" y="3717"/>
                    <a:pt x="754" y="3763"/>
                  </a:cubicBezTo>
                  <a:cubicBezTo>
                    <a:pt x="836" y="3787"/>
                    <a:pt x="924" y="3800"/>
                    <a:pt x="1012" y="3800"/>
                  </a:cubicBezTo>
                  <a:cubicBezTo>
                    <a:pt x="1170" y="3800"/>
                    <a:pt x="1330" y="3759"/>
                    <a:pt x="1462" y="3672"/>
                  </a:cubicBezTo>
                  <a:cubicBezTo>
                    <a:pt x="1530" y="3626"/>
                    <a:pt x="1599" y="3580"/>
                    <a:pt x="1667" y="3535"/>
                  </a:cubicBezTo>
                  <a:cubicBezTo>
                    <a:pt x="1781" y="3420"/>
                    <a:pt x="1850" y="3284"/>
                    <a:pt x="1895" y="3124"/>
                  </a:cubicBezTo>
                  <a:cubicBezTo>
                    <a:pt x="2146" y="2530"/>
                    <a:pt x="2466" y="1960"/>
                    <a:pt x="2831" y="1435"/>
                  </a:cubicBezTo>
                  <a:cubicBezTo>
                    <a:pt x="2968" y="1252"/>
                    <a:pt x="2991" y="933"/>
                    <a:pt x="2945" y="704"/>
                  </a:cubicBezTo>
                  <a:cubicBezTo>
                    <a:pt x="2877" y="476"/>
                    <a:pt x="2717" y="248"/>
                    <a:pt x="2489" y="134"/>
                  </a:cubicBezTo>
                  <a:cubicBezTo>
                    <a:pt x="2350" y="56"/>
                    <a:pt x="2190" y="0"/>
                    <a:pt x="20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7" name="Google Shape;1057;p35"/>
            <p:cNvSpPr/>
            <p:nvPr/>
          </p:nvSpPr>
          <p:spPr>
            <a:xfrm>
              <a:off x="3463900" y="2821975"/>
              <a:ext cx="107875" cy="125375"/>
            </a:xfrm>
            <a:custGeom>
              <a:rect b="b" l="l" r="r" t="t"/>
              <a:pathLst>
                <a:path extrusionOk="0" h="5015" w="4315">
                  <a:moveTo>
                    <a:pt x="983" y="2710"/>
                  </a:moveTo>
                  <a:cubicBezTo>
                    <a:pt x="969" y="2726"/>
                    <a:pt x="963" y="2735"/>
                    <a:pt x="963" y="2735"/>
                  </a:cubicBezTo>
                  <a:cubicBezTo>
                    <a:pt x="964" y="2735"/>
                    <a:pt x="971" y="2727"/>
                    <a:pt x="983" y="2710"/>
                  </a:cubicBezTo>
                  <a:close/>
                  <a:moveTo>
                    <a:pt x="3248" y="1"/>
                  </a:moveTo>
                  <a:cubicBezTo>
                    <a:pt x="2926" y="1"/>
                    <a:pt x="2607" y="153"/>
                    <a:pt x="2443" y="451"/>
                  </a:cubicBezTo>
                  <a:cubicBezTo>
                    <a:pt x="2146" y="999"/>
                    <a:pt x="1826" y="1547"/>
                    <a:pt x="1461" y="2049"/>
                  </a:cubicBezTo>
                  <a:cubicBezTo>
                    <a:pt x="1370" y="2186"/>
                    <a:pt x="1279" y="2323"/>
                    <a:pt x="1187" y="2437"/>
                  </a:cubicBezTo>
                  <a:cubicBezTo>
                    <a:pt x="1142" y="2505"/>
                    <a:pt x="1096" y="2551"/>
                    <a:pt x="1050" y="2619"/>
                  </a:cubicBezTo>
                  <a:cubicBezTo>
                    <a:pt x="1030" y="2639"/>
                    <a:pt x="1028" y="2659"/>
                    <a:pt x="1012" y="2679"/>
                  </a:cubicBezTo>
                  <a:lnTo>
                    <a:pt x="1012" y="2679"/>
                  </a:lnTo>
                  <a:cubicBezTo>
                    <a:pt x="1022" y="2665"/>
                    <a:pt x="1028" y="2653"/>
                    <a:pt x="1028" y="2642"/>
                  </a:cubicBezTo>
                  <a:lnTo>
                    <a:pt x="1028" y="2642"/>
                  </a:lnTo>
                  <a:cubicBezTo>
                    <a:pt x="1009" y="2673"/>
                    <a:pt x="994" y="2695"/>
                    <a:pt x="983" y="2710"/>
                  </a:cubicBezTo>
                  <a:lnTo>
                    <a:pt x="983" y="2710"/>
                  </a:lnTo>
                  <a:cubicBezTo>
                    <a:pt x="989" y="2704"/>
                    <a:pt x="996" y="2696"/>
                    <a:pt x="1005" y="2688"/>
                  </a:cubicBezTo>
                  <a:cubicBezTo>
                    <a:pt x="1008" y="2685"/>
                    <a:pt x="1010" y="2682"/>
                    <a:pt x="1012" y="2679"/>
                  </a:cubicBezTo>
                  <a:lnTo>
                    <a:pt x="1012" y="2679"/>
                  </a:lnTo>
                  <a:cubicBezTo>
                    <a:pt x="980" y="2727"/>
                    <a:pt x="908" y="2789"/>
                    <a:pt x="891" y="2825"/>
                  </a:cubicBezTo>
                  <a:cubicBezTo>
                    <a:pt x="845" y="2870"/>
                    <a:pt x="799" y="2939"/>
                    <a:pt x="754" y="2985"/>
                  </a:cubicBezTo>
                  <a:cubicBezTo>
                    <a:pt x="640" y="3121"/>
                    <a:pt x="525" y="3258"/>
                    <a:pt x="411" y="3373"/>
                  </a:cubicBezTo>
                  <a:cubicBezTo>
                    <a:pt x="92" y="3761"/>
                    <a:pt x="0" y="4354"/>
                    <a:pt x="411" y="4719"/>
                  </a:cubicBezTo>
                  <a:cubicBezTo>
                    <a:pt x="595" y="4903"/>
                    <a:pt x="865" y="5015"/>
                    <a:pt x="1128" y="5015"/>
                  </a:cubicBezTo>
                  <a:cubicBezTo>
                    <a:pt x="1355" y="5015"/>
                    <a:pt x="1577" y="4932"/>
                    <a:pt x="1735" y="4742"/>
                  </a:cubicBezTo>
                  <a:cubicBezTo>
                    <a:pt x="2648" y="3738"/>
                    <a:pt x="3447" y="2619"/>
                    <a:pt x="4086" y="1432"/>
                  </a:cubicBezTo>
                  <a:cubicBezTo>
                    <a:pt x="4314" y="976"/>
                    <a:pt x="4200" y="360"/>
                    <a:pt x="3744" y="131"/>
                  </a:cubicBezTo>
                  <a:cubicBezTo>
                    <a:pt x="3593" y="44"/>
                    <a:pt x="3420" y="1"/>
                    <a:pt x="32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8" name="Google Shape;1058;p35"/>
            <p:cNvSpPr/>
            <p:nvPr/>
          </p:nvSpPr>
          <p:spPr>
            <a:xfrm>
              <a:off x="3285850" y="2894725"/>
              <a:ext cx="100475" cy="120975"/>
            </a:xfrm>
            <a:custGeom>
              <a:rect b="b" l="l" r="r" t="t"/>
              <a:pathLst>
                <a:path extrusionOk="0" h="4839" w="4019">
                  <a:moveTo>
                    <a:pt x="2957" y="1"/>
                  </a:moveTo>
                  <a:cubicBezTo>
                    <a:pt x="2633" y="1"/>
                    <a:pt x="2311" y="148"/>
                    <a:pt x="2147" y="463"/>
                  </a:cubicBezTo>
                  <a:cubicBezTo>
                    <a:pt x="1599" y="1490"/>
                    <a:pt x="982" y="2471"/>
                    <a:pt x="298" y="3407"/>
                  </a:cubicBezTo>
                  <a:cubicBezTo>
                    <a:pt x="1" y="3818"/>
                    <a:pt x="206" y="4503"/>
                    <a:pt x="640" y="4708"/>
                  </a:cubicBezTo>
                  <a:cubicBezTo>
                    <a:pt x="804" y="4798"/>
                    <a:pt x="966" y="4838"/>
                    <a:pt x="1120" y="4838"/>
                  </a:cubicBezTo>
                  <a:cubicBezTo>
                    <a:pt x="1438" y="4838"/>
                    <a:pt x="1726" y="4665"/>
                    <a:pt x="1941" y="4389"/>
                  </a:cubicBezTo>
                  <a:cubicBezTo>
                    <a:pt x="2626" y="3430"/>
                    <a:pt x="3242" y="2448"/>
                    <a:pt x="3790" y="1421"/>
                  </a:cubicBezTo>
                  <a:cubicBezTo>
                    <a:pt x="4018" y="988"/>
                    <a:pt x="3904" y="371"/>
                    <a:pt x="3448" y="120"/>
                  </a:cubicBezTo>
                  <a:cubicBezTo>
                    <a:pt x="3298" y="42"/>
                    <a:pt x="3127" y="1"/>
                    <a:pt x="29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9" name="Google Shape;1059;p35"/>
            <p:cNvSpPr/>
            <p:nvPr/>
          </p:nvSpPr>
          <p:spPr>
            <a:xfrm>
              <a:off x="3127800" y="2807725"/>
              <a:ext cx="90175" cy="117525"/>
            </a:xfrm>
            <a:custGeom>
              <a:rect b="b" l="l" r="r" t="t"/>
              <a:pathLst>
                <a:path extrusionOk="0" h="4701" w="3607">
                  <a:moveTo>
                    <a:pt x="2541" y="0"/>
                  </a:moveTo>
                  <a:cubicBezTo>
                    <a:pt x="2218" y="0"/>
                    <a:pt x="1899" y="152"/>
                    <a:pt x="1735" y="450"/>
                  </a:cubicBezTo>
                  <a:cubicBezTo>
                    <a:pt x="1233" y="1409"/>
                    <a:pt x="731" y="2345"/>
                    <a:pt x="251" y="3281"/>
                  </a:cubicBezTo>
                  <a:cubicBezTo>
                    <a:pt x="0" y="3714"/>
                    <a:pt x="114" y="4331"/>
                    <a:pt x="571" y="4582"/>
                  </a:cubicBezTo>
                  <a:cubicBezTo>
                    <a:pt x="728" y="4660"/>
                    <a:pt x="904" y="4701"/>
                    <a:pt x="1077" y="4701"/>
                  </a:cubicBezTo>
                  <a:cubicBezTo>
                    <a:pt x="1406" y="4701"/>
                    <a:pt x="1722" y="4554"/>
                    <a:pt x="1872" y="4239"/>
                  </a:cubicBezTo>
                  <a:cubicBezTo>
                    <a:pt x="2374" y="3303"/>
                    <a:pt x="2876" y="2368"/>
                    <a:pt x="3378" y="1432"/>
                  </a:cubicBezTo>
                  <a:cubicBezTo>
                    <a:pt x="3607" y="975"/>
                    <a:pt x="3515" y="359"/>
                    <a:pt x="3036" y="131"/>
                  </a:cubicBezTo>
                  <a:cubicBezTo>
                    <a:pt x="2885" y="43"/>
                    <a:pt x="2713" y="0"/>
                    <a:pt x="25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 2">
  <p:cSld name="CUSTOM_6_1">
    <p:spTree>
      <p:nvGrpSpPr>
        <p:cNvPr id="1060" name="Shape 10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1" name="Google Shape;1061;p36"/>
          <p:cNvSpPr txBox="1"/>
          <p:nvPr>
            <p:ph idx="1" type="subTitle"/>
          </p:nvPr>
        </p:nvSpPr>
        <p:spPr>
          <a:xfrm>
            <a:off x="1436372" y="1813850"/>
            <a:ext cx="2931600" cy="72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62" name="Google Shape;1062;p36"/>
          <p:cNvSpPr txBox="1"/>
          <p:nvPr>
            <p:ph idx="2" type="subTitle"/>
          </p:nvPr>
        </p:nvSpPr>
        <p:spPr>
          <a:xfrm>
            <a:off x="1436366" y="1422675"/>
            <a:ext cx="25785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 Black"/>
              <a:buNone/>
              <a:defRPr b="1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 Black"/>
              <a:buNone/>
              <a:defRPr sz="2000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 Black"/>
              <a:buNone/>
              <a:defRPr sz="2000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 Black"/>
              <a:buNone/>
              <a:defRPr sz="2000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 Black"/>
              <a:buNone/>
              <a:defRPr sz="2000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 Black"/>
              <a:buNone/>
              <a:defRPr sz="2000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 Black"/>
              <a:buNone/>
              <a:defRPr sz="2000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 Black"/>
              <a:buNone/>
              <a:defRPr sz="2000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 Black"/>
              <a:buNone/>
              <a:defRPr sz="2000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9pPr>
          </a:lstStyle>
          <a:p/>
        </p:txBody>
      </p:sp>
      <p:sp>
        <p:nvSpPr>
          <p:cNvPr id="1063" name="Google Shape;1063;p36"/>
          <p:cNvSpPr txBox="1"/>
          <p:nvPr>
            <p:ph idx="3" type="subTitle"/>
          </p:nvPr>
        </p:nvSpPr>
        <p:spPr>
          <a:xfrm>
            <a:off x="5499947" y="1813850"/>
            <a:ext cx="2931600" cy="72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64" name="Google Shape;1064;p36"/>
          <p:cNvSpPr txBox="1"/>
          <p:nvPr>
            <p:ph idx="4" type="subTitle"/>
          </p:nvPr>
        </p:nvSpPr>
        <p:spPr>
          <a:xfrm>
            <a:off x="5499941" y="1422675"/>
            <a:ext cx="25764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 Black"/>
              <a:buNone/>
              <a:defRPr b="1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 Black"/>
              <a:buNone/>
              <a:defRPr sz="2000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 Black"/>
              <a:buNone/>
              <a:defRPr sz="2000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 Black"/>
              <a:buNone/>
              <a:defRPr sz="2000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 Black"/>
              <a:buNone/>
              <a:defRPr sz="2000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 Black"/>
              <a:buNone/>
              <a:defRPr sz="2000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 Black"/>
              <a:buNone/>
              <a:defRPr sz="2000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 Black"/>
              <a:buNone/>
              <a:defRPr sz="2000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 Black"/>
              <a:buNone/>
              <a:defRPr sz="2000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9pPr>
          </a:lstStyle>
          <a:p/>
        </p:txBody>
      </p:sp>
      <p:sp>
        <p:nvSpPr>
          <p:cNvPr id="1065" name="Google Shape;1065;p36"/>
          <p:cNvSpPr txBox="1"/>
          <p:nvPr>
            <p:ph idx="5" type="subTitle"/>
          </p:nvPr>
        </p:nvSpPr>
        <p:spPr>
          <a:xfrm>
            <a:off x="1436372" y="3411475"/>
            <a:ext cx="2931600" cy="72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66" name="Google Shape;1066;p36"/>
          <p:cNvSpPr txBox="1"/>
          <p:nvPr>
            <p:ph idx="6" type="subTitle"/>
          </p:nvPr>
        </p:nvSpPr>
        <p:spPr>
          <a:xfrm>
            <a:off x="1436366" y="3020300"/>
            <a:ext cx="2578500" cy="36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 Black"/>
              <a:buNone/>
              <a:defRPr b="1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 Black"/>
              <a:buNone/>
              <a:defRPr sz="2000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 Black"/>
              <a:buNone/>
              <a:defRPr sz="2000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 Black"/>
              <a:buNone/>
              <a:defRPr sz="2000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 Black"/>
              <a:buNone/>
              <a:defRPr sz="2000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 Black"/>
              <a:buNone/>
              <a:defRPr sz="2000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 Black"/>
              <a:buNone/>
              <a:defRPr sz="2000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 Black"/>
              <a:buNone/>
              <a:defRPr sz="2000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 Black"/>
              <a:buNone/>
              <a:defRPr sz="2000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9pPr>
          </a:lstStyle>
          <a:p/>
        </p:txBody>
      </p:sp>
      <p:sp>
        <p:nvSpPr>
          <p:cNvPr id="1067" name="Google Shape;1067;p36"/>
          <p:cNvSpPr txBox="1"/>
          <p:nvPr>
            <p:ph idx="7" type="subTitle"/>
          </p:nvPr>
        </p:nvSpPr>
        <p:spPr>
          <a:xfrm>
            <a:off x="5499947" y="3411475"/>
            <a:ext cx="2931600" cy="72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68" name="Google Shape;1068;p36"/>
          <p:cNvSpPr txBox="1"/>
          <p:nvPr>
            <p:ph idx="8" type="subTitle"/>
          </p:nvPr>
        </p:nvSpPr>
        <p:spPr>
          <a:xfrm>
            <a:off x="5499941" y="3020300"/>
            <a:ext cx="25764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 Black"/>
              <a:buNone/>
              <a:defRPr b="1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 Black"/>
              <a:buNone/>
              <a:defRPr sz="2000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 Black"/>
              <a:buNone/>
              <a:defRPr sz="2000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 Black"/>
              <a:buNone/>
              <a:defRPr sz="2000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 Black"/>
              <a:buNone/>
              <a:defRPr sz="2000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 Black"/>
              <a:buNone/>
              <a:defRPr sz="2000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 Black"/>
              <a:buNone/>
              <a:defRPr sz="2000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 Black"/>
              <a:buNone/>
              <a:defRPr sz="2000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 Black"/>
              <a:buNone/>
              <a:defRPr sz="2000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9pPr>
          </a:lstStyle>
          <a:p/>
        </p:txBody>
      </p:sp>
      <p:sp>
        <p:nvSpPr>
          <p:cNvPr id="1069" name="Google Shape;1069;p36"/>
          <p:cNvSpPr/>
          <p:nvPr/>
        </p:nvSpPr>
        <p:spPr>
          <a:xfrm>
            <a:off x="-28407" y="-29142"/>
            <a:ext cx="4718504" cy="1017753"/>
          </a:xfrm>
          <a:custGeom>
            <a:rect b="b" l="l" r="r" t="t"/>
            <a:pathLst>
              <a:path extrusionOk="0" h="54895" w="254504">
                <a:moveTo>
                  <a:pt x="254503" y="0"/>
                </a:moveTo>
                <a:cubicBezTo>
                  <a:pt x="254503" y="0"/>
                  <a:pt x="244837" y="54895"/>
                  <a:pt x="153954" y="52159"/>
                </a:cubicBezTo>
                <a:cubicBezTo>
                  <a:pt x="75898" y="49788"/>
                  <a:pt x="63922" y="14529"/>
                  <a:pt x="821" y="32280"/>
                </a:cubicBezTo>
                <a:lnTo>
                  <a:pt x="0" y="517"/>
                </a:lnTo>
                <a:close/>
              </a:path>
            </a:pathLst>
          </a:custGeom>
          <a:solidFill>
            <a:srgbClr val="E3D6C9">
              <a:alpha val="28627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0" name="Google Shape;1070;p36"/>
          <p:cNvSpPr/>
          <p:nvPr/>
        </p:nvSpPr>
        <p:spPr>
          <a:xfrm>
            <a:off x="5475850" y="4089025"/>
            <a:ext cx="3668077" cy="1054442"/>
          </a:xfrm>
          <a:custGeom>
            <a:rect b="b" l="l" r="r" t="t"/>
            <a:pathLst>
              <a:path extrusionOk="0" h="87054" w="302834">
                <a:moveTo>
                  <a:pt x="1" y="87053"/>
                </a:moveTo>
                <a:cubicBezTo>
                  <a:pt x="1" y="87053"/>
                  <a:pt x="12250" y="45898"/>
                  <a:pt x="65108" y="39545"/>
                </a:cubicBezTo>
                <a:cubicBezTo>
                  <a:pt x="135262" y="31065"/>
                  <a:pt x="142921" y="60244"/>
                  <a:pt x="200460" y="60457"/>
                </a:cubicBezTo>
                <a:cubicBezTo>
                  <a:pt x="270158" y="60670"/>
                  <a:pt x="302833" y="0"/>
                  <a:pt x="302833" y="0"/>
                </a:cubicBezTo>
                <a:lnTo>
                  <a:pt x="302833" y="86628"/>
                </a:lnTo>
                <a:close/>
              </a:path>
            </a:pathLst>
          </a:custGeom>
          <a:solidFill>
            <a:srgbClr val="E3D6C9">
              <a:alpha val="28627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71" name="Google Shape;1071;p36"/>
          <p:cNvGrpSpPr/>
          <p:nvPr/>
        </p:nvGrpSpPr>
        <p:grpSpPr>
          <a:xfrm>
            <a:off x="8550050" y="3904963"/>
            <a:ext cx="671650" cy="976575"/>
            <a:chOff x="6754175" y="1092800"/>
            <a:chExt cx="671650" cy="976575"/>
          </a:xfrm>
        </p:grpSpPr>
        <p:sp>
          <p:nvSpPr>
            <p:cNvPr id="1072" name="Google Shape;1072;p36"/>
            <p:cNvSpPr/>
            <p:nvPr/>
          </p:nvSpPr>
          <p:spPr>
            <a:xfrm>
              <a:off x="7014950" y="1223675"/>
              <a:ext cx="70200" cy="69675"/>
            </a:xfrm>
            <a:custGeom>
              <a:rect b="b" l="l" r="r" t="t"/>
              <a:pathLst>
                <a:path extrusionOk="0" h="2787" w="2808">
                  <a:moveTo>
                    <a:pt x="1580" y="1"/>
                  </a:moveTo>
                  <a:cubicBezTo>
                    <a:pt x="1466" y="1"/>
                    <a:pt x="1353" y="12"/>
                    <a:pt x="1233" y="39"/>
                  </a:cubicBezTo>
                  <a:cubicBezTo>
                    <a:pt x="1027" y="84"/>
                    <a:pt x="845" y="221"/>
                    <a:pt x="685" y="358"/>
                  </a:cubicBezTo>
                  <a:cubicBezTo>
                    <a:pt x="639" y="381"/>
                    <a:pt x="617" y="381"/>
                    <a:pt x="594" y="404"/>
                  </a:cubicBezTo>
                  <a:cubicBezTo>
                    <a:pt x="411" y="518"/>
                    <a:pt x="274" y="632"/>
                    <a:pt x="183" y="815"/>
                  </a:cubicBezTo>
                  <a:cubicBezTo>
                    <a:pt x="69" y="997"/>
                    <a:pt x="46" y="1180"/>
                    <a:pt x="0" y="1385"/>
                  </a:cubicBezTo>
                  <a:cubicBezTo>
                    <a:pt x="0" y="1522"/>
                    <a:pt x="23" y="1682"/>
                    <a:pt x="46" y="1819"/>
                  </a:cubicBezTo>
                  <a:cubicBezTo>
                    <a:pt x="69" y="1910"/>
                    <a:pt x="114" y="2001"/>
                    <a:pt x="160" y="2070"/>
                  </a:cubicBezTo>
                  <a:cubicBezTo>
                    <a:pt x="183" y="2116"/>
                    <a:pt x="206" y="2161"/>
                    <a:pt x="229" y="2207"/>
                  </a:cubicBezTo>
                  <a:cubicBezTo>
                    <a:pt x="343" y="2367"/>
                    <a:pt x="480" y="2504"/>
                    <a:pt x="662" y="2595"/>
                  </a:cubicBezTo>
                  <a:cubicBezTo>
                    <a:pt x="845" y="2709"/>
                    <a:pt x="1027" y="2755"/>
                    <a:pt x="1256" y="2778"/>
                  </a:cubicBezTo>
                  <a:cubicBezTo>
                    <a:pt x="1299" y="2784"/>
                    <a:pt x="1341" y="2787"/>
                    <a:pt x="1384" y="2787"/>
                  </a:cubicBezTo>
                  <a:cubicBezTo>
                    <a:pt x="1499" y="2787"/>
                    <a:pt x="1612" y="2765"/>
                    <a:pt x="1712" y="2732"/>
                  </a:cubicBezTo>
                  <a:cubicBezTo>
                    <a:pt x="1849" y="2709"/>
                    <a:pt x="2009" y="2641"/>
                    <a:pt x="2123" y="2572"/>
                  </a:cubicBezTo>
                  <a:cubicBezTo>
                    <a:pt x="2306" y="2435"/>
                    <a:pt x="2420" y="2321"/>
                    <a:pt x="2534" y="2161"/>
                  </a:cubicBezTo>
                  <a:cubicBezTo>
                    <a:pt x="2625" y="2047"/>
                    <a:pt x="2671" y="1910"/>
                    <a:pt x="2717" y="1796"/>
                  </a:cubicBezTo>
                  <a:cubicBezTo>
                    <a:pt x="2808" y="1522"/>
                    <a:pt x="2808" y="1225"/>
                    <a:pt x="2739" y="952"/>
                  </a:cubicBezTo>
                  <a:cubicBezTo>
                    <a:pt x="2717" y="815"/>
                    <a:pt x="2648" y="700"/>
                    <a:pt x="2580" y="586"/>
                  </a:cubicBezTo>
                  <a:cubicBezTo>
                    <a:pt x="2465" y="404"/>
                    <a:pt x="2374" y="312"/>
                    <a:pt x="2192" y="175"/>
                  </a:cubicBezTo>
                  <a:cubicBezTo>
                    <a:pt x="2169" y="153"/>
                    <a:pt x="2123" y="130"/>
                    <a:pt x="2100" y="130"/>
                  </a:cubicBezTo>
                  <a:cubicBezTo>
                    <a:pt x="2009" y="84"/>
                    <a:pt x="1918" y="39"/>
                    <a:pt x="1826" y="16"/>
                  </a:cubicBezTo>
                  <a:cubicBezTo>
                    <a:pt x="1741" y="6"/>
                    <a:pt x="1660" y="1"/>
                    <a:pt x="15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3" name="Google Shape;1073;p36"/>
            <p:cNvSpPr/>
            <p:nvPr/>
          </p:nvSpPr>
          <p:spPr>
            <a:xfrm>
              <a:off x="6904250" y="1350500"/>
              <a:ext cx="62225" cy="62125"/>
            </a:xfrm>
            <a:custGeom>
              <a:rect b="b" l="l" r="r" t="t"/>
              <a:pathLst>
                <a:path extrusionOk="0" h="2485" w="2489">
                  <a:moveTo>
                    <a:pt x="1173" y="0"/>
                  </a:moveTo>
                  <a:cubicBezTo>
                    <a:pt x="1086" y="0"/>
                    <a:pt x="994" y="17"/>
                    <a:pt x="913" y="33"/>
                  </a:cubicBezTo>
                  <a:cubicBezTo>
                    <a:pt x="822" y="56"/>
                    <a:pt x="731" y="124"/>
                    <a:pt x="639" y="193"/>
                  </a:cubicBezTo>
                  <a:cubicBezTo>
                    <a:pt x="548" y="215"/>
                    <a:pt x="457" y="261"/>
                    <a:pt x="388" y="352"/>
                  </a:cubicBezTo>
                  <a:cubicBezTo>
                    <a:pt x="343" y="375"/>
                    <a:pt x="320" y="421"/>
                    <a:pt x="274" y="466"/>
                  </a:cubicBezTo>
                  <a:cubicBezTo>
                    <a:pt x="251" y="512"/>
                    <a:pt x="206" y="558"/>
                    <a:pt x="183" y="603"/>
                  </a:cubicBezTo>
                  <a:cubicBezTo>
                    <a:pt x="137" y="672"/>
                    <a:pt x="114" y="740"/>
                    <a:pt x="92" y="832"/>
                  </a:cubicBezTo>
                  <a:cubicBezTo>
                    <a:pt x="69" y="854"/>
                    <a:pt x="69" y="877"/>
                    <a:pt x="69" y="900"/>
                  </a:cubicBezTo>
                  <a:cubicBezTo>
                    <a:pt x="0" y="1128"/>
                    <a:pt x="0" y="1334"/>
                    <a:pt x="69" y="1562"/>
                  </a:cubicBezTo>
                  <a:cubicBezTo>
                    <a:pt x="92" y="1676"/>
                    <a:pt x="137" y="1767"/>
                    <a:pt x="183" y="1859"/>
                  </a:cubicBezTo>
                  <a:cubicBezTo>
                    <a:pt x="228" y="1950"/>
                    <a:pt x="297" y="2041"/>
                    <a:pt x="365" y="2133"/>
                  </a:cubicBezTo>
                  <a:cubicBezTo>
                    <a:pt x="388" y="2133"/>
                    <a:pt x="411" y="2155"/>
                    <a:pt x="434" y="2178"/>
                  </a:cubicBezTo>
                  <a:cubicBezTo>
                    <a:pt x="502" y="2224"/>
                    <a:pt x="548" y="2292"/>
                    <a:pt x="639" y="2315"/>
                  </a:cubicBezTo>
                  <a:cubicBezTo>
                    <a:pt x="708" y="2361"/>
                    <a:pt x="776" y="2384"/>
                    <a:pt x="845" y="2429"/>
                  </a:cubicBezTo>
                  <a:cubicBezTo>
                    <a:pt x="890" y="2429"/>
                    <a:pt x="913" y="2429"/>
                    <a:pt x="936" y="2452"/>
                  </a:cubicBezTo>
                  <a:cubicBezTo>
                    <a:pt x="1017" y="2468"/>
                    <a:pt x="1097" y="2484"/>
                    <a:pt x="1178" y="2484"/>
                  </a:cubicBezTo>
                  <a:cubicBezTo>
                    <a:pt x="1212" y="2484"/>
                    <a:pt x="1245" y="2482"/>
                    <a:pt x="1278" y="2475"/>
                  </a:cubicBezTo>
                  <a:cubicBezTo>
                    <a:pt x="1370" y="2475"/>
                    <a:pt x="1507" y="2452"/>
                    <a:pt x="1598" y="2407"/>
                  </a:cubicBezTo>
                  <a:cubicBezTo>
                    <a:pt x="1712" y="2384"/>
                    <a:pt x="1826" y="2338"/>
                    <a:pt x="1918" y="2270"/>
                  </a:cubicBezTo>
                  <a:cubicBezTo>
                    <a:pt x="1986" y="2224"/>
                    <a:pt x="2100" y="2155"/>
                    <a:pt x="2169" y="2064"/>
                  </a:cubicBezTo>
                  <a:cubicBezTo>
                    <a:pt x="2237" y="1973"/>
                    <a:pt x="2306" y="1904"/>
                    <a:pt x="2351" y="1790"/>
                  </a:cubicBezTo>
                  <a:cubicBezTo>
                    <a:pt x="2397" y="1722"/>
                    <a:pt x="2420" y="1653"/>
                    <a:pt x="2443" y="1562"/>
                  </a:cubicBezTo>
                  <a:cubicBezTo>
                    <a:pt x="2465" y="1516"/>
                    <a:pt x="2465" y="1448"/>
                    <a:pt x="2488" y="1402"/>
                  </a:cubicBezTo>
                  <a:cubicBezTo>
                    <a:pt x="2488" y="1242"/>
                    <a:pt x="2488" y="1128"/>
                    <a:pt x="2465" y="969"/>
                  </a:cubicBezTo>
                  <a:cubicBezTo>
                    <a:pt x="2443" y="946"/>
                    <a:pt x="2443" y="900"/>
                    <a:pt x="2443" y="877"/>
                  </a:cubicBezTo>
                  <a:cubicBezTo>
                    <a:pt x="2397" y="809"/>
                    <a:pt x="2374" y="717"/>
                    <a:pt x="2328" y="649"/>
                  </a:cubicBezTo>
                  <a:cubicBezTo>
                    <a:pt x="2283" y="558"/>
                    <a:pt x="2237" y="512"/>
                    <a:pt x="2169" y="444"/>
                  </a:cubicBezTo>
                  <a:cubicBezTo>
                    <a:pt x="2146" y="398"/>
                    <a:pt x="2123" y="375"/>
                    <a:pt x="2100" y="352"/>
                  </a:cubicBezTo>
                  <a:cubicBezTo>
                    <a:pt x="2032" y="307"/>
                    <a:pt x="1963" y="238"/>
                    <a:pt x="1895" y="193"/>
                  </a:cubicBezTo>
                  <a:cubicBezTo>
                    <a:pt x="1872" y="170"/>
                    <a:pt x="1849" y="170"/>
                    <a:pt x="1803" y="147"/>
                  </a:cubicBezTo>
                  <a:cubicBezTo>
                    <a:pt x="1735" y="101"/>
                    <a:pt x="1644" y="78"/>
                    <a:pt x="1552" y="56"/>
                  </a:cubicBezTo>
                  <a:cubicBezTo>
                    <a:pt x="1484" y="10"/>
                    <a:pt x="1370" y="10"/>
                    <a:pt x="1278" y="10"/>
                  </a:cubicBezTo>
                  <a:cubicBezTo>
                    <a:pt x="1245" y="3"/>
                    <a:pt x="1210" y="0"/>
                    <a:pt x="11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4" name="Google Shape;1074;p36"/>
            <p:cNvSpPr/>
            <p:nvPr/>
          </p:nvSpPr>
          <p:spPr>
            <a:xfrm>
              <a:off x="6895125" y="1500800"/>
              <a:ext cx="41675" cy="53100"/>
            </a:xfrm>
            <a:custGeom>
              <a:rect b="b" l="l" r="r" t="t"/>
              <a:pathLst>
                <a:path extrusionOk="0" h="2124" w="1667">
                  <a:moveTo>
                    <a:pt x="845" y="1"/>
                  </a:moveTo>
                  <a:cubicBezTo>
                    <a:pt x="799" y="1"/>
                    <a:pt x="730" y="24"/>
                    <a:pt x="662" y="24"/>
                  </a:cubicBezTo>
                  <a:cubicBezTo>
                    <a:pt x="548" y="69"/>
                    <a:pt x="457" y="115"/>
                    <a:pt x="365" y="206"/>
                  </a:cubicBezTo>
                  <a:cubicBezTo>
                    <a:pt x="205" y="343"/>
                    <a:pt x="114" y="503"/>
                    <a:pt x="69" y="686"/>
                  </a:cubicBezTo>
                  <a:cubicBezTo>
                    <a:pt x="23" y="777"/>
                    <a:pt x="23" y="891"/>
                    <a:pt x="23" y="982"/>
                  </a:cubicBezTo>
                  <a:cubicBezTo>
                    <a:pt x="23" y="1005"/>
                    <a:pt x="23" y="1028"/>
                    <a:pt x="23" y="1051"/>
                  </a:cubicBezTo>
                  <a:cubicBezTo>
                    <a:pt x="23" y="1074"/>
                    <a:pt x="23" y="1074"/>
                    <a:pt x="0" y="1074"/>
                  </a:cubicBezTo>
                  <a:cubicBezTo>
                    <a:pt x="0" y="1119"/>
                    <a:pt x="0" y="1142"/>
                    <a:pt x="23" y="1188"/>
                  </a:cubicBezTo>
                  <a:cubicBezTo>
                    <a:pt x="0" y="1279"/>
                    <a:pt x="23" y="1370"/>
                    <a:pt x="69" y="1439"/>
                  </a:cubicBezTo>
                  <a:cubicBezTo>
                    <a:pt x="91" y="1507"/>
                    <a:pt x="114" y="1553"/>
                    <a:pt x="160" y="1599"/>
                  </a:cubicBezTo>
                  <a:cubicBezTo>
                    <a:pt x="160" y="1599"/>
                    <a:pt x="160" y="1622"/>
                    <a:pt x="183" y="1644"/>
                  </a:cubicBezTo>
                  <a:cubicBezTo>
                    <a:pt x="274" y="1804"/>
                    <a:pt x="411" y="1941"/>
                    <a:pt x="571" y="2032"/>
                  </a:cubicBezTo>
                  <a:cubicBezTo>
                    <a:pt x="685" y="2101"/>
                    <a:pt x="799" y="2124"/>
                    <a:pt x="936" y="2124"/>
                  </a:cubicBezTo>
                  <a:cubicBezTo>
                    <a:pt x="1027" y="2124"/>
                    <a:pt x="1118" y="2124"/>
                    <a:pt x="1187" y="2078"/>
                  </a:cubicBezTo>
                  <a:cubicBezTo>
                    <a:pt x="1278" y="2032"/>
                    <a:pt x="1347" y="1987"/>
                    <a:pt x="1415" y="1918"/>
                  </a:cubicBezTo>
                  <a:cubicBezTo>
                    <a:pt x="1507" y="1827"/>
                    <a:pt x="1552" y="1736"/>
                    <a:pt x="1598" y="1622"/>
                  </a:cubicBezTo>
                  <a:cubicBezTo>
                    <a:pt x="1643" y="1507"/>
                    <a:pt x="1643" y="1393"/>
                    <a:pt x="1666" y="1279"/>
                  </a:cubicBezTo>
                  <a:cubicBezTo>
                    <a:pt x="1666" y="1165"/>
                    <a:pt x="1643" y="1051"/>
                    <a:pt x="1621" y="937"/>
                  </a:cubicBezTo>
                  <a:cubicBezTo>
                    <a:pt x="1598" y="868"/>
                    <a:pt x="1575" y="800"/>
                    <a:pt x="1552" y="731"/>
                  </a:cubicBezTo>
                  <a:cubicBezTo>
                    <a:pt x="1552" y="709"/>
                    <a:pt x="1552" y="709"/>
                    <a:pt x="1552" y="709"/>
                  </a:cubicBezTo>
                  <a:cubicBezTo>
                    <a:pt x="1552" y="594"/>
                    <a:pt x="1529" y="526"/>
                    <a:pt x="1484" y="435"/>
                  </a:cubicBezTo>
                  <a:cubicBezTo>
                    <a:pt x="1461" y="343"/>
                    <a:pt x="1415" y="275"/>
                    <a:pt x="1347" y="206"/>
                  </a:cubicBezTo>
                  <a:cubicBezTo>
                    <a:pt x="1210" y="92"/>
                    <a:pt x="1027" y="1"/>
                    <a:pt x="8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5" name="Google Shape;1075;p36"/>
            <p:cNvSpPr/>
            <p:nvPr/>
          </p:nvSpPr>
          <p:spPr>
            <a:xfrm>
              <a:off x="6954450" y="1656600"/>
              <a:ext cx="55950" cy="61800"/>
            </a:xfrm>
            <a:custGeom>
              <a:rect b="b" l="l" r="r" t="t"/>
              <a:pathLst>
                <a:path extrusionOk="0" h="2472" w="2238">
                  <a:moveTo>
                    <a:pt x="960" y="0"/>
                  </a:moveTo>
                  <a:cubicBezTo>
                    <a:pt x="777" y="23"/>
                    <a:pt x="594" y="69"/>
                    <a:pt x="457" y="206"/>
                  </a:cubicBezTo>
                  <a:cubicBezTo>
                    <a:pt x="389" y="297"/>
                    <a:pt x="320" y="388"/>
                    <a:pt x="252" y="480"/>
                  </a:cubicBezTo>
                  <a:cubicBezTo>
                    <a:pt x="183" y="571"/>
                    <a:pt x="138" y="685"/>
                    <a:pt x="92" y="799"/>
                  </a:cubicBezTo>
                  <a:cubicBezTo>
                    <a:pt x="69" y="845"/>
                    <a:pt x="69" y="913"/>
                    <a:pt x="47" y="959"/>
                  </a:cubicBezTo>
                  <a:cubicBezTo>
                    <a:pt x="24" y="1073"/>
                    <a:pt x="1" y="1210"/>
                    <a:pt x="24" y="1324"/>
                  </a:cubicBezTo>
                  <a:cubicBezTo>
                    <a:pt x="47" y="1552"/>
                    <a:pt x="92" y="1758"/>
                    <a:pt x="229" y="1940"/>
                  </a:cubicBezTo>
                  <a:cubicBezTo>
                    <a:pt x="275" y="2032"/>
                    <a:pt x="343" y="2100"/>
                    <a:pt x="412" y="2169"/>
                  </a:cubicBezTo>
                  <a:cubicBezTo>
                    <a:pt x="571" y="2306"/>
                    <a:pt x="663" y="2351"/>
                    <a:pt x="845" y="2420"/>
                  </a:cubicBezTo>
                  <a:cubicBezTo>
                    <a:pt x="937" y="2454"/>
                    <a:pt x="1051" y="2471"/>
                    <a:pt x="1165" y="2471"/>
                  </a:cubicBezTo>
                  <a:cubicBezTo>
                    <a:pt x="1279" y="2471"/>
                    <a:pt x="1393" y="2454"/>
                    <a:pt x="1485" y="2420"/>
                  </a:cubicBezTo>
                  <a:cubicBezTo>
                    <a:pt x="1667" y="2351"/>
                    <a:pt x="1758" y="2306"/>
                    <a:pt x="1895" y="2191"/>
                  </a:cubicBezTo>
                  <a:cubicBezTo>
                    <a:pt x="1987" y="2100"/>
                    <a:pt x="2055" y="2032"/>
                    <a:pt x="2101" y="1918"/>
                  </a:cubicBezTo>
                  <a:cubicBezTo>
                    <a:pt x="2146" y="1849"/>
                    <a:pt x="2192" y="1735"/>
                    <a:pt x="2215" y="1644"/>
                  </a:cubicBezTo>
                  <a:cubicBezTo>
                    <a:pt x="2215" y="1575"/>
                    <a:pt x="2238" y="1484"/>
                    <a:pt x="2238" y="1393"/>
                  </a:cubicBezTo>
                  <a:cubicBezTo>
                    <a:pt x="2238" y="1324"/>
                    <a:pt x="2215" y="1233"/>
                    <a:pt x="2192" y="1142"/>
                  </a:cubicBezTo>
                  <a:cubicBezTo>
                    <a:pt x="2124" y="913"/>
                    <a:pt x="1964" y="708"/>
                    <a:pt x="1758" y="594"/>
                  </a:cubicBezTo>
                  <a:cubicBezTo>
                    <a:pt x="1713" y="571"/>
                    <a:pt x="1667" y="548"/>
                    <a:pt x="1621" y="525"/>
                  </a:cubicBezTo>
                  <a:cubicBezTo>
                    <a:pt x="1576" y="411"/>
                    <a:pt x="1530" y="297"/>
                    <a:pt x="1439" y="206"/>
                  </a:cubicBezTo>
                  <a:cubicBezTo>
                    <a:pt x="1302" y="92"/>
                    <a:pt x="1142" y="0"/>
                    <a:pt x="9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6" name="Google Shape;1076;p36"/>
            <p:cNvSpPr/>
            <p:nvPr/>
          </p:nvSpPr>
          <p:spPr>
            <a:xfrm>
              <a:off x="7072000" y="1827275"/>
              <a:ext cx="57675" cy="69825"/>
            </a:xfrm>
            <a:custGeom>
              <a:rect b="b" l="l" r="r" t="t"/>
              <a:pathLst>
                <a:path extrusionOk="0" h="2793" w="2307">
                  <a:moveTo>
                    <a:pt x="1090" y="1"/>
                  </a:moveTo>
                  <a:cubicBezTo>
                    <a:pt x="987" y="1"/>
                    <a:pt x="886" y="23"/>
                    <a:pt x="800" y="66"/>
                  </a:cubicBezTo>
                  <a:cubicBezTo>
                    <a:pt x="708" y="89"/>
                    <a:pt x="640" y="135"/>
                    <a:pt x="572" y="203"/>
                  </a:cubicBezTo>
                  <a:cubicBezTo>
                    <a:pt x="480" y="295"/>
                    <a:pt x="412" y="386"/>
                    <a:pt x="389" y="523"/>
                  </a:cubicBezTo>
                  <a:cubicBezTo>
                    <a:pt x="320" y="706"/>
                    <a:pt x="252" y="888"/>
                    <a:pt x="183" y="1071"/>
                  </a:cubicBezTo>
                  <a:cubicBezTo>
                    <a:pt x="161" y="1094"/>
                    <a:pt x="161" y="1139"/>
                    <a:pt x="161" y="1162"/>
                  </a:cubicBezTo>
                  <a:cubicBezTo>
                    <a:pt x="115" y="1253"/>
                    <a:pt x="69" y="1345"/>
                    <a:pt x="47" y="1436"/>
                  </a:cubicBezTo>
                  <a:cubicBezTo>
                    <a:pt x="24" y="1504"/>
                    <a:pt x="1" y="1619"/>
                    <a:pt x="24" y="1710"/>
                  </a:cubicBezTo>
                  <a:cubicBezTo>
                    <a:pt x="24" y="1915"/>
                    <a:pt x="69" y="2121"/>
                    <a:pt x="183" y="2281"/>
                  </a:cubicBezTo>
                  <a:cubicBezTo>
                    <a:pt x="298" y="2440"/>
                    <a:pt x="435" y="2577"/>
                    <a:pt x="617" y="2669"/>
                  </a:cubicBezTo>
                  <a:cubicBezTo>
                    <a:pt x="788" y="2746"/>
                    <a:pt x="958" y="2792"/>
                    <a:pt x="1129" y="2792"/>
                  </a:cubicBezTo>
                  <a:cubicBezTo>
                    <a:pt x="1209" y="2792"/>
                    <a:pt x="1290" y="2782"/>
                    <a:pt x="1370" y="2760"/>
                  </a:cubicBezTo>
                  <a:cubicBezTo>
                    <a:pt x="1576" y="2714"/>
                    <a:pt x="1758" y="2600"/>
                    <a:pt x="1895" y="2463"/>
                  </a:cubicBezTo>
                  <a:cubicBezTo>
                    <a:pt x="2032" y="2349"/>
                    <a:pt x="2124" y="2189"/>
                    <a:pt x="2192" y="2029"/>
                  </a:cubicBezTo>
                  <a:cubicBezTo>
                    <a:pt x="2261" y="1870"/>
                    <a:pt x="2306" y="1687"/>
                    <a:pt x="2306" y="1504"/>
                  </a:cubicBezTo>
                  <a:cubicBezTo>
                    <a:pt x="2306" y="1276"/>
                    <a:pt x="2238" y="1094"/>
                    <a:pt x="2146" y="888"/>
                  </a:cubicBezTo>
                  <a:cubicBezTo>
                    <a:pt x="2010" y="546"/>
                    <a:pt x="1713" y="295"/>
                    <a:pt x="1416" y="89"/>
                  </a:cubicBezTo>
                  <a:cubicBezTo>
                    <a:pt x="1320" y="29"/>
                    <a:pt x="1204" y="1"/>
                    <a:pt x="109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7" name="Google Shape;1077;p36"/>
            <p:cNvSpPr/>
            <p:nvPr/>
          </p:nvSpPr>
          <p:spPr>
            <a:xfrm>
              <a:off x="7220375" y="1878275"/>
              <a:ext cx="75925" cy="59250"/>
            </a:xfrm>
            <a:custGeom>
              <a:rect b="b" l="l" r="r" t="t"/>
              <a:pathLst>
                <a:path extrusionOk="0" h="2370" w="3037">
                  <a:moveTo>
                    <a:pt x="2001" y="1"/>
                  </a:moveTo>
                  <a:cubicBezTo>
                    <a:pt x="1912" y="1"/>
                    <a:pt x="1826" y="12"/>
                    <a:pt x="1758" y="35"/>
                  </a:cubicBezTo>
                  <a:cubicBezTo>
                    <a:pt x="1575" y="104"/>
                    <a:pt x="1416" y="195"/>
                    <a:pt x="1324" y="355"/>
                  </a:cubicBezTo>
                  <a:cubicBezTo>
                    <a:pt x="1324" y="355"/>
                    <a:pt x="1324" y="377"/>
                    <a:pt x="1324" y="377"/>
                  </a:cubicBezTo>
                  <a:cubicBezTo>
                    <a:pt x="1233" y="286"/>
                    <a:pt x="1142" y="241"/>
                    <a:pt x="1028" y="218"/>
                  </a:cubicBezTo>
                  <a:cubicBezTo>
                    <a:pt x="966" y="200"/>
                    <a:pt x="894" y="189"/>
                    <a:pt x="820" y="189"/>
                  </a:cubicBezTo>
                  <a:cubicBezTo>
                    <a:pt x="705" y="189"/>
                    <a:pt x="587" y="216"/>
                    <a:pt x="503" y="286"/>
                  </a:cubicBezTo>
                  <a:cubicBezTo>
                    <a:pt x="343" y="377"/>
                    <a:pt x="274" y="446"/>
                    <a:pt x="160" y="606"/>
                  </a:cubicBezTo>
                  <a:cubicBezTo>
                    <a:pt x="115" y="674"/>
                    <a:pt x="92" y="743"/>
                    <a:pt x="69" y="834"/>
                  </a:cubicBezTo>
                  <a:cubicBezTo>
                    <a:pt x="69" y="857"/>
                    <a:pt x="46" y="880"/>
                    <a:pt x="46" y="902"/>
                  </a:cubicBezTo>
                  <a:cubicBezTo>
                    <a:pt x="23" y="1017"/>
                    <a:pt x="0" y="1131"/>
                    <a:pt x="23" y="1222"/>
                  </a:cubicBezTo>
                  <a:cubicBezTo>
                    <a:pt x="46" y="1427"/>
                    <a:pt x="69" y="1519"/>
                    <a:pt x="160" y="1701"/>
                  </a:cubicBezTo>
                  <a:cubicBezTo>
                    <a:pt x="343" y="2135"/>
                    <a:pt x="822" y="2340"/>
                    <a:pt x="1279" y="2363"/>
                  </a:cubicBezTo>
                  <a:cubicBezTo>
                    <a:pt x="1316" y="2367"/>
                    <a:pt x="1354" y="2369"/>
                    <a:pt x="1392" y="2369"/>
                  </a:cubicBezTo>
                  <a:cubicBezTo>
                    <a:pt x="1559" y="2369"/>
                    <a:pt x="1723" y="2332"/>
                    <a:pt x="1872" y="2295"/>
                  </a:cubicBezTo>
                  <a:cubicBezTo>
                    <a:pt x="2032" y="2249"/>
                    <a:pt x="2215" y="2181"/>
                    <a:pt x="2374" y="2112"/>
                  </a:cubicBezTo>
                  <a:cubicBezTo>
                    <a:pt x="2557" y="1998"/>
                    <a:pt x="2739" y="1838"/>
                    <a:pt x="2854" y="1656"/>
                  </a:cubicBezTo>
                  <a:cubicBezTo>
                    <a:pt x="2922" y="1564"/>
                    <a:pt x="2968" y="1450"/>
                    <a:pt x="2991" y="1359"/>
                  </a:cubicBezTo>
                  <a:cubicBezTo>
                    <a:pt x="3036" y="1199"/>
                    <a:pt x="3036" y="1085"/>
                    <a:pt x="3013" y="925"/>
                  </a:cubicBezTo>
                  <a:cubicBezTo>
                    <a:pt x="2968" y="674"/>
                    <a:pt x="2876" y="446"/>
                    <a:pt x="2671" y="263"/>
                  </a:cubicBezTo>
                  <a:cubicBezTo>
                    <a:pt x="2557" y="149"/>
                    <a:pt x="2420" y="81"/>
                    <a:pt x="2260" y="35"/>
                  </a:cubicBezTo>
                  <a:cubicBezTo>
                    <a:pt x="2180" y="12"/>
                    <a:pt x="2089" y="1"/>
                    <a:pt x="20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8" name="Google Shape;1078;p36"/>
            <p:cNvSpPr/>
            <p:nvPr/>
          </p:nvSpPr>
          <p:spPr>
            <a:xfrm>
              <a:off x="7359050" y="1770925"/>
              <a:ext cx="66775" cy="64875"/>
            </a:xfrm>
            <a:custGeom>
              <a:rect b="b" l="l" r="r" t="t"/>
              <a:pathLst>
                <a:path extrusionOk="0" h="2595" w="2671">
                  <a:moveTo>
                    <a:pt x="1597" y="0"/>
                  </a:moveTo>
                  <a:cubicBezTo>
                    <a:pt x="1559" y="0"/>
                    <a:pt x="1521" y="6"/>
                    <a:pt x="1484" y="15"/>
                  </a:cubicBezTo>
                  <a:cubicBezTo>
                    <a:pt x="1392" y="15"/>
                    <a:pt x="1301" y="38"/>
                    <a:pt x="1233" y="106"/>
                  </a:cubicBezTo>
                  <a:cubicBezTo>
                    <a:pt x="1096" y="175"/>
                    <a:pt x="981" y="312"/>
                    <a:pt x="936" y="449"/>
                  </a:cubicBezTo>
                  <a:cubicBezTo>
                    <a:pt x="875" y="434"/>
                    <a:pt x="812" y="426"/>
                    <a:pt x="748" y="426"/>
                  </a:cubicBezTo>
                  <a:cubicBezTo>
                    <a:pt x="621" y="426"/>
                    <a:pt x="495" y="456"/>
                    <a:pt x="388" y="517"/>
                  </a:cubicBezTo>
                  <a:cubicBezTo>
                    <a:pt x="228" y="609"/>
                    <a:pt x="114" y="768"/>
                    <a:pt x="68" y="928"/>
                  </a:cubicBezTo>
                  <a:cubicBezTo>
                    <a:pt x="23" y="1156"/>
                    <a:pt x="0" y="1385"/>
                    <a:pt x="68" y="1590"/>
                  </a:cubicBezTo>
                  <a:cubicBezTo>
                    <a:pt x="137" y="1818"/>
                    <a:pt x="251" y="1978"/>
                    <a:pt x="411" y="2161"/>
                  </a:cubicBezTo>
                  <a:cubicBezTo>
                    <a:pt x="479" y="2229"/>
                    <a:pt x="548" y="2298"/>
                    <a:pt x="639" y="2343"/>
                  </a:cubicBezTo>
                  <a:cubicBezTo>
                    <a:pt x="685" y="2389"/>
                    <a:pt x="730" y="2412"/>
                    <a:pt x="799" y="2435"/>
                  </a:cubicBezTo>
                  <a:cubicBezTo>
                    <a:pt x="890" y="2480"/>
                    <a:pt x="981" y="2526"/>
                    <a:pt x="1096" y="2549"/>
                  </a:cubicBezTo>
                  <a:cubicBezTo>
                    <a:pt x="1187" y="2572"/>
                    <a:pt x="1324" y="2594"/>
                    <a:pt x="1415" y="2594"/>
                  </a:cubicBezTo>
                  <a:cubicBezTo>
                    <a:pt x="1643" y="2572"/>
                    <a:pt x="1849" y="2526"/>
                    <a:pt x="2031" y="2412"/>
                  </a:cubicBezTo>
                  <a:cubicBezTo>
                    <a:pt x="2191" y="2298"/>
                    <a:pt x="2351" y="2161"/>
                    <a:pt x="2442" y="1978"/>
                  </a:cubicBezTo>
                  <a:cubicBezTo>
                    <a:pt x="2625" y="1659"/>
                    <a:pt x="2671" y="1293"/>
                    <a:pt x="2579" y="951"/>
                  </a:cubicBezTo>
                  <a:cubicBezTo>
                    <a:pt x="2556" y="791"/>
                    <a:pt x="2488" y="631"/>
                    <a:pt x="2397" y="517"/>
                  </a:cubicBezTo>
                  <a:cubicBezTo>
                    <a:pt x="2328" y="426"/>
                    <a:pt x="2283" y="335"/>
                    <a:pt x="2191" y="266"/>
                  </a:cubicBezTo>
                  <a:cubicBezTo>
                    <a:pt x="2123" y="221"/>
                    <a:pt x="2077" y="175"/>
                    <a:pt x="2009" y="129"/>
                  </a:cubicBezTo>
                  <a:cubicBezTo>
                    <a:pt x="1917" y="84"/>
                    <a:pt x="1849" y="61"/>
                    <a:pt x="1758" y="38"/>
                  </a:cubicBezTo>
                  <a:cubicBezTo>
                    <a:pt x="1704" y="11"/>
                    <a:pt x="1651" y="0"/>
                    <a:pt x="159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9" name="Google Shape;1079;p36"/>
            <p:cNvSpPr/>
            <p:nvPr/>
          </p:nvSpPr>
          <p:spPr>
            <a:xfrm>
              <a:off x="7275150" y="1140175"/>
              <a:ext cx="63375" cy="66325"/>
            </a:xfrm>
            <a:custGeom>
              <a:rect b="b" l="l" r="r" t="t"/>
              <a:pathLst>
                <a:path extrusionOk="0" h="2653" w="2535">
                  <a:moveTo>
                    <a:pt x="1119" y="0"/>
                  </a:moveTo>
                  <a:cubicBezTo>
                    <a:pt x="868" y="0"/>
                    <a:pt x="617" y="69"/>
                    <a:pt x="412" y="206"/>
                  </a:cubicBezTo>
                  <a:cubicBezTo>
                    <a:pt x="252" y="297"/>
                    <a:pt x="138" y="457"/>
                    <a:pt x="92" y="617"/>
                  </a:cubicBezTo>
                  <a:cubicBezTo>
                    <a:pt x="46" y="754"/>
                    <a:pt x="46" y="913"/>
                    <a:pt x="115" y="1050"/>
                  </a:cubicBezTo>
                  <a:cubicBezTo>
                    <a:pt x="46" y="1164"/>
                    <a:pt x="1" y="1279"/>
                    <a:pt x="1" y="1416"/>
                  </a:cubicBezTo>
                  <a:cubicBezTo>
                    <a:pt x="1" y="1644"/>
                    <a:pt x="46" y="1872"/>
                    <a:pt x="183" y="2055"/>
                  </a:cubicBezTo>
                  <a:cubicBezTo>
                    <a:pt x="320" y="2237"/>
                    <a:pt x="480" y="2397"/>
                    <a:pt x="663" y="2511"/>
                  </a:cubicBezTo>
                  <a:cubicBezTo>
                    <a:pt x="841" y="2590"/>
                    <a:pt x="1037" y="2653"/>
                    <a:pt x="1235" y="2653"/>
                  </a:cubicBezTo>
                  <a:cubicBezTo>
                    <a:pt x="1265" y="2653"/>
                    <a:pt x="1295" y="2651"/>
                    <a:pt x="1325" y="2648"/>
                  </a:cubicBezTo>
                  <a:cubicBezTo>
                    <a:pt x="1439" y="2648"/>
                    <a:pt x="1553" y="2625"/>
                    <a:pt x="1644" y="2602"/>
                  </a:cubicBezTo>
                  <a:cubicBezTo>
                    <a:pt x="1827" y="2534"/>
                    <a:pt x="1941" y="2466"/>
                    <a:pt x="2078" y="2351"/>
                  </a:cubicBezTo>
                  <a:cubicBezTo>
                    <a:pt x="2260" y="2192"/>
                    <a:pt x="2375" y="1986"/>
                    <a:pt x="2443" y="1781"/>
                  </a:cubicBezTo>
                  <a:cubicBezTo>
                    <a:pt x="2466" y="1735"/>
                    <a:pt x="2489" y="1689"/>
                    <a:pt x="2489" y="1644"/>
                  </a:cubicBezTo>
                  <a:cubicBezTo>
                    <a:pt x="2511" y="1530"/>
                    <a:pt x="2534" y="1393"/>
                    <a:pt x="2511" y="1279"/>
                  </a:cubicBezTo>
                  <a:cubicBezTo>
                    <a:pt x="2511" y="1073"/>
                    <a:pt x="2466" y="845"/>
                    <a:pt x="2329" y="639"/>
                  </a:cubicBezTo>
                  <a:cubicBezTo>
                    <a:pt x="2215" y="457"/>
                    <a:pt x="2032" y="274"/>
                    <a:pt x="1827" y="183"/>
                  </a:cubicBezTo>
                  <a:cubicBezTo>
                    <a:pt x="1621" y="69"/>
                    <a:pt x="1370" y="0"/>
                    <a:pt x="111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0" name="Google Shape;1080;p36"/>
            <p:cNvSpPr/>
            <p:nvPr/>
          </p:nvSpPr>
          <p:spPr>
            <a:xfrm>
              <a:off x="7158175" y="1293225"/>
              <a:ext cx="54225" cy="54925"/>
            </a:xfrm>
            <a:custGeom>
              <a:rect b="b" l="l" r="r" t="t"/>
              <a:pathLst>
                <a:path extrusionOk="0" h="2197" w="2169">
                  <a:moveTo>
                    <a:pt x="1069" y="0"/>
                  </a:moveTo>
                  <a:cubicBezTo>
                    <a:pt x="1024" y="0"/>
                    <a:pt x="979" y="6"/>
                    <a:pt x="936" y="18"/>
                  </a:cubicBezTo>
                  <a:lnTo>
                    <a:pt x="708" y="18"/>
                  </a:lnTo>
                  <a:cubicBezTo>
                    <a:pt x="684" y="12"/>
                    <a:pt x="659" y="9"/>
                    <a:pt x="635" y="9"/>
                  </a:cubicBezTo>
                  <a:cubicBezTo>
                    <a:pt x="568" y="9"/>
                    <a:pt x="501" y="31"/>
                    <a:pt x="434" y="64"/>
                  </a:cubicBezTo>
                  <a:cubicBezTo>
                    <a:pt x="343" y="87"/>
                    <a:pt x="274" y="133"/>
                    <a:pt x="206" y="201"/>
                  </a:cubicBezTo>
                  <a:cubicBezTo>
                    <a:pt x="137" y="269"/>
                    <a:pt x="92" y="338"/>
                    <a:pt x="69" y="429"/>
                  </a:cubicBezTo>
                  <a:cubicBezTo>
                    <a:pt x="23" y="521"/>
                    <a:pt x="0" y="612"/>
                    <a:pt x="0" y="703"/>
                  </a:cubicBezTo>
                  <a:cubicBezTo>
                    <a:pt x="23" y="886"/>
                    <a:pt x="69" y="1068"/>
                    <a:pt x="206" y="1205"/>
                  </a:cubicBezTo>
                  <a:cubicBezTo>
                    <a:pt x="229" y="1205"/>
                    <a:pt x="229" y="1205"/>
                    <a:pt x="252" y="1228"/>
                  </a:cubicBezTo>
                  <a:cubicBezTo>
                    <a:pt x="252" y="1297"/>
                    <a:pt x="274" y="1388"/>
                    <a:pt x="274" y="1456"/>
                  </a:cubicBezTo>
                  <a:cubicBezTo>
                    <a:pt x="274" y="1479"/>
                    <a:pt x="297" y="1502"/>
                    <a:pt x="297" y="1525"/>
                  </a:cubicBezTo>
                  <a:cubicBezTo>
                    <a:pt x="320" y="1593"/>
                    <a:pt x="343" y="1662"/>
                    <a:pt x="389" y="1730"/>
                  </a:cubicBezTo>
                  <a:cubicBezTo>
                    <a:pt x="389" y="1730"/>
                    <a:pt x="389" y="1753"/>
                    <a:pt x="411" y="1753"/>
                  </a:cubicBezTo>
                  <a:cubicBezTo>
                    <a:pt x="457" y="1822"/>
                    <a:pt x="480" y="1890"/>
                    <a:pt x="548" y="1936"/>
                  </a:cubicBezTo>
                  <a:cubicBezTo>
                    <a:pt x="662" y="2050"/>
                    <a:pt x="777" y="2095"/>
                    <a:pt x="914" y="2164"/>
                  </a:cubicBezTo>
                  <a:lnTo>
                    <a:pt x="982" y="2164"/>
                  </a:lnTo>
                  <a:cubicBezTo>
                    <a:pt x="1030" y="2180"/>
                    <a:pt x="1090" y="2196"/>
                    <a:pt x="1145" y="2196"/>
                  </a:cubicBezTo>
                  <a:cubicBezTo>
                    <a:pt x="1168" y="2196"/>
                    <a:pt x="1190" y="2193"/>
                    <a:pt x="1210" y="2187"/>
                  </a:cubicBezTo>
                  <a:cubicBezTo>
                    <a:pt x="1279" y="2187"/>
                    <a:pt x="1347" y="2187"/>
                    <a:pt x="1416" y="2164"/>
                  </a:cubicBezTo>
                  <a:lnTo>
                    <a:pt x="1438" y="2164"/>
                  </a:lnTo>
                  <a:cubicBezTo>
                    <a:pt x="1484" y="2141"/>
                    <a:pt x="1507" y="2141"/>
                    <a:pt x="1553" y="2118"/>
                  </a:cubicBezTo>
                  <a:cubicBezTo>
                    <a:pt x="1575" y="2095"/>
                    <a:pt x="1621" y="2095"/>
                    <a:pt x="1644" y="2073"/>
                  </a:cubicBezTo>
                  <a:cubicBezTo>
                    <a:pt x="1667" y="2073"/>
                    <a:pt x="1667" y="2073"/>
                    <a:pt x="1667" y="2050"/>
                  </a:cubicBezTo>
                  <a:cubicBezTo>
                    <a:pt x="1735" y="2027"/>
                    <a:pt x="1781" y="1981"/>
                    <a:pt x="1827" y="1936"/>
                  </a:cubicBezTo>
                  <a:cubicBezTo>
                    <a:pt x="1849" y="1936"/>
                    <a:pt x="1849" y="1913"/>
                    <a:pt x="1872" y="1890"/>
                  </a:cubicBezTo>
                  <a:cubicBezTo>
                    <a:pt x="1986" y="1753"/>
                    <a:pt x="2032" y="1685"/>
                    <a:pt x="2100" y="1502"/>
                  </a:cubicBezTo>
                  <a:cubicBezTo>
                    <a:pt x="2123" y="1411"/>
                    <a:pt x="2146" y="1319"/>
                    <a:pt x="2146" y="1205"/>
                  </a:cubicBezTo>
                  <a:cubicBezTo>
                    <a:pt x="2169" y="1114"/>
                    <a:pt x="2146" y="1023"/>
                    <a:pt x="2123" y="931"/>
                  </a:cubicBezTo>
                  <a:cubicBezTo>
                    <a:pt x="2123" y="909"/>
                    <a:pt x="2123" y="886"/>
                    <a:pt x="2100" y="863"/>
                  </a:cubicBezTo>
                  <a:cubicBezTo>
                    <a:pt x="2078" y="794"/>
                    <a:pt x="2055" y="726"/>
                    <a:pt x="2032" y="657"/>
                  </a:cubicBezTo>
                  <a:cubicBezTo>
                    <a:pt x="2009" y="612"/>
                    <a:pt x="1963" y="566"/>
                    <a:pt x="1941" y="521"/>
                  </a:cubicBezTo>
                  <a:cubicBezTo>
                    <a:pt x="1895" y="498"/>
                    <a:pt x="1872" y="452"/>
                    <a:pt x="1827" y="406"/>
                  </a:cubicBezTo>
                  <a:cubicBezTo>
                    <a:pt x="1781" y="338"/>
                    <a:pt x="1712" y="292"/>
                    <a:pt x="1644" y="247"/>
                  </a:cubicBezTo>
                  <a:cubicBezTo>
                    <a:pt x="1621" y="224"/>
                    <a:pt x="1598" y="224"/>
                    <a:pt x="1575" y="201"/>
                  </a:cubicBezTo>
                  <a:cubicBezTo>
                    <a:pt x="1553" y="201"/>
                    <a:pt x="1530" y="201"/>
                    <a:pt x="1530" y="178"/>
                  </a:cubicBezTo>
                  <a:cubicBezTo>
                    <a:pt x="1484" y="155"/>
                    <a:pt x="1461" y="133"/>
                    <a:pt x="1438" y="110"/>
                  </a:cubicBezTo>
                  <a:cubicBezTo>
                    <a:pt x="1322" y="43"/>
                    <a:pt x="1192" y="0"/>
                    <a:pt x="10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1" name="Google Shape;1081;p36"/>
            <p:cNvSpPr/>
            <p:nvPr/>
          </p:nvSpPr>
          <p:spPr>
            <a:xfrm>
              <a:off x="7034350" y="1398425"/>
              <a:ext cx="54225" cy="53575"/>
            </a:xfrm>
            <a:custGeom>
              <a:rect b="b" l="l" r="r" t="t"/>
              <a:pathLst>
                <a:path extrusionOk="0" h="2143" w="2169">
                  <a:moveTo>
                    <a:pt x="1204" y="1"/>
                  </a:moveTo>
                  <a:cubicBezTo>
                    <a:pt x="1174" y="1"/>
                    <a:pt x="1146" y="4"/>
                    <a:pt x="1119" y="10"/>
                  </a:cubicBezTo>
                  <a:cubicBezTo>
                    <a:pt x="1028" y="10"/>
                    <a:pt x="959" y="10"/>
                    <a:pt x="868" y="33"/>
                  </a:cubicBezTo>
                  <a:cubicBezTo>
                    <a:pt x="845" y="33"/>
                    <a:pt x="822" y="56"/>
                    <a:pt x="799" y="56"/>
                  </a:cubicBezTo>
                  <a:cubicBezTo>
                    <a:pt x="776" y="56"/>
                    <a:pt x="754" y="79"/>
                    <a:pt x="731" y="79"/>
                  </a:cubicBezTo>
                  <a:cubicBezTo>
                    <a:pt x="640" y="102"/>
                    <a:pt x="525" y="124"/>
                    <a:pt x="434" y="170"/>
                  </a:cubicBezTo>
                  <a:cubicBezTo>
                    <a:pt x="388" y="216"/>
                    <a:pt x="343" y="238"/>
                    <a:pt x="297" y="284"/>
                  </a:cubicBezTo>
                  <a:cubicBezTo>
                    <a:pt x="206" y="375"/>
                    <a:pt x="160" y="467"/>
                    <a:pt x="115" y="581"/>
                  </a:cubicBezTo>
                  <a:cubicBezTo>
                    <a:pt x="115" y="604"/>
                    <a:pt x="92" y="649"/>
                    <a:pt x="92" y="672"/>
                  </a:cubicBezTo>
                  <a:cubicBezTo>
                    <a:pt x="92" y="695"/>
                    <a:pt x="92" y="695"/>
                    <a:pt x="92" y="718"/>
                  </a:cubicBezTo>
                  <a:cubicBezTo>
                    <a:pt x="69" y="741"/>
                    <a:pt x="69" y="763"/>
                    <a:pt x="69" y="786"/>
                  </a:cubicBezTo>
                  <a:cubicBezTo>
                    <a:pt x="46" y="786"/>
                    <a:pt x="46" y="809"/>
                    <a:pt x="46" y="809"/>
                  </a:cubicBezTo>
                  <a:cubicBezTo>
                    <a:pt x="0" y="992"/>
                    <a:pt x="23" y="1129"/>
                    <a:pt x="46" y="1311"/>
                  </a:cubicBezTo>
                  <a:cubicBezTo>
                    <a:pt x="69" y="1403"/>
                    <a:pt x="115" y="1494"/>
                    <a:pt x="160" y="1540"/>
                  </a:cubicBezTo>
                  <a:cubicBezTo>
                    <a:pt x="183" y="1562"/>
                    <a:pt x="206" y="1562"/>
                    <a:pt x="206" y="1585"/>
                  </a:cubicBezTo>
                  <a:cubicBezTo>
                    <a:pt x="206" y="1585"/>
                    <a:pt x="206" y="1608"/>
                    <a:pt x="206" y="1608"/>
                  </a:cubicBezTo>
                  <a:cubicBezTo>
                    <a:pt x="229" y="1631"/>
                    <a:pt x="251" y="1654"/>
                    <a:pt x="251" y="1676"/>
                  </a:cubicBezTo>
                  <a:cubicBezTo>
                    <a:pt x="320" y="1745"/>
                    <a:pt x="366" y="1813"/>
                    <a:pt x="411" y="1882"/>
                  </a:cubicBezTo>
                  <a:cubicBezTo>
                    <a:pt x="434" y="1905"/>
                    <a:pt x="434" y="1905"/>
                    <a:pt x="457" y="1905"/>
                  </a:cubicBezTo>
                  <a:cubicBezTo>
                    <a:pt x="571" y="2019"/>
                    <a:pt x="571" y="2019"/>
                    <a:pt x="685" y="2064"/>
                  </a:cubicBezTo>
                  <a:cubicBezTo>
                    <a:pt x="708" y="2064"/>
                    <a:pt x="754" y="2087"/>
                    <a:pt x="776" y="2110"/>
                  </a:cubicBezTo>
                  <a:cubicBezTo>
                    <a:pt x="845" y="2133"/>
                    <a:pt x="959" y="2133"/>
                    <a:pt x="1028" y="2133"/>
                  </a:cubicBezTo>
                  <a:cubicBezTo>
                    <a:pt x="1054" y="2140"/>
                    <a:pt x="1083" y="2142"/>
                    <a:pt x="1112" y="2142"/>
                  </a:cubicBezTo>
                  <a:cubicBezTo>
                    <a:pt x="1184" y="2142"/>
                    <a:pt x="1260" y="2126"/>
                    <a:pt x="1324" y="2110"/>
                  </a:cubicBezTo>
                  <a:cubicBezTo>
                    <a:pt x="1416" y="2087"/>
                    <a:pt x="1484" y="2042"/>
                    <a:pt x="1553" y="2019"/>
                  </a:cubicBezTo>
                  <a:cubicBezTo>
                    <a:pt x="1575" y="2019"/>
                    <a:pt x="1598" y="1996"/>
                    <a:pt x="1621" y="1996"/>
                  </a:cubicBezTo>
                  <a:cubicBezTo>
                    <a:pt x="1689" y="1950"/>
                    <a:pt x="1758" y="1882"/>
                    <a:pt x="1804" y="1836"/>
                  </a:cubicBezTo>
                  <a:cubicBezTo>
                    <a:pt x="1826" y="1813"/>
                    <a:pt x="1849" y="1813"/>
                    <a:pt x="1849" y="1791"/>
                  </a:cubicBezTo>
                  <a:cubicBezTo>
                    <a:pt x="1918" y="1722"/>
                    <a:pt x="1986" y="1631"/>
                    <a:pt x="2032" y="1540"/>
                  </a:cubicBezTo>
                  <a:cubicBezTo>
                    <a:pt x="2078" y="1471"/>
                    <a:pt x="2100" y="1380"/>
                    <a:pt x="2123" y="1311"/>
                  </a:cubicBezTo>
                  <a:cubicBezTo>
                    <a:pt x="2146" y="1288"/>
                    <a:pt x="2146" y="1266"/>
                    <a:pt x="2146" y="1243"/>
                  </a:cubicBezTo>
                  <a:cubicBezTo>
                    <a:pt x="2169" y="1174"/>
                    <a:pt x="2169" y="1083"/>
                    <a:pt x="2169" y="1015"/>
                  </a:cubicBezTo>
                  <a:cubicBezTo>
                    <a:pt x="2169" y="992"/>
                    <a:pt x="2169" y="992"/>
                    <a:pt x="2169" y="969"/>
                  </a:cubicBezTo>
                  <a:cubicBezTo>
                    <a:pt x="2169" y="900"/>
                    <a:pt x="2169" y="832"/>
                    <a:pt x="2146" y="763"/>
                  </a:cubicBezTo>
                  <a:cubicBezTo>
                    <a:pt x="2123" y="672"/>
                    <a:pt x="2078" y="604"/>
                    <a:pt x="2055" y="535"/>
                  </a:cubicBezTo>
                  <a:cubicBezTo>
                    <a:pt x="2055" y="512"/>
                    <a:pt x="2032" y="490"/>
                    <a:pt x="2032" y="467"/>
                  </a:cubicBezTo>
                  <a:cubicBezTo>
                    <a:pt x="1986" y="421"/>
                    <a:pt x="1941" y="375"/>
                    <a:pt x="1895" y="307"/>
                  </a:cubicBezTo>
                  <a:cubicBezTo>
                    <a:pt x="1895" y="307"/>
                    <a:pt x="1895" y="307"/>
                    <a:pt x="1872" y="284"/>
                  </a:cubicBezTo>
                  <a:cubicBezTo>
                    <a:pt x="1872" y="284"/>
                    <a:pt x="1872" y="284"/>
                    <a:pt x="1849" y="261"/>
                  </a:cubicBezTo>
                  <a:cubicBezTo>
                    <a:pt x="1804" y="216"/>
                    <a:pt x="1758" y="170"/>
                    <a:pt x="1689" y="147"/>
                  </a:cubicBezTo>
                  <a:cubicBezTo>
                    <a:pt x="1621" y="102"/>
                    <a:pt x="1553" y="79"/>
                    <a:pt x="1484" y="56"/>
                  </a:cubicBezTo>
                  <a:cubicBezTo>
                    <a:pt x="1461" y="33"/>
                    <a:pt x="1438" y="33"/>
                    <a:pt x="1416" y="33"/>
                  </a:cubicBezTo>
                  <a:cubicBezTo>
                    <a:pt x="1351" y="17"/>
                    <a:pt x="1275" y="1"/>
                    <a:pt x="12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2" name="Google Shape;1082;p36"/>
            <p:cNvSpPr/>
            <p:nvPr/>
          </p:nvSpPr>
          <p:spPr>
            <a:xfrm>
              <a:off x="7035500" y="1552750"/>
              <a:ext cx="55375" cy="58225"/>
            </a:xfrm>
            <a:custGeom>
              <a:rect b="b" l="l" r="r" t="t"/>
              <a:pathLst>
                <a:path extrusionOk="0" h="2329" w="2215">
                  <a:moveTo>
                    <a:pt x="976" y="0"/>
                  </a:moveTo>
                  <a:cubicBezTo>
                    <a:pt x="850" y="0"/>
                    <a:pt x="723" y="30"/>
                    <a:pt x="616" y="91"/>
                  </a:cubicBezTo>
                  <a:cubicBezTo>
                    <a:pt x="525" y="160"/>
                    <a:pt x="434" y="228"/>
                    <a:pt x="342" y="320"/>
                  </a:cubicBezTo>
                  <a:cubicBezTo>
                    <a:pt x="274" y="411"/>
                    <a:pt x="205" y="502"/>
                    <a:pt x="160" y="594"/>
                  </a:cubicBezTo>
                  <a:cubicBezTo>
                    <a:pt x="114" y="708"/>
                    <a:pt x="46" y="822"/>
                    <a:pt x="23" y="936"/>
                  </a:cubicBezTo>
                  <a:cubicBezTo>
                    <a:pt x="23" y="1004"/>
                    <a:pt x="0" y="1096"/>
                    <a:pt x="0" y="1187"/>
                  </a:cubicBezTo>
                  <a:cubicBezTo>
                    <a:pt x="0" y="1278"/>
                    <a:pt x="23" y="1370"/>
                    <a:pt x="46" y="1461"/>
                  </a:cubicBezTo>
                  <a:cubicBezTo>
                    <a:pt x="46" y="1484"/>
                    <a:pt x="46" y="1507"/>
                    <a:pt x="69" y="1529"/>
                  </a:cubicBezTo>
                  <a:cubicBezTo>
                    <a:pt x="91" y="1621"/>
                    <a:pt x="114" y="1689"/>
                    <a:pt x="160" y="1758"/>
                  </a:cubicBezTo>
                  <a:cubicBezTo>
                    <a:pt x="205" y="1826"/>
                    <a:pt x="251" y="1895"/>
                    <a:pt x="320" y="1963"/>
                  </a:cubicBezTo>
                  <a:cubicBezTo>
                    <a:pt x="320" y="1986"/>
                    <a:pt x="342" y="2009"/>
                    <a:pt x="365" y="2031"/>
                  </a:cubicBezTo>
                  <a:cubicBezTo>
                    <a:pt x="434" y="2077"/>
                    <a:pt x="502" y="2123"/>
                    <a:pt x="571" y="2168"/>
                  </a:cubicBezTo>
                  <a:cubicBezTo>
                    <a:pt x="639" y="2214"/>
                    <a:pt x="730" y="2237"/>
                    <a:pt x="799" y="2283"/>
                  </a:cubicBezTo>
                  <a:cubicBezTo>
                    <a:pt x="913" y="2305"/>
                    <a:pt x="1027" y="2328"/>
                    <a:pt x="1141" y="2328"/>
                  </a:cubicBezTo>
                  <a:lnTo>
                    <a:pt x="1210" y="2328"/>
                  </a:lnTo>
                  <a:cubicBezTo>
                    <a:pt x="1301" y="2328"/>
                    <a:pt x="1370" y="2328"/>
                    <a:pt x="1461" y="2283"/>
                  </a:cubicBezTo>
                  <a:cubicBezTo>
                    <a:pt x="1621" y="2237"/>
                    <a:pt x="1758" y="2168"/>
                    <a:pt x="1895" y="2054"/>
                  </a:cubicBezTo>
                  <a:cubicBezTo>
                    <a:pt x="1917" y="2009"/>
                    <a:pt x="1940" y="1963"/>
                    <a:pt x="1986" y="1940"/>
                  </a:cubicBezTo>
                  <a:cubicBezTo>
                    <a:pt x="2009" y="1895"/>
                    <a:pt x="2054" y="1849"/>
                    <a:pt x="2077" y="1803"/>
                  </a:cubicBezTo>
                  <a:cubicBezTo>
                    <a:pt x="2123" y="1712"/>
                    <a:pt x="2168" y="1621"/>
                    <a:pt x="2191" y="1507"/>
                  </a:cubicBezTo>
                  <a:cubicBezTo>
                    <a:pt x="2214" y="1301"/>
                    <a:pt x="2214" y="1210"/>
                    <a:pt x="2168" y="1004"/>
                  </a:cubicBezTo>
                  <a:cubicBezTo>
                    <a:pt x="2168" y="982"/>
                    <a:pt x="2168" y="959"/>
                    <a:pt x="2168" y="959"/>
                  </a:cubicBezTo>
                  <a:cubicBezTo>
                    <a:pt x="2146" y="867"/>
                    <a:pt x="2100" y="799"/>
                    <a:pt x="2054" y="730"/>
                  </a:cubicBezTo>
                  <a:cubicBezTo>
                    <a:pt x="2054" y="708"/>
                    <a:pt x="2054" y="708"/>
                    <a:pt x="2054" y="708"/>
                  </a:cubicBezTo>
                  <a:cubicBezTo>
                    <a:pt x="2009" y="639"/>
                    <a:pt x="1963" y="594"/>
                    <a:pt x="1917" y="548"/>
                  </a:cubicBezTo>
                  <a:cubicBezTo>
                    <a:pt x="1917" y="525"/>
                    <a:pt x="1895" y="525"/>
                    <a:pt x="1895" y="525"/>
                  </a:cubicBezTo>
                  <a:cubicBezTo>
                    <a:pt x="1849" y="479"/>
                    <a:pt x="1780" y="434"/>
                    <a:pt x="1735" y="388"/>
                  </a:cubicBezTo>
                  <a:cubicBezTo>
                    <a:pt x="1712" y="388"/>
                    <a:pt x="1712" y="365"/>
                    <a:pt x="1712" y="365"/>
                  </a:cubicBezTo>
                  <a:cubicBezTo>
                    <a:pt x="1643" y="342"/>
                    <a:pt x="1598" y="320"/>
                    <a:pt x="1529" y="297"/>
                  </a:cubicBezTo>
                  <a:cubicBezTo>
                    <a:pt x="1438" y="183"/>
                    <a:pt x="1324" y="69"/>
                    <a:pt x="1164" y="23"/>
                  </a:cubicBezTo>
                  <a:cubicBezTo>
                    <a:pt x="1103" y="8"/>
                    <a:pt x="1040" y="0"/>
                    <a:pt x="9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3" name="Google Shape;1083;p36"/>
            <p:cNvSpPr/>
            <p:nvPr/>
          </p:nvSpPr>
          <p:spPr>
            <a:xfrm>
              <a:off x="7147900" y="1679900"/>
              <a:ext cx="64500" cy="61400"/>
            </a:xfrm>
            <a:custGeom>
              <a:rect b="b" l="l" r="r" t="t"/>
              <a:pathLst>
                <a:path extrusionOk="0" h="2456" w="2580">
                  <a:moveTo>
                    <a:pt x="970" y="1"/>
                  </a:moveTo>
                  <a:cubicBezTo>
                    <a:pt x="951" y="1"/>
                    <a:pt x="932" y="2"/>
                    <a:pt x="914" y="4"/>
                  </a:cubicBezTo>
                  <a:cubicBezTo>
                    <a:pt x="868" y="4"/>
                    <a:pt x="800" y="27"/>
                    <a:pt x="731" y="27"/>
                  </a:cubicBezTo>
                  <a:cubicBezTo>
                    <a:pt x="617" y="50"/>
                    <a:pt x="503" y="118"/>
                    <a:pt x="434" y="210"/>
                  </a:cubicBezTo>
                  <a:cubicBezTo>
                    <a:pt x="411" y="232"/>
                    <a:pt x="389" y="255"/>
                    <a:pt x="366" y="278"/>
                  </a:cubicBezTo>
                  <a:cubicBezTo>
                    <a:pt x="297" y="346"/>
                    <a:pt x="252" y="415"/>
                    <a:pt x="206" y="483"/>
                  </a:cubicBezTo>
                  <a:cubicBezTo>
                    <a:pt x="138" y="575"/>
                    <a:pt x="92" y="689"/>
                    <a:pt x="69" y="826"/>
                  </a:cubicBezTo>
                  <a:cubicBezTo>
                    <a:pt x="1" y="1054"/>
                    <a:pt x="1" y="1305"/>
                    <a:pt x="69" y="1533"/>
                  </a:cubicBezTo>
                  <a:cubicBezTo>
                    <a:pt x="92" y="1625"/>
                    <a:pt x="138" y="1716"/>
                    <a:pt x="183" y="1784"/>
                  </a:cubicBezTo>
                  <a:cubicBezTo>
                    <a:pt x="183" y="1807"/>
                    <a:pt x="206" y="1853"/>
                    <a:pt x="229" y="1876"/>
                  </a:cubicBezTo>
                  <a:cubicBezTo>
                    <a:pt x="275" y="1944"/>
                    <a:pt x="320" y="2013"/>
                    <a:pt x="389" y="2081"/>
                  </a:cubicBezTo>
                  <a:cubicBezTo>
                    <a:pt x="434" y="2127"/>
                    <a:pt x="526" y="2195"/>
                    <a:pt x="594" y="2241"/>
                  </a:cubicBezTo>
                  <a:cubicBezTo>
                    <a:pt x="777" y="2378"/>
                    <a:pt x="1028" y="2424"/>
                    <a:pt x="1279" y="2446"/>
                  </a:cubicBezTo>
                  <a:cubicBezTo>
                    <a:pt x="1312" y="2453"/>
                    <a:pt x="1346" y="2456"/>
                    <a:pt x="1379" y="2456"/>
                  </a:cubicBezTo>
                  <a:cubicBezTo>
                    <a:pt x="1460" y="2456"/>
                    <a:pt x="1541" y="2440"/>
                    <a:pt x="1621" y="2424"/>
                  </a:cubicBezTo>
                  <a:cubicBezTo>
                    <a:pt x="1667" y="2424"/>
                    <a:pt x="1690" y="2401"/>
                    <a:pt x="1713" y="2401"/>
                  </a:cubicBezTo>
                  <a:cubicBezTo>
                    <a:pt x="1804" y="2378"/>
                    <a:pt x="1895" y="2332"/>
                    <a:pt x="1964" y="2287"/>
                  </a:cubicBezTo>
                  <a:cubicBezTo>
                    <a:pt x="2009" y="2264"/>
                    <a:pt x="2055" y="2218"/>
                    <a:pt x="2101" y="2195"/>
                  </a:cubicBezTo>
                  <a:cubicBezTo>
                    <a:pt x="2146" y="2150"/>
                    <a:pt x="2192" y="2127"/>
                    <a:pt x="2238" y="2081"/>
                  </a:cubicBezTo>
                  <a:cubicBezTo>
                    <a:pt x="2306" y="2013"/>
                    <a:pt x="2352" y="1944"/>
                    <a:pt x="2397" y="1876"/>
                  </a:cubicBezTo>
                  <a:cubicBezTo>
                    <a:pt x="2443" y="1807"/>
                    <a:pt x="2466" y="1716"/>
                    <a:pt x="2511" y="1647"/>
                  </a:cubicBezTo>
                  <a:cubicBezTo>
                    <a:pt x="2511" y="1602"/>
                    <a:pt x="2534" y="1579"/>
                    <a:pt x="2534" y="1556"/>
                  </a:cubicBezTo>
                  <a:cubicBezTo>
                    <a:pt x="2557" y="1465"/>
                    <a:pt x="2557" y="1374"/>
                    <a:pt x="2557" y="1282"/>
                  </a:cubicBezTo>
                  <a:cubicBezTo>
                    <a:pt x="2580" y="1100"/>
                    <a:pt x="2511" y="963"/>
                    <a:pt x="2443" y="780"/>
                  </a:cubicBezTo>
                  <a:cubicBezTo>
                    <a:pt x="2374" y="643"/>
                    <a:pt x="2238" y="506"/>
                    <a:pt x="2101" y="438"/>
                  </a:cubicBezTo>
                  <a:cubicBezTo>
                    <a:pt x="2101" y="415"/>
                    <a:pt x="2078" y="415"/>
                    <a:pt x="2078" y="415"/>
                  </a:cubicBezTo>
                  <a:cubicBezTo>
                    <a:pt x="2009" y="369"/>
                    <a:pt x="1941" y="346"/>
                    <a:pt x="1895" y="324"/>
                  </a:cubicBezTo>
                  <a:lnTo>
                    <a:pt x="1849" y="324"/>
                  </a:lnTo>
                  <a:cubicBezTo>
                    <a:pt x="1781" y="301"/>
                    <a:pt x="1713" y="301"/>
                    <a:pt x="1644" y="301"/>
                  </a:cubicBezTo>
                  <a:cubicBezTo>
                    <a:pt x="1598" y="301"/>
                    <a:pt x="1553" y="301"/>
                    <a:pt x="1507" y="324"/>
                  </a:cubicBezTo>
                  <a:cubicBezTo>
                    <a:pt x="1484" y="278"/>
                    <a:pt x="1439" y="232"/>
                    <a:pt x="1416" y="210"/>
                  </a:cubicBezTo>
                  <a:cubicBezTo>
                    <a:pt x="1293" y="87"/>
                    <a:pt x="1133" y="1"/>
                    <a:pt x="9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4" name="Google Shape;1084;p36"/>
            <p:cNvSpPr/>
            <p:nvPr/>
          </p:nvSpPr>
          <p:spPr>
            <a:xfrm>
              <a:off x="7300825" y="1652600"/>
              <a:ext cx="67375" cy="59600"/>
            </a:xfrm>
            <a:custGeom>
              <a:rect b="b" l="l" r="r" t="t"/>
              <a:pathLst>
                <a:path extrusionOk="0" h="2384" w="2695">
                  <a:moveTo>
                    <a:pt x="1530" y="0"/>
                  </a:moveTo>
                  <a:cubicBezTo>
                    <a:pt x="1439" y="0"/>
                    <a:pt x="1348" y="23"/>
                    <a:pt x="1279" y="46"/>
                  </a:cubicBezTo>
                  <a:cubicBezTo>
                    <a:pt x="1096" y="92"/>
                    <a:pt x="982" y="160"/>
                    <a:pt x="845" y="274"/>
                  </a:cubicBezTo>
                  <a:cubicBezTo>
                    <a:pt x="845" y="297"/>
                    <a:pt x="845" y="297"/>
                    <a:pt x="823" y="297"/>
                  </a:cubicBezTo>
                  <a:lnTo>
                    <a:pt x="708" y="297"/>
                  </a:lnTo>
                  <a:cubicBezTo>
                    <a:pt x="526" y="297"/>
                    <a:pt x="343" y="366"/>
                    <a:pt x="206" y="503"/>
                  </a:cubicBezTo>
                  <a:lnTo>
                    <a:pt x="115" y="640"/>
                  </a:lnTo>
                  <a:cubicBezTo>
                    <a:pt x="46" y="754"/>
                    <a:pt x="1" y="868"/>
                    <a:pt x="1" y="982"/>
                  </a:cubicBezTo>
                  <a:cubicBezTo>
                    <a:pt x="1" y="1050"/>
                    <a:pt x="1" y="1096"/>
                    <a:pt x="1" y="1165"/>
                  </a:cubicBezTo>
                  <a:cubicBezTo>
                    <a:pt x="24" y="1279"/>
                    <a:pt x="24" y="1393"/>
                    <a:pt x="69" y="1484"/>
                  </a:cubicBezTo>
                  <a:cubicBezTo>
                    <a:pt x="161" y="1690"/>
                    <a:pt x="252" y="1895"/>
                    <a:pt x="435" y="2032"/>
                  </a:cubicBezTo>
                  <a:cubicBezTo>
                    <a:pt x="594" y="2169"/>
                    <a:pt x="800" y="2306"/>
                    <a:pt x="1005" y="2351"/>
                  </a:cubicBezTo>
                  <a:cubicBezTo>
                    <a:pt x="1108" y="2372"/>
                    <a:pt x="1206" y="2383"/>
                    <a:pt x="1303" y="2383"/>
                  </a:cubicBezTo>
                  <a:cubicBezTo>
                    <a:pt x="1423" y="2383"/>
                    <a:pt x="1541" y="2366"/>
                    <a:pt x="1667" y="2329"/>
                  </a:cubicBezTo>
                  <a:cubicBezTo>
                    <a:pt x="2078" y="2192"/>
                    <a:pt x="2420" y="1872"/>
                    <a:pt x="2557" y="1438"/>
                  </a:cubicBezTo>
                  <a:cubicBezTo>
                    <a:pt x="2694" y="959"/>
                    <a:pt x="2512" y="388"/>
                    <a:pt x="2078" y="137"/>
                  </a:cubicBezTo>
                  <a:cubicBezTo>
                    <a:pt x="1918" y="46"/>
                    <a:pt x="1781" y="23"/>
                    <a:pt x="15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5" name="Google Shape;1085;p36"/>
            <p:cNvSpPr/>
            <p:nvPr/>
          </p:nvSpPr>
          <p:spPr>
            <a:xfrm>
              <a:off x="7346475" y="1317650"/>
              <a:ext cx="61650" cy="58225"/>
            </a:xfrm>
            <a:custGeom>
              <a:rect b="b" l="l" r="r" t="t"/>
              <a:pathLst>
                <a:path extrusionOk="0" h="2329" w="2466">
                  <a:moveTo>
                    <a:pt x="1096" y="0"/>
                  </a:moveTo>
                  <a:cubicBezTo>
                    <a:pt x="891" y="0"/>
                    <a:pt x="686" y="46"/>
                    <a:pt x="503" y="114"/>
                  </a:cubicBezTo>
                  <a:cubicBezTo>
                    <a:pt x="412" y="137"/>
                    <a:pt x="343" y="183"/>
                    <a:pt x="275" y="228"/>
                  </a:cubicBezTo>
                  <a:cubicBezTo>
                    <a:pt x="206" y="274"/>
                    <a:pt x="138" y="342"/>
                    <a:pt x="92" y="434"/>
                  </a:cubicBezTo>
                  <a:cubicBezTo>
                    <a:pt x="46" y="502"/>
                    <a:pt x="24" y="593"/>
                    <a:pt x="24" y="685"/>
                  </a:cubicBezTo>
                  <a:cubicBezTo>
                    <a:pt x="1" y="776"/>
                    <a:pt x="1" y="867"/>
                    <a:pt x="24" y="959"/>
                  </a:cubicBezTo>
                  <a:cubicBezTo>
                    <a:pt x="69" y="1141"/>
                    <a:pt x="183" y="1301"/>
                    <a:pt x="343" y="1392"/>
                  </a:cubicBezTo>
                  <a:lnTo>
                    <a:pt x="435" y="1415"/>
                  </a:lnTo>
                  <a:cubicBezTo>
                    <a:pt x="435" y="1461"/>
                    <a:pt x="457" y="1507"/>
                    <a:pt x="457" y="1552"/>
                  </a:cubicBezTo>
                  <a:cubicBezTo>
                    <a:pt x="480" y="1621"/>
                    <a:pt x="526" y="1689"/>
                    <a:pt x="549" y="1758"/>
                  </a:cubicBezTo>
                  <a:cubicBezTo>
                    <a:pt x="571" y="1780"/>
                    <a:pt x="571" y="1803"/>
                    <a:pt x="594" y="1826"/>
                  </a:cubicBezTo>
                  <a:cubicBezTo>
                    <a:pt x="640" y="1895"/>
                    <a:pt x="708" y="1986"/>
                    <a:pt x="777" y="2054"/>
                  </a:cubicBezTo>
                  <a:cubicBezTo>
                    <a:pt x="823" y="2100"/>
                    <a:pt x="891" y="2146"/>
                    <a:pt x="960" y="2191"/>
                  </a:cubicBezTo>
                  <a:cubicBezTo>
                    <a:pt x="1005" y="2214"/>
                    <a:pt x="1051" y="2214"/>
                    <a:pt x="1096" y="2237"/>
                  </a:cubicBezTo>
                  <a:cubicBezTo>
                    <a:pt x="1119" y="2260"/>
                    <a:pt x="1165" y="2283"/>
                    <a:pt x="1211" y="2305"/>
                  </a:cubicBezTo>
                  <a:lnTo>
                    <a:pt x="1348" y="2305"/>
                  </a:lnTo>
                  <a:cubicBezTo>
                    <a:pt x="1370" y="2305"/>
                    <a:pt x="1416" y="2328"/>
                    <a:pt x="1462" y="2328"/>
                  </a:cubicBezTo>
                  <a:lnTo>
                    <a:pt x="1484" y="2328"/>
                  </a:lnTo>
                  <a:cubicBezTo>
                    <a:pt x="1553" y="2328"/>
                    <a:pt x="1621" y="2305"/>
                    <a:pt x="1690" y="2305"/>
                  </a:cubicBezTo>
                  <a:cubicBezTo>
                    <a:pt x="1758" y="2283"/>
                    <a:pt x="1850" y="2237"/>
                    <a:pt x="1918" y="2214"/>
                  </a:cubicBezTo>
                  <a:cubicBezTo>
                    <a:pt x="1941" y="2191"/>
                    <a:pt x="1941" y="2191"/>
                    <a:pt x="1964" y="2168"/>
                  </a:cubicBezTo>
                  <a:cubicBezTo>
                    <a:pt x="2032" y="2123"/>
                    <a:pt x="2101" y="2077"/>
                    <a:pt x="2146" y="2031"/>
                  </a:cubicBezTo>
                  <a:cubicBezTo>
                    <a:pt x="2215" y="1963"/>
                    <a:pt x="2283" y="1872"/>
                    <a:pt x="2329" y="1780"/>
                  </a:cubicBezTo>
                  <a:cubicBezTo>
                    <a:pt x="2375" y="1712"/>
                    <a:pt x="2420" y="1598"/>
                    <a:pt x="2420" y="1507"/>
                  </a:cubicBezTo>
                  <a:cubicBezTo>
                    <a:pt x="2443" y="1415"/>
                    <a:pt x="2466" y="1301"/>
                    <a:pt x="2466" y="1187"/>
                  </a:cubicBezTo>
                  <a:cubicBezTo>
                    <a:pt x="2443" y="1096"/>
                    <a:pt x="2443" y="982"/>
                    <a:pt x="2398" y="890"/>
                  </a:cubicBezTo>
                  <a:cubicBezTo>
                    <a:pt x="2375" y="799"/>
                    <a:pt x="2352" y="730"/>
                    <a:pt x="2306" y="662"/>
                  </a:cubicBezTo>
                  <a:cubicBezTo>
                    <a:pt x="2306" y="639"/>
                    <a:pt x="2306" y="616"/>
                    <a:pt x="2283" y="593"/>
                  </a:cubicBezTo>
                  <a:cubicBezTo>
                    <a:pt x="2238" y="525"/>
                    <a:pt x="2192" y="479"/>
                    <a:pt x="2146" y="411"/>
                  </a:cubicBezTo>
                  <a:cubicBezTo>
                    <a:pt x="2124" y="388"/>
                    <a:pt x="2101" y="365"/>
                    <a:pt x="2101" y="365"/>
                  </a:cubicBezTo>
                  <a:cubicBezTo>
                    <a:pt x="2009" y="297"/>
                    <a:pt x="1918" y="205"/>
                    <a:pt x="1827" y="160"/>
                  </a:cubicBezTo>
                  <a:cubicBezTo>
                    <a:pt x="1713" y="114"/>
                    <a:pt x="1599" y="46"/>
                    <a:pt x="1462" y="46"/>
                  </a:cubicBezTo>
                  <a:cubicBezTo>
                    <a:pt x="1348" y="23"/>
                    <a:pt x="1233" y="0"/>
                    <a:pt x="10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6" name="Google Shape;1086;p36"/>
            <p:cNvSpPr/>
            <p:nvPr/>
          </p:nvSpPr>
          <p:spPr>
            <a:xfrm>
              <a:off x="7226650" y="1439075"/>
              <a:ext cx="57650" cy="66900"/>
            </a:xfrm>
            <a:custGeom>
              <a:rect b="b" l="l" r="r" t="t"/>
              <a:pathLst>
                <a:path extrusionOk="0" h="2676" w="2306">
                  <a:moveTo>
                    <a:pt x="1244" y="0"/>
                  </a:moveTo>
                  <a:cubicBezTo>
                    <a:pt x="1218" y="0"/>
                    <a:pt x="1192" y="2"/>
                    <a:pt x="1165" y="5"/>
                  </a:cubicBezTo>
                  <a:cubicBezTo>
                    <a:pt x="982" y="28"/>
                    <a:pt x="891" y="50"/>
                    <a:pt x="731" y="119"/>
                  </a:cubicBezTo>
                  <a:cubicBezTo>
                    <a:pt x="640" y="165"/>
                    <a:pt x="571" y="233"/>
                    <a:pt x="503" y="302"/>
                  </a:cubicBezTo>
                  <a:cubicBezTo>
                    <a:pt x="366" y="416"/>
                    <a:pt x="297" y="621"/>
                    <a:pt x="297" y="781"/>
                  </a:cubicBezTo>
                  <a:cubicBezTo>
                    <a:pt x="297" y="963"/>
                    <a:pt x="366" y="1169"/>
                    <a:pt x="503" y="1283"/>
                  </a:cubicBezTo>
                  <a:cubicBezTo>
                    <a:pt x="503" y="1283"/>
                    <a:pt x="526" y="1306"/>
                    <a:pt x="526" y="1306"/>
                  </a:cubicBezTo>
                  <a:cubicBezTo>
                    <a:pt x="411" y="1352"/>
                    <a:pt x="297" y="1397"/>
                    <a:pt x="229" y="1488"/>
                  </a:cubicBezTo>
                  <a:cubicBezTo>
                    <a:pt x="92" y="1603"/>
                    <a:pt x="1" y="1808"/>
                    <a:pt x="23" y="1991"/>
                  </a:cubicBezTo>
                  <a:cubicBezTo>
                    <a:pt x="23" y="2150"/>
                    <a:pt x="92" y="2356"/>
                    <a:pt x="229" y="2470"/>
                  </a:cubicBezTo>
                  <a:cubicBezTo>
                    <a:pt x="366" y="2607"/>
                    <a:pt x="526" y="2675"/>
                    <a:pt x="708" y="2675"/>
                  </a:cubicBezTo>
                  <a:cubicBezTo>
                    <a:pt x="1279" y="2675"/>
                    <a:pt x="1827" y="2379"/>
                    <a:pt x="2100" y="1876"/>
                  </a:cubicBezTo>
                  <a:cubicBezTo>
                    <a:pt x="2146" y="1831"/>
                    <a:pt x="2169" y="1762"/>
                    <a:pt x="2192" y="1694"/>
                  </a:cubicBezTo>
                  <a:cubicBezTo>
                    <a:pt x="2215" y="1625"/>
                    <a:pt x="2260" y="1557"/>
                    <a:pt x="2260" y="1488"/>
                  </a:cubicBezTo>
                  <a:cubicBezTo>
                    <a:pt x="2306" y="1306"/>
                    <a:pt x="2306" y="1146"/>
                    <a:pt x="2283" y="986"/>
                  </a:cubicBezTo>
                  <a:cubicBezTo>
                    <a:pt x="2260" y="804"/>
                    <a:pt x="2215" y="644"/>
                    <a:pt x="2123" y="507"/>
                  </a:cubicBezTo>
                  <a:cubicBezTo>
                    <a:pt x="2009" y="347"/>
                    <a:pt x="1895" y="210"/>
                    <a:pt x="1712" y="142"/>
                  </a:cubicBezTo>
                  <a:cubicBezTo>
                    <a:pt x="1574" y="62"/>
                    <a:pt x="1418" y="0"/>
                    <a:pt x="12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7" name="Google Shape;1087;p36"/>
            <p:cNvSpPr/>
            <p:nvPr/>
          </p:nvSpPr>
          <p:spPr>
            <a:xfrm>
              <a:off x="7148475" y="1550950"/>
              <a:ext cx="53675" cy="54750"/>
            </a:xfrm>
            <a:custGeom>
              <a:rect b="b" l="l" r="r" t="t"/>
              <a:pathLst>
                <a:path extrusionOk="0" h="2190" w="2147">
                  <a:moveTo>
                    <a:pt x="1245" y="1"/>
                  </a:moveTo>
                  <a:cubicBezTo>
                    <a:pt x="1162" y="1"/>
                    <a:pt x="1080" y="16"/>
                    <a:pt x="1005" y="49"/>
                  </a:cubicBezTo>
                  <a:cubicBezTo>
                    <a:pt x="936" y="49"/>
                    <a:pt x="868" y="95"/>
                    <a:pt x="822" y="118"/>
                  </a:cubicBezTo>
                  <a:cubicBezTo>
                    <a:pt x="799" y="118"/>
                    <a:pt x="754" y="118"/>
                    <a:pt x="731" y="95"/>
                  </a:cubicBezTo>
                  <a:cubicBezTo>
                    <a:pt x="594" y="95"/>
                    <a:pt x="480" y="141"/>
                    <a:pt x="366" y="209"/>
                  </a:cubicBezTo>
                  <a:cubicBezTo>
                    <a:pt x="229" y="300"/>
                    <a:pt x="115" y="437"/>
                    <a:pt x="46" y="620"/>
                  </a:cubicBezTo>
                  <a:cubicBezTo>
                    <a:pt x="46" y="643"/>
                    <a:pt x="46" y="688"/>
                    <a:pt x="23" y="711"/>
                  </a:cubicBezTo>
                  <a:cubicBezTo>
                    <a:pt x="23" y="802"/>
                    <a:pt x="0" y="894"/>
                    <a:pt x="0" y="985"/>
                  </a:cubicBezTo>
                  <a:cubicBezTo>
                    <a:pt x="0" y="1008"/>
                    <a:pt x="0" y="1054"/>
                    <a:pt x="0" y="1076"/>
                  </a:cubicBezTo>
                  <a:cubicBezTo>
                    <a:pt x="23" y="1168"/>
                    <a:pt x="23" y="1259"/>
                    <a:pt x="46" y="1350"/>
                  </a:cubicBezTo>
                  <a:cubicBezTo>
                    <a:pt x="46" y="1396"/>
                    <a:pt x="69" y="1419"/>
                    <a:pt x="69" y="1442"/>
                  </a:cubicBezTo>
                  <a:cubicBezTo>
                    <a:pt x="92" y="1533"/>
                    <a:pt x="137" y="1624"/>
                    <a:pt x="183" y="1693"/>
                  </a:cubicBezTo>
                  <a:cubicBezTo>
                    <a:pt x="183" y="1715"/>
                    <a:pt x="206" y="1761"/>
                    <a:pt x="229" y="1784"/>
                  </a:cubicBezTo>
                  <a:cubicBezTo>
                    <a:pt x="274" y="1852"/>
                    <a:pt x="343" y="1921"/>
                    <a:pt x="388" y="1989"/>
                  </a:cubicBezTo>
                  <a:cubicBezTo>
                    <a:pt x="480" y="2081"/>
                    <a:pt x="571" y="2149"/>
                    <a:pt x="708" y="2172"/>
                  </a:cubicBezTo>
                  <a:cubicBezTo>
                    <a:pt x="765" y="2183"/>
                    <a:pt x="822" y="2189"/>
                    <a:pt x="882" y="2189"/>
                  </a:cubicBezTo>
                  <a:cubicBezTo>
                    <a:pt x="942" y="2189"/>
                    <a:pt x="1005" y="2183"/>
                    <a:pt x="1073" y="2172"/>
                  </a:cubicBezTo>
                  <a:cubicBezTo>
                    <a:pt x="1210" y="2126"/>
                    <a:pt x="1324" y="2081"/>
                    <a:pt x="1461" y="2012"/>
                  </a:cubicBezTo>
                  <a:cubicBezTo>
                    <a:pt x="1575" y="1967"/>
                    <a:pt x="1667" y="1875"/>
                    <a:pt x="1781" y="1807"/>
                  </a:cubicBezTo>
                  <a:cubicBezTo>
                    <a:pt x="1804" y="1784"/>
                    <a:pt x="1826" y="1761"/>
                    <a:pt x="1849" y="1715"/>
                  </a:cubicBezTo>
                  <a:cubicBezTo>
                    <a:pt x="1895" y="1670"/>
                    <a:pt x="1963" y="1579"/>
                    <a:pt x="2009" y="1510"/>
                  </a:cubicBezTo>
                  <a:cubicBezTo>
                    <a:pt x="2100" y="1327"/>
                    <a:pt x="2146" y="1190"/>
                    <a:pt x="2146" y="985"/>
                  </a:cubicBezTo>
                  <a:cubicBezTo>
                    <a:pt x="2146" y="643"/>
                    <a:pt x="1963" y="277"/>
                    <a:pt x="1667" y="118"/>
                  </a:cubicBezTo>
                  <a:cubicBezTo>
                    <a:pt x="1537" y="45"/>
                    <a:pt x="1388" y="1"/>
                    <a:pt x="12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8" name="Google Shape;1088;p36"/>
            <p:cNvSpPr/>
            <p:nvPr/>
          </p:nvSpPr>
          <p:spPr>
            <a:xfrm>
              <a:off x="7282575" y="1538050"/>
              <a:ext cx="51375" cy="58650"/>
            </a:xfrm>
            <a:custGeom>
              <a:rect b="b" l="l" r="r" t="t"/>
              <a:pathLst>
                <a:path extrusionOk="0" h="2346" w="2055">
                  <a:moveTo>
                    <a:pt x="685" y="0"/>
                  </a:moveTo>
                  <a:cubicBezTo>
                    <a:pt x="640" y="0"/>
                    <a:pt x="594" y="6"/>
                    <a:pt x="548" y="17"/>
                  </a:cubicBezTo>
                  <a:cubicBezTo>
                    <a:pt x="457" y="40"/>
                    <a:pt x="388" y="86"/>
                    <a:pt x="320" y="154"/>
                  </a:cubicBezTo>
                  <a:cubicBezTo>
                    <a:pt x="229" y="200"/>
                    <a:pt x="183" y="268"/>
                    <a:pt x="137" y="337"/>
                  </a:cubicBezTo>
                  <a:cubicBezTo>
                    <a:pt x="46" y="497"/>
                    <a:pt x="0" y="702"/>
                    <a:pt x="69" y="885"/>
                  </a:cubicBezTo>
                  <a:cubicBezTo>
                    <a:pt x="92" y="930"/>
                    <a:pt x="115" y="976"/>
                    <a:pt x="137" y="1045"/>
                  </a:cubicBezTo>
                  <a:cubicBezTo>
                    <a:pt x="137" y="1067"/>
                    <a:pt x="115" y="1067"/>
                    <a:pt x="115" y="1090"/>
                  </a:cubicBezTo>
                  <a:cubicBezTo>
                    <a:pt x="115" y="1090"/>
                    <a:pt x="115" y="1113"/>
                    <a:pt x="92" y="1136"/>
                  </a:cubicBezTo>
                  <a:cubicBezTo>
                    <a:pt x="92" y="1204"/>
                    <a:pt x="69" y="1296"/>
                    <a:pt x="69" y="1364"/>
                  </a:cubicBezTo>
                  <a:cubicBezTo>
                    <a:pt x="69" y="1638"/>
                    <a:pt x="183" y="1866"/>
                    <a:pt x="343" y="2072"/>
                  </a:cubicBezTo>
                  <a:cubicBezTo>
                    <a:pt x="411" y="2140"/>
                    <a:pt x="480" y="2186"/>
                    <a:pt x="571" y="2231"/>
                  </a:cubicBezTo>
                  <a:cubicBezTo>
                    <a:pt x="708" y="2300"/>
                    <a:pt x="822" y="2346"/>
                    <a:pt x="959" y="2346"/>
                  </a:cubicBezTo>
                  <a:cubicBezTo>
                    <a:pt x="1050" y="2346"/>
                    <a:pt x="1142" y="2323"/>
                    <a:pt x="1233" y="2277"/>
                  </a:cubicBezTo>
                  <a:cubicBezTo>
                    <a:pt x="1324" y="2254"/>
                    <a:pt x="1393" y="2209"/>
                    <a:pt x="1461" y="2140"/>
                  </a:cubicBezTo>
                  <a:cubicBezTo>
                    <a:pt x="1461" y="2117"/>
                    <a:pt x="1484" y="2117"/>
                    <a:pt x="1507" y="2095"/>
                  </a:cubicBezTo>
                  <a:cubicBezTo>
                    <a:pt x="1621" y="2003"/>
                    <a:pt x="1735" y="1912"/>
                    <a:pt x="1849" y="1821"/>
                  </a:cubicBezTo>
                  <a:cubicBezTo>
                    <a:pt x="1941" y="1729"/>
                    <a:pt x="1986" y="1615"/>
                    <a:pt x="2032" y="1501"/>
                  </a:cubicBezTo>
                  <a:cubicBezTo>
                    <a:pt x="2055" y="1387"/>
                    <a:pt x="2055" y="1250"/>
                    <a:pt x="2032" y="1136"/>
                  </a:cubicBezTo>
                  <a:cubicBezTo>
                    <a:pt x="1963" y="999"/>
                    <a:pt x="1918" y="885"/>
                    <a:pt x="1849" y="771"/>
                  </a:cubicBezTo>
                  <a:cubicBezTo>
                    <a:pt x="1781" y="657"/>
                    <a:pt x="1689" y="542"/>
                    <a:pt x="1598" y="451"/>
                  </a:cubicBezTo>
                  <a:cubicBezTo>
                    <a:pt x="1507" y="360"/>
                    <a:pt x="1393" y="291"/>
                    <a:pt x="1301" y="200"/>
                  </a:cubicBezTo>
                  <a:cubicBezTo>
                    <a:pt x="1233" y="154"/>
                    <a:pt x="1165" y="132"/>
                    <a:pt x="1096" y="86"/>
                  </a:cubicBezTo>
                  <a:cubicBezTo>
                    <a:pt x="1005" y="40"/>
                    <a:pt x="913" y="17"/>
                    <a:pt x="822" y="17"/>
                  </a:cubicBezTo>
                  <a:cubicBezTo>
                    <a:pt x="776" y="6"/>
                    <a:pt x="731" y="0"/>
                    <a:pt x="6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9" name="Google Shape;1089;p36"/>
            <p:cNvSpPr/>
            <p:nvPr/>
          </p:nvSpPr>
          <p:spPr>
            <a:xfrm>
              <a:off x="7120525" y="1092800"/>
              <a:ext cx="57075" cy="68500"/>
            </a:xfrm>
            <a:custGeom>
              <a:rect b="b" l="l" r="r" t="t"/>
              <a:pathLst>
                <a:path extrusionOk="0" h="2740" w="2283">
                  <a:moveTo>
                    <a:pt x="714" y="1"/>
                  </a:moveTo>
                  <a:cubicBezTo>
                    <a:pt x="588" y="1"/>
                    <a:pt x="457" y="31"/>
                    <a:pt x="365" y="92"/>
                  </a:cubicBezTo>
                  <a:cubicBezTo>
                    <a:pt x="205" y="183"/>
                    <a:pt x="69" y="343"/>
                    <a:pt x="46" y="526"/>
                  </a:cubicBezTo>
                  <a:cubicBezTo>
                    <a:pt x="0" y="686"/>
                    <a:pt x="0" y="891"/>
                    <a:pt x="114" y="1051"/>
                  </a:cubicBezTo>
                  <a:cubicBezTo>
                    <a:pt x="137" y="1096"/>
                    <a:pt x="183" y="1142"/>
                    <a:pt x="228" y="1188"/>
                  </a:cubicBezTo>
                  <a:cubicBezTo>
                    <a:pt x="183" y="1256"/>
                    <a:pt x="137" y="1325"/>
                    <a:pt x="114" y="1416"/>
                  </a:cubicBezTo>
                  <a:cubicBezTo>
                    <a:pt x="114" y="1462"/>
                    <a:pt x="91" y="1507"/>
                    <a:pt x="91" y="1553"/>
                  </a:cubicBezTo>
                  <a:cubicBezTo>
                    <a:pt x="91" y="1599"/>
                    <a:pt x="69" y="1667"/>
                    <a:pt x="69" y="1713"/>
                  </a:cubicBezTo>
                  <a:cubicBezTo>
                    <a:pt x="91" y="1850"/>
                    <a:pt x="114" y="1941"/>
                    <a:pt x="160" y="2078"/>
                  </a:cubicBezTo>
                  <a:cubicBezTo>
                    <a:pt x="251" y="2283"/>
                    <a:pt x="411" y="2443"/>
                    <a:pt x="593" y="2557"/>
                  </a:cubicBezTo>
                  <a:cubicBezTo>
                    <a:pt x="753" y="2671"/>
                    <a:pt x="959" y="2717"/>
                    <a:pt x="1164" y="2740"/>
                  </a:cubicBezTo>
                  <a:cubicBezTo>
                    <a:pt x="1255" y="2740"/>
                    <a:pt x="1370" y="2717"/>
                    <a:pt x="1461" y="2694"/>
                  </a:cubicBezTo>
                  <a:cubicBezTo>
                    <a:pt x="1506" y="2694"/>
                    <a:pt x="1552" y="2671"/>
                    <a:pt x="1598" y="2649"/>
                  </a:cubicBezTo>
                  <a:cubicBezTo>
                    <a:pt x="1643" y="2626"/>
                    <a:pt x="1689" y="2603"/>
                    <a:pt x="1735" y="2580"/>
                  </a:cubicBezTo>
                  <a:cubicBezTo>
                    <a:pt x="1895" y="2466"/>
                    <a:pt x="2054" y="2329"/>
                    <a:pt x="2123" y="2146"/>
                  </a:cubicBezTo>
                  <a:cubicBezTo>
                    <a:pt x="2214" y="1941"/>
                    <a:pt x="2283" y="1758"/>
                    <a:pt x="2283" y="1553"/>
                  </a:cubicBezTo>
                  <a:cubicBezTo>
                    <a:pt x="2260" y="1165"/>
                    <a:pt x="2123" y="823"/>
                    <a:pt x="1849" y="549"/>
                  </a:cubicBezTo>
                  <a:cubicBezTo>
                    <a:pt x="1575" y="298"/>
                    <a:pt x="1233" y="138"/>
                    <a:pt x="890" y="24"/>
                  </a:cubicBezTo>
                  <a:cubicBezTo>
                    <a:pt x="837" y="8"/>
                    <a:pt x="776" y="1"/>
                    <a:pt x="7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0" name="Google Shape;1090;p36"/>
            <p:cNvSpPr/>
            <p:nvPr/>
          </p:nvSpPr>
          <p:spPr>
            <a:xfrm>
              <a:off x="6865450" y="1172575"/>
              <a:ext cx="58800" cy="61325"/>
            </a:xfrm>
            <a:custGeom>
              <a:rect b="b" l="l" r="r" t="t"/>
              <a:pathLst>
                <a:path extrusionOk="0" h="2453" w="2352">
                  <a:moveTo>
                    <a:pt x="1072" y="1"/>
                  </a:moveTo>
                  <a:cubicBezTo>
                    <a:pt x="1042" y="1"/>
                    <a:pt x="1012" y="2"/>
                    <a:pt x="982" y="5"/>
                  </a:cubicBezTo>
                  <a:cubicBezTo>
                    <a:pt x="890" y="5"/>
                    <a:pt x="799" y="28"/>
                    <a:pt x="731" y="51"/>
                  </a:cubicBezTo>
                  <a:cubicBezTo>
                    <a:pt x="639" y="97"/>
                    <a:pt x="548" y="142"/>
                    <a:pt x="502" y="211"/>
                  </a:cubicBezTo>
                  <a:cubicBezTo>
                    <a:pt x="411" y="302"/>
                    <a:pt x="342" y="416"/>
                    <a:pt x="320" y="530"/>
                  </a:cubicBezTo>
                  <a:cubicBezTo>
                    <a:pt x="297" y="553"/>
                    <a:pt x="297" y="553"/>
                    <a:pt x="297" y="553"/>
                  </a:cubicBezTo>
                  <a:cubicBezTo>
                    <a:pt x="183" y="713"/>
                    <a:pt x="137" y="781"/>
                    <a:pt x="69" y="941"/>
                  </a:cubicBezTo>
                  <a:cubicBezTo>
                    <a:pt x="23" y="1055"/>
                    <a:pt x="23" y="1147"/>
                    <a:pt x="0" y="1261"/>
                  </a:cubicBezTo>
                  <a:cubicBezTo>
                    <a:pt x="0" y="1466"/>
                    <a:pt x="69" y="1649"/>
                    <a:pt x="137" y="1831"/>
                  </a:cubicBezTo>
                  <a:cubicBezTo>
                    <a:pt x="206" y="1946"/>
                    <a:pt x="297" y="2083"/>
                    <a:pt x="388" y="2151"/>
                  </a:cubicBezTo>
                  <a:cubicBezTo>
                    <a:pt x="502" y="2265"/>
                    <a:pt x="571" y="2311"/>
                    <a:pt x="708" y="2356"/>
                  </a:cubicBezTo>
                  <a:cubicBezTo>
                    <a:pt x="845" y="2425"/>
                    <a:pt x="936" y="2425"/>
                    <a:pt x="1096" y="2448"/>
                  </a:cubicBezTo>
                  <a:cubicBezTo>
                    <a:pt x="1122" y="2451"/>
                    <a:pt x="1150" y="2452"/>
                    <a:pt x="1177" y="2452"/>
                  </a:cubicBezTo>
                  <a:cubicBezTo>
                    <a:pt x="1364" y="2452"/>
                    <a:pt x="1573" y="2387"/>
                    <a:pt x="1712" y="2288"/>
                  </a:cubicBezTo>
                  <a:cubicBezTo>
                    <a:pt x="1895" y="2174"/>
                    <a:pt x="2054" y="2014"/>
                    <a:pt x="2169" y="1831"/>
                  </a:cubicBezTo>
                  <a:cubicBezTo>
                    <a:pt x="2260" y="1649"/>
                    <a:pt x="2351" y="1421"/>
                    <a:pt x="2328" y="1215"/>
                  </a:cubicBezTo>
                  <a:cubicBezTo>
                    <a:pt x="2305" y="1010"/>
                    <a:pt x="2260" y="781"/>
                    <a:pt x="2146" y="599"/>
                  </a:cubicBezTo>
                  <a:cubicBezTo>
                    <a:pt x="2009" y="416"/>
                    <a:pt x="1849" y="256"/>
                    <a:pt x="1644" y="142"/>
                  </a:cubicBezTo>
                  <a:cubicBezTo>
                    <a:pt x="1465" y="63"/>
                    <a:pt x="1269" y="1"/>
                    <a:pt x="107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1" name="Google Shape;1091;p36"/>
            <p:cNvSpPr/>
            <p:nvPr/>
          </p:nvSpPr>
          <p:spPr>
            <a:xfrm>
              <a:off x="6754175" y="1444325"/>
              <a:ext cx="46800" cy="59575"/>
            </a:xfrm>
            <a:custGeom>
              <a:rect b="b" l="l" r="r" t="t"/>
              <a:pathLst>
                <a:path extrusionOk="0" h="2383" w="1872">
                  <a:moveTo>
                    <a:pt x="868" y="0"/>
                  </a:moveTo>
                  <a:cubicBezTo>
                    <a:pt x="685" y="0"/>
                    <a:pt x="525" y="69"/>
                    <a:pt x="388" y="206"/>
                  </a:cubicBezTo>
                  <a:cubicBezTo>
                    <a:pt x="228" y="365"/>
                    <a:pt x="137" y="525"/>
                    <a:pt x="69" y="708"/>
                  </a:cubicBezTo>
                  <a:cubicBezTo>
                    <a:pt x="23" y="845"/>
                    <a:pt x="0" y="1005"/>
                    <a:pt x="0" y="1164"/>
                  </a:cubicBezTo>
                  <a:cubicBezTo>
                    <a:pt x="0" y="1507"/>
                    <a:pt x="137" y="1849"/>
                    <a:pt x="365" y="2100"/>
                  </a:cubicBezTo>
                  <a:cubicBezTo>
                    <a:pt x="434" y="2169"/>
                    <a:pt x="525" y="2237"/>
                    <a:pt x="594" y="2283"/>
                  </a:cubicBezTo>
                  <a:cubicBezTo>
                    <a:pt x="714" y="2349"/>
                    <a:pt x="846" y="2383"/>
                    <a:pt x="975" y="2383"/>
                  </a:cubicBezTo>
                  <a:cubicBezTo>
                    <a:pt x="1114" y="2383"/>
                    <a:pt x="1251" y="2343"/>
                    <a:pt x="1370" y="2260"/>
                  </a:cubicBezTo>
                  <a:cubicBezTo>
                    <a:pt x="1507" y="2169"/>
                    <a:pt x="1644" y="2032"/>
                    <a:pt x="1735" y="1872"/>
                  </a:cubicBezTo>
                  <a:cubicBezTo>
                    <a:pt x="1826" y="1712"/>
                    <a:pt x="1872" y="1552"/>
                    <a:pt x="1872" y="1347"/>
                  </a:cubicBezTo>
                  <a:cubicBezTo>
                    <a:pt x="1872" y="1233"/>
                    <a:pt x="1849" y="1096"/>
                    <a:pt x="1803" y="959"/>
                  </a:cubicBezTo>
                  <a:cubicBezTo>
                    <a:pt x="1781" y="890"/>
                    <a:pt x="1735" y="776"/>
                    <a:pt x="1689" y="708"/>
                  </a:cubicBezTo>
                  <a:cubicBezTo>
                    <a:pt x="1644" y="639"/>
                    <a:pt x="1598" y="594"/>
                    <a:pt x="1552" y="525"/>
                  </a:cubicBezTo>
                  <a:cubicBezTo>
                    <a:pt x="1529" y="411"/>
                    <a:pt x="1461" y="274"/>
                    <a:pt x="1370" y="206"/>
                  </a:cubicBezTo>
                  <a:cubicBezTo>
                    <a:pt x="1233" y="92"/>
                    <a:pt x="1073" y="0"/>
                    <a:pt x="8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2" name="Google Shape;1092;p36"/>
            <p:cNvSpPr/>
            <p:nvPr/>
          </p:nvSpPr>
          <p:spPr>
            <a:xfrm>
              <a:off x="6810100" y="1665450"/>
              <a:ext cx="54225" cy="53950"/>
            </a:xfrm>
            <a:custGeom>
              <a:rect b="b" l="l" r="r" t="t"/>
              <a:pathLst>
                <a:path extrusionOk="0" h="2158" w="2169">
                  <a:moveTo>
                    <a:pt x="947" y="0"/>
                  </a:moveTo>
                  <a:cubicBezTo>
                    <a:pt x="856" y="0"/>
                    <a:pt x="765" y="11"/>
                    <a:pt x="662" y="34"/>
                  </a:cubicBezTo>
                  <a:cubicBezTo>
                    <a:pt x="571" y="57"/>
                    <a:pt x="502" y="103"/>
                    <a:pt x="434" y="171"/>
                  </a:cubicBezTo>
                  <a:cubicBezTo>
                    <a:pt x="342" y="217"/>
                    <a:pt x="297" y="285"/>
                    <a:pt x="251" y="354"/>
                  </a:cubicBezTo>
                  <a:cubicBezTo>
                    <a:pt x="205" y="399"/>
                    <a:pt x="183" y="468"/>
                    <a:pt x="183" y="514"/>
                  </a:cubicBezTo>
                  <a:cubicBezTo>
                    <a:pt x="160" y="559"/>
                    <a:pt x="137" y="582"/>
                    <a:pt x="114" y="628"/>
                  </a:cubicBezTo>
                  <a:lnTo>
                    <a:pt x="46" y="788"/>
                  </a:lnTo>
                  <a:cubicBezTo>
                    <a:pt x="0" y="924"/>
                    <a:pt x="0" y="1039"/>
                    <a:pt x="46" y="1176"/>
                  </a:cubicBezTo>
                  <a:cubicBezTo>
                    <a:pt x="46" y="1198"/>
                    <a:pt x="46" y="1244"/>
                    <a:pt x="69" y="1290"/>
                  </a:cubicBezTo>
                  <a:cubicBezTo>
                    <a:pt x="91" y="1358"/>
                    <a:pt x="137" y="1449"/>
                    <a:pt x="183" y="1541"/>
                  </a:cubicBezTo>
                  <a:cubicBezTo>
                    <a:pt x="183" y="1564"/>
                    <a:pt x="205" y="1609"/>
                    <a:pt x="228" y="1632"/>
                  </a:cubicBezTo>
                  <a:cubicBezTo>
                    <a:pt x="274" y="1701"/>
                    <a:pt x="342" y="1792"/>
                    <a:pt x="411" y="1860"/>
                  </a:cubicBezTo>
                  <a:cubicBezTo>
                    <a:pt x="434" y="1883"/>
                    <a:pt x="457" y="1906"/>
                    <a:pt x="479" y="1929"/>
                  </a:cubicBezTo>
                  <a:cubicBezTo>
                    <a:pt x="594" y="2020"/>
                    <a:pt x="685" y="2111"/>
                    <a:pt x="822" y="2134"/>
                  </a:cubicBezTo>
                  <a:cubicBezTo>
                    <a:pt x="845" y="2134"/>
                    <a:pt x="890" y="2134"/>
                    <a:pt x="913" y="2157"/>
                  </a:cubicBezTo>
                  <a:cubicBezTo>
                    <a:pt x="1004" y="2157"/>
                    <a:pt x="1096" y="2157"/>
                    <a:pt x="1187" y="2134"/>
                  </a:cubicBezTo>
                  <a:lnTo>
                    <a:pt x="1233" y="2134"/>
                  </a:lnTo>
                  <a:cubicBezTo>
                    <a:pt x="1324" y="2089"/>
                    <a:pt x="1415" y="2066"/>
                    <a:pt x="1484" y="2020"/>
                  </a:cubicBezTo>
                  <a:cubicBezTo>
                    <a:pt x="1529" y="1997"/>
                    <a:pt x="1552" y="1974"/>
                    <a:pt x="1575" y="1952"/>
                  </a:cubicBezTo>
                  <a:cubicBezTo>
                    <a:pt x="1666" y="1906"/>
                    <a:pt x="1735" y="1860"/>
                    <a:pt x="1803" y="1792"/>
                  </a:cubicBezTo>
                  <a:cubicBezTo>
                    <a:pt x="1849" y="1746"/>
                    <a:pt x="1895" y="1701"/>
                    <a:pt x="1917" y="1632"/>
                  </a:cubicBezTo>
                  <a:cubicBezTo>
                    <a:pt x="1963" y="1586"/>
                    <a:pt x="2009" y="1541"/>
                    <a:pt x="2032" y="1495"/>
                  </a:cubicBezTo>
                  <a:cubicBezTo>
                    <a:pt x="2077" y="1427"/>
                    <a:pt x="2123" y="1335"/>
                    <a:pt x="2123" y="1290"/>
                  </a:cubicBezTo>
                  <a:cubicBezTo>
                    <a:pt x="2123" y="1244"/>
                    <a:pt x="2146" y="1221"/>
                    <a:pt x="2146" y="1176"/>
                  </a:cubicBezTo>
                  <a:cubicBezTo>
                    <a:pt x="2168" y="1084"/>
                    <a:pt x="2168" y="993"/>
                    <a:pt x="2123" y="902"/>
                  </a:cubicBezTo>
                  <a:cubicBezTo>
                    <a:pt x="2123" y="902"/>
                    <a:pt x="2123" y="879"/>
                    <a:pt x="2123" y="879"/>
                  </a:cubicBezTo>
                  <a:cubicBezTo>
                    <a:pt x="2054" y="582"/>
                    <a:pt x="1849" y="331"/>
                    <a:pt x="1598" y="171"/>
                  </a:cubicBezTo>
                  <a:cubicBezTo>
                    <a:pt x="1507" y="126"/>
                    <a:pt x="1415" y="80"/>
                    <a:pt x="1347" y="57"/>
                  </a:cubicBezTo>
                  <a:cubicBezTo>
                    <a:pt x="1301" y="34"/>
                    <a:pt x="1278" y="34"/>
                    <a:pt x="1233" y="34"/>
                  </a:cubicBezTo>
                  <a:cubicBezTo>
                    <a:pt x="1130" y="11"/>
                    <a:pt x="1039" y="0"/>
                    <a:pt x="94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3" name="Google Shape;1093;p36"/>
            <p:cNvSpPr/>
            <p:nvPr/>
          </p:nvSpPr>
          <p:spPr>
            <a:xfrm>
              <a:off x="6898525" y="1849475"/>
              <a:ext cx="62800" cy="61025"/>
            </a:xfrm>
            <a:custGeom>
              <a:rect b="b" l="l" r="r" t="t"/>
              <a:pathLst>
                <a:path extrusionOk="0" h="2441" w="2512">
                  <a:moveTo>
                    <a:pt x="1622" y="0"/>
                  </a:moveTo>
                  <a:cubicBezTo>
                    <a:pt x="1439" y="0"/>
                    <a:pt x="1234" y="69"/>
                    <a:pt x="1119" y="206"/>
                  </a:cubicBezTo>
                  <a:cubicBezTo>
                    <a:pt x="1119" y="206"/>
                    <a:pt x="1097" y="228"/>
                    <a:pt x="1097" y="228"/>
                  </a:cubicBezTo>
                  <a:cubicBezTo>
                    <a:pt x="993" y="184"/>
                    <a:pt x="879" y="149"/>
                    <a:pt x="768" y="149"/>
                  </a:cubicBezTo>
                  <a:cubicBezTo>
                    <a:pt x="709" y="149"/>
                    <a:pt x="650" y="159"/>
                    <a:pt x="594" y="183"/>
                  </a:cubicBezTo>
                  <a:cubicBezTo>
                    <a:pt x="412" y="228"/>
                    <a:pt x="275" y="343"/>
                    <a:pt x="161" y="502"/>
                  </a:cubicBezTo>
                  <a:cubicBezTo>
                    <a:pt x="47" y="662"/>
                    <a:pt x="1" y="890"/>
                    <a:pt x="1" y="1096"/>
                  </a:cubicBezTo>
                  <a:cubicBezTo>
                    <a:pt x="1" y="1324"/>
                    <a:pt x="47" y="1507"/>
                    <a:pt x="138" y="1712"/>
                  </a:cubicBezTo>
                  <a:cubicBezTo>
                    <a:pt x="206" y="1849"/>
                    <a:pt x="298" y="1963"/>
                    <a:pt x="412" y="2077"/>
                  </a:cubicBezTo>
                  <a:cubicBezTo>
                    <a:pt x="572" y="2214"/>
                    <a:pt x="731" y="2306"/>
                    <a:pt x="937" y="2397"/>
                  </a:cubicBezTo>
                  <a:cubicBezTo>
                    <a:pt x="1030" y="2428"/>
                    <a:pt x="1122" y="2440"/>
                    <a:pt x="1215" y="2440"/>
                  </a:cubicBezTo>
                  <a:cubicBezTo>
                    <a:pt x="1328" y="2440"/>
                    <a:pt x="1440" y="2422"/>
                    <a:pt x="1553" y="2397"/>
                  </a:cubicBezTo>
                  <a:cubicBezTo>
                    <a:pt x="1759" y="2351"/>
                    <a:pt x="1918" y="2237"/>
                    <a:pt x="2078" y="2123"/>
                  </a:cubicBezTo>
                  <a:cubicBezTo>
                    <a:pt x="2147" y="2054"/>
                    <a:pt x="2215" y="1963"/>
                    <a:pt x="2261" y="1895"/>
                  </a:cubicBezTo>
                  <a:cubicBezTo>
                    <a:pt x="2284" y="1849"/>
                    <a:pt x="2306" y="1826"/>
                    <a:pt x="2329" y="1781"/>
                  </a:cubicBezTo>
                  <a:cubicBezTo>
                    <a:pt x="2375" y="1689"/>
                    <a:pt x="2420" y="1598"/>
                    <a:pt x="2443" y="1507"/>
                  </a:cubicBezTo>
                  <a:cubicBezTo>
                    <a:pt x="2466" y="1415"/>
                    <a:pt x="2489" y="1301"/>
                    <a:pt x="2489" y="1210"/>
                  </a:cubicBezTo>
                  <a:cubicBezTo>
                    <a:pt x="2512" y="1141"/>
                    <a:pt x="2512" y="1096"/>
                    <a:pt x="2489" y="1050"/>
                  </a:cubicBezTo>
                  <a:cubicBezTo>
                    <a:pt x="2489" y="936"/>
                    <a:pt x="2466" y="822"/>
                    <a:pt x="2443" y="731"/>
                  </a:cubicBezTo>
                  <a:cubicBezTo>
                    <a:pt x="2375" y="548"/>
                    <a:pt x="2261" y="343"/>
                    <a:pt x="2101" y="206"/>
                  </a:cubicBezTo>
                  <a:cubicBezTo>
                    <a:pt x="2032" y="137"/>
                    <a:pt x="1964" y="91"/>
                    <a:pt x="1873" y="69"/>
                  </a:cubicBezTo>
                  <a:cubicBezTo>
                    <a:pt x="1804" y="23"/>
                    <a:pt x="1713" y="0"/>
                    <a:pt x="16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4" name="Google Shape;1094;p36"/>
            <p:cNvSpPr/>
            <p:nvPr/>
          </p:nvSpPr>
          <p:spPr>
            <a:xfrm>
              <a:off x="7147900" y="2001825"/>
              <a:ext cx="67925" cy="67550"/>
            </a:xfrm>
            <a:custGeom>
              <a:rect b="b" l="l" r="r" t="t"/>
              <a:pathLst>
                <a:path extrusionOk="0" h="2702" w="2717">
                  <a:moveTo>
                    <a:pt x="1232" y="1"/>
                  </a:moveTo>
                  <a:cubicBezTo>
                    <a:pt x="1172" y="1"/>
                    <a:pt x="1111" y="8"/>
                    <a:pt x="1051" y="23"/>
                  </a:cubicBezTo>
                  <a:cubicBezTo>
                    <a:pt x="914" y="46"/>
                    <a:pt x="800" y="115"/>
                    <a:pt x="685" y="183"/>
                  </a:cubicBezTo>
                  <a:cubicBezTo>
                    <a:pt x="571" y="252"/>
                    <a:pt x="480" y="320"/>
                    <a:pt x="389" y="434"/>
                  </a:cubicBezTo>
                  <a:cubicBezTo>
                    <a:pt x="297" y="526"/>
                    <a:pt x="229" y="617"/>
                    <a:pt x="183" y="754"/>
                  </a:cubicBezTo>
                  <a:cubicBezTo>
                    <a:pt x="138" y="822"/>
                    <a:pt x="92" y="914"/>
                    <a:pt x="69" y="1005"/>
                  </a:cubicBezTo>
                  <a:cubicBezTo>
                    <a:pt x="46" y="1096"/>
                    <a:pt x="46" y="1187"/>
                    <a:pt x="23" y="1302"/>
                  </a:cubicBezTo>
                  <a:cubicBezTo>
                    <a:pt x="1" y="1416"/>
                    <a:pt x="23" y="1553"/>
                    <a:pt x="46" y="1690"/>
                  </a:cubicBezTo>
                  <a:cubicBezTo>
                    <a:pt x="69" y="1804"/>
                    <a:pt x="138" y="1941"/>
                    <a:pt x="183" y="2055"/>
                  </a:cubicBezTo>
                  <a:cubicBezTo>
                    <a:pt x="229" y="2123"/>
                    <a:pt x="297" y="2192"/>
                    <a:pt x="366" y="2260"/>
                  </a:cubicBezTo>
                  <a:cubicBezTo>
                    <a:pt x="389" y="2283"/>
                    <a:pt x="411" y="2306"/>
                    <a:pt x="434" y="2352"/>
                  </a:cubicBezTo>
                  <a:cubicBezTo>
                    <a:pt x="503" y="2397"/>
                    <a:pt x="571" y="2466"/>
                    <a:pt x="663" y="2511"/>
                  </a:cubicBezTo>
                  <a:cubicBezTo>
                    <a:pt x="731" y="2557"/>
                    <a:pt x="822" y="2580"/>
                    <a:pt x="914" y="2625"/>
                  </a:cubicBezTo>
                  <a:cubicBezTo>
                    <a:pt x="1061" y="2679"/>
                    <a:pt x="1216" y="2701"/>
                    <a:pt x="1369" y="2701"/>
                  </a:cubicBezTo>
                  <a:cubicBezTo>
                    <a:pt x="1478" y="2701"/>
                    <a:pt x="1586" y="2690"/>
                    <a:pt x="1690" y="2671"/>
                  </a:cubicBezTo>
                  <a:cubicBezTo>
                    <a:pt x="1804" y="2648"/>
                    <a:pt x="1941" y="2603"/>
                    <a:pt x="2055" y="2534"/>
                  </a:cubicBezTo>
                  <a:cubicBezTo>
                    <a:pt x="2078" y="2511"/>
                    <a:pt x="2101" y="2511"/>
                    <a:pt x="2146" y="2488"/>
                  </a:cubicBezTo>
                  <a:cubicBezTo>
                    <a:pt x="2215" y="2420"/>
                    <a:pt x="2283" y="2374"/>
                    <a:pt x="2352" y="2306"/>
                  </a:cubicBezTo>
                  <a:cubicBezTo>
                    <a:pt x="2580" y="2078"/>
                    <a:pt x="2717" y="1735"/>
                    <a:pt x="2717" y="1416"/>
                  </a:cubicBezTo>
                  <a:cubicBezTo>
                    <a:pt x="2717" y="1279"/>
                    <a:pt x="2717" y="1119"/>
                    <a:pt x="2648" y="1005"/>
                  </a:cubicBezTo>
                  <a:cubicBezTo>
                    <a:pt x="2580" y="822"/>
                    <a:pt x="2511" y="640"/>
                    <a:pt x="2352" y="526"/>
                  </a:cubicBezTo>
                  <a:cubicBezTo>
                    <a:pt x="2215" y="389"/>
                    <a:pt x="2055" y="297"/>
                    <a:pt x="1872" y="252"/>
                  </a:cubicBezTo>
                  <a:lnTo>
                    <a:pt x="1758" y="252"/>
                  </a:lnTo>
                  <a:cubicBezTo>
                    <a:pt x="1713" y="183"/>
                    <a:pt x="1644" y="137"/>
                    <a:pt x="1576" y="92"/>
                  </a:cubicBezTo>
                  <a:cubicBezTo>
                    <a:pt x="1469" y="31"/>
                    <a:pt x="1352" y="1"/>
                    <a:pt x="123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95" name="Google Shape;1095;p36"/>
          <p:cNvGrpSpPr/>
          <p:nvPr/>
        </p:nvGrpSpPr>
        <p:grpSpPr>
          <a:xfrm>
            <a:off x="5169050" y="4521400"/>
            <a:ext cx="1067700" cy="1029050"/>
            <a:chOff x="4445375" y="3754025"/>
            <a:chExt cx="1067700" cy="1029050"/>
          </a:xfrm>
        </p:grpSpPr>
        <p:sp>
          <p:nvSpPr>
            <p:cNvPr id="1096" name="Google Shape;1096;p36"/>
            <p:cNvSpPr/>
            <p:nvPr/>
          </p:nvSpPr>
          <p:spPr>
            <a:xfrm>
              <a:off x="4445375" y="3754025"/>
              <a:ext cx="1067700" cy="1029050"/>
            </a:xfrm>
            <a:custGeom>
              <a:rect b="b" l="l" r="r" t="t"/>
              <a:pathLst>
                <a:path extrusionOk="0" h="41162" w="42708">
                  <a:moveTo>
                    <a:pt x="18268" y="754"/>
                  </a:moveTo>
                  <a:cubicBezTo>
                    <a:pt x="21180" y="754"/>
                    <a:pt x="24101" y="1353"/>
                    <a:pt x="26844" y="2291"/>
                  </a:cubicBezTo>
                  <a:cubicBezTo>
                    <a:pt x="30975" y="3684"/>
                    <a:pt x="35083" y="5807"/>
                    <a:pt x="37594" y="9481"/>
                  </a:cubicBezTo>
                  <a:cubicBezTo>
                    <a:pt x="38850" y="11307"/>
                    <a:pt x="39717" y="13362"/>
                    <a:pt x="40356" y="15462"/>
                  </a:cubicBezTo>
                  <a:cubicBezTo>
                    <a:pt x="41018" y="17539"/>
                    <a:pt x="41429" y="19684"/>
                    <a:pt x="41520" y="21876"/>
                  </a:cubicBezTo>
                  <a:cubicBezTo>
                    <a:pt x="41703" y="26098"/>
                    <a:pt x="40539" y="30252"/>
                    <a:pt x="37708" y="33448"/>
                  </a:cubicBezTo>
                  <a:cubicBezTo>
                    <a:pt x="35038" y="36461"/>
                    <a:pt x="31363" y="38469"/>
                    <a:pt x="27551" y="39565"/>
                  </a:cubicBezTo>
                  <a:cubicBezTo>
                    <a:pt x="25655" y="40107"/>
                    <a:pt x="23718" y="40389"/>
                    <a:pt x="21791" y="40389"/>
                  </a:cubicBezTo>
                  <a:cubicBezTo>
                    <a:pt x="19334" y="40389"/>
                    <a:pt x="16891" y="39931"/>
                    <a:pt x="14564" y="38972"/>
                  </a:cubicBezTo>
                  <a:cubicBezTo>
                    <a:pt x="10706" y="37374"/>
                    <a:pt x="7419" y="34544"/>
                    <a:pt x="5182" y="31028"/>
                  </a:cubicBezTo>
                  <a:cubicBezTo>
                    <a:pt x="823" y="24158"/>
                    <a:pt x="229" y="14686"/>
                    <a:pt x="4635" y="7678"/>
                  </a:cubicBezTo>
                  <a:cubicBezTo>
                    <a:pt x="5160" y="6811"/>
                    <a:pt x="5776" y="5989"/>
                    <a:pt x="6461" y="5236"/>
                  </a:cubicBezTo>
                  <a:cubicBezTo>
                    <a:pt x="6483" y="5236"/>
                    <a:pt x="6483" y="5213"/>
                    <a:pt x="6506" y="5190"/>
                  </a:cubicBezTo>
                  <a:cubicBezTo>
                    <a:pt x="8424" y="3341"/>
                    <a:pt x="10866" y="2063"/>
                    <a:pt x="13445" y="1356"/>
                  </a:cubicBezTo>
                  <a:cubicBezTo>
                    <a:pt x="15029" y="939"/>
                    <a:pt x="16647" y="754"/>
                    <a:pt x="18268" y="754"/>
                  </a:cubicBezTo>
                  <a:close/>
                  <a:moveTo>
                    <a:pt x="18378" y="0"/>
                  </a:moveTo>
                  <a:cubicBezTo>
                    <a:pt x="17616" y="0"/>
                    <a:pt x="16853" y="40"/>
                    <a:pt x="16093" y="123"/>
                  </a:cubicBezTo>
                  <a:cubicBezTo>
                    <a:pt x="12098" y="534"/>
                    <a:pt x="8150" y="2246"/>
                    <a:pt x="5388" y="5236"/>
                  </a:cubicBezTo>
                  <a:cubicBezTo>
                    <a:pt x="4703" y="5943"/>
                    <a:pt x="4132" y="6742"/>
                    <a:pt x="3630" y="7587"/>
                  </a:cubicBezTo>
                  <a:cubicBezTo>
                    <a:pt x="3562" y="7701"/>
                    <a:pt x="3562" y="7815"/>
                    <a:pt x="3607" y="7906"/>
                  </a:cubicBezTo>
                  <a:cubicBezTo>
                    <a:pt x="1" y="14183"/>
                    <a:pt x="69" y="22286"/>
                    <a:pt x="3105" y="28814"/>
                  </a:cubicBezTo>
                  <a:cubicBezTo>
                    <a:pt x="4931" y="32718"/>
                    <a:pt x="7853" y="36073"/>
                    <a:pt x="11551" y="38287"/>
                  </a:cubicBezTo>
                  <a:cubicBezTo>
                    <a:pt x="14671" y="40163"/>
                    <a:pt x="18229" y="41162"/>
                    <a:pt x="21856" y="41162"/>
                  </a:cubicBezTo>
                  <a:cubicBezTo>
                    <a:pt x="22687" y="41162"/>
                    <a:pt x="23522" y="41109"/>
                    <a:pt x="24356" y="41003"/>
                  </a:cubicBezTo>
                  <a:cubicBezTo>
                    <a:pt x="28647" y="40432"/>
                    <a:pt x="32915" y="38675"/>
                    <a:pt x="36270" y="35890"/>
                  </a:cubicBezTo>
                  <a:cubicBezTo>
                    <a:pt x="39580" y="33151"/>
                    <a:pt x="41657" y="29385"/>
                    <a:pt x="42182" y="25117"/>
                  </a:cubicBezTo>
                  <a:cubicBezTo>
                    <a:pt x="42707" y="20620"/>
                    <a:pt x="41657" y="15895"/>
                    <a:pt x="39763" y="11810"/>
                  </a:cubicBezTo>
                  <a:cubicBezTo>
                    <a:pt x="38804" y="9732"/>
                    <a:pt x="37526" y="7838"/>
                    <a:pt x="35814" y="6309"/>
                  </a:cubicBezTo>
                  <a:cubicBezTo>
                    <a:pt x="34148" y="4802"/>
                    <a:pt x="32185" y="3661"/>
                    <a:pt x="30130" y="2748"/>
                  </a:cubicBezTo>
                  <a:cubicBezTo>
                    <a:pt x="26462" y="1115"/>
                    <a:pt x="22422" y="0"/>
                    <a:pt x="183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7" name="Google Shape;1097;p36"/>
            <p:cNvSpPr/>
            <p:nvPr/>
          </p:nvSpPr>
          <p:spPr>
            <a:xfrm>
              <a:off x="4525850" y="3828875"/>
              <a:ext cx="901050" cy="847950"/>
            </a:xfrm>
            <a:custGeom>
              <a:rect b="b" l="l" r="r" t="t"/>
              <a:pathLst>
                <a:path extrusionOk="0" h="33918" w="36042">
                  <a:moveTo>
                    <a:pt x="15729" y="732"/>
                  </a:moveTo>
                  <a:cubicBezTo>
                    <a:pt x="18305" y="732"/>
                    <a:pt x="20906" y="1153"/>
                    <a:pt x="23328" y="1922"/>
                  </a:cubicBezTo>
                  <a:cubicBezTo>
                    <a:pt x="26546" y="2927"/>
                    <a:pt x="29536" y="4707"/>
                    <a:pt x="31659" y="7355"/>
                  </a:cubicBezTo>
                  <a:cubicBezTo>
                    <a:pt x="33873" y="10139"/>
                    <a:pt x="34992" y="13746"/>
                    <a:pt x="34946" y="17284"/>
                  </a:cubicBezTo>
                  <a:cubicBezTo>
                    <a:pt x="34832" y="23926"/>
                    <a:pt x="30678" y="30157"/>
                    <a:pt x="24309" y="32303"/>
                  </a:cubicBezTo>
                  <a:cubicBezTo>
                    <a:pt x="22589" y="32880"/>
                    <a:pt x="20779" y="33172"/>
                    <a:pt x="18968" y="33172"/>
                  </a:cubicBezTo>
                  <a:cubicBezTo>
                    <a:pt x="17343" y="33172"/>
                    <a:pt x="15717" y="32937"/>
                    <a:pt x="14152" y="32463"/>
                  </a:cubicBezTo>
                  <a:cubicBezTo>
                    <a:pt x="11048" y="31527"/>
                    <a:pt x="8263" y="29632"/>
                    <a:pt x="6140" y="27167"/>
                  </a:cubicBezTo>
                  <a:cubicBezTo>
                    <a:pt x="1461" y="21757"/>
                    <a:pt x="525" y="14065"/>
                    <a:pt x="3127" y="7492"/>
                  </a:cubicBezTo>
                  <a:cubicBezTo>
                    <a:pt x="3401" y="6807"/>
                    <a:pt x="3721" y="6145"/>
                    <a:pt x="4063" y="5506"/>
                  </a:cubicBezTo>
                  <a:cubicBezTo>
                    <a:pt x="6072" y="2881"/>
                    <a:pt x="9245" y="1443"/>
                    <a:pt x="12486" y="964"/>
                  </a:cubicBezTo>
                  <a:cubicBezTo>
                    <a:pt x="13552" y="808"/>
                    <a:pt x="14638" y="732"/>
                    <a:pt x="15729" y="732"/>
                  </a:cubicBezTo>
                  <a:close/>
                  <a:moveTo>
                    <a:pt x="15639" y="0"/>
                  </a:moveTo>
                  <a:cubicBezTo>
                    <a:pt x="15463" y="0"/>
                    <a:pt x="15287" y="2"/>
                    <a:pt x="15111" y="5"/>
                  </a:cubicBezTo>
                  <a:cubicBezTo>
                    <a:pt x="11299" y="73"/>
                    <a:pt x="7373" y="1101"/>
                    <a:pt x="4565" y="3794"/>
                  </a:cubicBezTo>
                  <a:cubicBezTo>
                    <a:pt x="4360" y="3999"/>
                    <a:pt x="4155" y="4205"/>
                    <a:pt x="3972" y="4433"/>
                  </a:cubicBezTo>
                  <a:cubicBezTo>
                    <a:pt x="3858" y="4433"/>
                    <a:pt x="3767" y="4479"/>
                    <a:pt x="3698" y="4593"/>
                  </a:cubicBezTo>
                  <a:cubicBezTo>
                    <a:pt x="3607" y="4753"/>
                    <a:pt x="3515" y="4935"/>
                    <a:pt x="3424" y="5095"/>
                  </a:cubicBezTo>
                  <a:cubicBezTo>
                    <a:pt x="3264" y="5323"/>
                    <a:pt x="3082" y="5552"/>
                    <a:pt x="2922" y="5803"/>
                  </a:cubicBezTo>
                  <a:cubicBezTo>
                    <a:pt x="2854" y="5917"/>
                    <a:pt x="2854" y="6054"/>
                    <a:pt x="2899" y="6145"/>
                  </a:cubicBezTo>
                  <a:cubicBezTo>
                    <a:pt x="0" y="12422"/>
                    <a:pt x="229" y="20023"/>
                    <a:pt x="4155" y="25843"/>
                  </a:cubicBezTo>
                  <a:cubicBezTo>
                    <a:pt x="6049" y="28628"/>
                    <a:pt x="8674" y="30956"/>
                    <a:pt x="11755" y="32371"/>
                  </a:cubicBezTo>
                  <a:cubicBezTo>
                    <a:pt x="14029" y="33405"/>
                    <a:pt x="16491" y="33918"/>
                    <a:pt x="18965" y="33918"/>
                  </a:cubicBezTo>
                  <a:cubicBezTo>
                    <a:pt x="20041" y="33918"/>
                    <a:pt x="21120" y="33820"/>
                    <a:pt x="22187" y="33627"/>
                  </a:cubicBezTo>
                  <a:cubicBezTo>
                    <a:pt x="25656" y="32988"/>
                    <a:pt x="28920" y="31253"/>
                    <a:pt x="31271" y="28628"/>
                  </a:cubicBezTo>
                  <a:cubicBezTo>
                    <a:pt x="33554" y="26094"/>
                    <a:pt x="35037" y="22876"/>
                    <a:pt x="35517" y="19498"/>
                  </a:cubicBezTo>
                  <a:cubicBezTo>
                    <a:pt x="36042" y="15960"/>
                    <a:pt x="35425" y="12331"/>
                    <a:pt x="33736" y="9181"/>
                  </a:cubicBezTo>
                  <a:cubicBezTo>
                    <a:pt x="32024" y="5940"/>
                    <a:pt x="29171" y="3520"/>
                    <a:pt x="25839" y="2059"/>
                  </a:cubicBezTo>
                  <a:cubicBezTo>
                    <a:pt x="22645" y="647"/>
                    <a:pt x="19120" y="0"/>
                    <a:pt x="156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8" name="Google Shape;1098;p36"/>
            <p:cNvSpPr/>
            <p:nvPr/>
          </p:nvSpPr>
          <p:spPr>
            <a:xfrm>
              <a:off x="4684475" y="3927800"/>
              <a:ext cx="575225" cy="578550"/>
            </a:xfrm>
            <a:custGeom>
              <a:rect b="b" l="l" r="r" t="t"/>
              <a:pathLst>
                <a:path extrusionOk="0" h="23142" w="23009">
                  <a:moveTo>
                    <a:pt x="8298" y="779"/>
                  </a:moveTo>
                  <a:cubicBezTo>
                    <a:pt x="9182" y="779"/>
                    <a:pt x="10067" y="877"/>
                    <a:pt x="10888" y="1001"/>
                  </a:cubicBezTo>
                  <a:cubicBezTo>
                    <a:pt x="15454" y="1732"/>
                    <a:pt x="19813" y="4402"/>
                    <a:pt x="21388" y="8921"/>
                  </a:cubicBezTo>
                  <a:cubicBezTo>
                    <a:pt x="22141" y="11021"/>
                    <a:pt x="22187" y="13304"/>
                    <a:pt x="21365" y="15381"/>
                  </a:cubicBezTo>
                  <a:cubicBezTo>
                    <a:pt x="20475" y="17618"/>
                    <a:pt x="18763" y="19535"/>
                    <a:pt x="16732" y="20791"/>
                  </a:cubicBezTo>
                  <a:cubicBezTo>
                    <a:pt x="15082" y="21810"/>
                    <a:pt x="13192" y="22393"/>
                    <a:pt x="11281" y="22393"/>
                  </a:cubicBezTo>
                  <a:cubicBezTo>
                    <a:pt x="10839" y="22393"/>
                    <a:pt x="10395" y="22361"/>
                    <a:pt x="9953" y="22297"/>
                  </a:cubicBezTo>
                  <a:cubicBezTo>
                    <a:pt x="7624" y="21955"/>
                    <a:pt x="5570" y="20722"/>
                    <a:pt x="4109" y="18896"/>
                  </a:cubicBezTo>
                  <a:cubicBezTo>
                    <a:pt x="2534" y="16887"/>
                    <a:pt x="1599" y="14331"/>
                    <a:pt x="1279" y="11820"/>
                  </a:cubicBezTo>
                  <a:cubicBezTo>
                    <a:pt x="937" y="9127"/>
                    <a:pt x="1302" y="6342"/>
                    <a:pt x="2603" y="3946"/>
                  </a:cubicBezTo>
                  <a:cubicBezTo>
                    <a:pt x="2671" y="3831"/>
                    <a:pt x="2671" y="3717"/>
                    <a:pt x="2626" y="3626"/>
                  </a:cubicBezTo>
                  <a:cubicBezTo>
                    <a:pt x="3014" y="3033"/>
                    <a:pt x="3447" y="2508"/>
                    <a:pt x="3995" y="2051"/>
                  </a:cubicBezTo>
                  <a:cubicBezTo>
                    <a:pt x="5201" y="1078"/>
                    <a:pt x="6749" y="779"/>
                    <a:pt x="8298" y="779"/>
                  </a:cubicBezTo>
                  <a:close/>
                  <a:moveTo>
                    <a:pt x="8312" y="0"/>
                  </a:moveTo>
                  <a:cubicBezTo>
                    <a:pt x="6754" y="0"/>
                    <a:pt x="5221" y="298"/>
                    <a:pt x="3972" y="1138"/>
                  </a:cubicBezTo>
                  <a:cubicBezTo>
                    <a:pt x="1850" y="2553"/>
                    <a:pt x="845" y="5087"/>
                    <a:pt x="571" y="7529"/>
                  </a:cubicBezTo>
                  <a:cubicBezTo>
                    <a:pt x="549" y="7598"/>
                    <a:pt x="571" y="7643"/>
                    <a:pt x="571" y="7689"/>
                  </a:cubicBezTo>
                  <a:cubicBezTo>
                    <a:pt x="1" y="11318"/>
                    <a:pt x="822" y="15221"/>
                    <a:pt x="2763" y="18280"/>
                  </a:cubicBezTo>
                  <a:cubicBezTo>
                    <a:pt x="4041" y="20311"/>
                    <a:pt x="5890" y="21932"/>
                    <a:pt x="8195" y="22662"/>
                  </a:cubicBezTo>
                  <a:cubicBezTo>
                    <a:pt x="9203" y="22986"/>
                    <a:pt x="10246" y="23141"/>
                    <a:pt x="11287" y="23141"/>
                  </a:cubicBezTo>
                  <a:cubicBezTo>
                    <a:pt x="12814" y="23141"/>
                    <a:pt x="14339" y="22807"/>
                    <a:pt x="15750" y="22183"/>
                  </a:cubicBezTo>
                  <a:cubicBezTo>
                    <a:pt x="18078" y="21133"/>
                    <a:pt x="20087" y="19307"/>
                    <a:pt x="21365" y="17093"/>
                  </a:cubicBezTo>
                  <a:cubicBezTo>
                    <a:pt x="22598" y="14970"/>
                    <a:pt x="23009" y="12528"/>
                    <a:pt x="22529" y="10131"/>
                  </a:cubicBezTo>
                  <a:cubicBezTo>
                    <a:pt x="21502" y="5110"/>
                    <a:pt x="17211" y="1686"/>
                    <a:pt x="12395" y="545"/>
                  </a:cubicBezTo>
                  <a:cubicBezTo>
                    <a:pt x="11140" y="242"/>
                    <a:pt x="9716" y="0"/>
                    <a:pt x="83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9" name="Google Shape;1099;p36"/>
            <p:cNvSpPr/>
            <p:nvPr/>
          </p:nvSpPr>
          <p:spPr>
            <a:xfrm>
              <a:off x="4832850" y="4094200"/>
              <a:ext cx="292175" cy="273000"/>
            </a:xfrm>
            <a:custGeom>
              <a:rect b="b" l="l" r="r" t="t"/>
              <a:pathLst>
                <a:path extrusionOk="0" h="10920" w="11687">
                  <a:moveTo>
                    <a:pt x="4301" y="761"/>
                  </a:moveTo>
                  <a:cubicBezTo>
                    <a:pt x="4948" y="761"/>
                    <a:pt x="5577" y="847"/>
                    <a:pt x="6072" y="964"/>
                  </a:cubicBezTo>
                  <a:cubicBezTo>
                    <a:pt x="8012" y="1444"/>
                    <a:pt x="9998" y="2768"/>
                    <a:pt x="10523" y="4822"/>
                  </a:cubicBezTo>
                  <a:cubicBezTo>
                    <a:pt x="11048" y="6876"/>
                    <a:pt x="9427" y="8588"/>
                    <a:pt x="7761" y="9501"/>
                  </a:cubicBezTo>
                  <a:cubicBezTo>
                    <a:pt x="6957" y="9928"/>
                    <a:pt x="6072" y="10174"/>
                    <a:pt x="5209" y="10174"/>
                  </a:cubicBezTo>
                  <a:cubicBezTo>
                    <a:pt x="4134" y="10174"/>
                    <a:pt x="3093" y="9793"/>
                    <a:pt x="2283" y="8908"/>
                  </a:cubicBezTo>
                  <a:cubicBezTo>
                    <a:pt x="594" y="7036"/>
                    <a:pt x="754" y="4365"/>
                    <a:pt x="1233" y="2060"/>
                  </a:cubicBezTo>
                  <a:cubicBezTo>
                    <a:pt x="1772" y="1072"/>
                    <a:pt x="3067" y="761"/>
                    <a:pt x="4301" y="761"/>
                  </a:cubicBezTo>
                  <a:close/>
                  <a:moveTo>
                    <a:pt x="4332" y="1"/>
                  </a:moveTo>
                  <a:cubicBezTo>
                    <a:pt x="3014" y="1"/>
                    <a:pt x="1677" y="328"/>
                    <a:pt x="891" y="1238"/>
                  </a:cubicBezTo>
                  <a:cubicBezTo>
                    <a:pt x="731" y="1261"/>
                    <a:pt x="594" y="1330"/>
                    <a:pt x="571" y="1512"/>
                  </a:cubicBezTo>
                  <a:cubicBezTo>
                    <a:pt x="548" y="1604"/>
                    <a:pt x="525" y="1695"/>
                    <a:pt x="503" y="1786"/>
                  </a:cubicBezTo>
                  <a:cubicBezTo>
                    <a:pt x="434" y="1946"/>
                    <a:pt x="366" y="2106"/>
                    <a:pt x="320" y="2288"/>
                  </a:cubicBezTo>
                  <a:cubicBezTo>
                    <a:pt x="274" y="2402"/>
                    <a:pt x="297" y="2517"/>
                    <a:pt x="366" y="2585"/>
                  </a:cubicBezTo>
                  <a:cubicBezTo>
                    <a:pt x="0" y="4822"/>
                    <a:pt x="23" y="7219"/>
                    <a:pt x="1461" y="9090"/>
                  </a:cubicBezTo>
                  <a:cubicBezTo>
                    <a:pt x="2434" y="10343"/>
                    <a:pt x="3806" y="10920"/>
                    <a:pt x="5239" y="10920"/>
                  </a:cubicBezTo>
                  <a:cubicBezTo>
                    <a:pt x="6027" y="10920"/>
                    <a:pt x="6833" y="10746"/>
                    <a:pt x="7601" y="10414"/>
                  </a:cubicBezTo>
                  <a:cubicBezTo>
                    <a:pt x="9655" y="9524"/>
                    <a:pt x="11687" y="7538"/>
                    <a:pt x="11367" y="5141"/>
                  </a:cubicBezTo>
                  <a:cubicBezTo>
                    <a:pt x="11048" y="2745"/>
                    <a:pt x="8902" y="1033"/>
                    <a:pt x="6734" y="348"/>
                  </a:cubicBezTo>
                  <a:cubicBezTo>
                    <a:pt x="6048" y="141"/>
                    <a:pt x="5194" y="1"/>
                    <a:pt x="433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0" name="Google Shape;1100;p36"/>
            <p:cNvSpPr/>
            <p:nvPr/>
          </p:nvSpPr>
          <p:spPr>
            <a:xfrm>
              <a:off x="4974375" y="4233575"/>
              <a:ext cx="575" cy="575"/>
            </a:xfrm>
            <a:custGeom>
              <a:rect b="b" l="l" r="r" t="t"/>
              <a:pathLst>
                <a:path extrusionOk="0" h="23" w="23">
                  <a:moveTo>
                    <a:pt x="23" y="0"/>
                  </a:moveTo>
                  <a:cubicBezTo>
                    <a:pt x="23" y="23"/>
                    <a:pt x="0" y="23"/>
                    <a:pt x="0" y="23"/>
                  </a:cubicBezTo>
                  <a:cubicBezTo>
                    <a:pt x="23" y="23"/>
                    <a:pt x="23" y="23"/>
                    <a:pt x="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1" name="Google Shape;1101;p36"/>
            <p:cNvSpPr/>
            <p:nvPr/>
          </p:nvSpPr>
          <p:spPr>
            <a:xfrm>
              <a:off x="4977225" y="4222150"/>
              <a:ext cx="575" cy="25"/>
            </a:xfrm>
            <a:custGeom>
              <a:rect b="b" l="l" r="r" t="t"/>
              <a:pathLst>
                <a:path extrusionOk="0" h="1" w="23">
                  <a:moveTo>
                    <a:pt x="23" y="1"/>
                  </a:moveTo>
                  <a:cubicBezTo>
                    <a:pt x="0" y="1"/>
                    <a:pt x="0" y="1"/>
                    <a:pt x="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2" name="Google Shape;1102;p36"/>
            <p:cNvSpPr/>
            <p:nvPr/>
          </p:nvSpPr>
          <p:spPr>
            <a:xfrm>
              <a:off x="4915600" y="4190775"/>
              <a:ext cx="82750" cy="69875"/>
            </a:xfrm>
            <a:custGeom>
              <a:rect b="b" l="l" r="r" t="t"/>
              <a:pathLst>
                <a:path extrusionOk="0" h="2795" w="3310">
                  <a:moveTo>
                    <a:pt x="1643" y="753"/>
                  </a:moveTo>
                  <a:cubicBezTo>
                    <a:pt x="1666" y="776"/>
                    <a:pt x="1712" y="776"/>
                    <a:pt x="1735" y="776"/>
                  </a:cubicBezTo>
                  <a:cubicBezTo>
                    <a:pt x="1803" y="799"/>
                    <a:pt x="1849" y="822"/>
                    <a:pt x="1917" y="845"/>
                  </a:cubicBezTo>
                  <a:lnTo>
                    <a:pt x="1940" y="845"/>
                  </a:lnTo>
                  <a:cubicBezTo>
                    <a:pt x="1963" y="868"/>
                    <a:pt x="1986" y="890"/>
                    <a:pt x="2031" y="913"/>
                  </a:cubicBezTo>
                  <a:cubicBezTo>
                    <a:pt x="2077" y="936"/>
                    <a:pt x="2123" y="959"/>
                    <a:pt x="2146" y="982"/>
                  </a:cubicBezTo>
                  <a:cubicBezTo>
                    <a:pt x="2214" y="1005"/>
                    <a:pt x="2260" y="1050"/>
                    <a:pt x="2305" y="1073"/>
                  </a:cubicBezTo>
                  <a:cubicBezTo>
                    <a:pt x="2351" y="1096"/>
                    <a:pt x="2374" y="1119"/>
                    <a:pt x="2397" y="1141"/>
                  </a:cubicBezTo>
                  <a:cubicBezTo>
                    <a:pt x="2420" y="1164"/>
                    <a:pt x="2442" y="1187"/>
                    <a:pt x="2465" y="1210"/>
                  </a:cubicBezTo>
                  <a:cubicBezTo>
                    <a:pt x="2465" y="1233"/>
                    <a:pt x="2465" y="1233"/>
                    <a:pt x="2465" y="1233"/>
                  </a:cubicBezTo>
                  <a:cubicBezTo>
                    <a:pt x="2465" y="1256"/>
                    <a:pt x="2488" y="1278"/>
                    <a:pt x="2488" y="1278"/>
                  </a:cubicBezTo>
                  <a:cubicBezTo>
                    <a:pt x="2488" y="1284"/>
                    <a:pt x="2488" y="1290"/>
                    <a:pt x="2488" y="1301"/>
                  </a:cubicBezTo>
                  <a:cubicBezTo>
                    <a:pt x="2511" y="1324"/>
                    <a:pt x="2511" y="1347"/>
                    <a:pt x="2511" y="1347"/>
                  </a:cubicBezTo>
                  <a:cubicBezTo>
                    <a:pt x="2511" y="1370"/>
                    <a:pt x="2511" y="1393"/>
                    <a:pt x="2511" y="1393"/>
                  </a:cubicBezTo>
                  <a:cubicBezTo>
                    <a:pt x="2511" y="1415"/>
                    <a:pt x="2511" y="1438"/>
                    <a:pt x="2511" y="1438"/>
                  </a:cubicBezTo>
                  <a:cubicBezTo>
                    <a:pt x="2511" y="1438"/>
                    <a:pt x="2511" y="1438"/>
                    <a:pt x="2511" y="1461"/>
                  </a:cubicBezTo>
                  <a:cubicBezTo>
                    <a:pt x="2511" y="1484"/>
                    <a:pt x="2488" y="1507"/>
                    <a:pt x="2488" y="1530"/>
                  </a:cubicBezTo>
                  <a:cubicBezTo>
                    <a:pt x="2488" y="1535"/>
                    <a:pt x="2485" y="1544"/>
                    <a:pt x="2481" y="1553"/>
                  </a:cubicBezTo>
                  <a:lnTo>
                    <a:pt x="2481" y="1553"/>
                  </a:lnTo>
                  <a:cubicBezTo>
                    <a:pt x="2465" y="1557"/>
                    <a:pt x="2465" y="1578"/>
                    <a:pt x="2465" y="1598"/>
                  </a:cubicBezTo>
                  <a:cubicBezTo>
                    <a:pt x="2442" y="1644"/>
                    <a:pt x="2397" y="1689"/>
                    <a:pt x="2374" y="1712"/>
                  </a:cubicBezTo>
                  <a:cubicBezTo>
                    <a:pt x="2374" y="1735"/>
                    <a:pt x="2351" y="1735"/>
                    <a:pt x="2351" y="1735"/>
                  </a:cubicBezTo>
                  <a:cubicBezTo>
                    <a:pt x="2351" y="1758"/>
                    <a:pt x="2328" y="1758"/>
                    <a:pt x="2328" y="1781"/>
                  </a:cubicBezTo>
                  <a:cubicBezTo>
                    <a:pt x="2305" y="1803"/>
                    <a:pt x="2260" y="1826"/>
                    <a:pt x="2237" y="1872"/>
                  </a:cubicBezTo>
                  <a:cubicBezTo>
                    <a:pt x="2237" y="1872"/>
                    <a:pt x="2191" y="1895"/>
                    <a:pt x="2168" y="1918"/>
                  </a:cubicBezTo>
                  <a:cubicBezTo>
                    <a:pt x="2146" y="1940"/>
                    <a:pt x="2100" y="1940"/>
                    <a:pt x="2054" y="1963"/>
                  </a:cubicBezTo>
                  <a:cubicBezTo>
                    <a:pt x="2009" y="1986"/>
                    <a:pt x="1986" y="1986"/>
                    <a:pt x="1940" y="2009"/>
                  </a:cubicBezTo>
                  <a:cubicBezTo>
                    <a:pt x="1895" y="2009"/>
                    <a:pt x="1849" y="2032"/>
                    <a:pt x="1826" y="2032"/>
                  </a:cubicBezTo>
                  <a:lnTo>
                    <a:pt x="1780" y="2032"/>
                  </a:lnTo>
                  <a:cubicBezTo>
                    <a:pt x="1758" y="2032"/>
                    <a:pt x="1735" y="2032"/>
                    <a:pt x="1712" y="2055"/>
                  </a:cubicBezTo>
                  <a:cubicBezTo>
                    <a:pt x="1666" y="2055"/>
                    <a:pt x="1621" y="2055"/>
                    <a:pt x="1575" y="2032"/>
                  </a:cubicBezTo>
                  <a:lnTo>
                    <a:pt x="1461" y="2032"/>
                  </a:lnTo>
                  <a:cubicBezTo>
                    <a:pt x="1415" y="2009"/>
                    <a:pt x="1370" y="2009"/>
                    <a:pt x="1324" y="1986"/>
                  </a:cubicBezTo>
                  <a:cubicBezTo>
                    <a:pt x="1324" y="1986"/>
                    <a:pt x="1301" y="1963"/>
                    <a:pt x="1278" y="1963"/>
                  </a:cubicBezTo>
                  <a:lnTo>
                    <a:pt x="1255" y="1963"/>
                  </a:lnTo>
                  <a:cubicBezTo>
                    <a:pt x="1210" y="1940"/>
                    <a:pt x="1164" y="1895"/>
                    <a:pt x="1118" y="1872"/>
                  </a:cubicBezTo>
                  <a:cubicBezTo>
                    <a:pt x="1096" y="1849"/>
                    <a:pt x="1073" y="1826"/>
                    <a:pt x="1073" y="1803"/>
                  </a:cubicBezTo>
                  <a:cubicBezTo>
                    <a:pt x="1050" y="1803"/>
                    <a:pt x="1027" y="1781"/>
                    <a:pt x="1027" y="1758"/>
                  </a:cubicBezTo>
                  <a:cubicBezTo>
                    <a:pt x="1004" y="1758"/>
                    <a:pt x="1004" y="1758"/>
                    <a:pt x="1004" y="1735"/>
                  </a:cubicBezTo>
                  <a:cubicBezTo>
                    <a:pt x="982" y="1689"/>
                    <a:pt x="959" y="1644"/>
                    <a:pt x="936" y="1598"/>
                  </a:cubicBezTo>
                  <a:cubicBezTo>
                    <a:pt x="913" y="1575"/>
                    <a:pt x="913" y="1552"/>
                    <a:pt x="890" y="1507"/>
                  </a:cubicBezTo>
                  <a:cubicBezTo>
                    <a:pt x="890" y="1484"/>
                    <a:pt x="890" y="1461"/>
                    <a:pt x="890" y="1438"/>
                  </a:cubicBezTo>
                  <a:lnTo>
                    <a:pt x="867" y="1438"/>
                  </a:lnTo>
                  <a:lnTo>
                    <a:pt x="867" y="1415"/>
                  </a:lnTo>
                  <a:cubicBezTo>
                    <a:pt x="867" y="1370"/>
                    <a:pt x="867" y="1324"/>
                    <a:pt x="867" y="1278"/>
                  </a:cubicBezTo>
                  <a:cubicBezTo>
                    <a:pt x="867" y="1278"/>
                    <a:pt x="867" y="1278"/>
                    <a:pt x="867" y="1256"/>
                  </a:cubicBezTo>
                  <a:cubicBezTo>
                    <a:pt x="867" y="1233"/>
                    <a:pt x="890" y="1187"/>
                    <a:pt x="890" y="1187"/>
                  </a:cubicBezTo>
                  <a:cubicBezTo>
                    <a:pt x="890" y="1164"/>
                    <a:pt x="890" y="1164"/>
                    <a:pt x="890" y="1164"/>
                  </a:cubicBezTo>
                  <a:cubicBezTo>
                    <a:pt x="982" y="1141"/>
                    <a:pt x="1073" y="1073"/>
                    <a:pt x="1118" y="982"/>
                  </a:cubicBezTo>
                  <a:cubicBezTo>
                    <a:pt x="1118" y="959"/>
                    <a:pt x="1141" y="936"/>
                    <a:pt x="1141" y="913"/>
                  </a:cubicBezTo>
                  <a:lnTo>
                    <a:pt x="1164" y="913"/>
                  </a:lnTo>
                  <a:cubicBezTo>
                    <a:pt x="1164" y="913"/>
                    <a:pt x="1187" y="890"/>
                    <a:pt x="1187" y="868"/>
                  </a:cubicBezTo>
                  <a:cubicBezTo>
                    <a:pt x="1210" y="868"/>
                    <a:pt x="1233" y="845"/>
                    <a:pt x="1233" y="845"/>
                  </a:cubicBezTo>
                  <a:cubicBezTo>
                    <a:pt x="1255" y="845"/>
                    <a:pt x="1255" y="822"/>
                    <a:pt x="1255" y="822"/>
                  </a:cubicBezTo>
                  <a:cubicBezTo>
                    <a:pt x="1278" y="822"/>
                    <a:pt x="1301" y="799"/>
                    <a:pt x="1324" y="799"/>
                  </a:cubicBezTo>
                  <a:cubicBezTo>
                    <a:pt x="1370" y="799"/>
                    <a:pt x="1392" y="776"/>
                    <a:pt x="1438" y="776"/>
                  </a:cubicBezTo>
                  <a:cubicBezTo>
                    <a:pt x="1438" y="753"/>
                    <a:pt x="1461" y="753"/>
                    <a:pt x="1461" y="753"/>
                  </a:cubicBezTo>
                  <a:close/>
                  <a:moveTo>
                    <a:pt x="1519" y="0"/>
                  </a:moveTo>
                  <a:cubicBezTo>
                    <a:pt x="1432" y="0"/>
                    <a:pt x="1344" y="7"/>
                    <a:pt x="1255" y="23"/>
                  </a:cubicBezTo>
                  <a:cubicBezTo>
                    <a:pt x="1004" y="69"/>
                    <a:pt x="776" y="206"/>
                    <a:pt x="593" y="411"/>
                  </a:cubicBezTo>
                  <a:cubicBezTo>
                    <a:pt x="502" y="434"/>
                    <a:pt x="411" y="480"/>
                    <a:pt x="342" y="571"/>
                  </a:cubicBezTo>
                  <a:cubicBezTo>
                    <a:pt x="0" y="1027"/>
                    <a:pt x="46" y="1735"/>
                    <a:pt x="388" y="2169"/>
                  </a:cubicBezTo>
                  <a:cubicBezTo>
                    <a:pt x="684" y="2594"/>
                    <a:pt x="1175" y="2795"/>
                    <a:pt x="1678" y="2795"/>
                  </a:cubicBezTo>
                  <a:cubicBezTo>
                    <a:pt x="1796" y="2795"/>
                    <a:pt x="1915" y="2784"/>
                    <a:pt x="2031" y="2762"/>
                  </a:cubicBezTo>
                  <a:cubicBezTo>
                    <a:pt x="2579" y="2671"/>
                    <a:pt x="3104" y="2237"/>
                    <a:pt x="3241" y="1689"/>
                  </a:cubicBezTo>
                  <a:cubicBezTo>
                    <a:pt x="3310" y="1393"/>
                    <a:pt x="3264" y="1073"/>
                    <a:pt x="3104" y="822"/>
                  </a:cubicBezTo>
                  <a:cubicBezTo>
                    <a:pt x="2922" y="548"/>
                    <a:pt x="2625" y="343"/>
                    <a:pt x="2351" y="206"/>
                  </a:cubicBezTo>
                  <a:cubicBezTo>
                    <a:pt x="2087" y="83"/>
                    <a:pt x="1810" y="0"/>
                    <a:pt x="151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03" name="Google Shape;1103;p36"/>
          <p:cNvGrpSpPr/>
          <p:nvPr/>
        </p:nvGrpSpPr>
        <p:grpSpPr>
          <a:xfrm rot="10800000">
            <a:off x="8671425" y="-39312"/>
            <a:ext cx="572925" cy="787025"/>
            <a:chOff x="3127800" y="2228675"/>
            <a:chExt cx="572925" cy="787025"/>
          </a:xfrm>
        </p:grpSpPr>
        <p:sp>
          <p:nvSpPr>
            <p:cNvPr id="1104" name="Google Shape;1104;p36"/>
            <p:cNvSpPr/>
            <p:nvPr/>
          </p:nvSpPr>
          <p:spPr>
            <a:xfrm>
              <a:off x="3150625" y="2450925"/>
              <a:ext cx="103300" cy="131100"/>
            </a:xfrm>
            <a:custGeom>
              <a:rect b="b" l="l" r="r" t="t"/>
              <a:pathLst>
                <a:path extrusionOk="0" h="5244" w="4132">
                  <a:moveTo>
                    <a:pt x="3059" y="0"/>
                  </a:moveTo>
                  <a:cubicBezTo>
                    <a:pt x="2734" y="0"/>
                    <a:pt x="2420" y="152"/>
                    <a:pt x="2237" y="457"/>
                  </a:cubicBezTo>
                  <a:cubicBezTo>
                    <a:pt x="1575" y="1575"/>
                    <a:pt x="913" y="2693"/>
                    <a:pt x="251" y="3812"/>
                  </a:cubicBezTo>
                  <a:cubicBezTo>
                    <a:pt x="0" y="4246"/>
                    <a:pt x="137" y="4885"/>
                    <a:pt x="594" y="5113"/>
                  </a:cubicBezTo>
                  <a:cubicBezTo>
                    <a:pt x="752" y="5200"/>
                    <a:pt x="925" y="5243"/>
                    <a:pt x="1094" y="5243"/>
                  </a:cubicBezTo>
                  <a:cubicBezTo>
                    <a:pt x="1411" y="5243"/>
                    <a:pt x="1716" y="5091"/>
                    <a:pt x="1895" y="4793"/>
                  </a:cubicBezTo>
                  <a:cubicBezTo>
                    <a:pt x="2557" y="3652"/>
                    <a:pt x="3219" y="2534"/>
                    <a:pt x="3881" y="1415"/>
                  </a:cubicBezTo>
                  <a:cubicBezTo>
                    <a:pt x="4132" y="1004"/>
                    <a:pt x="3995" y="365"/>
                    <a:pt x="3538" y="114"/>
                  </a:cubicBezTo>
                  <a:cubicBezTo>
                    <a:pt x="3386" y="38"/>
                    <a:pt x="3221" y="0"/>
                    <a:pt x="30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5" name="Google Shape;1105;p36"/>
            <p:cNvSpPr/>
            <p:nvPr/>
          </p:nvSpPr>
          <p:spPr>
            <a:xfrm>
              <a:off x="3291575" y="2539800"/>
              <a:ext cx="99875" cy="135275"/>
            </a:xfrm>
            <a:custGeom>
              <a:rect b="b" l="l" r="r" t="t"/>
              <a:pathLst>
                <a:path extrusionOk="0" h="5411" w="3995">
                  <a:moveTo>
                    <a:pt x="2909" y="1"/>
                  </a:moveTo>
                  <a:cubicBezTo>
                    <a:pt x="2584" y="1"/>
                    <a:pt x="2278" y="169"/>
                    <a:pt x="2077" y="462"/>
                  </a:cubicBezTo>
                  <a:cubicBezTo>
                    <a:pt x="1324" y="1581"/>
                    <a:pt x="685" y="2768"/>
                    <a:pt x="160" y="4000"/>
                  </a:cubicBezTo>
                  <a:cubicBezTo>
                    <a:pt x="69" y="4228"/>
                    <a:pt x="0" y="4457"/>
                    <a:pt x="69" y="4708"/>
                  </a:cubicBezTo>
                  <a:cubicBezTo>
                    <a:pt x="114" y="4936"/>
                    <a:pt x="297" y="5187"/>
                    <a:pt x="502" y="5301"/>
                  </a:cubicBezTo>
                  <a:cubicBezTo>
                    <a:pt x="644" y="5372"/>
                    <a:pt x="819" y="5410"/>
                    <a:pt x="995" y="5410"/>
                  </a:cubicBezTo>
                  <a:cubicBezTo>
                    <a:pt x="1329" y="5410"/>
                    <a:pt x="1669" y="5273"/>
                    <a:pt x="1803" y="4959"/>
                  </a:cubicBezTo>
                  <a:cubicBezTo>
                    <a:pt x="2328" y="3726"/>
                    <a:pt x="2968" y="2539"/>
                    <a:pt x="3721" y="1444"/>
                  </a:cubicBezTo>
                  <a:cubicBezTo>
                    <a:pt x="3995" y="1010"/>
                    <a:pt x="3812" y="371"/>
                    <a:pt x="3378" y="120"/>
                  </a:cubicBezTo>
                  <a:cubicBezTo>
                    <a:pt x="3224" y="39"/>
                    <a:pt x="3064" y="1"/>
                    <a:pt x="29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6" name="Google Shape;1106;p36"/>
            <p:cNvSpPr/>
            <p:nvPr/>
          </p:nvSpPr>
          <p:spPr>
            <a:xfrm>
              <a:off x="3429100" y="2620975"/>
              <a:ext cx="88475" cy="129675"/>
            </a:xfrm>
            <a:custGeom>
              <a:rect b="b" l="l" r="r" t="t"/>
              <a:pathLst>
                <a:path extrusionOk="0" h="5187" w="3539">
                  <a:moveTo>
                    <a:pt x="2558" y="1"/>
                  </a:moveTo>
                  <a:cubicBezTo>
                    <a:pt x="2390" y="1"/>
                    <a:pt x="2218" y="36"/>
                    <a:pt x="2077" y="114"/>
                  </a:cubicBezTo>
                  <a:cubicBezTo>
                    <a:pt x="1849" y="274"/>
                    <a:pt x="1712" y="456"/>
                    <a:pt x="1621" y="708"/>
                  </a:cubicBezTo>
                  <a:cubicBezTo>
                    <a:pt x="1575" y="844"/>
                    <a:pt x="1507" y="1004"/>
                    <a:pt x="1461" y="1141"/>
                  </a:cubicBezTo>
                  <a:cubicBezTo>
                    <a:pt x="1438" y="1210"/>
                    <a:pt x="1392" y="1278"/>
                    <a:pt x="1370" y="1324"/>
                  </a:cubicBezTo>
                  <a:cubicBezTo>
                    <a:pt x="1370" y="1347"/>
                    <a:pt x="1370" y="1369"/>
                    <a:pt x="1347" y="1415"/>
                  </a:cubicBezTo>
                  <a:cubicBezTo>
                    <a:pt x="1324" y="1438"/>
                    <a:pt x="1278" y="1575"/>
                    <a:pt x="1278" y="1598"/>
                  </a:cubicBezTo>
                  <a:cubicBezTo>
                    <a:pt x="1233" y="1666"/>
                    <a:pt x="1210" y="1712"/>
                    <a:pt x="1187" y="1780"/>
                  </a:cubicBezTo>
                  <a:cubicBezTo>
                    <a:pt x="1119" y="1917"/>
                    <a:pt x="1073" y="2054"/>
                    <a:pt x="1004" y="2168"/>
                  </a:cubicBezTo>
                  <a:cubicBezTo>
                    <a:pt x="753" y="2716"/>
                    <a:pt x="502" y="3241"/>
                    <a:pt x="228" y="3766"/>
                  </a:cubicBezTo>
                  <a:cubicBezTo>
                    <a:pt x="0" y="4223"/>
                    <a:pt x="91" y="4816"/>
                    <a:pt x="571" y="5067"/>
                  </a:cubicBezTo>
                  <a:cubicBezTo>
                    <a:pt x="720" y="5146"/>
                    <a:pt x="891" y="5186"/>
                    <a:pt x="1061" y="5186"/>
                  </a:cubicBezTo>
                  <a:cubicBezTo>
                    <a:pt x="1386" y="5186"/>
                    <a:pt x="1707" y="5039"/>
                    <a:pt x="1872" y="4725"/>
                  </a:cubicBezTo>
                  <a:cubicBezTo>
                    <a:pt x="2465" y="3583"/>
                    <a:pt x="2990" y="2397"/>
                    <a:pt x="3470" y="1187"/>
                  </a:cubicBezTo>
                  <a:cubicBezTo>
                    <a:pt x="3538" y="981"/>
                    <a:pt x="3470" y="685"/>
                    <a:pt x="3378" y="479"/>
                  </a:cubicBezTo>
                  <a:cubicBezTo>
                    <a:pt x="3264" y="274"/>
                    <a:pt x="3013" y="91"/>
                    <a:pt x="2785" y="23"/>
                  </a:cubicBezTo>
                  <a:cubicBezTo>
                    <a:pt x="2713" y="8"/>
                    <a:pt x="2636" y="1"/>
                    <a:pt x="25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7" name="Google Shape;1107;p36"/>
            <p:cNvSpPr/>
            <p:nvPr/>
          </p:nvSpPr>
          <p:spPr>
            <a:xfrm>
              <a:off x="3574025" y="2684625"/>
              <a:ext cx="93625" cy="112950"/>
            </a:xfrm>
            <a:custGeom>
              <a:rect b="b" l="l" r="r" t="t"/>
              <a:pathLst>
                <a:path extrusionOk="0" h="4518" w="3745">
                  <a:moveTo>
                    <a:pt x="2671" y="0"/>
                  </a:moveTo>
                  <a:cubicBezTo>
                    <a:pt x="2347" y="0"/>
                    <a:pt x="2032" y="163"/>
                    <a:pt x="1850" y="467"/>
                  </a:cubicBezTo>
                  <a:lnTo>
                    <a:pt x="275" y="3092"/>
                  </a:lnTo>
                  <a:cubicBezTo>
                    <a:pt x="1" y="3525"/>
                    <a:pt x="161" y="4165"/>
                    <a:pt x="594" y="4393"/>
                  </a:cubicBezTo>
                  <a:cubicBezTo>
                    <a:pt x="754" y="4477"/>
                    <a:pt x="921" y="4517"/>
                    <a:pt x="1084" y="4517"/>
                  </a:cubicBezTo>
                  <a:cubicBezTo>
                    <a:pt x="1408" y="4517"/>
                    <a:pt x="1713" y="4355"/>
                    <a:pt x="1895" y="4050"/>
                  </a:cubicBezTo>
                  <a:lnTo>
                    <a:pt x="3493" y="1426"/>
                  </a:lnTo>
                  <a:cubicBezTo>
                    <a:pt x="3744" y="992"/>
                    <a:pt x="3607" y="353"/>
                    <a:pt x="3151" y="124"/>
                  </a:cubicBezTo>
                  <a:cubicBezTo>
                    <a:pt x="2998" y="41"/>
                    <a:pt x="2834" y="0"/>
                    <a:pt x="26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8" name="Google Shape;1108;p36"/>
            <p:cNvSpPr/>
            <p:nvPr/>
          </p:nvSpPr>
          <p:spPr>
            <a:xfrm>
              <a:off x="3570600" y="2511325"/>
              <a:ext cx="85050" cy="119350"/>
            </a:xfrm>
            <a:custGeom>
              <a:rect b="b" l="l" r="r" t="t"/>
              <a:pathLst>
                <a:path extrusionOk="0" h="4774" w="3402">
                  <a:moveTo>
                    <a:pt x="2374" y="1"/>
                  </a:moveTo>
                  <a:cubicBezTo>
                    <a:pt x="1945" y="1"/>
                    <a:pt x="1536" y="265"/>
                    <a:pt x="1439" y="711"/>
                  </a:cubicBezTo>
                  <a:cubicBezTo>
                    <a:pt x="1347" y="1053"/>
                    <a:pt x="1233" y="1373"/>
                    <a:pt x="1096" y="1715"/>
                  </a:cubicBezTo>
                  <a:cubicBezTo>
                    <a:pt x="868" y="2263"/>
                    <a:pt x="571" y="2765"/>
                    <a:pt x="206" y="3245"/>
                  </a:cubicBezTo>
                  <a:lnTo>
                    <a:pt x="252" y="3153"/>
                  </a:lnTo>
                  <a:lnTo>
                    <a:pt x="252" y="3153"/>
                  </a:lnTo>
                  <a:cubicBezTo>
                    <a:pt x="115" y="3359"/>
                    <a:pt x="1" y="3541"/>
                    <a:pt x="1" y="3815"/>
                  </a:cubicBezTo>
                  <a:cubicBezTo>
                    <a:pt x="1" y="4044"/>
                    <a:pt x="92" y="4317"/>
                    <a:pt x="252" y="4477"/>
                  </a:cubicBezTo>
                  <a:cubicBezTo>
                    <a:pt x="434" y="4637"/>
                    <a:pt x="686" y="4774"/>
                    <a:pt x="937" y="4774"/>
                  </a:cubicBezTo>
                  <a:cubicBezTo>
                    <a:pt x="1165" y="4751"/>
                    <a:pt x="1462" y="4683"/>
                    <a:pt x="1599" y="4500"/>
                  </a:cubicBezTo>
                  <a:cubicBezTo>
                    <a:pt x="2397" y="3519"/>
                    <a:pt x="2968" y="2423"/>
                    <a:pt x="3265" y="1190"/>
                  </a:cubicBezTo>
                  <a:cubicBezTo>
                    <a:pt x="3402" y="711"/>
                    <a:pt x="3105" y="140"/>
                    <a:pt x="2603" y="26"/>
                  </a:cubicBezTo>
                  <a:cubicBezTo>
                    <a:pt x="2527" y="9"/>
                    <a:pt x="2450" y="1"/>
                    <a:pt x="237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9" name="Google Shape;1109;p36"/>
            <p:cNvSpPr/>
            <p:nvPr/>
          </p:nvSpPr>
          <p:spPr>
            <a:xfrm>
              <a:off x="3445650" y="2431250"/>
              <a:ext cx="94175" cy="115550"/>
            </a:xfrm>
            <a:custGeom>
              <a:rect b="b" l="l" r="r" t="t"/>
              <a:pathLst>
                <a:path extrusionOk="0" h="4622" w="3767">
                  <a:moveTo>
                    <a:pt x="2693" y="1"/>
                  </a:moveTo>
                  <a:cubicBezTo>
                    <a:pt x="2369" y="1"/>
                    <a:pt x="2054" y="163"/>
                    <a:pt x="1872" y="467"/>
                  </a:cubicBezTo>
                  <a:lnTo>
                    <a:pt x="251" y="3206"/>
                  </a:lnTo>
                  <a:cubicBezTo>
                    <a:pt x="0" y="3640"/>
                    <a:pt x="137" y="4256"/>
                    <a:pt x="594" y="4508"/>
                  </a:cubicBezTo>
                  <a:cubicBezTo>
                    <a:pt x="746" y="4584"/>
                    <a:pt x="913" y="4622"/>
                    <a:pt x="1078" y="4622"/>
                  </a:cubicBezTo>
                  <a:cubicBezTo>
                    <a:pt x="1408" y="4622"/>
                    <a:pt x="1727" y="4469"/>
                    <a:pt x="1895" y="4165"/>
                  </a:cubicBezTo>
                  <a:lnTo>
                    <a:pt x="3515" y="1426"/>
                  </a:lnTo>
                  <a:cubicBezTo>
                    <a:pt x="3766" y="992"/>
                    <a:pt x="3629" y="353"/>
                    <a:pt x="3173" y="125"/>
                  </a:cubicBezTo>
                  <a:cubicBezTo>
                    <a:pt x="3021" y="41"/>
                    <a:pt x="2856" y="1"/>
                    <a:pt x="26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0" name="Google Shape;1110;p36"/>
            <p:cNvSpPr/>
            <p:nvPr/>
          </p:nvSpPr>
          <p:spPr>
            <a:xfrm>
              <a:off x="3297275" y="2367475"/>
              <a:ext cx="98750" cy="113675"/>
            </a:xfrm>
            <a:custGeom>
              <a:rect b="b" l="l" r="r" t="t"/>
              <a:pathLst>
                <a:path extrusionOk="0" h="4547" w="3950">
                  <a:moveTo>
                    <a:pt x="2874" y="0"/>
                  </a:moveTo>
                  <a:cubicBezTo>
                    <a:pt x="2549" y="0"/>
                    <a:pt x="2233" y="168"/>
                    <a:pt x="2032" y="462"/>
                  </a:cubicBezTo>
                  <a:cubicBezTo>
                    <a:pt x="1461" y="1352"/>
                    <a:pt x="868" y="2242"/>
                    <a:pt x="274" y="3110"/>
                  </a:cubicBezTo>
                  <a:cubicBezTo>
                    <a:pt x="0" y="3543"/>
                    <a:pt x="183" y="4183"/>
                    <a:pt x="617" y="4411"/>
                  </a:cubicBezTo>
                  <a:cubicBezTo>
                    <a:pt x="778" y="4503"/>
                    <a:pt x="945" y="4546"/>
                    <a:pt x="1106" y="4546"/>
                  </a:cubicBezTo>
                  <a:cubicBezTo>
                    <a:pt x="1424" y="4546"/>
                    <a:pt x="1721" y="4379"/>
                    <a:pt x="1918" y="4091"/>
                  </a:cubicBezTo>
                  <a:lnTo>
                    <a:pt x="3675" y="1421"/>
                  </a:lnTo>
                  <a:cubicBezTo>
                    <a:pt x="3949" y="1010"/>
                    <a:pt x="3789" y="348"/>
                    <a:pt x="3333" y="120"/>
                  </a:cubicBezTo>
                  <a:cubicBezTo>
                    <a:pt x="3186" y="39"/>
                    <a:pt x="3029" y="0"/>
                    <a:pt x="28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1" name="Google Shape;1111;p36"/>
            <p:cNvSpPr/>
            <p:nvPr/>
          </p:nvSpPr>
          <p:spPr>
            <a:xfrm>
              <a:off x="3451925" y="2228675"/>
              <a:ext cx="79900" cy="109400"/>
            </a:xfrm>
            <a:custGeom>
              <a:rect b="b" l="l" r="r" t="t"/>
              <a:pathLst>
                <a:path extrusionOk="0" h="4376" w="3196">
                  <a:moveTo>
                    <a:pt x="2181" y="0"/>
                  </a:moveTo>
                  <a:cubicBezTo>
                    <a:pt x="1857" y="0"/>
                    <a:pt x="1540" y="144"/>
                    <a:pt x="1392" y="467"/>
                  </a:cubicBezTo>
                  <a:lnTo>
                    <a:pt x="183" y="2955"/>
                  </a:lnTo>
                  <a:cubicBezTo>
                    <a:pt x="69" y="3184"/>
                    <a:pt x="0" y="3435"/>
                    <a:pt x="69" y="3686"/>
                  </a:cubicBezTo>
                  <a:cubicBezTo>
                    <a:pt x="137" y="3914"/>
                    <a:pt x="297" y="4142"/>
                    <a:pt x="525" y="4256"/>
                  </a:cubicBezTo>
                  <a:cubicBezTo>
                    <a:pt x="667" y="4335"/>
                    <a:pt x="838" y="4376"/>
                    <a:pt x="1011" y="4376"/>
                  </a:cubicBezTo>
                  <a:cubicBezTo>
                    <a:pt x="1340" y="4376"/>
                    <a:pt x="1677" y="4228"/>
                    <a:pt x="1826" y="3914"/>
                  </a:cubicBezTo>
                  <a:lnTo>
                    <a:pt x="3013" y="1426"/>
                  </a:lnTo>
                  <a:cubicBezTo>
                    <a:pt x="3127" y="1198"/>
                    <a:pt x="3196" y="947"/>
                    <a:pt x="3127" y="696"/>
                  </a:cubicBezTo>
                  <a:cubicBezTo>
                    <a:pt x="3059" y="467"/>
                    <a:pt x="2899" y="216"/>
                    <a:pt x="2694" y="125"/>
                  </a:cubicBezTo>
                  <a:cubicBezTo>
                    <a:pt x="2539" y="44"/>
                    <a:pt x="2359" y="0"/>
                    <a:pt x="21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2" name="Google Shape;1112;p36"/>
            <p:cNvSpPr/>
            <p:nvPr/>
          </p:nvSpPr>
          <p:spPr>
            <a:xfrm>
              <a:off x="3607125" y="2317125"/>
              <a:ext cx="93600" cy="127000"/>
            </a:xfrm>
            <a:custGeom>
              <a:rect b="b" l="l" r="r" t="t"/>
              <a:pathLst>
                <a:path extrusionOk="0" h="5080" w="3744">
                  <a:moveTo>
                    <a:pt x="2643" y="1"/>
                  </a:moveTo>
                  <a:cubicBezTo>
                    <a:pt x="2324" y="1"/>
                    <a:pt x="2024" y="163"/>
                    <a:pt x="1827" y="467"/>
                  </a:cubicBezTo>
                  <a:cubicBezTo>
                    <a:pt x="1119" y="1540"/>
                    <a:pt x="548" y="2681"/>
                    <a:pt x="69" y="3891"/>
                  </a:cubicBezTo>
                  <a:cubicBezTo>
                    <a:pt x="1" y="4097"/>
                    <a:pt x="69" y="4416"/>
                    <a:pt x="160" y="4599"/>
                  </a:cubicBezTo>
                  <a:cubicBezTo>
                    <a:pt x="275" y="4804"/>
                    <a:pt x="526" y="5010"/>
                    <a:pt x="754" y="5055"/>
                  </a:cubicBezTo>
                  <a:cubicBezTo>
                    <a:pt x="833" y="5072"/>
                    <a:pt x="909" y="5080"/>
                    <a:pt x="982" y="5080"/>
                  </a:cubicBezTo>
                  <a:cubicBezTo>
                    <a:pt x="1416" y="5080"/>
                    <a:pt x="1742" y="4800"/>
                    <a:pt x="1918" y="4371"/>
                  </a:cubicBezTo>
                  <a:cubicBezTo>
                    <a:pt x="1941" y="4302"/>
                    <a:pt x="1986" y="4234"/>
                    <a:pt x="2009" y="4165"/>
                  </a:cubicBezTo>
                  <a:cubicBezTo>
                    <a:pt x="2009" y="4142"/>
                    <a:pt x="2009" y="4119"/>
                    <a:pt x="2032" y="4097"/>
                  </a:cubicBezTo>
                  <a:cubicBezTo>
                    <a:pt x="2078" y="3982"/>
                    <a:pt x="2146" y="3846"/>
                    <a:pt x="2192" y="3731"/>
                  </a:cubicBezTo>
                  <a:cubicBezTo>
                    <a:pt x="2306" y="3458"/>
                    <a:pt x="2443" y="3206"/>
                    <a:pt x="2580" y="2955"/>
                  </a:cubicBezTo>
                  <a:cubicBezTo>
                    <a:pt x="2854" y="2430"/>
                    <a:pt x="3151" y="1905"/>
                    <a:pt x="3470" y="1426"/>
                  </a:cubicBezTo>
                  <a:cubicBezTo>
                    <a:pt x="3744" y="1015"/>
                    <a:pt x="3561" y="353"/>
                    <a:pt x="3128" y="125"/>
                  </a:cubicBezTo>
                  <a:cubicBezTo>
                    <a:pt x="2968" y="41"/>
                    <a:pt x="2803" y="1"/>
                    <a:pt x="264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3" name="Google Shape;1113;p36"/>
            <p:cNvSpPr/>
            <p:nvPr/>
          </p:nvSpPr>
          <p:spPr>
            <a:xfrm>
              <a:off x="3176300" y="2631125"/>
              <a:ext cx="79350" cy="95650"/>
            </a:xfrm>
            <a:custGeom>
              <a:rect b="b" l="l" r="r" t="t"/>
              <a:pathLst>
                <a:path extrusionOk="0" h="3826" w="3174">
                  <a:moveTo>
                    <a:pt x="2148" y="0"/>
                  </a:moveTo>
                  <a:cubicBezTo>
                    <a:pt x="2079" y="0"/>
                    <a:pt x="2010" y="9"/>
                    <a:pt x="1941" y="28"/>
                  </a:cubicBezTo>
                  <a:lnTo>
                    <a:pt x="1735" y="119"/>
                  </a:lnTo>
                  <a:cubicBezTo>
                    <a:pt x="1575" y="210"/>
                    <a:pt x="1461" y="324"/>
                    <a:pt x="1370" y="484"/>
                  </a:cubicBezTo>
                  <a:cubicBezTo>
                    <a:pt x="914" y="1078"/>
                    <a:pt x="503" y="1717"/>
                    <a:pt x="183" y="2401"/>
                  </a:cubicBezTo>
                  <a:cubicBezTo>
                    <a:pt x="69" y="2630"/>
                    <a:pt x="1" y="2858"/>
                    <a:pt x="69" y="3109"/>
                  </a:cubicBezTo>
                  <a:cubicBezTo>
                    <a:pt x="137" y="3337"/>
                    <a:pt x="297" y="3588"/>
                    <a:pt x="503" y="3702"/>
                  </a:cubicBezTo>
                  <a:cubicBezTo>
                    <a:pt x="658" y="3780"/>
                    <a:pt x="823" y="3826"/>
                    <a:pt x="992" y="3826"/>
                  </a:cubicBezTo>
                  <a:cubicBezTo>
                    <a:pt x="1072" y="3826"/>
                    <a:pt x="1153" y="3816"/>
                    <a:pt x="1233" y="3794"/>
                  </a:cubicBezTo>
                  <a:cubicBezTo>
                    <a:pt x="1461" y="3725"/>
                    <a:pt x="1712" y="3588"/>
                    <a:pt x="1804" y="3360"/>
                  </a:cubicBezTo>
                  <a:cubicBezTo>
                    <a:pt x="2146" y="2675"/>
                    <a:pt x="2557" y="2036"/>
                    <a:pt x="3013" y="1443"/>
                  </a:cubicBezTo>
                  <a:cubicBezTo>
                    <a:pt x="3150" y="1260"/>
                    <a:pt x="3173" y="918"/>
                    <a:pt x="3105" y="712"/>
                  </a:cubicBezTo>
                  <a:cubicBezTo>
                    <a:pt x="3059" y="484"/>
                    <a:pt x="2876" y="256"/>
                    <a:pt x="2671" y="142"/>
                  </a:cubicBezTo>
                  <a:cubicBezTo>
                    <a:pt x="2506" y="59"/>
                    <a:pt x="2328" y="0"/>
                    <a:pt x="214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4" name="Google Shape;1114;p36"/>
            <p:cNvSpPr/>
            <p:nvPr/>
          </p:nvSpPr>
          <p:spPr>
            <a:xfrm>
              <a:off x="3289850" y="2746025"/>
              <a:ext cx="74775" cy="95025"/>
            </a:xfrm>
            <a:custGeom>
              <a:rect b="b" l="l" r="r" t="t"/>
              <a:pathLst>
                <a:path extrusionOk="0" h="3801" w="2991">
                  <a:moveTo>
                    <a:pt x="2023" y="0"/>
                  </a:moveTo>
                  <a:cubicBezTo>
                    <a:pt x="1943" y="0"/>
                    <a:pt x="1862" y="13"/>
                    <a:pt x="1781" y="42"/>
                  </a:cubicBezTo>
                  <a:cubicBezTo>
                    <a:pt x="1530" y="111"/>
                    <a:pt x="1347" y="248"/>
                    <a:pt x="1188" y="476"/>
                  </a:cubicBezTo>
                  <a:cubicBezTo>
                    <a:pt x="731" y="1138"/>
                    <a:pt x="389" y="1846"/>
                    <a:pt x="69" y="2599"/>
                  </a:cubicBezTo>
                  <a:cubicBezTo>
                    <a:pt x="1" y="2804"/>
                    <a:pt x="69" y="3124"/>
                    <a:pt x="161" y="3306"/>
                  </a:cubicBezTo>
                  <a:cubicBezTo>
                    <a:pt x="275" y="3535"/>
                    <a:pt x="526" y="3717"/>
                    <a:pt x="754" y="3763"/>
                  </a:cubicBezTo>
                  <a:cubicBezTo>
                    <a:pt x="836" y="3787"/>
                    <a:pt x="924" y="3800"/>
                    <a:pt x="1012" y="3800"/>
                  </a:cubicBezTo>
                  <a:cubicBezTo>
                    <a:pt x="1170" y="3800"/>
                    <a:pt x="1330" y="3759"/>
                    <a:pt x="1462" y="3672"/>
                  </a:cubicBezTo>
                  <a:cubicBezTo>
                    <a:pt x="1530" y="3626"/>
                    <a:pt x="1599" y="3580"/>
                    <a:pt x="1667" y="3535"/>
                  </a:cubicBezTo>
                  <a:cubicBezTo>
                    <a:pt x="1781" y="3420"/>
                    <a:pt x="1850" y="3284"/>
                    <a:pt x="1895" y="3124"/>
                  </a:cubicBezTo>
                  <a:cubicBezTo>
                    <a:pt x="2146" y="2530"/>
                    <a:pt x="2466" y="1960"/>
                    <a:pt x="2831" y="1435"/>
                  </a:cubicBezTo>
                  <a:cubicBezTo>
                    <a:pt x="2968" y="1252"/>
                    <a:pt x="2991" y="933"/>
                    <a:pt x="2945" y="704"/>
                  </a:cubicBezTo>
                  <a:cubicBezTo>
                    <a:pt x="2877" y="476"/>
                    <a:pt x="2717" y="248"/>
                    <a:pt x="2489" y="134"/>
                  </a:cubicBezTo>
                  <a:cubicBezTo>
                    <a:pt x="2350" y="56"/>
                    <a:pt x="2190" y="0"/>
                    <a:pt x="20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5" name="Google Shape;1115;p36"/>
            <p:cNvSpPr/>
            <p:nvPr/>
          </p:nvSpPr>
          <p:spPr>
            <a:xfrm>
              <a:off x="3463900" y="2821975"/>
              <a:ext cx="107875" cy="125375"/>
            </a:xfrm>
            <a:custGeom>
              <a:rect b="b" l="l" r="r" t="t"/>
              <a:pathLst>
                <a:path extrusionOk="0" h="5015" w="4315">
                  <a:moveTo>
                    <a:pt x="983" y="2710"/>
                  </a:moveTo>
                  <a:cubicBezTo>
                    <a:pt x="969" y="2726"/>
                    <a:pt x="963" y="2735"/>
                    <a:pt x="963" y="2735"/>
                  </a:cubicBezTo>
                  <a:cubicBezTo>
                    <a:pt x="964" y="2735"/>
                    <a:pt x="971" y="2727"/>
                    <a:pt x="983" y="2710"/>
                  </a:cubicBezTo>
                  <a:close/>
                  <a:moveTo>
                    <a:pt x="3248" y="1"/>
                  </a:moveTo>
                  <a:cubicBezTo>
                    <a:pt x="2926" y="1"/>
                    <a:pt x="2607" y="153"/>
                    <a:pt x="2443" y="451"/>
                  </a:cubicBezTo>
                  <a:cubicBezTo>
                    <a:pt x="2146" y="999"/>
                    <a:pt x="1826" y="1547"/>
                    <a:pt x="1461" y="2049"/>
                  </a:cubicBezTo>
                  <a:cubicBezTo>
                    <a:pt x="1370" y="2186"/>
                    <a:pt x="1279" y="2323"/>
                    <a:pt x="1187" y="2437"/>
                  </a:cubicBezTo>
                  <a:cubicBezTo>
                    <a:pt x="1142" y="2505"/>
                    <a:pt x="1096" y="2551"/>
                    <a:pt x="1050" y="2619"/>
                  </a:cubicBezTo>
                  <a:cubicBezTo>
                    <a:pt x="1030" y="2639"/>
                    <a:pt x="1028" y="2659"/>
                    <a:pt x="1012" y="2679"/>
                  </a:cubicBezTo>
                  <a:lnTo>
                    <a:pt x="1012" y="2679"/>
                  </a:lnTo>
                  <a:cubicBezTo>
                    <a:pt x="1022" y="2665"/>
                    <a:pt x="1028" y="2653"/>
                    <a:pt x="1028" y="2642"/>
                  </a:cubicBezTo>
                  <a:lnTo>
                    <a:pt x="1028" y="2642"/>
                  </a:lnTo>
                  <a:cubicBezTo>
                    <a:pt x="1009" y="2673"/>
                    <a:pt x="994" y="2695"/>
                    <a:pt x="983" y="2710"/>
                  </a:cubicBezTo>
                  <a:lnTo>
                    <a:pt x="983" y="2710"/>
                  </a:lnTo>
                  <a:cubicBezTo>
                    <a:pt x="989" y="2704"/>
                    <a:pt x="996" y="2696"/>
                    <a:pt x="1005" y="2688"/>
                  </a:cubicBezTo>
                  <a:cubicBezTo>
                    <a:pt x="1008" y="2685"/>
                    <a:pt x="1010" y="2682"/>
                    <a:pt x="1012" y="2679"/>
                  </a:cubicBezTo>
                  <a:lnTo>
                    <a:pt x="1012" y="2679"/>
                  </a:lnTo>
                  <a:cubicBezTo>
                    <a:pt x="980" y="2727"/>
                    <a:pt x="908" y="2789"/>
                    <a:pt x="891" y="2825"/>
                  </a:cubicBezTo>
                  <a:cubicBezTo>
                    <a:pt x="845" y="2870"/>
                    <a:pt x="799" y="2939"/>
                    <a:pt x="754" y="2985"/>
                  </a:cubicBezTo>
                  <a:cubicBezTo>
                    <a:pt x="640" y="3121"/>
                    <a:pt x="525" y="3258"/>
                    <a:pt x="411" y="3373"/>
                  </a:cubicBezTo>
                  <a:cubicBezTo>
                    <a:pt x="92" y="3761"/>
                    <a:pt x="0" y="4354"/>
                    <a:pt x="411" y="4719"/>
                  </a:cubicBezTo>
                  <a:cubicBezTo>
                    <a:pt x="595" y="4903"/>
                    <a:pt x="865" y="5015"/>
                    <a:pt x="1128" y="5015"/>
                  </a:cubicBezTo>
                  <a:cubicBezTo>
                    <a:pt x="1355" y="5015"/>
                    <a:pt x="1577" y="4932"/>
                    <a:pt x="1735" y="4742"/>
                  </a:cubicBezTo>
                  <a:cubicBezTo>
                    <a:pt x="2648" y="3738"/>
                    <a:pt x="3447" y="2619"/>
                    <a:pt x="4086" y="1432"/>
                  </a:cubicBezTo>
                  <a:cubicBezTo>
                    <a:pt x="4314" y="976"/>
                    <a:pt x="4200" y="360"/>
                    <a:pt x="3744" y="131"/>
                  </a:cubicBezTo>
                  <a:cubicBezTo>
                    <a:pt x="3593" y="44"/>
                    <a:pt x="3420" y="1"/>
                    <a:pt x="32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6" name="Google Shape;1116;p36"/>
            <p:cNvSpPr/>
            <p:nvPr/>
          </p:nvSpPr>
          <p:spPr>
            <a:xfrm>
              <a:off x="3285850" y="2894725"/>
              <a:ext cx="100475" cy="120975"/>
            </a:xfrm>
            <a:custGeom>
              <a:rect b="b" l="l" r="r" t="t"/>
              <a:pathLst>
                <a:path extrusionOk="0" h="4839" w="4019">
                  <a:moveTo>
                    <a:pt x="2957" y="1"/>
                  </a:moveTo>
                  <a:cubicBezTo>
                    <a:pt x="2633" y="1"/>
                    <a:pt x="2311" y="148"/>
                    <a:pt x="2147" y="463"/>
                  </a:cubicBezTo>
                  <a:cubicBezTo>
                    <a:pt x="1599" y="1490"/>
                    <a:pt x="982" y="2471"/>
                    <a:pt x="298" y="3407"/>
                  </a:cubicBezTo>
                  <a:cubicBezTo>
                    <a:pt x="1" y="3818"/>
                    <a:pt x="206" y="4503"/>
                    <a:pt x="640" y="4708"/>
                  </a:cubicBezTo>
                  <a:cubicBezTo>
                    <a:pt x="804" y="4798"/>
                    <a:pt x="966" y="4838"/>
                    <a:pt x="1120" y="4838"/>
                  </a:cubicBezTo>
                  <a:cubicBezTo>
                    <a:pt x="1438" y="4838"/>
                    <a:pt x="1726" y="4665"/>
                    <a:pt x="1941" y="4389"/>
                  </a:cubicBezTo>
                  <a:cubicBezTo>
                    <a:pt x="2626" y="3430"/>
                    <a:pt x="3242" y="2448"/>
                    <a:pt x="3790" y="1421"/>
                  </a:cubicBezTo>
                  <a:cubicBezTo>
                    <a:pt x="4018" y="988"/>
                    <a:pt x="3904" y="371"/>
                    <a:pt x="3448" y="120"/>
                  </a:cubicBezTo>
                  <a:cubicBezTo>
                    <a:pt x="3298" y="42"/>
                    <a:pt x="3127" y="1"/>
                    <a:pt x="29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7" name="Google Shape;1117;p36"/>
            <p:cNvSpPr/>
            <p:nvPr/>
          </p:nvSpPr>
          <p:spPr>
            <a:xfrm>
              <a:off x="3127800" y="2807725"/>
              <a:ext cx="90175" cy="117525"/>
            </a:xfrm>
            <a:custGeom>
              <a:rect b="b" l="l" r="r" t="t"/>
              <a:pathLst>
                <a:path extrusionOk="0" h="4701" w="3607">
                  <a:moveTo>
                    <a:pt x="2541" y="0"/>
                  </a:moveTo>
                  <a:cubicBezTo>
                    <a:pt x="2218" y="0"/>
                    <a:pt x="1899" y="152"/>
                    <a:pt x="1735" y="450"/>
                  </a:cubicBezTo>
                  <a:cubicBezTo>
                    <a:pt x="1233" y="1409"/>
                    <a:pt x="731" y="2345"/>
                    <a:pt x="251" y="3281"/>
                  </a:cubicBezTo>
                  <a:cubicBezTo>
                    <a:pt x="0" y="3714"/>
                    <a:pt x="114" y="4331"/>
                    <a:pt x="571" y="4582"/>
                  </a:cubicBezTo>
                  <a:cubicBezTo>
                    <a:pt x="728" y="4660"/>
                    <a:pt x="904" y="4701"/>
                    <a:pt x="1077" y="4701"/>
                  </a:cubicBezTo>
                  <a:cubicBezTo>
                    <a:pt x="1406" y="4701"/>
                    <a:pt x="1722" y="4554"/>
                    <a:pt x="1872" y="4239"/>
                  </a:cubicBezTo>
                  <a:cubicBezTo>
                    <a:pt x="2374" y="3303"/>
                    <a:pt x="2876" y="2368"/>
                    <a:pt x="3378" y="1432"/>
                  </a:cubicBezTo>
                  <a:cubicBezTo>
                    <a:pt x="3607" y="975"/>
                    <a:pt x="3515" y="359"/>
                    <a:pt x="3036" y="131"/>
                  </a:cubicBezTo>
                  <a:cubicBezTo>
                    <a:pt x="2885" y="43"/>
                    <a:pt x="2713" y="0"/>
                    <a:pt x="25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18" name="Google Shape;1118;p36"/>
          <p:cNvSpPr txBox="1"/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 3">
  <p:cSld name="ONE_COLUMN_TEXT_1_1_1">
    <p:spTree>
      <p:nvGrpSpPr>
        <p:cNvPr id="1119" name="Shape 1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0" name="Google Shape;1120;p37"/>
          <p:cNvSpPr/>
          <p:nvPr/>
        </p:nvSpPr>
        <p:spPr>
          <a:xfrm>
            <a:off x="-28407" y="-29142"/>
            <a:ext cx="4718504" cy="1017753"/>
          </a:xfrm>
          <a:custGeom>
            <a:rect b="b" l="l" r="r" t="t"/>
            <a:pathLst>
              <a:path extrusionOk="0" h="54895" w="254504">
                <a:moveTo>
                  <a:pt x="254503" y="0"/>
                </a:moveTo>
                <a:cubicBezTo>
                  <a:pt x="254503" y="0"/>
                  <a:pt x="244837" y="54895"/>
                  <a:pt x="153954" y="52159"/>
                </a:cubicBezTo>
                <a:cubicBezTo>
                  <a:pt x="75898" y="49788"/>
                  <a:pt x="63922" y="14529"/>
                  <a:pt x="821" y="32280"/>
                </a:cubicBezTo>
                <a:lnTo>
                  <a:pt x="0" y="517"/>
                </a:lnTo>
                <a:close/>
              </a:path>
            </a:pathLst>
          </a:custGeom>
          <a:solidFill>
            <a:srgbClr val="E3D6C9">
              <a:alpha val="28627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1" name="Google Shape;1121;p37"/>
          <p:cNvSpPr/>
          <p:nvPr/>
        </p:nvSpPr>
        <p:spPr>
          <a:xfrm>
            <a:off x="5475850" y="4089025"/>
            <a:ext cx="3668077" cy="1054442"/>
          </a:xfrm>
          <a:custGeom>
            <a:rect b="b" l="l" r="r" t="t"/>
            <a:pathLst>
              <a:path extrusionOk="0" h="87054" w="302834">
                <a:moveTo>
                  <a:pt x="1" y="87053"/>
                </a:moveTo>
                <a:cubicBezTo>
                  <a:pt x="1" y="87053"/>
                  <a:pt x="12250" y="45898"/>
                  <a:pt x="65108" y="39545"/>
                </a:cubicBezTo>
                <a:cubicBezTo>
                  <a:pt x="135262" y="31065"/>
                  <a:pt x="142921" y="60244"/>
                  <a:pt x="200460" y="60457"/>
                </a:cubicBezTo>
                <a:cubicBezTo>
                  <a:pt x="270158" y="60670"/>
                  <a:pt x="302833" y="0"/>
                  <a:pt x="302833" y="0"/>
                </a:cubicBezTo>
                <a:lnTo>
                  <a:pt x="302833" y="86628"/>
                </a:lnTo>
                <a:close/>
              </a:path>
            </a:pathLst>
          </a:custGeom>
          <a:solidFill>
            <a:srgbClr val="E3D6C9">
              <a:alpha val="28627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2" name="Google Shape;1122;p37"/>
          <p:cNvSpPr txBox="1"/>
          <p:nvPr>
            <p:ph idx="1" type="subTitle"/>
          </p:nvPr>
        </p:nvSpPr>
        <p:spPr>
          <a:xfrm>
            <a:off x="851250" y="1447349"/>
            <a:ext cx="1798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Paytone One"/>
              <a:buNone/>
              <a:defRPr b="1">
                <a:solidFill>
                  <a:schemeClr val="dk1"/>
                </a:solidFill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Paytone One"/>
              <a:buNone/>
              <a:defRPr sz="2200">
                <a:latin typeface="Paytone One"/>
                <a:ea typeface="Paytone One"/>
                <a:cs typeface="Paytone One"/>
                <a:sym typeface="Paytone One"/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Paytone One"/>
              <a:buNone/>
              <a:defRPr sz="2200">
                <a:latin typeface="Paytone One"/>
                <a:ea typeface="Paytone One"/>
                <a:cs typeface="Paytone One"/>
                <a:sym typeface="Paytone One"/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Paytone One"/>
              <a:buNone/>
              <a:defRPr sz="2200">
                <a:latin typeface="Paytone One"/>
                <a:ea typeface="Paytone One"/>
                <a:cs typeface="Paytone One"/>
                <a:sym typeface="Paytone One"/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Paytone One"/>
              <a:buNone/>
              <a:defRPr sz="2200">
                <a:latin typeface="Paytone One"/>
                <a:ea typeface="Paytone One"/>
                <a:cs typeface="Paytone One"/>
                <a:sym typeface="Paytone One"/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Paytone One"/>
              <a:buNone/>
              <a:defRPr sz="2200">
                <a:latin typeface="Paytone One"/>
                <a:ea typeface="Paytone One"/>
                <a:cs typeface="Paytone One"/>
                <a:sym typeface="Paytone One"/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Paytone One"/>
              <a:buNone/>
              <a:defRPr sz="2200">
                <a:latin typeface="Paytone One"/>
                <a:ea typeface="Paytone One"/>
                <a:cs typeface="Paytone One"/>
                <a:sym typeface="Paytone One"/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Paytone One"/>
              <a:buNone/>
              <a:defRPr sz="2200">
                <a:latin typeface="Paytone One"/>
                <a:ea typeface="Paytone One"/>
                <a:cs typeface="Paytone One"/>
                <a:sym typeface="Paytone One"/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Paytone One"/>
              <a:buNone/>
              <a:defRPr sz="2200">
                <a:latin typeface="Paytone One"/>
                <a:ea typeface="Paytone One"/>
                <a:cs typeface="Paytone One"/>
                <a:sym typeface="Paytone One"/>
              </a:defRPr>
            </a:lvl9pPr>
          </a:lstStyle>
          <a:p/>
        </p:txBody>
      </p:sp>
      <p:sp>
        <p:nvSpPr>
          <p:cNvPr id="1123" name="Google Shape;1123;p37"/>
          <p:cNvSpPr txBox="1"/>
          <p:nvPr>
            <p:ph idx="2" type="subTitle"/>
          </p:nvPr>
        </p:nvSpPr>
        <p:spPr>
          <a:xfrm>
            <a:off x="851258" y="1903643"/>
            <a:ext cx="17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"/>
              <a:buNone/>
              <a:defRPr sz="1600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1124" name="Google Shape;1124;p37"/>
          <p:cNvSpPr txBox="1"/>
          <p:nvPr>
            <p:ph idx="3" type="subTitle"/>
          </p:nvPr>
        </p:nvSpPr>
        <p:spPr>
          <a:xfrm>
            <a:off x="851242" y="3108212"/>
            <a:ext cx="1798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Paytone One"/>
              <a:buNone/>
              <a:defRPr b="1">
                <a:solidFill>
                  <a:schemeClr val="dk1"/>
                </a:solidFill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Paytone One"/>
              <a:buNone/>
              <a:defRPr sz="2200">
                <a:latin typeface="Paytone One"/>
                <a:ea typeface="Paytone One"/>
                <a:cs typeface="Paytone One"/>
                <a:sym typeface="Paytone One"/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Paytone One"/>
              <a:buNone/>
              <a:defRPr sz="2200">
                <a:latin typeface="Paytone One"/>
                <a:ea typeface="Paytone One"/>
                <a:cs typeface="Paytone One"/>
                <a:sym typeface="Paytone One"/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Paytone One"/>
              <a:buNone/>
              <a:defRPr sz="2200">
                <a:latin typeface="Paytone One"/>
                <a:ea typeface="Paytone One"/>
                <a:cs typeface="Paytone One"/>
                <a:sym typeface="Paytone One"/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Paytone One"/>
              <a:buNone/>
              <a:defRPr sz="2200">
                <a:latin typeface="Paytone One"/>
                <a:ea typeface="Paytone One"/>
                <a:cs typeface="Paytone One"/>
                <a:sym typeface="Paytone One"/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Paytone One"/>
              <a:buNone/>
              <a:defRPr sz="2200">
                <a:latin typeface="Paytone One"/>
                <a:ea typeface="Paytone One"/>
                <a:cs typeface="Paytone One"/>
                <a:sym typeface="Paytone One"/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Paytone One"/>
              <a:buNone/>
              <a:defRPr sz="2200">
                <a:latin typeface="Paytone One"/>
                <a:ea typeface="Paytone One"/>
                <a:cs typeface="Paytone One"/>
                <a:sym typeface="Paytone One"/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Paytone One"/>
              <a:buNone/>
              <a:defRPr sz="2200">
                <a:latin typeface="Paytone One"/>
                <a:ea typeface="Paytone One"/>
                <a:cs typeface="Paytone One"/>
                <a:sym typeface="Paytone One"/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Paytone One"/>
              <a:buNone/>
              <a:defRPr sz="2200">
                <a:latin typeface="Paytone One"/>
                <a:ea typeface="Paytone One"/>
                <a:cs typeface="Paytone One"/>
                <a:sym typeface="Paytone One"/>
              </a:defRPr>
            </a:lvl9pPr>
          </a:lstStyle>
          <a:p/>
        </p:txBody>
      </p:sp>
      <p:sp>
        <p:nvSpPr>
          <p:cNvPr id="1125" name="Google Shape;1125;p37"/>
          <p:cNvSpPr txBox="1"/>
          <p:nvPr>
            <p:ph idx="4" type="subTitle"/>
          </p:nvPr>
        </p:nvSpPr>
        <p:spPr>
          <a:xfrm>
            <a:off x="851250" y="3565916"/>
            <a:ext cx="17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"/>
              <a:buNone/>
              <a:defRPr sz="1600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1126" name="Google Shape;1126;p37"/>
          <p:cNvSpPr txBox="1"/>
          <p:nvPr>
            <p:ph idx="5" type="subTitle"/>
          </p:nvPr>
        </p:nvSpPr>
        <p:spPr>
          <a:xfrm>
            <a:off x="6463277" y="1447349"/>
            <a:ext cx="1798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Paytone One"/>
              <a:buNone/>
              <a:defRPr b="1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Paytone One"/>
              <a:buNone/>
              <a:defRPr sz="2200">
                <a:latin typeface="Paytone One"/>
                <a:ea typeface="Paytone One"/>
                <a:cs typeface="Paytone One"/>
                <a:sym typeface="Paytone On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Paytone One"/>
              <a:buNone/>
              <a:defRPr sz="2200">
                <a:latin typeface="Paytone One"/>
                <a:ea typeface="Paytone One"/>
                <a:cs typeface="Paytone One"/>
                <a:sym typeface="Paytone On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Paytone One"/>
              <a:buNone/>
              <a:defRPr sz="2200">
                <a:latin typeface="Paytone One"/>
                <a:ea typeface="Paytone One"/>
                <a:cs typeface="Paytone One"/>
                <a:sym typeface="Paytone On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Paytone One"/>
              <a:buNone/>
              <a:defRPr sz="2200">
                <a:latin typeface="Paytone One"/>
                <a:ea typeface="Paytone One"/>
                <a:cs typeface="Paytone One"/>
                <a:sym typeface="Paytone On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Paytone One"/>
              <a:buNone/>
              <a:defRPr sz="2200">
                <a:latin typeface="Paytone One"/>
                <a:ea typeface="Paytone One"/>
                <a:cs typeface="Paytone One"/>
                <a:sym typeface="Paytone On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Paytone One"/>
              <a:buNone/>
              <a:defRPr sz="2200">
                <a:latin typeface="Paytone One"/>
                <a:ea typeface="Paytone One"/>
                <a:cs typeface="Paytone One"/>
                <a:sym typeface="Paytone On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Paytone One"/>
              <a:buNone/>
              <a:defRPr sz="2200">
                <a:latin typeface="Paytone One"/>
                <a:ea typeface="Paytone One"/>
                <a:cs typeface="Paytone One"/>
                <a:sym typeface="Paytone On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Paytone One"/>
              <a:buNone/>
              <a:defRPr sz="2200">
                <a:latin typeface="Paytone One"/>
                <a:ea typeface="Paytone One"/>
                <a:cs typeface="Paytone One"/>
                <a:sym typeface="Paytone One"/>
              </a:defRPr>
            </a:lvl9pPr>
          </a:lstStyle>
          <a:p/>
        </p:txBody>
      </p:sp>
      <p:sp>
        <p:nvSpPr>
          <p:cNvPr id="1127" name="Google Shape;1127;p37"/>
          <p:cNvSpPr txBox="1"/>
          <p:nvPr>
            <p:ph idx="6" type="subTitle"/>
          </p:nvPr>
        </p:nvSpPr>
        <p:spPr>
          <a:xfrm>
            <a:off x="6464367" y="1903840"/>
            <a:ext cx="17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"/>
              <a:buNone/>
              <a:defRPr sz="1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1128" name="Google Shape;1128;p37"/>
          <p:cNvSpPr txBox="1"/>
          <p:nvPr>
            <p:ph idx="7" type="subTitle"/>
          </p:nvPr>
        </p:nvSpPr>
        <p:spPr>
          <a:xfrm>
            <a:off x="6464381" y="3108212"/>
            <a:ext cx="1798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Paytone One"/>
              <a:buNone/>
              <a:defRPr b="1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Paytone One"/>
              <a:buNone/>
              <a:defRPr sz="2200">
                <a:latin typeface="Paytone One"/>
                <a:ea typeface="Paytone One"/>
                <a:cs typeface="Paytone One"/>
                <a:sym typeface="Paytone On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Paytone One"/>
              <a:buNone/>
              <a:defRPr sz="2200">
                <a:latin typeface="Paytone One"/>
                <a:ea typeface="Paytone One"/>
                <a:cs typeface="Paytone One"/>
                <a:sym typeface="Paytone On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Paytone One"/>
              <a:buNone/>
              <a:defRPr sz="2200">
                <a:latin typeface="Paytone One"/>
                <a:ea typeface="Paytone One"/>
                <a:cs typeface="Paytone One"/>
                <a:sym typeface="Paytone On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Paytone One"/>
              <a:buNone/>
              <a:defRPr sz="2200">
                <a:latin typeface="Paytone One"/>
                <a:ea typeface="Paytone One"/>
                <a:cs typeface="Paytone One"/>
                <a:sym typeface="Paytone On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Paytone One"/>
              <a:buNone/>
              <a:defRPr sz="2200">
                <a:latin typeface="Paytone One"/>
                <a:ea typeface="Paytone One"/>
                <a:cs typeface="Paytone One"/>
                <a:sym typeface="Paytone On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Paytone One"/>
              <a:buNone/>
              <a:defRPr sz="2200">
                <a:latin typeface="Paytone One"/>
                <a:ea typeface="Paytone One"/>
                <a:cs typeface="Paytone One"/>
                <a:sym typeface="Paytone On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Paytone One"/>
              <a:buNone/>
              <a:defRPr sz="2200">
                <a:latin typeface="Paytone One"/>
                <a:ea typeface="Paytone One"/>
                <a:cs typeface="Paytone One"/>
                <a:sym typeface="Paytone On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Paytone One"/>
              <a:buNone/>
              <a:defRPr sz="2200">
                <a:latin typeface="Paytone One"/>
                <a:ea typeface="Paytone One"/>
                <a:cs typeface="Paytone One"/>
                <a:sym typeface="Paytone One"/>
              </a:defRPr>
            </a:lvl9pPr>
          </a:lstStyle>
          <a:p/>
        </p:txBody>
      </p:sp>
      <p:sp>
        <p:nvSpPr>
          <p:cNvPr id="1129" name="Google Shape;1129;p37"/>
          <p:cNvSpPr txBox="1"/>
          <p:nvPr>
            <p:ph idx="8" type="subTitle"/>
          </p:nvPr>
        </p:nvSpPr>
        <p:spPr>
          <a:xfrm>
            <a:off x="6464375" y="3566500"/>
            <a:ext cx="17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"/>
              <a:buNone/>
              <a:defRPr sz="1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1130" name="Google Shape;1130;p37"/>
          <p:cNvSpPr txBox="1"/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grpSp>
        <p:nvGrpSpPr>
          <p:cNvPr id="1131" name="Google Shape;1131;p37"/>
          <p:cNvGrpSpPr/>
          <p:nvPr/>
        </p:nvGrpSpPr>
        <p:grpSpPr>
          <a:xfrm>
            <a:off x="8550050" y="3904963"/>
            <a:ext cx="671650" cy="976575"/>
            <a:chOff x="6754175" y="1092800"/>
            <a:chExt cx="671650" cy="976575"/>
          </a:xfrm>
        </p:grpSpPr>
        <p:sp>
          <p:nvSpPr>
            <p:cNvPr id="1132" name="Google Shape;1132;p37"/>
            <p:cNvSpPr/>
            <p:nvPr/>
          </p:nvSpPr>
          <p:spPr>
            <a:xfrm>
              <a:off x="7014950" y="1223675"/>
              <a:ext cx="70200" cy="69675"/>
            </a:xfrm>
            <a:custGeom>
              <a:rect b="b" l="l" r="r" t="t"/>
              <a:pathLst>
                <a:path extrusionOk="0" h="2787" w="2808">
                  <a:moveTo>
                    <a:pt x="1580" y="1"/>
                  </a:moveTo>
                  <a:cubicBezTo>
                    <a:pt x="1466" y="1"/>
                    <a:pt x="1353" y="12"/>
                    <a:pt x="1233" y="39"/>
                  </a:cubicBezTo>
                  <a:cubicBezTo>
                    <a:pt x="1027" y="84"/>
                    <a:pt x="845" y="221"/>
                    <a:pt x="685" y="358"/>
                  </a:cubicBezTo>
                  <a:cubicBezTo>
                    <a:pt x="639" y="381"/>
                    <a:pt x="617" y="381"/>
                    <a:pt x="594" y="404"/>
                  </a:cubicBezTo>
                  <a:cubicBezTo>
                    <a:pt x="411" y="518"/>
                    <a:pt x="274" y="632"/>
                    <a:pt x="183" y="815"/>
                  </a:cubicBezTo>
                  <a:cubicBezTo>
                    <a:pt x="69" y="997"/>
                    <a:pt x="46" y="1180"/>
                    <a:pt x="0" y="1385"/>
                  </a:cubicBezTo>
                  <a:cubicBezTo>
                    <a:pt x="0" y="1522"/>
                    <a:pt x="23" y="1682"/>
                    <a:pt x="46" y="1819"/>
                  </a:cubicBezTo>
                  <a:cubicBezTo>
                    <a:pt x="69" y="1910"/>
                    <a:pt x="114" y="2001"/>
                    <a:pt x="160" y="2070"/>
                  </a:cubicBezTo>
                  <a:cubicBezTo>
                    <a:pt x="183" y="2116"/>
                    <a:pt x="206" y="2161"/>
                    <a:pt x="229" y="2207"/>
                  </a:cubicBezTo>
                  <a:cubicBezTo>
                    <a:pt x="343" y="2367"/>
                    <a:pt x="480" y="2504"/>
                    <a:pt x="662" y="2595"/>
                  </a:cubicBezTo>
                  <a:cubicBezTo>
                    <a:pt x="845" y="2709"/>
                    <a:pt x="1027" y="2755"/>
                    <a:pt x="1256" y="2778"/>
                  </a:cubicBezTo>
                  <a:cubicBezTo>
                    <a:pt x="1299" y="2784"/>
                    <a:pt x="1341" y="2787"/>
                    <a:pt x="1384" y="2787"/>
                  </a:cubicBezTo>
                  <a:cubicBezTo>
                    <a:pt x="1499" y="2787"/>
                    <a:pt x="1612" y="2765"/>
                    <a:pt x="1712" y="2732"/>
                  </a:cubicBezTo>
                  <a:cubicBezTo>
                    <a:pt x="1849" y="2709"/>
                    <a:pt x="2009" y="2641"/>
                    <a:pt x="2123" y="2572"/>
                  </a:cubicBezTo>
                  <a:cubicBezTo>
                    <a:pt x="2306" y="2435"/>
                    <a:pt x="2420" y="2321"/>
                    <a:pt x="2534" y="2161"/>
                  </a:cubicBezTo>
                  <a:cubicBezTo>
                    <a:pt x="2625" y="2047"/>
                    <a:pt x="2671" y="1910"/>
                    <a:pt x="2717" y="1796"/>
                  </a:cubicBezTo>
                  <a:cubicBezTo>
                    <a:pt x="2808" y="1522"/>
                    <a:pt x="2808" y="1225"/>
                    <a:pt x="2739" y="952"/>
                  </a:cubicBezTo>
                  <a:cubicBezTo>
                    <a:pt x="2717" y="815"/>
                    <a:pt x="2648" y="700"/>
                    <a:pt x="2580" y="586"/>
                  </a:cubicBezTo>
                  <a:cubicBezTo>
                    <a:pt x="2465" y="404"/>
                    <a:pt x="2374" y="312"/>
                    <a:pt x="2192" y="175"/>
                  </a:cubicBezTo>
                  <a:cubicBezTo>
                    <a:pt x="2169" y="153"/>
                    <a:pt x="2123" y="130"/>
                    <a:pt x="2100" y="130"/>
                  </a:cubicBezTo>
                  <a:cubicBezTo>
                    <a:pt x="2009" y="84"/>
                    <a:pt x="1918" y="39"/>
                    <a:pt x="1826" y="16"/>
                  </a:cubicBezTo>
                  <a:cubicBezTo>
                    <a:pt x="1741" y="6"/>
                    <a:pt x="1660" y="1"/>
                    <a:pt x="15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3" name="Google Shape;1133;p37"/>
            <p:cNvSpPr/>
            <p:nvPr/>
          </p:nvSpPr>
          <p:spPr>
            <a:xfrm>
              <a:off x="6904250" y="1350500"/>
              <a:ext cx="62225" cy="62125"/>
            </a:xfrm>
            <a:custGeom>
              <a:rect b="b" l="l" r="r" t="t"/>
              <a:pathLst>
                <a:path extrusionOk="0" h="2485" w="2489">
                  <a:moveTo>
                    <a:pt x="1173" y="0"/>
                  </a:moveTo>
                  <a:cubicBezTo>
                    <a:pt x="1086" y="0"/>
                    <a:pt x="994" y="17"/>
                    <a:pt x="913" y="33"/>
                  </a:cubicBezTo>
                  <a:cubicBezTo>
                    <a:pt x="822" y="56"/>
                    <a:pt x="731" y="124"/>
                    <a:pt x="639" y="193"/>
                  </a:cubicBezTo>
                  <a:cubicBezTo>
                    <a:pt x="548" y="215"/>
                    <a:pt x="457" y="261"/>
                    <a:pt x="388" y="352"/>
                  </a:cubicBezTo>
                  <a:cubicBezTo>
                    <a:pt x="343" y="375"/>
                    <a:pt x="320" y="421"/>
                    <a:pt x="274" y="466"/>
                  </a:cubicBezTo>
                  <a:cubicBezTo>
                    <a:pt x="251" y="512"/>
                    <a:pt x="206" y="558"/>
                    <a:pt x="183" y="603"/>
                  </a:cubicBezTo>
                  <a:cubicBezTo>
                    <a:pt x="137" y="672"/>
                    <a:pt x="114" y="740"/>
                    <a:pt x="92" y="832"/>
                  </a:cubicBezTo>
                  <a:cubicBezTo>
                    <a:pt x="69" y="854"/>
                    <a:pt x="69" y="877"/>
                    <a:pt x="69" y="900"/>
                  </a:cubicBezTo>
                  <a:cubicBezTo>
                    <a:pt x="0" y="1128"/>
                    <a:pt x="0" y="1334"/>
                    <a:pt x="69" y="1562"/>
                  </a:cubicBezTo>
                  <a:cubicBezTo>
                    <a:pt x="92" y="1676"/>
                    <a:pt x="137" y="1767"/>
                    <a:pt x="183" y="1859"/>
                  </a:cubicBezTo>
                  <a:cubicBezTo>
                    <a:pt x="228" y="1950"/>
                    <a:pt x="297" y="2041"/>
                    <a:pt x="365" y="2133"/>
                  </a:cubicBezTo>
                  <a:cubicBezTo>
                    <a:pt x="388" y="2133"/>
                    <a:pt x="411" y="2155"/>
                    <a:pt x="434" y="2178"/>
                  </a:cubicBezTo>
                  <a:cubicBezTo>
                    <a:pt x="502" y="2224"/>
                    <a:pt x="548" y="2292"/>
                    <a:pt x="639" y="2315"/>
                  </a:cubicBezTo>
                  <a:cubicBezTo>
                    <a:pt x="708" y="2361"/>
                    <a:pt x="776" y="2384"/>
                    <a:pt x="845" y="2429"/>
                  </a:cubicBezTo>
                  <a:cubicBezTo>
                    <a:pt x="890" y="2429"/>
                    <a:pt x="913" y="2429"/>
                    <a:pt x="936" y="2452"/>
                  </a:cubicBezTo>
                  <a:cubicBezTo>
                    <a:pt x="1017" y="2468"/>
                    <a:pt x="1097" y="2484"/>
                    <a:pt x="1178" y="2484"/>
                  </a:cubicBezTo>
                  <a:cubicBezTo>
                    <a:pt x="1212" y="2484"/>
                    <a:pt x="1245" y="2482"/>
                    <a:pt x="1278" y="2475"/>
                  </a:cubicBezTo>
                  <a:cubicBezTo>
                    <a:pt x="1370" y="2475"/>
                    <a:pt x="1507" y="2452"/>
                    <a:pt x="1598" y="2407"/>
                  </a:cubicBezTo>
                  <a:cubicBezTo>
                    <a:pt x="1712" y="2384"/>
                    <a:pt x="1826" y="2338"/>
                    <a:pt x="1918" y="2270"/>
                  </a:cubicBezTo>
                  <a:cubicBezTo>
                    <a:pt x="1986" y="2224"/>
                    <a:pt x="2100" y="2155"/>
                    <a:pt x="2169" y="2064"/>
                  </a:cubicBezTo>
                  <a:cubicBezTo>
                    <a:pt x="2237" y="1973"/>
                    <a:pt x="2306" y="1904"/>
                    <a:pt x="2351" y="1790"/>
                  </a:cubicBezTo>
                  <a:cubicBezTo>
                    <a:pt x="2397" y="1722"/>
                    <a:pt x="2420" y="1653"/>
                    <a:pt x="2443" y="1562"/>
                  </a:cubicBezTo>
                  <a:cubicBezTo>
                    <a:pt x="2465" y="1516"/>
                    <a:pt x="2465" y="1448"/>
                    <a:pt x="2488" y="1402"/>
                  </a:cubicBezTo>
                  <a:cubicBezTo>
                    <a:pt x="2488" y="1242"/>
                    <a:pt x="2488" y="1128"/>
                    <a:pt x="2465" y="969"/>
                  </a:cubicBezTo>
                  <a:cubicBezTo>
                    <a:pt x="2443" y="946"/>
                    <a:pt x="2443" y="900"/>
                    <a:pt x="2443" y="877"/>
                  </a:cubicBezTo>
                  <a:cubicBezTo>
                    <a:pt x="2397" y="809"/>
                    <a:pt x="2374" y="717"/>
                    <a:pt x="2328" y="649"/>
                  </a:cubicBezTo>
                  <a:cubicBezTo>
                    <a:pt x="2283" y="558"/>
                    <a:pt x="2237" y="512"/>
                    <a:pt x="2169" y="444"/>
                  </a:cubicBezTo>
                  <a:cubicBezTo>
                    <a:pt x="2146" y="398"/>
                    <a:pt x="2123" y="375"/>
                    <a:pt x="2100" y="352"/>
                  </a:cubicBezTo>
                  <a:cubicBezTo>
                    <a:pt x="2032" y="307"/>
                    <a:pt x="1963" y="238"/>
                    <a:pt x="1895" y="193"/>
                  </a:cubicBezTo>
                  <a:cubicBezTo>
                    <a:pt x="1872" y="170"/>
                    <a:pt x="1849" y="170"/>
                    <a:pt x="1803" y="147"/>
                  </a:cubicBezTo>
                  <a:cubicBezTo>
                    <a:pt x="1735" y="101"/>
                    <a:pt x="1644" y="78"/>
                    <a:pt x="1552" y="56"/>
                  </a:cubicBezTo>
                  <a:cubicBezTo>
                    <a:pt x="1484" y="10"/>
                    <a:pt x="1370" y="10"/>
                    <a:pt x="1278" y="10"/>
                  </a:cubicBezTo>
                  <a:cubicBezTo>
                    <a:pt x="1245" y="3"/>
                    <a:pt x="1210" y="0"/>
                    <a:pt x="11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4" name="Google Shape;1134;p37"/>
            <p:cNvSpPr/>
            <p:nvPr/>
          </p:nvSpPr>
          <p:spPr>
            <a:xfrm>
              <a:off x="6895125" y="1500800"/>
              <a:ext cx="41675" cy="53100"/>
            </a:xfrm>
            <a:custGeom>
              <a:rect b="b" l="l" r="r" t="t"/>
              <a:pathLst>
                <a:path extrusionOk="0" h="2124" w="1667">
                  <a:moveTo>
                    <a:pt x="845" y="1"/>
                  </a:moveTo>
                  <a:cubicBezTo>
                    <a:pt x="799" y="1"/>
                    <a:pt x="730" y="24"/>
                    <a:pt x="662" y="24"/>
                  </a:cubicBezTo>
                  <a:cubicBezTo>
                    <a:pt x="548" y="69"/>
                    <a:pt x="457" y="115"/>
                    <a:pt x="365" y="206"/>
                  </a:cubicBezTo>
                  <a:cubicBezTo>
                    <a:pt x="205" y="343"/>
                    <a:pt x="114" y="503"/>
                    <a:pt x="69" y="686"/>
                  </a:cubicBezTo>
                  <a:cubicBezTo>
                    <a:pt x="23" y="777"/>
                    <a:pt x="23" y="891"/>
                    <a:pt x="23" y="982"/>
                  </a:cubicBezTo>
                  <a:cubicBezTo>
                    <a:pt x="23" y="1005"/>
                    <a:pt x="23" y="1028"/>
                    <a:pt x="23" y="1051"/>
                  </a:cubicBezTo>
                  <a:cubicBezTo>
                    <a:pt x="23" y="1074"/>
                    <a:pt x="23" y="1074"/>
                    <a:pt x="0" y="1074"/>
                  </a:cubicBezTo>
                  <a:cubicBezTo>
                    <a:pt x="0" y="1119"/>
                    <a:pt x="0" y="1142"/>
                    <a:pt x="23" y="1188"/>
                  </a:cubicBezTo>
                  <a:cubicBezTo>
                    <a:pt x="0" y="1279"/>
                    <a:pt x="23" y="1370"/>
                    <a:pt x="69" y="1439"/>
                  </a:cubicBezTo>
                  <a:cubicBezTo>
                    <a:pt x="91" y="1507"/>
                    <a:pt x="114" y="1553"/>
                    <a:pt x="160" y="1599"/>
                  </a:cubicBezTo>
                  <a:cubicBezTo>
                    <a:pt x="160" y="1599"/>
                    <a:pt x="160" y="1622"/>
                    <a:pt x="183" y="1644"/>
                  </a:cubicBezTo>
                  <a:cubicBezTo>
                    <a:pt x="274" y="1804"/>
                    <a:pt x="411" y="1941"/>
                    <a:pt x="571" y="2032"/>
                  </a:cubicBezTo>
                  <a:cubicBezTo>
                    <a:pt x="685" y="2101"/>
                    <a:pt x="799" y="2124"/>
                    <a:pt x="936" y="2124"/>
                  </a:cubicBezTo>
                  <a:cubicBezTo>
                    <a:pt x="1027" y="2124"/>
                    <a:pt x="1118" y="2124"/>
                    <a:pt x="1187" y="2078"/>
                  </a:cubicBezTo>
                  <a:cubicBezTo>
                    <a:pt x="1278" y="2032"/>
                    <a:pt x="1347" y="1987"/>
                    <a:pt x="1415" y="1918"/>
                  </a:cubicBezTo>
                  <a:cubicBezTo>
                    <a:pt x="1507" y="1827"/>
                    <a:pt x="1552" y="1736"/>
                    <a:pt x="1598" y="1622"/>
                  </a:cubicBezTo>
                  <a:cubicBezTo>
                    <a:pt x="1643" y="1507"/>
                    <a:pt x="1643" y="1393"/>
                    <a:pt x="1666" y="1279"/>
                  </a:cubicBezTo>
                  <a:cubicBezTo>
                    <a:pt x="1666" y="1165"/>
                    <a:pt x="1643" y="1051"/>
                    <a:pt x="1621" y="937"/>
                  </a:cubicBezTo>
                  <a:cubicBezTo>
                    <a:pt x="1598" y="868"/>
                    <a:pt x="1575" y="800"/>
                    <a:pt x="1552" y="731"/>
                  </a:cubicBezTo>
                  <a:cubicBezTo>
                    <a:pt x="1552" y="709"/>
                    <a:pt x="1552" y="709"/>
                    <a:pt x="1552" y="709"/>
                  </a:cubicBezTo>
                  <a:cubicBezTo>
                    <a:pt x="1552" y="594"/>
                    <a:pt x="1529" y="526"/>
                    <a:pt x="1484" y="435"/>
                  </a:cubicBezTo>
                  <a:cubicBezTo>
                    <a:pt x="1461" y="343"/>
                    <a:pt x="1415" y="275"/>
                    <a:pt x="1347" y="206"/>
                  </a:cubicBezTo>
                  <a:cubicBezTo>
                    <a:pt x="1210" y="92"/>
                    <a:pt x="1027" y="1"/>
                    <a:pt x="8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5" name="Google Shape;1135;p37"/>
            <p:cNvSpPr/>
            <p:nvPr/>
          </p:nvSpPr>
          <p:spPr>
            <a:xfrm>
              <a:off x="6954450" y="1656600"/>
              <a:ext cx="55950" cy="61800"/>
            </a:xfrm>
            <a:custGeom>
              <a:rect b="b" l="l" r="r" t="t"/>
              <a:pathLst>
                <a:path extrusionOk="0" h="2472" w="2238">
                  <a:moveTo>
                    <a:pt x="960" y="0"/>
                  </a:moveTo>
                  <a:cubicBezTo>
                    <a:pt x="777" y="23"/>
                    <a:pt x="594" y="69"/>
                    <a:pt x="457" y="206"/>
                  </a:cubicBezTo>
                  <a:cubicBezTo>
                    <a:pt x="389" y="297"/>
                    <a:pt x="320" y="388"/>
                    <a:pt x="252" y="480"/>
                  </a:cubicBezTo>
                  <a:cubicBezTo>
                    <a:pt x="183" y="571"/>
                    <a:pt x="138" y="685"/>
                    <a:pt x="92" y="799"/>
                  </a:cubicBezTo>
                  <a:cubicBezTo>
                    <a:pt x="69" y="845"/>
                    <a:pt x="69" y="913"/>
                    <a:pt x="47" y="959"/>
                  </a:cubicBezTo>
                  <a:cubicBezTo>
                    <a:pt x="24" y="1073"/>
                    <a:pt x="1" y="1210"/>
                    <a:pt x="24" y="1324"/>
                  </a:cubicBezTo>
                  <a:cubicBezTo>
                    <a:pt x="47" y="1552"/>
                    <a:pt x="92" y="1758"/>
                    <a:pt x="229" y="1940"/>
                  </a:cubicBezTo>
                  <a:cubicBezTo>
                    <a:pt x="275" y="2032"/>
                    <a:pt x="343" y="2100"/>
                    <a:pt x="412" y="2169"/>
                  </a:cubicBezTo>
                  <a:cubicBezTo>
                    <a:pt x="571" y="2306"/>
                    <a:pt x="663" y="2351"/>
                    <a:pt x="845" y="2420"/>
                  </a:cubicBezTo>
                  <a:cubicBezTo>
                    <a:pt x="937" y="2454"/>
                    <a:pt x="1051" y="2471"/>
                    <a:pt x="1165" y="2471"/>
                  </a:cubicBezTo>
                  <a:cubicBezTo>
                    <a:pt x="1279" y="2471"/>
                    <a:pt x="1393" y="2454"/>
                    <a:pt x="1485" y="2420"/>
                  </a:cubicBezTo>
                  <a:cubicBezTo>
                    <a:pt x="1667" y="2351"/>
                    <a:pt x="1758" y="2306"/>
                    <a:pt x="1895" y="2191"/>
                  </a:cubicBezTo>
                  <a:cubicBezTo>
                    <a:pt x="1987" y="2100"/>
                    <a:pt x="2055" y="2032"/>
                    <a:pt x="2101" y="1918"/>
                  </a:cubicBezTo>
                  <a:cubicBezTo>
                    <a:pt x="2146" y="1849"/>
                    <a:pt x="2192" y="1735"/>
                    <a:pt x="2215" y="1644"/>
                  </a:cubicBezTo>
                  <a:cubicBezTo>
                    <a:pt x="2215" y="1575"/>
                    <a:pt x="2238" y="1484"/>
                    <a:pt x="2238" y="1393"/>
                  </a:cubicBezTo>
                  <a:cubicBezTo>
                    <a:pt x="2238" y="1324"/>
                    <a:pt x="2215" y="1233"/>
                    <a:pt x="2192" y="1142"/>
                  </a:cubicBezTo>
                  <a:cubicBezTo>
                    <a:pt x="2124" y="913"/>
                    <a:pt x="1964" y="708"/>
                    <a:pt x="1758" y="594"/>
                  </a:cubicBezTo>
                  <a:cubicBezTo>
                    <a:pt x="1713" y="571"/>
                    <a:pt x="1667" y="548"/>
                    <a:pt x="1621" y="525"/>
                  </a:cubicBezTo>
                  <a:cubicBezTo>
                    <a:pt x="1576" y="411"/>
                    <a:pt x="1530" y="297"/>
                    <a:pt x="1439" y="206"/>
                  </a:cubicBezTo>
                  <a:cubicBezTo>
                    <a:pt x="1302" y="92"/>
                    <a:pt x="1142" y="0"/>
                    <a:pt x="9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6" name="Google Shape;1136;p37"/>
            <p:cNvSpPr/>
            <p:nvPr/>
          </p:nvSpPr>
          <p:spPr>
            <a:xfrm>
              <a:off x="7072000" y="1827275"/>
              <a:ext cx="57675" cy="69825"/>
            </a:xfrm>
            <a:custGeom>
              <a:rect b="b" l="l" r="r" t="t"/>
              <a:pathLst>
                <a:path extrusionOk="0" h="2793" w="2307">
                  <a:moveTo>
                    <a:pt x="1090" y="1"/>
                  </a:moveTo>
                  <a:cubicBezTo>
                    <a:pt x="987" y="1"/>
                    <a:pt x="886" y="23"/>
                    <a:pt x="800" y="66"/>
                  </a:cubicBezTo>
                  <a:cubicBezTo>
                    <a:pt x="708" y="89"/>
                    <a:pt x="640" y="135"/>
                    <a:pt x="572" y="203"/>
                  </a:cubicBezTo>
                  <a:cubicBezTo>
                    <a:pt x="480" y="295"/>
                    <a:pt x="412" y="386"/>
                    <a:pt x="389" y="523"/>
                  </a:cubicBezTo>
                  <a:cubicBezTo>
                    <a:pt x="320" y="706"/>
                    <a:pt x="252" y="888"/>
                    <a:pt x="183" y="1071"/>
                  </a:cubicBezTo>
                  <a:cubicBezTo>
                    <a:pt x="161" y="1094"/>
                    <a:pt x="161" y="1139"/>
                    <a:pt x="161" y="1162"/>
                  </a:cubicBezTo>
                  <a:cubicBezTo>
                    <a:pt x="115" y="1253"/>
                    <a:pt x="69" y="1345"/>
                    <a:pt x="47" y="1436"/>
                  </a:cubicBezTo>
                  <a:cubicBezTo>
                    <a:pt x="24" y="1504"/>
                    <a:pt x="1" y="1619"/>
                    <a:pt x="24" y="1710"/>
                  </a:cubicBezTo>
                  <a:cubicBezTo>
                    <a:pt x="24" y="1915"/>
                    <a:pt x="69" y="2121"/>
                    <a:pt x="183" y="2281"/>
                  </a:cubicBezTo>
                  <a:cubicBezTo>
                    <a:pt x="298" y="2440"/>
                    <a:pt x="435" y="2577"/>
                    <a:pt x="617" y="2669"/>
                  </a:cubicBezTo>
                  <a:cubicBezTo>
                    <a:pt x="788" y="2746"/>
                    <a:pt x="958" y="2792"/>
                    <a:pt x="1129" y="2792"/>
                  </a:cubicBezTo>
                  <a:cubicBezTo>
                    <a:pt x="1209" y="2792"/>
                    <a:pt x="1290" y="2782"/>
                    <a:pt x="1370" y="2760"/>
                  </a:cubicBezTo>
                  <a:cubicBezTo>
                    <a:pt x="1576" y="2714"/>
                    <a:pt x="1758" y="2600"/>
                    <a:pt x="1895" y="2463"/>
                  </a:cubicBezTo>
                  <a:cubicBezTo>
                    <a:pt x="2032" y="2349"/>
                    <a:pt x="2124" y="2189"/>
                    <a:pt x="2192" y="2029"/>
                  </a:cubicBezTo>
                  <a:cubicBezTo>
                    <a:pt x="2261" y="1870"/>
                    <a:pt x="2306" y="1687"/>
                    <a:pt x="2306" y="1504"/>
                  </a:cubicBezTo>
                  <a:cubicBezTo>
                    <a:pt x="2306" y="1276"/>
                    <a:pt x="2238" y="1094"/>
                    <a:pt x="2146" y="888"/>
                  </a:cubicBezTo>
                  <a:cubicBezTo>
                    <a:pt x="2010" y="546"/>
                    <a:pt x="1713" y="295"/>
                    <a:pt x="1416" y="89"/>
                  </a:cubicBezTo>
                  <a:cubicBezTo>
                    <a:pt x="1320" y="29"/>
                    <a:pt x="1204" y="1"/>
                    <a:pt x="109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7" name="Google Shape;1137;p37"/>
            <p:cNvSpPr/>
            <p:nvPr/>
          </p:nvSpPr>
          <p:spPr>
            <a:xfrm>
              <a:off x="7220375" y="1878275"/>
              <a:ext cx="75925" cy="59250"/>
            </a:xfrm>
            <a:custGeom>
              <a:rect b="b" l="l" r="r" t="t"/>
              <a:pathLst>
                <a:path extrusionOk="0" h="2370" w="3037">
                  <a:moveTo>
                    <a:pt x="2001" y="1"/>
                  </a:moveTo>
                  <a:cubicBezTo>
                    <a:pt x="1912" y="1"/>
                    <a:pt x="1826" y="12"/>
                    <a:pt x="1758" y="35"/>
                  </a:cubicBezTo>
                  <a:cubicBezTo>
                    <a:pt x="1575" y="104"/>
                    <a:pt x="1416" y="195"/>
                    <a:pt x="1324" y="355"/>
                  </a:cubicBezTo>
                  <a:cubicBezTo>
                    <a:pt x="1324" y="355"/>
                    <a:pt x="1324" y="377"/>
                    <a:pt x="1324" y="377"/>
                  </a:cubicBezTo>
                  <a:cubicBezTo>
                    <a:pt x="1233" y="286"/>
                    <a:pt x="1142" y="241"/>
                    <a:pt x="1028" y="218"/>
                  </a:cubicBezTo>
                  <a:cubicBezTo>
                    <a:pt x="966" y="200"/>
                    <a:pt x="894" y="189"/>
                    <a:pt x="820" y="189"/>
                  </a:cubicBezTo>
                  <a:cubicBezTo>
                    <a:pt x="705" y="189"/>
                    <a:pt x="587" y="216"/>
                    <a:pt x="503" y="286"/>
                  </a:cubicBezTo>
                  <a:cubicBezTo>
                    <a:pt x="343" y="377"/>
                    <a:pt x="274" y="446"/>
                    <a:pt x="160" y="606"/>
                  </a:cubicBezTo>
                  <a:cubicBezTo>
                    <a:pt x="115" y="674"/>
                    <a:pt x="92" y="743"/>
                    <a:pt x="69" y="834"/>
                  </a:cubicBezTo>
                  <a:cubicBezTo>
                    <a:pt x="69" y="857"/>
                    <a:pt x="46" y="880"/>
                    <a:pt x="46" y="902"/>
                  </a:cubicBezTo>
                  <a:cubicBezTo>
                    <a:pt x="23" y="1017"/>
                    <a:pt x="0" y="1131"/>
                    <a:pt x="23" y="1222"/>
                  </a:cubicBezTo>
                  <a:cubicBezTo>
                    <a:pt x="46" y="1427"/>
                    <a:pt x="69" y="1519"/>
                    <a:pt x="160" y="1701"/>
                  </a:cubicBezTo>
                  <a:cubicBezTo>
                    <a:pt x="343" y="2135"/>
                    <a:pt x="822" y="2340"/>
                    <a:pt x="1279" y="2363"/>
                  </a:cubicBezTo>
                  <a:cubicBezTo>
                    <a:pt x="1316" y="2367"/>
                    <a:pt x="1354" y="2369"/>
                    <a:pt x="1392" y="2369"/>
                  </a:cubicBezTo>
                  <a:cubicBezTo>
                    <a:pt x="1559" y="2369"/>
                    <a:pt x="1723" y="2332"/>
                    <a:pt x="1872" y="2295"/>
                  </a:cubicBezTo>
                  <a:cubicBezTo>
                    <a:pt x="2032" y="2249"/>
                    <a:pt x="2215" y="2181"/>
                    <a:pt x="2374" y="2112"/>
                  </a:cubicBezTo>
                  <a:cubicBezTo>
                    <a:pt x="2557" y="1998"/>
                    <a:pt x="2739" y="1838"/>
                    <a:pt x="2854" y="1656"/>
                  </a:cubicBezTo>
                  <a:cubicBezTo>
                    <a:pt x="2922" y="1564"/>
                    <a:pt x="2968" y="1450"/>
                    <a:pt x="2991" y="1359"/>
                  </a:cubicBezTo>
                  <a:cubicBezTo>
                    <a:pt x="3036" y="1199"/>
                    <a:pt x="3036" y="1085"/>
                    <a:pt x="3013" y="925"/>
                  </a:cubicBezTo>
                  <a:cubicBezTo>
                    <a:pt x="2968" y="674"/>
                    <a:pt x="2876" y="446"/>
                    <a:pt x="2671" y="263"/>
                  </a:cubicBezTo>
                  <a:cubicBezTo>
                    <a:pt x="2557" y="149"/>
                    <a:pt x="2420" y="81"/>
                    <a:pt x="2260" y="35"/>
                  </a:cubicBezTo>
                  <a:cubicBezTo>
                    <a:pt x="2180" y="12"/>
                    <a:pt x="2089" y="1"/>
                    <a:pt x="20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8" name="Google Shape;1138;p37"/>
            <p:cNvSpPr/>
            <p:nvPr/>
          </p:nvSpPr>
          <p:spPr>
            <a:xfrm>
              <a:off x="7359050" y="1770925"/>
              <a:ext cx="66775" cy="64875"/>
            </a:xfrm>
            <a:custGeom>
              <a:rect b="b" l="l" r="r" t="t"/>
              <a:pathLst>
                <a:path extrusionOk="0" h="2595" w="2671">
                  <a:moveTo>
                    <a:pt x="1597" y="0"/>
                  </a:moveTo>
                  <a:cubicBezTo>
                    <a:pt x="1559" y="0"/>
                    <a:pt x="1521" y="6"/>
                    <a:pt x="1484" y="15"/>
                  </a:cubicBezTo>
                  <a:cubicBezTo>
                    <a:pt x="1392" y="15"/>
                    <a:pt x="1301" y="38"/>
                    <a:pt x="1233" y="106"/>
                  </a:cubicBezTo>
                  <a:cubicBezTo>
                    <a:pt x="1096" y="175"/>
                    <a:pt x="981" y="312"/>
                    <a:pt x="936" y="449"/>
                  </a:cubicBezTo>
                  <a:cubicBezTo>
                    <a:pt x="875" y="434"/>
                    <a:pt x="812" y="426"/>
                    <a:pt x="748" y="426"/>
                  </a:cubicBezTo>
                  <a:cubicBezTo>
                    <a:pt x="621" y="426"/>
                    <a:pt x="495" y="456"/>
                    <a:pt x="388" y="517"/>
                  </a:cubicBezTo>
                  <a:cubicBezTo>
                    <a:pt x="228" y="609"/>
                    <a:pt x="114" y="768"/>
                    <a:pt x="68" y="928"/>
                  </a:cubicBezTo>
                  <a:cubicBezTo>
                    <a:pt x="23" y="1156"/>
                    <a:pt x="0" y="1385"/>
                    <a:pt x="68" y="1590"/>
                  </a:cubicBezTo>
                  <a:cubicBezTo>
                    <a:pt x="137" y="1818"/>
                    <a:pt x="251" y="1978"/>
                    <a:pt x="411" y="2161"/>
                  </a:cubicBezTo>
                  <a:cubicBezTo>
                    <a:pt x="479" y="2229"/>
                    <a:pt x="548" y="2298"/>
                    <a:pt x="639" y="2343"/>
                  </a:cubicBezTo>
                  <a:cubicBezTo>
                    <a:pt x="685" y="2389"/>
                    <a:pt x="730" y="2412"/>
                    <a:pt x="799" y="2435"/>
                  </a:cubicBezTo>
                  <a:cubicBezTo>
                    <a:pt x="890" y="2480"/>
                    <a:pt x="981" y="2526"/>
                    <a:pt x="1096" y="2549"/>
                  </a:cubicBezTo>
                  <a:cubicBezTo>
                    <a:pt x="1187" y="2572"/>
                    <a:pt x="1324" y="2594"/>
                    <a:pt x="1415" y="2594"/>
                  </a:cubicBezTo>
                  <a:cubicBezTo>
                    <a:pt x="1643" y="2572"/>
                    <a:pt x="1849" y="2526"/>
                    <a:pt x="2031" y="2412"/>
                  </a:cubicBezTo>
                  <a:cubicBezTo>
                    <a:pt x="2191" y="2298"/>
                    <a:pt x="2351" y="2161"/>
                    <a:pt x="2442" y="1978"/>
                  </a:cubicBezTo>
                  <a:cubicBezTo>
                    <a:pt x="2625" y="1659"/>
                    <a:pt x="2671" y="1293"/>
                    <a:pt x="2579" y="951"/>
                  </a:cubicBezTo>
                  <a:cubicBezTo>
                    <a:pt x="2556" y="791"/>
                    <a:pt x="2488" y="631"/>
                    <a:pt x="2397" y="517"/>
                  </a:cubicBezTo>
                  <a:cubicBezTo>
                    <a:pt x="2328" y="426"/>
                    <a:pt x="2283" y="335"/>
                    <a:pt x="2191" y="266"/>
                  </a:cubicBezTo>
                  <a:cubicBezTo>
                    <a:pt x="2123" y="221"/>
                    <a:pt x="2077" y="175"/>
                    <a:pt x="2009" y="129"/>
                  </a:cubicBezTo>
                  <a:cubicBezTo>
                    <a:pt x="1917" y="84"/>
                    <a:pt x="1849" y="61"/>
                    <a:pt x="1758" y="38"/>
                  </a:cubicBezTo>
                  <a:cubicBezTo>
                    <a:pt x="1704" y="11"/>
                    <a:pt x="1651" y="0"/>
                    <a:pt x="159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9" name="Google Shape;1139;p37"/>
            <p:cNvSpPr/>
            <p:nvPr/>
          </p:nvSpPr>
          <p:spPr>
            <a:xfrm>
              <a:off x="7275150" y="1140175"/>
              <a:ext cx="63375" cy="66325"/>
            </a:xfrm>
            <a:custGeom>
              <a:rect b="b" l="l" r="r" t="t"/>
              <a:pathLst>
                <a:path extrusionOk="0" h="2653" w="2535">
                  <a:moveTo>
                    <a:pt x="1119" y="0"/>
                  </a:moveTo>
                  <a:cubicBezTo>
                    <a:pt x="868" y="0"/>
                    <a:pt x="617" y="69"/>
                    <a:pt x="412" y="206"/>
                  </a:cubicBezTo>
                  <a:cubicBezTo>
                    <a:pt x="252" y="297"/>
                    <a:pt x="138" y="457"/>
                    <a:pt x="92" y="617"/>
                  </a:cubicBezTo>
                  <a:cubicBezTo>
                    <a:pt x="46" y="754"/>
                    <a:pt x="46" y="913"/>
                    <a:pt x="115" y="1050"/>
                  </a:cubicBezTo>
                  <a:cubicBezTo>
                    <a:pt x="46" y="1164"/>
                    <a:pt x="1" y="1279"/>
                    <a:pt x="1" y="1416"/>
                  </a:cubicBezTo>
                  <a:cubicBezTo>
                    <a:pt x="1" y="1644"/>
                    <a:pt x="46" y="1872"/>
                    <a:pt x="183" y="2055"/>
                  </a:cubicBezTo>
                  <a:cubicBezTo>
                    <a:pt x="320" y="2237"/>
                    <a:pt x="480" y="2397"/>
                    <a:pt x="663" y="2511"/>
                  </a:cubicBezTo>
                  <a:cubicBezTo>
                    <a:pt x="841" y="2590"/>
                    <a:pt x="1037" y="2653"/>
                    <a:pt x="1235" y="2653"/>
                  </a:cubicBezTo>
                  <a:cubicBezTo>
                    <a:pt x="1265" y="2653"/>
                    <a:pt x="1295" y="2651"/>
                    <a:pt x="1325" y="2648"/>
                  </a:cubicBezTo>
                  <a:cubicBezTo>
                    <a:pt x="1439" y="2648"/>
                    <a:pt x="1553" y="2625"/>
                    <a:pt x="1644" y="2602"/>
                  </a:cubicBezTo>
                  <a:cubicBezTo>
                    <a:pt x="1827" y="2534"/>
                    <a:pt x="1941" y="2466"/>
                    <a:pt x="2078" y="2351"/>
                  </a:cubicBezTo>
                  <a:cubicBezTo>
                    <a:pt x="2260" y="2192"/>
                    <a:pt x="2375" y="1986"/>
                    <a:pt x="2443" y="1781"/>
                  </a:cubicBezTo>
                  <a:cubicBezTo>
                    <a:pt x="2466" y="1735"/>
                    <a:pt x="2489" y="1689"/>
                    <a:pt x="2489" y="1644"/>
                  </a:cubicBezTo>
                  <a:cubicBezTo>
                    <a:pt x="2511" y="1530"/>
                    <a:pt x="2534" y="1393"/>
                    <a:pt x="2511" y="1279"/>
                  </a:cubicBezTo>
                  <a:cubicBezTo>
                    <a:pt x="2511" y="1073"/>
                    <a:pt x="2466" y="845"/>
                    <a:pt x="2329" y="639"/>
                  </a:cubicBezTo>
                  <a:cubicBezTo>
                    <a:pt x="2215" y="457"/>
                    <a:pt x="2032" y="274"/>
                    <a:pt x="1827" y="183"/>
                  </a:cubicBezTo>
                  <a:cubicBezTo>
                    <a:pt x="1621" y="69"/>
                    <a:pt x="1370" y="0"/>
                    <a:pt x="111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0" name="Google Shape;1140;p37"/>
            <p:cNvSpPr/>
            <p:nvPr/>
          </p:nvSpPr>
          <p:spPr>
            <a:xfrm>
              <a:off x="7158175" y="1293225"/>
              <a:ext cx="54225" cy="54925"/>
            </a:xfrm>
            <a:custGeom>
              <a:rect b="b" l="l" r="r" t="t"/>
              <a:pathLst>
                <a:path extrusionOk="0" h="2197" w="2169">
                  <a:moveTo>
                    <a:pt x="1069" y="0"/>
                  </a:moveTo>
                  <a:cubicBezTo>
                    <a:pt x="1024" y="0"/>
                    <a:pt x="979" y="6"/>
                    <a:pt x="936" y="18"/>
                  </a:cubicBezTo>
                  <a:lnTo>
                    <a:pt x="708" y="18"/>
                  </a:lnTo>
                  <a:cubicBezTo>
                    <a:pt x="684" y="12"/>
                    <a:pt x="659" y="9"/>
                    <a:pt x="635" y="9"/>
                  </a:cubicBezTo>
                  <a:cubicBezTo>
                    <a:pt x="568" y="9"/>
                    <a:pt x="501" y="31"/>
                    <a:pt x="434" y="64"/>
                  </a:cubicBezTo>
                  <a:cubicBezTo>
                    <a:pt x="343" y="87"/>
                    <a:pt x="274" y="133"/>
                    <a:pt x="206" y="201"/>
                  </a:cubicBezTo>
                  <a:cubicBezTo>
                    <a:pt x="137" y="269"/>
                    <a:pt x="92" y="338"/>
                    <a:pt x="69" y="429"/>
                  </a:cubicBezTo>
                  <a:cubicBezTo>
                    <a:pt x="23" y="521"/>
                    <a:pt x="0" y="612"/>
                    <a:pt x="0" y="703"/>
                  </a:cubicBezTo>
                  <a:cubicBezTo>
                    <a:pt x="23" y="886"/>
                    <a:pt x="69" y="1068"/>
                    <a:pt x="206" y="1205"/>
                  </a:cubicBezTo>
                  <a:cubicBezTo>
                    <a:pt x="229" y="1205"/>
                    <a:pt x="229" y="1205"/>
                    <a:pt x="252" y="1228"/>
                  </a:cubicBezTo>
                  <a:cubicBezTo>
                    <a:pt x="252" y="1297"/>
                    <a:pt x="274" y="1388"/>
                    <a:pt x="274" y="1456"/>
                  </a:cubicBezTo>
                  <a:cubicBezTo>
                    <a:pt x="274" y="1479"/>
                    <a:pt x="297" y="1502"/>
                    <a:pt x="297" y="1525"/>
                  </a:cubicBezTo>
                  <a:cubicBezTo>
                    <a:pt x="320" y="1593"/>
                    <a:pt x="343" y="1662"/>
                    <a:pt x="389" y="1730"/>
                  </a:cubicBezTo>
                  <a:cubicBezTo>
                    <a:pt x="389" y="1730"/>
                    <a:pt x="389" y="1753"/>
                    <a:pt x="411" y="1753"/>
                  </a:cubicBezTo>
                  <a:cubicBezTo>
                    <a:pt x="457" y="1822"/>
                    <a:pt x="480" y="1890"/>
                    <a:pt x="548" y="1936"/>
                  </a:cubicBezTo>
                  <a:cubicBezTo>
                    <a:pt x="662" y="2050"/>
                    <a:pt x="777" y="2095"/>
                    <a:pt x="914" y="2164"/>
                  </a:cubicBezTo>
                  <a:lnTo>
                    <a:pt x="982" y="2164"/>
                  </a:lnTo>
                  <a:cubicBezTo>
                    <a:pt x="1030" y="2180"/>
                    <a:pt x="1090" y="2196"/>
                    <a:pt x="1145" y="2196"/>
                  </a:cubicBezTo>
                  <a:cubicBezTo>
                    <a:pt x="1168" y="2196"/>
                    <a:pt x="1190" y="2193"/>
                    <a:pt x="1210" y="2187"/>
                  </a:cubicBezTo>
                  <a:cubicBezTo>
                    <a:pt x="1279" y="2187"/>
                    <a:pt x="1347" y="2187"/>
                    <a:pt x="1416" y="2164"/>
                  </a:cubicBezTo>
                  <a:lnTo>
                    <a:pt x="1438" y="2164"/>
                  </a:lnTo>
                  <a:cubicBezTo>
                    <a:pt x="1484" y="2141"/>
                    <a:pt x="1507" y="2141"/>
                    <a:pt x="1553" y="2118"/>
                  </a:cubicBezTo>
                  <a:cubicBezTo>
                    <a:pt x="1575" y="2095"/>
                    <a:pt x="1621" y="2095"/>
                    <a:pt x="1644" y="2073"/>
                  </a:cubicBezTo>
                  <a:cubicBezTo>
                    <a:pt x="1667" y="2073"/>
                    <a:pt x="1667" y="2073"/>
                    <a:pt x="1667" y="2050"/>
                  </a:cubicBezTo>
                  <a:cubicBezTo>
                    <a:pt x="1735" y="2027"/>
                    <a:pt x="1781" y="1981"/>
                    <a:pt x="1827" y="1936"/>
                  </a:cubicBezTo>
                  <a:cubicBezTo>
                    <a:pt x="1849" y="1936"/>
                    <a:pt x="1849" y="1913"/>
                    <a:pt x="1872" y="1890"/>
                  </a:cubicBezTo>
                  <a:cubicBezTo>
                    <a:pt x="1986" y="1753"/>
                    <a:pt x="2032" y="1685"/>
                    <a:pt x="2100" y="1502"/>
                  </a:cubicBezTo>
                  <a:cubicBezTo>
                    <a:pt x="2123" y="1411"/>
                    <a:pt x="2146" y="1319"/>
                    <a:pt x="2146" y="1205"/>
                  </a:cubicBezTo>
                  <a:cubicBezTo>
                    <a:pt x="2169" y="1114"/>
                    <a:pt x="2146" y="1023"/>
                    <a:pt x="2123" y="931"/>
                  </a:cubicBezTo>
                  <a:cubicBezTo>
                    <a:pt x="2123" y="909"/>
                    <a:pt x="2123" y="886"/>
                    <a:pt x="2100" y="863"/>
                  </a:cubicBezTo>
                  <a:cubicBezTo>
                    <a:pt x="2078" y="794"/>
                    <a:pt x="2055" y="726"/>
                    <a:pt x="2032" y="657"/>
                  </a:cubicBezTo>
                  <a:cubicBezTo>
                    <a:pt x="2009" y="612"/>
                    <a:pt x="1963" y="566"/>
                    <a:pt x="1941" y="521"/>
                  </a:cubicBezTo>
                  <a:cubicBezTo>
                    <a:pt x="1895" y="498"/>
                    <a:pt x="1872" y="452"/>
                    <a:pt x="1827" y="406"/>
                  </a:cubicBezTo>
                  <a:cubicBezTo>
                    <a:pt x="1781" y="338"/>
                    <a:pt x="1712" y="292"/>
                    <a:pt x="1644" y="247"/>
                  </a:cubicBezTo>
                  <a:cubicBezTo>
                    <a:pt x="1621" y="224"/>
                    <a:pt x="1598" y="224"/>
                    <a:pt x="1575" y="201"/>
                  </a:cubicBezTo>
                  <a:cubicBezTo>
                    <a:pt x="1553" y="201"/>
                    <a:pt x="1530" y="201"/>
                    <a:pt x="1530" y="178"/>
                  </a:cubicBezTo>
                  <a:cubicBezTo>
                    <a:pt x="1484" y="155"/>
                    <a:pt x="1461" y="133"/>
                    <a:pt x="1438" y="110"/>
                  </a:cubicBezTo>
                  <a:cubicBezTo>
                    <a:pt x="1322" y="43"/>
                    <a:pt x="1192" y="0"/>
                    <a:pt x="10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1" name="Google Shape;1141;p37"/>
            <p:cNvSpPr/>
            <p:nvPr/>
          </p:nvSpPr>
          <p:spPr>
            <a:xfrm>
              <a:off x="7034350" y="1398425"/>
              <a:ext cx="54225" cy="53575"/>
            </a:xfrm>
            <a:custGeom>
              <a:rect b="b" l="l" r="r" t="t"/>
              <a:pathLst>
                <a:path extrusionOk="0" h="2143" w="2169">
                  <a:moveTo>
                    <a:pt x="1204" y="1"/>
                  </a:moveTo>
                  <a:cubicBezTo>
                    <a:pt x="1174" y="1"/>
                    <a:pt x="1146" y="4"/>
                    <a:pt x="1119" y="10"/>
                  </a:cubicBezTo>
                  <a:cubicBezTo>
                    <a:pt x="1028" y="10"/>
                    <a:pt x="959" y="10"/>
                    <a:pt x="868" y="33"/>
                  </a:cubicBezTo>
                  <a:cubicBezTo>
                    <a:pt x="845" y="33"/>
                    <a:pt x="822" y="56"/>
                    <a:pt x="799" y="56"/>
                  </a:cubicBezTo>
                  <a:cubicBezTo>
                    <a:pt x="776" y="56"/>
                    <a:pt x="754" y="79"/>
                    <a:pt x="731" y="79"/>
                  </a:cubicBezTo>
                  <a:cubicBezTo>
                    <a:pt x="640" y="102"/>
                    <a:pt x="525" y="124"/>
                    <a:pt x="434" y="170"/>
                  </a:cubicBezTo>
                  <a:cubicBezTo>
                    <a:pt x="388" y="216"/>
                    <a:pt x="343" y="238"/>
                    <a:pt x="297" y="284"/>
                  </a:cubicBezTo>
                  <a:cubicBezTo>
                    <a:pt x="206" y="375"/>
                    <a:pt x="160" y="467"/>
                    <a:pt x="115" y="581"/>
                  </a:cubicBezTo>
                  <a:cubicBezTo>
                    <a:pt x="115" y="604"/>
                    <a:pt x="92" y="649"/>
                    <a:pt x="92" y="672"/>
                  </a:cubicBezTo>
                  <a:cubicBezTo>
                    <a:pt x="92" y="695"/>
                    <a:pt x="92" y="695"/>
                    <a:pt x="92" y="718"/>
                  </a:cubicBezTo>
                  <a:cubicBezTo>
                    <a:pt x="69" y="741"/>
                    <a:pt x="69" y="763"/>
                    <a:pt x="69" y="786"/>
                  </a:cubicBezTo>
                  <a:cubicBezTo>
                    <a:pt x="46" y="786"/>
                    <a:pt x="46" y="809"/>
                    <a:pt x="46" y="809"/>
                  </a:cubicBezTo>
                  <a:cubicBezTo>
                    <a:pt x="0" y="992"/>
                    <a:pt x="23" y="1129"/>
                    <a:pt x="46" y="1311"/>
                  </a:cubicBezTo>
                  <a:cubicBezTo>
                    <a:pt x="69" y="1403"/>
                    <a:pt x="115" y="1494"/>
                    <a:pt x="160" y="1540"/>
                  </a:cubicBezTo>
                  <a:cubicBezTo>
                    <a:pt x="183" y="1562"/>
                    <a:pt x="206" y="1562"/>
                    <a:pt x="206" y="1585"/>
                  </a:cubicBezTo>
                  <a:cubicBezTo>
                    <a:pt x="206" y="1585"/>
                    <a:pt x="206" y="1608"/>
                    <a:pt x="206" y="1608"/>
                  </a:cubicBezTo>
                  <a:cubicBezTo>
                    <a:pt x="229" y="1631"/>
                    <a:pt x="251" y="1654"/>
                    <a:pt x="251" y="1676"/>
                  </a:cubicBezTo>
                  <a:cubicBezTo>
                    <a:pt x="320" y="1745"/>
                    <a:pt x="366" y="1813"/>
                    <a:pt x="411" y="1882"/>
                  </a:cubicBezTo>
                  <a:cubicBezTo>
                    <a:pt x="434" y="1905"/>
                    <a:pt x="434" y="1905"/>
                    <a:pt x="457" y="1905"/>
                  </a:cubicBezTo>
                  <a:cubicBezTo>
                    <a:pt x="571" y="2019"/>
                    <a:pt x="571" y="2019"/>
                    <a:pt x="685" y="2064"/>
                  </a:cubicBezTo>
                  <a:cubicBezTo>
                    <a:pt x="708" y="2064"/>
                    <a:pt x="754" y="2087"/>
                    <a:pt x="776" y="2110"/>
                  </a:cubicBezTo>
                  <a:cubicBezTo>
                    <a:pt x="845" y="2133"/>
                    <a:pt x="959" y="2133"/>
                    <a:pt x="1028" y="2133"/>
                  </a:cubicBezTo>
                  <a:cubicBezTo>
                    <a:pt x="1054" y="2140"/>
                    <a:pt x="1083" y="2142"/>
                    <a:pt x="1112" y="2142"/>
                  </a:cubicBezTo>
                  <a:cubicBezTo>
                    <a:pt x="1184" y="2142"/>
                    <a:pt x="1260" y="2126"/>
                    <a:pt x="1324" y="2110"/>
                  </a:cubicBezTo>
                  <a:cubicBezTo>
                    <a:pt x="1416" y="2087"/>
                    <a:pt x="1484" y="2042"/>
                    <a:pt x="1553" y="2019"/>
                  </a:cubicBezTo>
                  <a:cubicBezTo>
                    <a:pt x="1575" y="2019"/>
                    <a:pt x="1598" y="1996"/>
                    <a:pt x="1621" y="1996"/>
                  </a:cubicBezTo>
                  <a:cubicBezTo>
                    <a:pt x="1689" y="1950"/>
                    <a:pt x="1758" y="1882"/>
                    <a:pt x="1804" y="1836"/>
                  </a:cubicBezTo>
                  <a:cubicBezTo>
                    <a:pt x="1826" y="1813"/>
                    <a:pt x="1849" y="1813"/>
                    <a:pt x="1849" y="1791"/>
                  </a:cubicBezTo>
                  <a:cubicBezTo>
                    <a:pt x="1918" y="1722"/>
                    <a:pt x="1986" y="1631"/>
                    <a:pt x="2032" y="1540"/>
                  </a:cubicBezTo>
                  <a:cubicBezTo>
                    <a:pt x="2078" y="1471"/>
                    <a:pt x="2100" y="1380"/>
                    <a:pt x="2123" y="1311"/>
                  </a:cubicBezTo>
                  <a:cubicBezTo>
                    <a:pt x="2146" y="1288"/>
                    <a:pt x="2146" y="1266"/>
                    <a:pt x="2146" y="1243"/>
                  </a:cubicBezTo>
                  <a:cubicBezTo>
                    <a:pt x="2169" y="1174"/>
                    <a:pt x="2169" y="1083"/>
                    <a:pt x="2169" y="1015"/>
                  </a:cubicBezTo>
                  <a:cubicBezTo>
                    <a:pt x="2169" y="992"/>
                    <a:pt x="2169" y="992"/>
                    <a:pt x="2169" y="969"/>
                  </a:cubicBezTo>
                  <a:cubicBezTo>
                    <a:pt x="2169" y="900"/>
                    <a:pt x="2169" y="832"/>
                    <a:pt x="2146" y="763"/>
                  </a:cubicBezTo>
                  <a:cubicBezTo>
                    <a:pt x="2123" y="672"/>
                    <a:pt x="2078" y="604"/>
                    <a:pt x="2055" y="535"/>
                  </a:cubicBezTo>
                  <a:cubicBezTo>
                    <a:pt x="2055" y="512"/>
                    <a:pt x="2032" y="490"/>
                    <a:pt x="2032" y="467"/>
                  </a:cubicBezTo>
                  <a:cubicBezTo>
                    <a:pt x="1986" y="421"/>
                    <a:pt x="1941" y="375"/>
                    <a:pt x="1895" y="307"/>
                  </a:cubicBezTo>
                  <a:cubicBezTo>
                    <a:pt x="1895" y="307"/>
                    <a:pt x="1895" y="307"/>
                    <a:pt x="1872" y="284"/>
                  </a:cubicBezTo>
                  <a:cubicBezTo>
                    <a:pt x="1872" y="284"/>
                    <a:pt x="1872" y="284"/>
                    <a:pt x="1849" y="261"/>
                  </a:cubicBezTo>
                  <a:cubicBezTo>
                    <a:pt x="1804" y="216"/>
                    <a:pt x="1758" y="170"/>
                    <a:pt x="1689" y="147"/>
                  </a:cubicBezTo>
                  <a:cubicBezTo>
                    <a:pt x="1621" y="102"/>
                    <a:pt x="1553" y="79"/>
                    <a:pt x="1484" y="56"/>
                  </a:cubicBezTo>
                  <a:cubicBezTo>
                    <a:pt x="1461" y="33"/>
                    <a:pt x="1438" y="33"/>
                    <a:pt x="1416" y="33"/>
                  </a:cubicBezTo>
                  <a:cubicBezTo>
                    <a:pt x="1351" y="17"/>
                    <a:pt x="1275" y="1"/>
                    <a:pt x="12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2" name="Google Shape;1142;p37"/>
            <p:cNvSpPr/>
            <p:nvPr/>
          </p:nvSpPr>
          <p:spPr>
            <a:xfrm>
              <a:off x="7035500" y="1552750"/>
              <a:ext cx="55375" cy="58225"/>
            </a:xfrm>
            <a:custGeom>
              <a:rect b="b" l="l" r="r" t="t"/>
              <a:pathLst>
                <a:path extrusionOk="0" h="2329" w="2215">
                  <a:moveTo>
                    <a:pt x="976" y="0"/>
                  </a:moveTo>
                  <a:cubicBezTo>
                    <a:pt x="850" y="0"/>
                    <a:pt x="723" y="30"/>
                    <a:pt x="616" y="91"/>
                  </a:cubicBezTo>
                  <a:cubicBezTo>
                    <a:pt x="525" y="160"/>
                    <a:pt x="434" y="228"/>
                    <a:pt x="342" y="320"/>
                  </a:cubicBezTo>
                  <a:cubicBezTo>
                    <a:pt x="274" y="411"/>
                    <a:pt x="205" y="502"/>
                    <a:pt x="160" y="594"/>
                  </a:cubicBezTo>
                  <a:cubicBezTo>
                    <a:pt x="114" y="708"/>
                    <a:pt x="46" y="822"/>
                    <a:pt x="23" y="936"/>
                  </a:cubicBezTo>
                  <a:cubicBezTo>
                    <a:pt x="23" y="1004"/>
                    <a:pt x="0" y="1096"/>
                    <a:pt x="0" y="1187"/>
                  </a:cubicBezTo>
                  <a:cubicBezTo>
                    <a:pt x="0" y="1278"/>
                    <a:pt x="23" y="1370"/>
                    <a:pt x="46" y="1461"/>
                  </a:cubicBezTo>
                  <a:cubicBezTo>
                    <a:pt x="46" y="1484"/>
                    <a:pt x="46" y="1507"/>
                    <a:pt x="69" y="1529"/>
                  </a:cubicBezTo>
                  <a:cubicBezTo>
                    <a:pt x="91" y="1621"/>
                    <a:pt x="114" y="1689"/>
                    <a:pt x="160" y="1758"/>
                  </a:cubicBezTo>
                  <a:cubicBezTo>
                    <a:pt x="205" y="1826"/>
                    <a:pt x="251" y="1895"/>
                    <a:pt x="320" y="1963"/>
                  </a:cubicBezTo>
                  <a:cubicBezTo>
                    <a:pt x="320" y="1986"/>
                    <a:pt x="342" y="2009"/>
                    <a:pt x="365" y="2031"/>
                  </a:cubicBezTo>
                  <a:cubicBezTo>
                    <a:pt x="434" y="2077"/>
                    <a:pt x="502" y="2123"/>
                    <a:pt x="571" y="2168"/>
                  </a:cubicBezTo>
                  <a:cubicBezTo>
                    <a:pt x="639" y="2214"/>
                    <a:pt x="730" y="2237"/>
                    <a:pt x="799" y="2283"/>
                  </a:cubicBezTo>
                  <a:cubicBezTo>
                    <a:pt x="913" y="2305"/>
                    <a:pt x="1027" y="2328"/>
                    <a:pt x="1141" y="2328"/>
                  </a:cubicBezTo>
                  <a:lnTo>
                    <a:pt x="1210" y="2328"/>
                  </a:lnTo>
                  <a:cubicBezTo>
                    <a:pt x="1301" y="2328"/>
                    <a:pt x="1370" y="2328"/>
                    <a:pt x="1461" y="2283"/>
                  </a:cubicBezTo>
                  <a:cubicBezTo>
                    <a:pt x="1621" y="2237"/>
                    <a:pt x="1758" y="2168"/>
                    <a:pt x="1895" y="2054"/>
                  </a:cubicBezTo>
                  <a:cubicBezTo>
                    <a:pt x="1917" y="2009"/>
                    <a:pt x="1940" y="1963"/>
                    <a:pt x="1986" y="1940"/>
                  </a:cubicBezTo>
                  <a:cubicBezTo>
                    <a:pt x="2009" y="1895"/>
                    <a:pt x="2054" y="1849"/>
                    <a:pt x="2077" y="1803"/>
                  </a:cubicBezTo>
                  <a:cubicBezTo>
                    <a:pt x="2123" y="1712"/>
                    <a:pt x="2168" y="1621"/>
                    <a:pt x="2191" y="1507"/>
                  </a:cubicBezTo>
                  <a:cubicBezTo>
                    <a:pt x="2214" y="1301"/>
                    <a:pt x="2214" y="1210"/>
                    <a:pt x="2168" y="1004"/>
                  </a:cubicBezTo>
                  <a:cubicBezTo>
                    <a:pt x="2168" y="982"/>
                    <a:pt x="2168" y="959"/>
                    <a:pt x="2168" y="959"/>
                  </a:cubicBezTo>
                  <a:cubicBezTo>
                    <a:pt x="2146" y="867"/>
                    <a:pt x="2100" y="799"/>
                    <a:pt x="2054" y="730"/>
                  </a:cubicBezTo>
                  <a:cubicBezTo>
                    <a:pt x="2054" y="708"/>
                    <a:pt x="2054" y="708"/>
                    <a:pt x="2054" y="708"/>
                  </a:cubicBezTo>
                  <a:cubicBezTo>
                    <a:pt x="2009" y="639"/>
                    <a:pt x="1963" y="594"/>
                    <a:pt x="1917" y="548"/>
                  </a:cubicBezTo>
                  <a:cubicBezTo>
                    <a:pt x="1917" y="525"/>
                    <a:pt x="1895" y="525"/>
                    <a:pt x="1895" y="525"/>
                  </a:cubicBezTo>
                  <a:cubicBezTo>
                    <a:pt x="1849" y="479"/>
                    <a:pt x="1780" y="434"/>
                    <a:pt x="1735" y="388"/>
                  </a:cubicBezTo>
                  <a:cubicBezTo>
                    <a:pt x="1712" y="388"/>
                    <a:pt x="1712" y="365"/>
                    <a:pt x="1712" y="365"/>
                  </a:cubicBezTo>
                  <a:cubicBezTo>
                    <a:pt x="1643" y="342"/>
                    <a:pt x="1598" y="320"/>
                    <a:pt x="1529" y="297"/>
                  </a:cubicBezTo>
                  <a:cubicBezTo>
                    <a:pt x="1438" y="183"/>
                    <a:pt x="1324" y="69"/>
                    <a:pt x="1164" y="23"/>
                  </a:cubicBezTo>
                  <a:cubicBezTo>
                    <a:pt x="1103" y="8"/>
                    <a:pt x="1040" y="0"/>
                    <a:pt x="9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3" name="Google Shape;1143;p37"/>
            <p:cNvSpPr/>
            <p:nvPr/>
          </p:nvSpPr>
          <p:spPr>
            <a:xfrm>
              <a:off x="7147900" y="1679900"/>
              <a:ext cx="64500" cy="61400"/>
            </a:xfrm>
            <a:custGeom>
              <a:rect b="b" l="l" r="r" t="t"/>
              <a:pathLst>
                <a:path extrusionOk="0" h="2456" w="2580">
                  <a:moveTo>
                    <a:pt x="970" y="1"/>
                  </a:moveTo>
                  <a:cubicBezTo>
                    <a:pt x="951" y="1"/>
                    <a:pt x="932" y="2"/>
                    <a:pt x="914" y="4"/>
                  </a:cubicBezTo>
                  <a:cubicBezTo>
                    <a:pt x="868" y="4"/>
                    <a:pt x="800" y="27"/>
                    <a:pt x="731" y="27"/>
                  </a:cubicBezTo>
                  <a:cubicBezTo>
                    <a:pt x="617" y="50"/>
                    <a:pt x="503" y="118"/>
                    <a:pt x="434" y="210"/>
                  </a:cubicBezTo>
                  <a:cubicBezTo>
                    <a:pt x="411" y="232"/>
                    <a:pt x="389" y="255"/>
                    <a:pt x="366" y="278"/>
                  </a:cubicBezTo>
                  <a:cubicBezTo>
                    <a:pt x="297" y="346"/>
                    <a:pt x="252" y="415"/>
                    <a:pt x="206" y="483"/>
                  </a:cubicBezTo>
                  <a:cubicBezTo>
                    <a:pt x="138" y="575"/>
                    <a:pt x="92" y="689"/>
                    <a:pt x="69" y="826"/>
                  </a:cubicBezTo>
                  <a:cubicBezTo>
                    <a:pt x="1" y="1054"/>
                    <a:pt x="1" y="1305"/>
                    <a:pt x="69" y="1533"/>
                  </a:cubicBezTo>
                  <a:cubicBezTo>
                    <a:pt x="92" y="1625"/>
                    <a:pt x="138" y="1716"/>
                    <a:pt x="183" y="1784"/>
                  </a:cubicBezTo>
                  <a:cubicBezTo>
                    <a:pt x="183" y="1807"/>
                    <a:pt x="206" y="1853"/>
                    <a:pt x="229" y="1876"/>
                  </a:cubicBezTo>
                  <a:cubicBezTo>
                    <a:pt x="275" y="1944"/>
                    <a:pt x="320" y="2013"/>
                    <a:pt x="389" y="2081"/>
                  </a:cubicBezTo>
                  <a:cubicBezTo>
                    <a:pt x="434" y="2127"/>
                    <a:pt x="526" y="2195"/>
                    <a:pt x="594" y="2241"/>
                  </a:cubicBezTo>
                  <a:cubicBezTo>
                    <a:pt x="777" y="2378"/>
                    <a:pt x="1028" y="2424"/>
                    <a:pt x="1279" y="2446"/>
                  </a:cubicBezTo>
                  <a:cubicBezTo>
                    <a:pt x="1312" y="2453"/>
                    <a:pt x="1346" y="2456"/>
                    <a:pt x="1379" y="2456"/>
                  </a:cubicBezTo>
                  <a:cubicBezTo>
                    <a:pt x="1460" y="2456"/>
                    <a:pt x="1541" y="2440"/>
                    <a:pt x="1621" y="2424"/>
                  </a:cubicBezTo>
                  <a:cubicBezTo>
                    <a:pt x="1667" y="2424"/>
                    <a:pt x="1690" y="2401"/>
                    <a:pt x="1713" y="2401"/>
                  </a:cubicBezTo>
                  <a:cubicBezTo>
                    <a:pt x="1804" y="2378"/>
                    <a:pt x="1895" y="2332"/>
                    <a:pt x="1964" y="2287"/>
                  </a:cubicBezTo>
                  <a:cubicBezTo>
                    <a:pt x="2009" y="2264"/>
                    <a:pt x="2055" y="2218"/>
                    <a:pt x="2101" y="2195"/>
                  </a:cubicBezTo>
                  <a:cubicBezTo>
                    <a:pt x="2146" y="2150"/>
                    <a:pt x="2192" y="2127"/>
                    <a:pt x="2238" y="2081"/>
                  </a:cubicBezTo>
                  <a:cubicBezTo>
                    <a:pt x="2306" y="2013"/>
                    <a:pt x="2352" y="1944"/>
                    <a:pt x="2397" y="1876"/>
                  </a:cubicBezTo>
                  <a:cubicBezTo>
                    <a:pt x="2443" y="1807"/>
                    <a:pt x="2466" y="1716"/>
                    <a:pt x="2511" y="1647"/>
                  </a:cubicBezTo>
                  <a:cubicBezTo>
                    <a:pt x="2511" y="1602"/>
                    <a:pt x="2534" y="1579"/>
                    <a:pt x="2534" y="1556"/>
                  </a:cubicBezTo>
                  <a:cubicBezTo>
                    <a:pt x="2557" y="1465"/>
                    <a:pt x="2557" y="1374"/>
                    <a:pt x="2557" y="1282"/>
                  </a:cubicBezTo>
                  <a:cubicBezTo>
                    <a:pt x="2580" y="1100"/>
                    <a:pt x="2511" y="963"/>
                    <a:pt x="2443" y="780"/>
                  </a:cubicBezTo>
                  <a:cubicBezTo>
                    <a:pt x="2374" y="643"/>
                    <a:pt x="2238" y="506"/>
                    <a:pt x="2101" y="438"/>
                  </a:cubicBezTo>
                  <a:cubicBezTo>
                    <a:pt x="2101" y="415"/>
                    <a:pt x="2078" y="415"/>
                    <a:pt x="2078" y="415"/>
                  </a:cubicBezTo>
                  <a:cubicBezTo>
                    <a:pt x="2009" y="369"/>
                    <a:pt x="1941" y="346"/>
                    <a:pt x="1895" y="324"/>
                  </a:cubicBezTo>
                  <a:lnTo>
                    <a:pt x="1849" y="324"/>
                  </a:lnTo>
                  <a:cubicBezTo>
                    <a:pt x="1781" y="301"/>
                    <a:pt x="1713" y="301"/>
                    <a:pt x="1644" y="301"/>
                  </a:cubicBezTo>
                  <a:cubicBezTo>
                    <a:pt x="1598" y="301"/>
                    <a:pt x="1553" y="301"/>
                    <a:pt x="1507" y="324"/>
                  </a:cubicBezTo>
                  <a:cubicBezTo>
                    <a:pt x="1484" y="278"/>
                    <a:pt x="1439" y="232"/>
                    <a:pt x="1416" y="210"/>
                  </a:cubicBezTo>
                  <a:cubicBezTo>
                    <a:pt x="1293" y="87"/>
                    <a:pt x="1133" y="1"/>
                    <a:pt x="9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4" name="Google Shape;1144;p37"/>
            <p:cNvSpPr/>
            <p:nvPr/>
          </p:nvSpPr>
          <p:spPr>
            <a:xfrm>
              <a:off x="7300825" y="1652600"/>
              <a:ext cx="67375" cy="59600"/>
            </a:xfrm>
            <a:custGeom>
              <a:rect b="b" l="l" r="r" t="t"/>
              <a:pathLst>
                <a:path extrusionOk="0" h="2384" w="2695">
                  <a:moveTo>
                    <a:pt x="1530" y="0"/>
                  </a:moveTo>
                  <a:cubicBezTo>
                    <a:pt x="1439" y="0"/>
                    <a:pt x="1348" y="23"/>
                    <a:pt x="1279" y="46"/>
                  </a:cubicBezTo>
                  <a:cubicBezTo>
                    <a:pt x="1096" y="92"/>
                    <a:pt x="982" y="160"/>
                    <a:pt x="845" y="274"/>
                  </a:cubicBezTo>
                  <a:cubicBezTo>
                    <a:pt x="845" y="297"/>
                    <a:pt x="845" y="297"/>
                    <a:pt x="823" y="297"/>
                  </a:cubicBezTo>
                  <a:lnTo>
                    <a:pt x="708" y="297"/>
                  </a:lnTo>
                  <a:cubicBezTo>
                    <a:pt x="526" y="297"/>
                    <a:pt x="343" y="366"/>
                    <a:pt x="206" y="503"/>
                  </a:cubicBezTo>
                  <a:lnTo>
                    <a:pt x="115" y="640"/>
                  </a:lnTo>
                  <a:cubicBezTo>
                    <a:pt x="46" y="754"/>
                    <a:pt x="1" y="868"/>
                    <a:pt x="1" y="982"/>
                  </a:cubicBezTo>
                  <a:cubicBezTo>
                    <a:pt x="1" y="1050"/>
                    <a:pt x="1" y="1096"/>
                    <a:pt x="1" y="1165"/>
                  </a:cubicBezTo>
                  <a:cubicBezTo>
                    <a:pt x="24" y="1279"/>
                    <a:pt x="24" y="1393"/>
                    <a:pt x="69" y="1484"/>
                  </a:cubicBezTo>
                  <a:cubicBezTo>
                    <a:pt x="161" y="1690"/>
                    <a:pt x="252" y="1895"/>
                    <a:pt x="435" y="2032"/>
                  </a:cubicBezTo>
                  <a:cubicBezTo>
                    <a:pt x="594" y="2169"/>
                    <a:pt x="800" y="2306"/>
                    <a:pt x="1005" y="2351"/>
                  </a:cubicBezTo>
                  <a:cubicBezTo>
                    <a:pt x="1108" y="2372"/>
                    <a:pt x="1206" y="2383"/>
                    <a:pt x="1303" y="2383"/>
                  </a:cubicBezTo>
                  <a:cubicBezTo>
                    <a:pt x="1423" y="2383"/>
                    <a:pt x="1541" y="2366"/>
                    <a:pt x="1667" y="2329"/>
                  </a:cubicBezTo>
                  <a:cubicBezTo>
                    <a:pt x="2078" y="2192"/>
                    <a:pt x="2420" y="1872"/>
                    <a:pt x="2557" y="1438"/>
                  </a:cubicBezTo>
                  <a:cubicBezTo>
                    <a:pt x="2694" y="959"/>
                    <a:pt x="2512" y="388"/>
                    <a:pt x="2078" y="137"/>
                  </a:cubicBezTo>
                  <a:cubicBezTo>
                    <a:pt x="1918" y="46"/>
                    <a:pt x="1781" y="23"/>
                    <a:pt x="15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5" name="Google Shape;1145;p37"/>
            <p:cNvSpPr/>
            <p:nvPr/>
          </p:nvSpPr>
          <p:spPr>
            <a:xfrm>
              <a:off x="7346475" y="1317650"/>
              <a:ext cx="61650" cy="58225"/>
            </a:xfrm>
            <a:custGeom>
              <a:rect b="b" l="l" r="r" t="t"/>
              <a:pathLst>
                <a:path extrusionOk="0" h="2329" w="2466">
                  <a:moveTo>
                    <a:pt x="1096" y="0"/>
                  </a:moveTo>
                  <a:cubicBezTo>
                    <a:pt x="891" y="0"/>
                    <a:pt x="686" y="46"/>
                    <a:pt x="503" y="114"/>
                  </a:cubicBezTo>
                  <a:cubicBezTo>
                    <a:pt x="412" y="137"/>
                    <a:pt x="343" y="183"/>
                    <a:pt x="275" y="228"/>
                  </a:cubicBezTo>
                  <a:cubicBezTo>
                    <a:pt x="206" y="274"/>
                    <a:pt x="138" y="342"/>
                    <a:pt x="92" y="434"/>
                  </a:cubicBezTo>
                  <a:cubicBezTo>
                    <a:pt x="46" y="502"/>
                    <a:pt x="24" y="593"/>
                    <a:pt x="24" y="685"/>
                  </a:cubicBezTo>
                  <a:cubicBezTo>
                    <a:pt x="1" y="776"/>
                    <a:pt x="1" y="867"/>
                    <a:pt x="24" y="959"/>
                  </a:cubicBezTo>
                  <a:cubicBezTo>
                    <a:pt x="69" y="1141"/>
                    <a:pt x="183" y="1301"/>
                    <a:pt x="343" y="1392"/>
                  </a:cubicBezTo>
                  <a:lnTo>
                    <a:pt x="435" y="1415"/>
                  </a:lnTo>
                  <a:cubicBezTo>
                    <a:pt x="435" y="1461"/>
                    <a:pt x="457" y="1507"/>
                    <a:pt x="457" y="1552"/>
                  </a:cubicBezTo>
                  <a:cubicBezTo>
                    <a:pt x="480" y="1621"/>
                    <a:pt x="526" y="1689"/>
                    <a:pt x="549" y="1758"/>
                  </a:cubicBezTo>
                  <a:cubicBezTo>
                    <a:pt x="571" y="1780"/>
                    <a:pt x="571" y="1803"/>
                    <a:pt x="594" y="1826"/>
                  </a:cubicBezTo>
                  <a:cubicBezTo>
                    <a:pt x="640" y="1895"/>
                    <a:pt x="708" y="1986"/>
                    <a:pt x="777" y="2054"/>
                  </a:cubicBezTo>
                  <a:cubicBezTo>
                    <a:pt x="823" y="2100"/>
                    <a:pt x="891" y="2146"/>
                    <a:pt x="960" y="2191"/>
                  </a:cubicBezTo>
                  <a:cubicBezTo>
                    <a:pt x="1005" y="2214"/>
                    <a:pt x="1051" y="2214"/>
                    <a:pt x="1096" y="2237"/>
                  </a:cubicBezTo>
                  <a:cubicBezTo>
                    <a:pt x="1119" y="2260"/>
                    <a:pt x="1165" y="2283"/>
                    <a:pt x="1211" y="2305"/>
                  </a:cubicBezTo>
                  <a:lnTo>
                    <a:pt x="1348" y="2305"/>
                  </a:lnTo>
                  <a:cubicBezTo>
                    <a:pt x="1370" y="2305"/>
                    <a:pt x="1416" y="2328"/>
                    <a:pt x="1462" y="2328"/>
                  </a:cubicBezTo>
                  <a:lnTo>
                    <a:pt x="1484" y="2328"/>
                  </a:lnTo>
                  <a:cubicBezTo>
                    <a:pt x="1553" y="2328"/>
                    <a:pt x="1621" y="2305"/>
                    <a:pt x="1690" y="2305"/>
                  </a:cubicBezTo>
                  <a:cubicBezTo>
                    <a:pt x="1758" y="2283"/>
                    <a:pt x="1850" y="2237"/>
                    <a:pt x="1918" y="2214"/>
                  </a:cubicBezTo>
                  <a:cubicBezTo>
                    <a:pt x="1941" y="2191"/>
                    <a:pt x="1941" y="2191"/>
                    <a:pt x="1964" y="2168"/>
                  </a:cubicBezTo>
                  <a:cubicBezTo>
                    <a:pt x="2032" y="2123"/>
                    <a:pt x="2101" y="2077"/>
                    <a:pt x="2146" y="2031"/>
                  </a:cubicBezTo>
                  <a:cubicBezTo>
                    <a:pt x="2215" y="1963"/>
                    <a:pt x="2283" y="1872"/>
                    <a:pt x="2329" y="1780"/>
                  </a:cubicBezTo>
                  <a:cubicBezTo>
                    <a:pt x="2375" y="1712"/>
                    <a:pt x="2420" y="1598"/>
                    <a:pt x="2420" y="1507"/>
                  </a:cubicBezTo>
                  <a:cubicBezTo>
                    <a:pt x="2443" y="1415"/>
                    <a:pt x="2466" y="1301"/>
                    <a:pt x="2466" y="1187"/>
                  </a:cubicBezTo>
                  <a:cubicBezTo>
                    <a:pt x="2443" y="1096"/>
                    <a:pt x="2443" y="982"/>
                    <a:pt x="2398" y="890"/>
                  </a:cubicBezTo>
                  <a:cubicBezTo>
                    <a:pt x="2375" y="799"/>
                    <a:pt x="2352" y="730"/>
                    <a:pt x="2306" y="662"/>
                  </a:cubicBezTo>
                  <a:cubicBezTo>
                    <a:pt x="2306" y="639"/>
                    <a:pt x="2306" y="616"/>
                    <a:pt x="2283" y="593"/>
                  </a:cubicBezTo>
                  <a:cubicBezTo>
                    <a:pt x="2238" y="525"/>
                    <a:pt x="2192" y="479"/>
                    <a:pt x="2146" y="411"/>
                  </a:cubicBezTo>
                  <a:cubicBezTo>
                    <a:pt x="2124" y="388"/>
                    <a:pt x="2101" y="365"/>
                    <a:pt x="2101" y="365"/>
                  </a:cubicBezTo>
                  <a:cubicBezTo>
                    <a:pt x="2009" y="297"/>
                    <a:pt x="1918" y="205"/>
                    <a:pt x="1827" y="160"/>
                  </a:cubicBezTo>
                  <a:cubicBezTo>
                    <a:pt x="1713" y="114"/>
                    <a:pt x="1599" y="46"/>
                    <a:pt x="1462" y="46"/>
                  </a:cubicBezTo>
                  <a:cubicBezTo>
                    <a:pt x="1348" y="23"/>
                    <a:pt x="1233" y="0"/>
                    <a:pt x="10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6" name="Google Shape;1146;p37"/>
            <p:cNvSpPr/>
            <p:nvPr/>
          </p:nvSpPr>
          <p:spPr>
            <a:xfrm>
              <a:off x="7226650" y="1439075"/>
              <a:ext cx="57650" cy="66900"/>
            </a:xfrm>
            <a:custGeom>
              <a:rect b="b" l="l" r="r" t="t"/>
              <a:pathLst>
                <a:path extrusionOk="0" h="2676" w="2306">
                  <a:moveTo>
                    <a:pt x="1244" y="0"/>
                  </a:moveTo>
                  <a:cubicBezTo>
                    <a:pt x="1218" y="0"/>
                    <a:pt x="1192" y="2"/>
                    <a:pt x="1165" y="5"/>
                  </a:cubicBezTo>
                  <a:cubicBezTo>
                    <a:pt x="982" y="28"/>
                    <a:pt x="891" y="50"/>
                    <a:pt x="731" y="119"/>
                  </a:cubicBezTo>
                  <a:cubicBezTo>
                    <a:pt x="640" y="165"/>
                    <a:pt x="571" y="233"/>
                    <a:pt x="503" y="302"/>
                  </a:cubicBezTo>
                  <a:cubicBezTo>
                    <a:pt x="366" y="416"/>
                    <a:pt x="297" y="621"/>
                    <a:pt x="297" y="781"/>
                  </a:cubicBezTo>
                  <a:cubicBezTo>
                    <a:pt x="297" y="963"/>
                    <a:pt x="366" y="1169"/>
                    <a:pt x="503" y="1283"/>
                  </a:cubicBezTo>
                  <a:cubicBezTo>
                    <a:pt x="503" y="1283"/>
                    <a:pt x="526" y="1306"/>
                    <a:pt x="526" y="1306"/>
                  </a:cubicBezTo>
                  <a:cubicBezTo>
                    <a:pt x="411" y="1352"/>
                    <a:pt x="297" y="1397"/>
                    <a:pt x="229" y="1488"/>
                  </a:cubicBezTo>
                  <a:cubicBezTo>
                    <a:pt x="92" y="1603"/>
                    <a:pt x="1" y="1808"/>
                    <a:pt x="23" y="1991"/>
                  </a:cubicBezTo>
                  <a:cubicBezTo>
                    <a:pt x="23" y="2150"/>
                    <a:pt x="92" y="2356"/>
                    <a:pt x="229" y="2470"/>
                  </a:cubicBezTo>
                  <a:cubicBezTo>
                    <a:pt x="366" y="2607"/>
                    <a:pt x="526" y="2675"/>
                    <a:pt x="708" y="2675"/>
                  </a:cubicBezTo>
                  <a:cubicBezTo>
                    <a:pt x="1279" y="2675"/>
                    <a:pt x="1827" y="2379"/>
                    <a:pt x="2100" y="1876"/>
                  </a:cubicBezTo>
                  <a:cubicBezTo>
                    <a:pt x="2146" y="1831"/>
                    <a:pt x="2169" y="1762"/>
                    <a:pt x="2192" y="1694"/>
                  </a:cubicBezTo>
                  <a:cubicBezTo>
                    <a:pt x="2215" y="1625"/>
                    <a:pt x="2260" y="1557"/>
                    <a:pt x="2260" y="1488"/>
                  </a:cubicBezTo>
                  <a:cubicBezTo>
                    <a:pt x="2306" y="1306"/>
                    <a:pt x="2306" y="1146"/>
                    <a:pt x="2283" y="986"/>
                  </a:cubicBezTo>
                  <a:cubicBezTo>
                    <a:pt x="2260" y="804"/>
                    <a:pt x="2215" y="644"/>
                    <a:pt x="2123" y="507"/>
                  </a:cubicBezTo>
                  <a:cubicBezTo>
                    <a:pt x="2009" y="347"/>
                    <a:pt x="1895" y="210"/>
                    <a:pt x="1712" y="142"/>
                  </a:cubicBezTo>
                  <a:cubicBezTo>
                    <a:pt x="1574" y="62"/>
                    <a:pt x="1418" y="0"/>
                    <a:pt x="12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7" name="Google Shape;1147;p37"/>
            <p:cNvSpPr/>
            <p:nvPr/>
          </p:nvSpPr>
          <p:spPr>
            <a:xfrm>
              <a:off x="7148475" y="1550950"/>
              <a:ext cx="53675" cy="54750"/>
            </a:xfrm>
            <a:custGeom>
              <a:rect b="b" l="l" r="r" t="t"/>
              <a:pathLst>
                <a:path extrusionOk="0" h="2190" w="2147">
                  <a:moveTo>
                    <a:pt x="1245" y="1"/>
                  </a:moveTo>
                  <a:cubicBezTo>
                    <a:pt x="1162" y="1"/>
                    <a:pt x="1080" y="16"/>
                    <a:pt x="1005" y="49"/>
                  </a:cubicBezTo>
                  <a:cubicBezTo>
                    <a:pt x="936" y="49"/>
                    <a:pt x="868" y="95"/>
                    <a:pt x="822" y="118"/>
                  </a:cubicBezTo>
                  <a:cubicBezTo>
                    <a:pt x="799" y="118"/>
                    <a:pt x="754" y="118"/>
                    <a:pt x="731" y="95"/>
                  </a:cubicBezTo>
                  <a:cubicBezTo>
                    <a:pt x="594" y="95"/>
                    <a:pt x="480" y="141"/>
                    <a:pt x="366" y="209"/>
                  </a:cubicBezTo>
                  <a:cubicBezTo>
                    <a:pt x="229" y="300"/>
                    <a:pt x="115" y="437"/>
                    <a:pt x="46" y="620"/>
                  </a:cubicBezTo>
                  <a:cubicBezTo>
                    <a:pt x="46" y="643"/>
                    <a:pt x="46" y="688"/>
                    <a:pt x="23" y="711"/>
                  </a:cubicBezTo>
                  <a:cubicBezTo>
                    <a:pt x="23" y="802"/>
                    <a:pt x="0" y="894"/>
                    <a:pt x="0" y="985"/>
                  </a:cubicBezTo>
                  <a:cubicBezTo>
                    <a:pt x="0" y="1008"/>
                    <a:pt x="0" y="1054"/>
                    <a:pt x="0" y="1076"/>
                  </a:cubicBezTo>
                  <a:cubicBezTo>
                    <a:pt x="23" y="1168"/>
                    <a:pt x="23" y="1259"/>
                    <a:pt x="46" y="1350"/>
                  </a:cubicBezTo>
                  <a:cubicBezTo>
                    <a:pt x="46" y="1396"/>
                    <a:pt x="69" y="1419"/>
                    <a:pt x="69" y="1442"/>
                  </a:cubicBezTo>
                  <a:cubicBezTo>
                    <a:pt x="92" y="1533"/>
                    <a:pt x="137" y="1624"/>
                    <a:pt x="183" y="1693"/>
                  </a:cubicBezTo>
                  <a:cubicBezTo>
                    <a:pt x="183" y="1715"/>
                    <a:pt x="206" y="1761"/>
                    <a:pt x="229" y="1784"/>
                  </a:cubicBezTo>
                  <a:cubicBezTo>
                    <a:pt x="274" y="1852"/>
                    <a:pt x="343" y="1921"/>
                    <a:pt x="388" y="1989"/>
                  </a:cubicBezTo>
                  <a:cubicBezTo>
                    <a:pt x="480" y="2081"/>
                    <a:pt x="571" y="2149"/>
                    <a:pt x="708" y="2172"/>
                  </a:cubicBezTo>
                  <a:cubicBezTo>
                    <a:pt x="765" y="2183"/>
                    <a:pt x="822" y="2189"/>
                    <a:pt x="882" y="2189"/>
                  </a:cubicBezTo>
                  <a:cubicBezTo>
                    <a:pt x="942" y="2189"/>
                    <a:pt x="1005" y="2183"/>
                    <a:pt x="1073" y="2172"/>
                  </a:cubicBezTo>
                  <a:cubicBezTo>
                    <a:pt x="1210" y="2126"/>
                    <a:pt x="1324" y="2081"/>
                    <a:pt x="1461" y="2012"/>
                  </a:cubicBezTo>
                  <a:cubicBezTo>
                    <a:pt x="1575" y="1967"/>
                    <a:pt x="1667" y="1875"/>
                    <a:pt x="1781" y="1807"/>
                  </a:cubicBezTo>
                  <a:cubicBezTo>
                    <a:pt x="1804" y="1784"/>
                    <a:pt x="1826" y="1761"/>
                    <a:pt x="1849" y="1715"/>
                  </a:cubicBezTo>
                  <a:cubicBezTo>
                    <a:pt x="1895" y="1670"/>
                    <a:pt x="1963" y="1579"/>
                    <a:pt x="2009" y="1510"/>
                  </a:cubicBezTo>
                  <a:cubicBezTo>
                    <a:pt x="2100" y="1327"/>
                    <a:pt x="2146" y="1190"/>
                    <a:pt x="2146" y="985"/>
                  </a:cubicBezTo>
                  <a:cubicBezTo>
                    <a:pt x="2146" y="643"/>
                    <a:pt x="1963" y="277"/>
                    <a:pt x="1667" y="118"/>
                  </a:cubicBezTo>
                  <a:cubicBezTo>
                    <a:pt x="1537" y="45"/>
                    <a:pt x="1388" y="1"/>
                    <a:pt x="12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8" name="Google Shape;1148;p37"/>
            <p:cNvSpPr/>
            <p:nvPr/>
          </p:nvSpPr>
          <p:spPr>
            <a:xfrm>
              <a:off x="7282575" y="1538050"/>
              <a:ext cx="51375" cy="58650"/>
            </a:xfrm>
            <a:custGeom>
              <a:rect b="b" l="l" r="r" t="t"/>
              <a:pathLst>
                <a:path extrusionOk="0" h="2346" w="2055">
                  <a:moveTo>
                    <a:pt x="685" y="0"/>
                  </a:moveTo>
                  <a:cubicBezTo>
                    <a:pt x="640" y="0"/>
                    <a:pt x="594" y="6"/>
                    <a:pt x="548" y="17"/>
                  </a:cubicBezTo>
                  <a:cubicBezTo>
                    <a:pt x="457" y="40"/>
                    <a:pt x="388" y="86"/>
                    <a:pt x="320" y="154"/>
                  </a:cubicBezTo>
                  <a:cubicBezTo>
                    <a:pt x="229" y="200"/>
                    <a:pt x="183" y="268"/>
                    <a:pt x="137" y="337"/>
                  </a:cubicBezTo>
                  <a:cubicBezTo>
                    <a:pt x="46" y="497"/>
                    <a:pt x="0" y="702"/>
                    <a:pt x="69" y="885"/>
                  </a:cubicBezTo>
                  <a:cubicBezTo>
                    <a:pt x="92" y="930"/>
                    <a:pt x="115" y="976"/>
                    <a:pt x="137" y="1045"/>
                  </a:cubicBezTo>
                  <a:cubicBezTo>
                    <a:pt x="137" y="1067"/>
                    <a:pt x="115" y="1067"/>
                    <a:pt x="115" y="1090"/>
                  </a:cubicBezTo>
                  <a:cubicBezTo>
                    <a:pt x="115" y="1090"/>
                    <a:pt x="115" y="1113"/>
                    <a:pt x="92" y="1136"/>
                  </a:cubicBezTo>
                  <a:cubicBezTo>
                    <a:pt x="92" y="1204"/>
                    <a:pt x="69" y="1296"/>
                    <a:pt x="69" y="1364"/>
                  </a:cubicBezTo>
                  <a:cubicBezTo>
                    <a:pt x="69" y="1638"/>
                    <a:pt x="183" y="1866"/>
                    <a:pt x="343" y="2072"/>
                  </a:cubicBezTo>
                  <a:cubicBezTo>
                    <a:pt x="411" y="2140"/>
                    <a:pt x="480" y="2186"/>
                    <a:pt x="571" y="2231"/>
                  </a:cubicBezTo>
                  <a:cubicBezTo>
                    <a:pt x="708" y="2300"/>
                    <a:pt x="822" y="2346"/>
                    <a:pt x="959" y="2346"/>
                  </a:cubicBezTo>
                  <a:cubicBezTo>
                    <a:pt x="1050" y="2346"/>
                    <a:pt x="1142" y="2323"/>
                    <a:pt x="1233" y="2277"/>
                  </a:cubicBezTo>
                  <a:cubicBezTo>
                    <a:pt x="1324" y="2254"/>
                    <a:pt x="1393" y="2209"/>
                    <a:pt x="1461" y="2140"/>
                  </a:cubicBezTo>
                  <a:cubicBezTo>
                    <a:pt x="1461" y="2117"/>
                    <a:pt x="1484" y="2117"/>
                    <a:pt x="1507" y="2095"/>
                  </a:cubicBezTo>
                  <a:cubicBezTo>
                    <a:pt x="1621" y="2003"/>
                    <a:pt x="1735" y="1912"/>
                    <a:pt x="1849" y="1821"/>
                  </a:cubicBezTo>
                  <a:cubicBezTo>
                    <a:pt x="1941" y="1729"/>
                    <a:pt x="1986" y="1615"/>
                    <a:pt x="2032" y="1501"/>
                  </a:cubicBezTo>
                  <a:cubicBezTo>
                    <a:pt x="2055" y="1387"/>
                    <a:pt x="2055" y="1250"/>
                    <a:pt x="2032" y="1136"/>
                  </a:cubicBezTo>
                  <a:cubicBezTo>
                    <a:pt x="1963" y="999"/>
                    <a:pt x="1918" y="885"/>
                    <a:pt x="1849" y="771"/>
                  </a:cubicBezTo>
                  <a:cubicBezTo>
                    <a:pt x="1781" y="657"/>
                    <a:pt x="1689" y="542"/>
                    <a:pt x="1598" y="451"/>
                  </a:cubicBezTo>
                  <a:cubicBezTo>
                    <a:pt x="1507" y="360"/>
                    <a:pt x="1393" y="291"/>
                    <a:pt x="1301" y="200"/>
                  </a:cubicBezTo>
                  <a:cubicBezTo>
                    <a:pt x="1233" y="154"/>
                    <a:pt x="1165" y="132"/>
                    <a:pt x="1096" y="86"/>
                  </a:cubicBezTo>
                  <a:cubicBezTo>
                    <a:pt x="1005" y="40"/>
                    <a:pt x="913" y="17"/>
                    <a:pt x="822" y="17"/>
                  </a:cubicBezTo>
                  <a:cubicBezTo>
                    <a:pt x="776" y="6"/>
                    <a:pt x="731" y="0"/>
                    <a:pt x="6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9" name="Google Shape;1149;p37"/>
            <p:cNvSpPr/>
            <p:nvPr/>
          </p:nvSpPr>
          <p:spPr>
            <a:xfrm>
              <a:off x="7120525" y="1092800"/>
              <a:ext cx="57075" cy="68500"/>
            </a:xfrm>
            <a:custGeom>
              <a:rect b="b" l="l" r="r" t="t"/>
              <a:pathLst>
                <a:path extrusionOk="0" h="2740" w="2283">
                  <a:moveTo>
                    <a:pt x="714" y="1"/>
                  </a:moveTo>
                  <a:cubicBezTo>
                    <a:pt x="588" y="1"/>
                    <a:pt x="457" y="31"/>
                    <a:pt x="365" y="92"/>
                  </a:cubicBezTo>
                  <a:cubicBezTo>
                    <a:pt x="205" y="183"/>
                    <a:pt x="69" y="343"/>
                    <a:pt x="46" y="526"/>
                  </a:cubicBezTo>
                  <a:cubicBezTo>
                    <a:pt x="0" y="686"/>
                    <a:pt x="0" y="891"/>
                    <a:pt x="114" y="1051"/>
                  </a:cubicBezTo>
                  <a:cubicBezTo>
                    <a:pt x="137" y="1096"/>
                    <a:pt x="183" y="1142"/>
                    <a:pt x="228" y="1188"/>
                  </a:cubicBezTo>
                  <a:cubicBezTo>
                    <a:pt x="183" y="1256"/>
                    <a:pt x="137" y="1325"/>
                    <a:pt x="114" y="1416"/>
                  </a:cubicBezTo>
                  <a:cubicBezTo>
                    <a:pt x="114" y="1462"/>
                    <a:pt x="91" y="1507"/>
                    <a:pt x="91" y="1553"/>
                  </a:cubicBezTo>
                  <a:cubicBezTo>
                    <a:pt x="91" y="1599"/>
                    <a:pt x="69" y="1667"/>
                    <a:pt x="69" y="1713"/>
                  </a:cubicBezTo>
                  <a:cubicBezTo>
                    <a:pt x="91" y="1850"/>
                    <a:pt x="114" y="1941"/>
                    <a:pt x="160" y="2078"/>
                  </a:cubicBezTo>
                  <a:cubicBezTo>
                    <a:pt x="251" y="2283"/>
                    <a:pt x="411" y="2443"/>
                    <a:pt x="593" y="2557"/>
                  </a:cubicBezTo>
                  <a:cubicBezTo>
                    <a:pt x="753" y="2671"/>
                    <a:pt x="959" y="2717"/>
                    <a:pt x="1164" y="2740"/>
                  </a:cubicBezTo>
                  <a:cubicBezTo>
                    <a:pt x="1255" y="2740"/>
                    <a:pt x="1370" y="2717"/>
                    <a:pt x="1461" y="2694"/>
                  </a:cubicBezTo>
                  <a:cubicBezTo>
                    <a:pt x="1506" y="2694"/>
                    <a:pt x="1552" y="2671"/>
                    <a:pt x="1598" y="2649"/>
                  </a:cubicBezTo>
                  <a:cubicBezTo>
                    <a:pt x="1643" y="2626"/>
                    <a:pt x="1689" y="2603"/>
                    <a:pt x="1735" y="2580"/>
                  </a:cubicBezTo>
                  <a:cubicBezTo>
                    <a:pt x="1895" y="2466"/>
                    <a:pt x="2054" y="2329"/>
                    <a:pt x="2123" y="2146"/>
                  </a:cubicBezTo>
                  <a:cubicBezTo>
                    <a:pt x="2214" y="1941"/>
                    <a:pt x="2283" y="1758"/>
                    <a:pt x="2283" y="1553"/>
                  </a:cubicBezTo>
                  <a:cubicBezTo>
                    <a:pt x="2260" y="1165"/>
                    <a:pt x="2123" y="823"/>
                    <a:pt x="1849" y="549"/>
                  </a:cubicBezTo>
                  <a:cubicBezTo>
                    <a:pt x="1575" y="298"/>
                    <a:pt x="1233" y="138"/>
                    <a:pt x="890" y="24"/>
                  </a:cubicBezTo>
                  <a:cubicBezTo>
                    <a:pt x="837" y="8"/>
                    <a:pt x="776" y="1"/>
                    <a:pt x="7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0" name="Google Shape;1150;p37"/>
            <p:cNvSpPr/>
            <p:nvPr/>
          </p:nvSpPr>
          <p:spPr>
            <a:xfrm>
              <a:off x="6865450" y="1172575"/>
              <a:ext cx="58800" cy="61325"/>
            </a:xfrm>
            <a:custGeom>
              <a:rect b="b" l="l" r="r" t="t"/>
              <a:pathLst>
                <a:path extrusionOk="0" h="2453" w="2352">
                  <a:moveTo>
                    <a:pt x="1072" y="1"/>
                  </a:moveTo>
                  <a:cubicBezTo>
                    <a:pt x="1042" y="1"/>
                    <a:pt x="1012" y="2"/>
                    <a:pt x="982" y="5"/>
                  </a:cubicBezTo>
                  <a:cubicBezTo>
                    <a:pt x="890" y="5"/>
                    <a:pt x="799" y="28"/>
                    <a:pt x="731" y="51"/>
                  </a:cubicBezTo>
                  <a:cubicBezTo>
                    <a:pt x="639" y="97"/>
                    <a:pt x="548" y="142"/>
                    <a:pt x="502" y="211"/>
                  </a:cubicBezTo>
                  <a:cubicBezTo>
                    <a:pt x="411" y="302"/>
                    <a:pt x="342" y="416"/>
                    <a:pt x="320" y="530"/>
                  </a:cubicBezTo>
                  <a:cubicBezTo>
                    <a:pt x="297" y="553"/>
                    <a:pt x="297" y="553"/>
                    <a:pt x="297" y="553"/>
                  </a:cubicBezTo>
                  <a:cubicBezTo>
                    <a:pt x="183" y="713"/>
                    <a:pt x="137" y="781"/>
                    <a:pt x="69" y="941"/>
                  </a:cubicBezTo>
                  <a:cubicBezTo>
                    <a:pt x="23" y="1055"/>
                    <a:pt x="23" y="1147"/>
                    <a:pt x="0" y="1261"/>
                  </a:cubicBezTo>
                  <a:cubicBezTo>
                    <a:pt x="0" y="1466"/>
                    <a:pt x="69" y="1649"/>
                    <a:pt x="137" y="1831"/>
                  </a:cubicBezTo>
                  <a:cubicBezTo>
                    <a:pt x="206" y="1946"/>
                    <a:pt x="297" y="2083"/>
                    <a:pt x="388" y="2151"/>
                  </a:cubicBezTo>
                  <a:cubicBezTo>
                    <a:pt x="502" y="2265"/>
                    <a:pt x="571" y="2311"/>
                    <a:pt x="708" y="2356"/>
                  </a:cubicBezTo>
                  <a:cubicBezTo>
                    <a:pt x="845" y="2425"/>
                    <a:pt x="936" y="2425"/>
                    <a:pt x="1096" y="2448"/>
                  </a:cubicBezTo>
                  <a:cubicBezTo>
                    <a:pt x="1122" y="2451"/>
                    <a:pt x="1150" y="2452"/>
                    <a:pt x="1177" y="2452"/>
                  </a:cubicBezTo>
                  <a:cubicBezTo>
                    <a:pt x="1364" y="2452"/>
                    <a:pt x="1573" y="2387"/>
                    <a:pt x="1712" y="2288"/>
                  </a:cubicBezTo>
                  <a:cubicBezTo>
                    <a:pt x="1895" y="2174"/>
                    <a:pt x="2054" y="2014"/>
                    <a:pt x="2169" y="1831"/>
                  </a:cubicBezTo>
                  <a:cubicBezTo>
                    <a:pt x="2260" y="1649"/>
                    <a:pt x="2351" y="1421"/>
                    <a:pt x="2328" y="1215"/>
                  </a:cubicBezTo>
                  <a:cubicBezTo>
                    <a:pt x="2305" y="1010"/>
                    <a:pt x="2260" y="781"/>
                    <a:pt x="2146" y="599"/>
                  </a:cubicBezTo>
                  <a:cubicBezTo>
                    <a:pt x="2009" y="416"/>
                    <a:pt x="1849" y="256"/>
                    <a:pt x="1644" y="142"/>
                  </a:cubicBezTo>
                  <a:cubicBezTo>
                    <a:pt x="1465" y="63"/>
                    <a:pt x="1269" y="1"/>
                    <a:pt x="107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1" name="Google Shape;1151;p37"/>
            <p:cNvSpPr/>
            <p:nvPr/>
          </p:nvSpPr>
          <p:spPr>
            <a:xfrm>
              <a:off x="6754175" y="1444325"/>
              <a:ext cx="46800" cy="59575"/>
            </a:xfrm>
            <a:custGeom>
              <a:rect b="b" l="l" r="r" t="t"/>
              <a:pathLst>
                <a:path extrusionOk="0" h="2383" w="1872">
                  <a:moveTo>
                    <a:pt x="868" y="0"/>
                  </a:moveTo>
                  <a:cubicBezTo>
                    <a:pt x="685" y="0"/>
                    <a:pt x="525" y="69"/>
                    <a:pt x="388" y="206"/>
                  </a:cubicBezTo>
                  <a:cubicBezTo>
                    <a:pt x="228" y="365"/>
                    <a:pt x="137" y="525"/>
                    <a:pt x="69" y="708"/>
                  </a:cubicBezTo>
                  <a:cubicBezTo>
                    <a:pt x="23" y="845"/>
                    <a:pt x="0" y="1005"/>
                    <a:pt x="0" y="1164"/>
                  </a:cubicBezTo>
                  <a:cubicBezTo>
                    <a:pt x="0" y="1507"/>
                    <a:pt x="137" y="1849"/>
                    <a:pt x="365" y="2100"/>
                  </a:cubicBezTo>
                  <a:cubicBezTo>
                    <a:pt x="434" y="2169"/>
                    <a:pt x="525" y="2237"/>
                    <a:pt x="594" y="2283"/>
                  </a:cubicBezTo>
                  <a:cubicBezTo>
                    <a:pt x="714" y="2349"/>
                    <a:pt x="846" y="2383"/>
                    <a:pt x="975" y="2383"/>
                  </a:cubicBezTo>
                  <a:cubicBezTo>
                    <a:pt x="1114" y="2383"/>
                    <a:pt x="1251" y="2343"/>
                    <a:pt x="1370" y="2260"/>
                  </a:cubicBezTo>
                  <a:cubicBezTo>
                    <a:pt x="1507" y="2169"/>
                    <a:pt x="1644" y="2032"/>
                    <a:pt x="1735" y="1872"/>
                  </a:cubicBezTo>
                  <a:cubicBezTo>
                    <a:pt x="1826" y="1712"/>
                    <a:pt x="1872" y="1552"/>
                    <a:pt x="1872" y="1347"/>
                  </a:cubicBezTo>
                  <a:cubicBezTo>
                    <a:pt x="1872" y="1233"/>
                    <a:pt x="1849" y="1096"/>
                    <a:pt x="1803" y="959"/>
                  </a:cubicBezTo>
                  <a:cubicBezTo>
                    <a:pt x="1781" y="890"/>
                    <a:pt x="1735" y="776"/>
                    <a:pt x="1689" y="708"/>
                  </a:cubicBezTo>
                  <a:cubicBezTo>
                    <a:pt x="1644" y="639"/>
                    <a:pt x="1598" y="594"/>
                    <a:pt x="1552" y="525"/>
                  </a:cubicBezTo>
                  <a:cubicBezTo>
                    <a:pt x="1529" y="411"/>
                    <a:pt x="1461" y="274"/>
                    <a:pt x="1370" y="206"/>
                  </a:cubicBezTo>
                  <a:cubicBezTo>
                    <a:pt x="1233" y="92"/>
                    <a:pt x="1073" y="0"/>
                    <a:pt x="8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2" name="Google Shape;1152;p37"/>
            <p:cNvSpPr/>
            <p:nvPr/>
          </p:nvSpPr>
          <p:spPr>
            <a:xfrm>
              <a:off x="6810100" y="1665450"/>
              <a:ext cx="54225" cy="53950"/>
            </a:xfrm>
            <a:custGeom>
              <a:rect b="b" l="l" r="r" t="t"/>
              <a:pathLst>
                <a:path extrusionOk="0" h="2158" w="2169">
                  <a:moveTo>
                    <a:pt x="947" y="0"/>
                  </a:moveTo>
                  <a:cubicBezTo>
                    <a:pt x="856" y="0"/>
                    <a:pt x="765" y="11"/>
                    <a:pt x="662" y="34"/>
                  </a:cubicBezTo>
                  <a:cubicBezTo>
                    <a:pt x="571" y="57"/>
                    <a:pt x="502" y="103"/>
                    <a:pt x="434" y="171"/>
                  </a:cubicBezTo>
                  <a:cubicBezTo>
                    <a:pt x="342" y="217"/>
                    <a:pt x="297" y="285"/>
                    <a:pt x="251" y="354"/>
                  </a:cubicBezTo>
                  <a:cubicBezTo>
                    <a:pt x="205" y="399"/>
                    <a:pt x="183" y="468"/>
                    <a:pt x="183" y="514"/>
                  </a:cubicBezTo>
                  <a:cubicBezTo>
                    <a:pt x="160" y="559"/>
                    <a:pt x="137" y="582"/>
                    <a:pt x="114" y="628"/>
                  </a:cubicBezTo>
                  <a:lnTo>
                    <a:pt x="46" y="788"/>
                  </a:lnTo>
                  <a:cubicBezTo>
                    <a:pt x="0" y="924"/>
                    <a:pt x="0" y="1039"/>
                    <a:pt x="46" y="1176"/>
                  </a:cubicBezTo>
                  <a:cubicBezTo>
                    <a:pt x="46" y="1198"/>
                    <a:pt x="46" y="1244"/>
                    <a:pt x="69" y="1290"/>
                  </a:cubicBezTo>
                  <a:cubicBezTo>
                    <a:pt x="91" y="1358"/>
                    <a:pt x="137" y="1449"/>
                    <a:pt x="183" y="1541"/>
                  </a:cubicBezTo>
                  <a:cubicBezTo>
                    <a:pt x="183" y="1564"/>
                    <a:pt x="205" y="1609"/>
                    <a:pt x="228" y="1632"/>
                  </a:cubicBezTo>
                  <a:cubicBezTo>
                    <a:pt x="274" y="1701"/>
                    <a:pt x="342" y="1792"/>
                    <a:pt x="411" y="1860"/>
                  </a:cubicBezTo>
                  <a:cubicBezTo>
                    <a:pt x="434" y="1883"/>
                    <a:pt x="457" y="1906"/>
                    <a:pt x="479" y="1929"/>
                  </a:cubicBezTo>
                  <a:cubicBezTo>
                    <a:pt x="594" y="2020"/>
                    <a:pt x="685" y="2111"/>
                    <a:pt x="822" y="2134"/>
                  </a:cubicBezTo>
                  <a:cubicBezTo>
                    <a:pt x="845" y="2134"/>
                    <a:pt x="890" y="2134"/>
                    <a:pt x="913" y="2157"/>
                  </a:cubicBezTo>
                  <a:cubicBezTo>
                    <a:pt x="1004" y="2157"/>
                    <a:pt x="1096" y="2157"/>
                    <a:pt x="1187" y="2134"/>
                  </a:cubicBezTo>
                  <a:lnTo>
                    <a:pt x="1233" y="2134"/>
                  </a:lnTo>
                  <a:cubicBezTo>
                    <a:pt x="1324" y="2089"/>
                    <a:pt x="1415" y="2066"/>
                    <a:pt x="1484" y="2020"/>
                  </a:cubicBezTo>
                  <a:cubicBezTo>
                    <a:pt x="1529" y="1997"/>
                    <a:pt x="1552" y="1974"/>
                    <a:pt x="1575" y="1952"/>
                  </a:cubicBezTo>
                  <a:cubicBezTo>
                    <a:pt x="1666" y="1906"/>
                    <a:pt x="1735" y="1860"/>
                    <a:pt x="1803" y="1792"/>
                  </a:cubicBezTo>
                  <a:cubicBezTo>
                    <a:pt x="1849" y="1746"/>
                    <a:pt x="1895" y="1701"/>
                    <a:pt x="1917" y="1632"/>
                  </a:cubicBezTo>
                  <a:cubicBezTo>
                    <a:pt x="1963" y="1586"/>
                    <a:pt x="2009" y="1541"/>
                    <a:pt x="2032" y="1495"/>
                  </a:cubicBezTo>
                  <a:cubicBezTo>
                    <a:pt x="2077" y="1427"/>
                    <a:pt x="2123" y="1335"/>
                    <a:pt x="2123" y="1290"/>
                  </a:cubicBezTo>
                  <a:cubicBezTo>
                    <a:pt x="2123" y="1244"/>
                    <a:pt x="2146" y="1221"/>
                    <a:pt x="2146" y="1176"/>
                  </a:cubicBezTo>
                  <a:cubicBezTo>
                    <a:pt x="2168" y="1084"/>
                    <a:pt x="2168" y="993"/>
                    <a:pt x="2123" y="902"/>
                  </a:cubicBezTo>
                  <a:cubicBezTo>
                    <a:pt x="2123" y="902"/>
                    <a:pt x="2123" y="879"/>
                    <a:pt x="2123" y="879"/>
                  </a:cubicBezTo>
                  <a:cubicBezTo>
                    <a:pt x="2054" y="582"/>
                    <a:pt x="1849" y="331"/>
                    <a:pt x="1598" y="171"/>
                  </a:cubicBezTo>
                  <a:cubicBezTo>
                    <a:pt x="1507" y="126"/>
                    <a:pt x="1415" y="80"/>
                    <a:pt x="1347" y="57"/>
                  </a:cubicBezTo>
                  <a:cubicBezTo>
                    <a:pt x="1301" y="34"/>
                    <a:pt x="1278" y="34"/>
                    <a:pt x="1233" y="34"/>
                  </a:cubicBezTo>
                  <a:cubicBezTo>
                    <a:pt x="1130" y="11"/>
                    <a:pt x="1039" y="0"/>
                    <a:pt x="94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3" name="Google Shape;1153;p37"/>
            <p:cNvSpPr/>
            <p:nvPr/>
          </p:nvSpPr>
          <p:spPr>
            <a:xfrm>
              <a:off x="6898525" y="1849475"/>
              <a:ext cx="62800" cy="61025"/>
            </a:xfrm>
            <a:custGeom>
              <a:rect b="b" l="l" r="r" t="t"/>
              <a:pathLst>
                <a:path extrusionOk="0" h="2441" w="2512">
                  <a:moveTo>
                    <a:pt x="1622" y="0"/>
                  </a:moveTo>
                  <a:cubicBezTo>
                    <a:pt x="1439" y="0"/>
                    <a:pt x="1234" y="69"/>
                    <a:pt x="1119" y="206"/>
                  </a:cubicBezTo>
                  <a:cubicBezTo>
                    <a:pt x="1119" y="206"/>
                    <a:pt x="1097" y="228"/>
                    <a:pt x="1097" y="228"/>
                  </a:cubicBezTo>
                  <a:cubicBezTo>
                    <a:pt x="993" y="184"/>
                    <a:pt x="879" y="149"/>
                    <a:pt x="768" y="149"/>
                  </a:cubicBezTo>
                  <a:cubicBezTo>
                    <a:pt x="709" y="149"/>
                    <a:pt x="650" y="159"/>
                    <a:pt x="594" y="183"/>
                  </a:cubicBezTo>
                  <a:cubicBezTo>
                    <a:pt x="412" y="228"/>
                    <a:pt x="275" y="343"/>
                    <a:pt x="161" y="502"/>
                  </a:cubicBezTo>
                  <a:cubicBezTo>
                    <a:pt x="47" y="662"/>
                    <a:pt x="1" y="890"/>
                    <a:pt x="1" y="1096"/>
                  </a:cubicBezTo>
                  <a:cubicBezTo>
                    <a:pt x="1" y="1324"/>
                    <a:pt x="47" y="1507"/>
                    <a:pt x="138" y="1712"/>
                  </a:cubicBezTo>
                  <a:cubicBezTo>
                    <a:pt x="206" y="1849"/>
                    <a:pt x="298" y="1963"/>
                    <a:pt x="412" y="2077"/>
                  </a:cubicBezTo>
                  <a:cubicBezTo>
                    <a:pt x="572" y="2214"/>
                    <a:pt x="731" y="2306"/>
                    <a:pt x="937" y="2397"/>
                  </a:cubicBezTo>
                  <a:cubicBezTo>
                    <a:pt x="1030" y="2428"/>
                    <a:pt x="1122" y="2440"/>
                    <a:pt x="1215" y="2440"/>
                  </a:cubicBezTo>
                  <a:cubicBezTo>
                    <a:pt x="1328" y="2440"/>
                    <a:pt x="1440" y="2422"/>
                    <a:pt x="1553" y="2397"/>
                  </a:cubicBezTo>
                  <a:cubicBezTo>
                    <a:pt x="1759" y="2351"/>
                    <a:pt x="1918" y="2237"/>
                    <a:pt x="2078" y="2123"/>
                  </a:cubicBezTo>
                  <a:cubicBezTo>
                    <a:pt x="2147" y="2054"/>
                    <a:pt x="2215" y="1963"/>
                    <a:pt x="2261" y="1895"/>
                  </a:cubicBezTo>
                  <a:cubicBezTo>
                    <a:pt x="2284" y="1849"/>
                    <a:pt x="2306" y="1826"/>
                    <a:pt x="2329" y="1781"/>
                  </a:cubicBezTo>
                  <a:cubicBezTo>
                    <a:pt x="2375" y="1689"/>
                    <a:pt x="2420" y="1598"/>
                    <a:pt x="2443" y="1507"/>
                  </a:cubicBezTo>
                  <a:cubicBezTo>
                    <a:pt x="2466" y="1415"/>
                    <a:pt x="2489" y="1301"/>
                    <a:pt x="2489" y="1210"/>
                  </a:cubicBezTo>
                  <a:cubicBezTo>
                    <a:pt x="2512" y="1141"/>
                    <a:pt x="2512" y="1096"/>
                    <a:pt x="2489" y="1050"/>
                  </a:cubicBezTo>
                  <a:cubicBezTo>
                    <a:pt x="2489" y="936"/>
                    <a:pt x="2466" y="822"/>
                    <a:pt x="2443" y="731"/>
                  </a:cubicBezTo>
                  <a:cubicBezTo>
                    <a:pt x="2375" y="548"/>
                    <a:pt x="2261" y="343"/>
                    <a:pt x="2101" y="206"/>
                  </a:cubicBezTo>
                  <a:cubicBezTo>
                    <a:pt x="2032" y="137"/>
                    <a:pt x="1964" y="91"/>
                    <a:pt x="1873" y="69"/>
                  </a:cubicBezTo>
                  <a:cubicBezTo>
                    <a:pt x="1804" y="23"/>
                    <a:pt x="1713" y="0"/>
                    <a:pt x="16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4" name="Google Shape;1154;p37"/>
            <p:cNvSpPr/>
            <p:nvPr/>
          </p:nvSpPr>
          <p:spPr>
            <a:xfrm>
              <a:off x="7147900" y="2001825"/>
              <a:ext cx="67925" cy="67550"/>
            </a:xfrm>
            <a:custGeom>
              <a:rect b="b" l="l" r="r" t="t"/>
              <a:pathLst>
                <a:path extrusionOk="0" h="2702" w="2717">
                  <a:moveTo>
                    <a:pt x="1232" y="1"/>
                  </a:moveTo>
                  <a:cubicBezTo>
                    <a:pt x="1172" y="1"/>
                    <a:pt x="1111" y="8"/>
                    <a:pt x="1051" y="23"/>
                  </a:cubicBezTo>
                  <a:cubicBezTo>
                    <a:pt x="914" y="46"/>
                    <a:pt x="800" y="115"/>
                    <a:pt x="685" y="183"/>
                  </a:cubicBezTo>
                  <a:cubicBezTo>
                    <a:pt x="571" y="252"/>
                    <a:pt x="480" y="320"/>
                    <a:pt x="389" y="434"/>
                  </a:cubicBezTo>
                  <a:cubicBezTo>
                    <a:pt x="297" y="526"/>
                    <a:pt x="229" y="617"/>
                    <a:pt x="183" y="754"/>
                  </a:cubicBezTo>
                  <a:cubicBezTo>
                    <a:pt x="138" y="822"/>
                    <a:pt x="92" y="914"/>
                    <a:pt x="69" y="1005"/>
                  </a:cubicBezTo>
                  <a:cubicBezTo>
                    <a:pt x="46" y="1096"/>
                    <a:pt x="46" y="1187"/>
                    <a:pt x="23" y="1302"/>
                  </a:cubicBezTo>
                  <a:cubicBezTo>
                    <a:pt x="1" y="1416"/>
                    <a:pt x="23" y="1553"/>
                    <a:pt x="46" y="1690"/>
                  </a:cubicBezTo>
                  <a:cubicBezTo>
                    <a:pt x="69" y="1804"/>
                    <a:pt x="138" y="1941"/>
                    <a:pt x="183" y="2055"/>
                  </a:cubicBezTo>
                  <a:cubicBezTo>
                    <a:pt x="229" y="2123"/>
                    <a:pt x="297" y="2192"/>
                    <a:pt x="366" y="2260"/>
                  </a:cubicBezTo>
                  <a:cubicBezTo>
                    <a:pt x="389" y="2283"/>
                    <a:pt x="411" y="2306"/>
                    <a:pt x="434" y="2352"/>
                  </a:cubicBezTo>
                  <a:cubicBezTo>
                    <a:pt x="503" y="2397"/>
                    <a:pt x="571" y="2466"/>
                    <a:pt x="663" y="2511"/>
                  </a:cubicBezTo>
                  <a:cubicBezTo>
                    <a:pt x="731" y="2557"/>
                    <a:pt x="822" y="2580"/>
                    <a:pt x="914" y="2625"/>
                  </a:cubicBezTo>
                  <a:cubicBezTo>
                    <a:pt x="1061" y="2679"/>
                    <a:pt x="1216" y="2701"/>
                    <a:pt x="1369" y="2701"/>
                  </a:cubicBezTo>
                  <a:cubicBezTo>
                    <a:pt x="1478" y="2701"/>
                    <a:pt x="1586" y="2690"/>
                    <a:pt x="1690" y="2671"/>
                  </a:cubicBezTo>
                  <a:cubicBezTo>
                    <a:pt x="1804" y="2648"/>
                    <a:pt x="1941" y="2603"/>
                    <a:pt x="2055" y="2534"/>
                  </a:cubicBezTo>
                  <a:cubicBezTo>
                    <a:pt x="2078" y="2511"/>
                    <a:pt x="2101" y="2511"/>
                    <a:pt x="2146" y="2488"/>
                  </a:cubicBezTo>
                  <a:cubicBezTo>
                    <a:pt x="2215" y="2420"/>
                    <a:pt x="2283" y="2374"/>
                    <a:pt x="2352" y="2306"/>
                  </a:cubicBezTo>
                  <a:cubicBezTo>
                    <a:pt x="2580" y="2078"/>
                    <a:pt x="2717" y="1735"/>
                    <a:pt x="2717" y="1416"/>
                  </a:cubicBezTo>
                  <a:cubicBezTo>
                    <a:pt x="2717" y="1279"/>
                    <a:pt x="2717" y="1119"/>
                    <a:pt x="2648" y="1005"/>
                  </a:cubicBezTo>
                  <a:cubicBezTo>
                    <a:pt x="2580" y="822"/>
                    <a:pt x="2511" y="640"/>
                    <a:pt x="2352" y="526"/>
                  </a:cubicBezTo>
                  <a:cubicBezTo>
                    <a:pt x="2215" y="389"/>
                    <a:pt x="2055" y="297"/>
                    <a:pt x="1872" y="252"/>
                  </a:cubicBezTo>
                  <a:lnTo>
                    <a:pt x="1758" y="252"/>
                  </a:lnTo>
                  <a:cubicBezTo>
                    <a:pt x="1713" y="183"/>
                    <a:pt x="1644" y="137"/>
                    <a:pt x="1576" y="92"/>
                  </a:cubicBezTo>
                  <a:cubicBezTo>
                    <a:pt x="1469" y="31"/>
                    <a:pt x="1352" y="1"/>
                    <a:pt x="123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55" name="Google Shape;1155;p37"/>
          <p:cNvGrpSpPr/>
          <p:nvPr/>
        </p:nvGrpSpPr>
        <p:grpSpPr>
          <a:xfrm>
            <a:off x="5169050" y="4521400"/>
            <a:ext cx="1067700" cy="1029050"/>
            <a:chOff x="4445375" y="3754025"/>
            <a:chExt cx="1067700" cy="1029050"/>
          </a:xfrm>
        </p:grpSpPr>
        <p:sp>
          <p:nvSpPr>
            <p:cNvPr id="1156" name="Google Shape;1156;p37"/>
            <p:cNvSpPr/>
            <p:nvPr/>
          </p:nvSpPr>
          <p:spPr>
            <a:xfrm>
              <a:off x="4445375" y="3754025"/>
              <a:ext cx="1067700" cy="1029050"/>
            </a:xfrm>
            <a:custGeom>
              <a:rect b="b" l="l" r="r" t="t"/>
              <a:pathLst>
                <a:path extrusionOk="0" h="41162" w="42708">
                  <a:moveTo>
                    <a:pt x="18268" y="754"/>
                  </a:moveTo>
                  <a:cubicBezTo>
                    <a:pt x="21180" y="754"/>
                    <a:pt x="24101" y="1353"/>
                    <a:pt x="26844" y="2291"/>
                  </a:cubicBezTo>
                  <a:cubicBezTo>
                    <a:pt x="30975" y="3684"/>
                    <a:pt x="35083" y="5807"/>
                    <a:pt x="37594" y="9481"/>
                  </a:cubicBezTo>
                  <a:cubicBezTo>
                    <a:pt x="38850" y="11307"/>
                    <a:pt x="39717" y="13362"/>
                    <a:pt x="40356" y="15462"/>
                  </a:cubicBezTo>
                  <a:cubicBezTo>
                    <a:pt x="41018" y="17539"/>
                    <a:pt x="41429" y="19684"/>
                    <a:pt x="41520" y="21876"/>
                  </a:cubicBezTo>
                  <a:cubicBezTo>
                    <a:pt x="41703" y="26098"/>
                    <a:pt x="40539" y="30252"/>
                    <a:pt x="37708" y="33448"/>
                  </a:cubicBezTo>
                  <a:cubicBezTo>
                    <a:pt x="35038" y="36461"/>
                    <a:pt x="31363" y="38469"/>
                    <a:pt x="27551" y="39565"/>
                  </a:cubicBezTo>
                  <a:cubicBezTo>
                    <a:pt x="25655" y="40107"/>
                    <a:pt x="23718" y="40389"/>
                    <a:pt x="21791" y="40389"/>
                  </a:cubicBezTo>
                  <a:cubicBezTo>
                    <a:pt x="19334" y="40389"/>
                    <a:pt x="16891" y="39931"/>
                    <a:pt x="14564" y="38972"/>
                  </a:cubicBezTo>
                  <a:cubicBezTo>
                    <a:pt x="10706" y="37374"/>
                    <a:pt x="7419" y="34544"/>
                    <a:pt x="5182" y="31028"/>
                  </a:cubicBezTo>
                  <a:cubicBezTo>
                    <a:pt x="823" y="24158"/>
                    <a:pt x="229" y="14686"/>
                    <a:pt x="4635" y="7678"/>
                  </a:cubicBezTo>
                  <a:cubicBezTo>
                    <a:pt x="5160" y="6811"/>
                    <a:pt x="5776" y="5989"/>
                    <a:pt x="6461" y="5236"/>
                  </a:cubicBezTo>
                  <a:cubicBezTo>
                    <a:pt x="6483" y="5236"/>
                    <a:pt x="6483" y="5213"/>
                    <a:pt x="6506" y="5190"/>
                  </a:cubicBezTo>
                  <a:cubicBezTo>
                    <a:pt x="8424" y="3341"/>
                    <a:pt x="10866" y="2063"/>
                    <a:pt x="13445" y="1356"/>
                  </a:cubicBezTo>
                  <a:cubicBezTo>
                    <a:pt x="15029" y="939"/>
                    <a:pt x="16647" y="754"/>
                    <a:pt x="18268" y="754"/>
                  </a:cubicBezTo>
                  <a:close/>
                  <a:moveTo>
                    <a:pt x="18378" y="0"/>
                  </a:moveTo>
                  <a:cubicBezTo>
                    <a:pt x="17616" y="0"/>
                    <a:pt x="16853" y="40"/>
                    <a:pt x="16093" y="123"/>
                  </a:cubicBezTo>
                  <a:cubicBezTo>
                    <a:pt x="12098" y="534"/>
                    <a:pt x="8150" y="2246"/>
                    <a:pt x="5388" y="5236"/>
                  </a:cubicBezTo>
                  <a:cubicBezTo>
                    <a:pt x="4703" y="5943"/>
                    <a:pt x="4132" y="6742"/>
                    <a:pt x="3630" y="7587"/>
                  </a:cubicBezTo>
                  <a:cubicBezTo>
                    <a:pt x="3562" y="7701"/>
                    <a:pt x="3562" y="7815"/>
                    <a:pt x="3607" y="7906"/>
                  </a:cubicBezTo>
                  <a:cubicBezTo>
                    <a:pt x="1" y="14183"/>
                    <a:pt x="69" y="22286"/>
                    <a:pt x="3105" y="28814"/>
                  </a:cubicBezTo>
                  <a:cubicBezTo>
                    <a:pt x="4931" y="32718"/>
                    <a:pt x="7853" y="36073"/>
                    <a:pt x="11551" y="38287"/>
                  </a:cubicBezTo>
                  <a:cubicBezTo>
                    <a:pt x="14671" y="40163"/>
                    <a:pt x="18229" y="41162"/>
                    <a:pt x="21856" y="41162"/>
                  </a:cubicBezTo>
                  <a:cubicBezTo>
                    <a:pt x="22687" y="41162"/>
                    <a:pt x="23522" y="41109"/>
                    <a:pt x="24356" y="41003"/>
                  </a:cubicBezTo>
                  <a:cubicBezTo>
                    <a:pt x="28647" y="40432"/>
                    <a:pt x="32915" y="38675"/>
                    <a:pt x="36270" y="35890"/>
                  </a:cubicBezTo>
                  <a:cubicBezTo>
                    <a:pt x="39580" y="33151"/>
                    <a:pt x="41657" y="29385"/>
                    <a:pt x="42182" y="25117"/>
                  </a:cubicBezTo>
                  <a:cubicBezTo>
                    <a:pt x="42707" y="20620"/>
                    <a:pt x="41657" y="15895"/>
                    <a:pt x="39763" y="11810"/>
                  </a:cubicBezTo>
                  <a:cubicBezTo>
                    <a:pt x="38804" y="9732"/>
                    <a:pt x="37526" y="7838"/>
                    <a:pt x="35814" y="6309"/>
                  </a:cubicBezTo>
                  <a:cubicBezTo>
                    <a:pt x="34148" y="4802"/>
                    <a:pt x="32185" y="3661"/>
                    <a:pt x="30130" y="2748"/>
                  </a:cubicBezTo>
                  <a:cubicBezTo>
                    <a:pt x="26462" y="1115"/>
                    <a:pt x="22422" y="0"/>
                    <a:pt x="183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7" name="Google Shape;1157;p37"/>
            <p:cNvSpPr/>
            <p:nvPr/>
          </p:nvSpPr>
          <p:spPr>
            <a:xfrm>
              <a:off x="4525850" y="3828875"/>
              <a:ext cx="901050" cy="847950"/>
            </a:xfrm>
            <a:custGeom>
              <a:rect b="b" l="l" r="r" t="t"/>
              <a:pathLst>
                <a:path extrusionOk="0" h="33918" w="36042">
                  <a:moveTo>
                    <a:pt x="15729" y="732"/>
                  </a:moveTo>
                  <a:cubicBezTo>
                    <a:pt x="18305" y="732"/>
                    <a:pt x="20906" y="1153"/>
                    <a:pt x="23328" y="1922"/>
                  </a:cubicBezTo>
                  <a:cubicBezTo>
                    <a:pt x="26546" y="2927"/>
                    <a:pt x="29536" y="4707"/>
                    <a:pt x="31659" y="7355"/>
                  </a:cubicBezTo>
                  <a:cubicBezTo>
                    <a:pt x="33873" y="10139"/>
                    <a:pt x="34992" y="13746"/>
                    <a:pt x="34946" y="17284"/>
                  </a:cubicBezTo>
                  <a:cubicBezTo>
                    <a:pt x="34832" y="23926"/>
                    <a:pt x="30678" y="30157"/>
                    <a:pt x="24309" y="32303"/>
                  </a:cubicBezTo>
                  <a:cubicBezTo>
                    <a:pt x="22589" y="32880"/>
                    <a:pt x="20779" y="33172"/>
                    <a:pt x="18968" y="33172"/>
                  </a:cubicBezTo>
                  <a:cubicBezTo>
                    <a:pt x="17343" y="33172"/>
                    <a:pt x="15717" y="32937"/>
                    <a:pt x="14152" y="32463"/>
                  </a:cubicBezTo>
                  <a:cubicBezTo>
                    <a:pt x="11048" y="31527"/>
                    <a:pt x="8263" y="29632"/>
                    <a:pt x="6140" y="27167"/>
                  </a:cubicBezTo>
                  <a:cubicBezTo>
                    <a:pt x="1461" y="21757"/>
                    <a:pt x="525" y="14065"/>
                    <a:pt x="3127" y="7492"/>
                  </a:cubicBezTo>
                  <a:cubicBezTo>
                    <a:pt x="3401" y="6807"/>
                    <a:pt x="3721" y="6145"/>
                    <a:pt x="4063" y="5506"/>
                  </a:cubicBezTo>
                  <a:cubicBezTo>
                    <a:pt x="6072" y="2881"/>
                    <a:pt x="9245" y="1443"/>
                    <a:pt x="12486" y="964"/>
                  </a:cubicBezTo>
                  <a:cubicBezTo>
                    <a:pt x="13552" y="808"/>
                    <a:pt x="14638" y="732"/>
                    <a:pt x="15729" y="732"/>
                  </a:cubicBezTo>
                  <a:close/>
                  <a:moveTo>
                    <a:pt x="15639" y="0"/>
                  </a:moveTo>
                  <a:cubicBezTo>
                    <a:pt x="15463" y="0"/>
                    <a:pt x="15287" y="2"/>
                    <a:pt x="15111" y="5"/>
                  </a:cubicBezTo>
                  <a:cubicBezTo>
                    <a:pt x="11299" y="73"/>
                    <a:pt x="7373" y="1101"/>
                    <a:pt x="4565" y="3794"/>
                  </a:cubicBezTo>
                  <a:cubicBezTo>
                    <a:pt x="4360" y="3999"/>
                    <a:pt x="4155" y="4205"/>
                    <a:pt x="3972" y="4433"/>
                  </a:cubicBezTo>
                  <a:cubicBezTo>
                    <a:pt x="3858" y="4433"/>
                    <a:pt x="3767" y="4479"/>
                    <a:pt x="3698" y="4593"/>
                  </a:cubicBezTo>
                  <a:cubicBezTo>
                    <a:pt x="3607" y="4753"/>
                    <a:pt x="3515" y="4935"/>
                    <a:pt x="3424" y="5095"/>
                  </a:cubicBezTo>
                  <a:cubicBezTo>
                    <a:pt x="3264" y="5323"/>
                    <a:pt x="3082" y="5552"/>
                    <a:pt x="2922" y="5803"/>
                  </a:cubicBezTo>
                  <a:cubicBezTo>
                    <a:pt x="2854" y="5917"/>
                    <a:pt x="2854" y="6054"/>
                    <a:pt x="2899" y="6145"/>
                  </a:cubicBezTo>
                  <a:cubicBezTo>
                    <a:pt x="0" y="12422"/>
                    <a:pt x="229" y="20023"/>
                    <a:pt x="4155" y="25843"/>
                  </a:cubicBezTo>
                  <a:cubicBezTo>
                    <a:pt x="6049" y="28628"/>
                    <a:pt x="8674" y="30956"/>
                    <a:pt x="11755" y="32371"/>
                  </a:cubicBezTo>
                  <a:cubicBezTo>
                    <a:pt x="14029" y="33405"/>
                    <a:pt x="16491" y="33918"/>
                    <a:pt x="18965" y="33918"/>
                  </a:cubicBezTo>
                  <a:cubicBezTo>
                    <a:pt x="20041" y="33918"/>
                    <a:pt x="21120" y="33820"/>
                    <a:pt x="22187" y="33627"/>
                  </a:cubicBezTo>
                  <a:cubicBezTo>
                    <a:pt x="25656" y="32988"/>
                    <a:pt x="28920" y="31253"/>
                    <a:pt x="31271" y="28628"/>
                  </a:cubicBezTo>
                  <a:cubicBezTo>
                    <a:pt x="33554" y="26094"/>
                    <a:pt x="35037" y="22876"/>
                    <a:pt x="35517" y="19498"/>
                  </a:cubicBezTo>
                  <a:cubicBezTo>
                    <a:pt x="36042" y="15960"/>
                    <a:pt x="35425" y="12331"/>
                    <a:pt x="33736" y="9181"/>
                  </a:cubicBezTo>
                  <a:cubicBezTo>
                    <a:pt x="32024" y="5940"/>
                    <a:pt x="29171" y="3520"/>
                    <a:pt x="25839" y="2059"/>
                  </a:cubicBezTo>
                  <a:cubicBezTo>
                    <a:pt x="22645" y="647"/>
                    <a:pt x="19120" y="0"/>
                    <a:pt x="156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8" name="Google Shape;1158;p37"/>
            <p:cNvSpPr/>
            <p:nvPr/>
          </p:nvSpPr>
          <p:spPr>
            <a:xfrm>
              <a:off x="4684475" y="3927800"/>
              <a:ext cx="575225" cy="578550"/>
            </a:xfrm>
            <a:custGeom>
              <a:rect b="b" l="l" r="r" t="t"/>
              <a:pathLst>
                <a:path extrusionOk="0" h="23142" w="23009">
                  <a:moveTo>
                    <a:pt x="8298" y="779"/>
                  </a:moveTo>
                  <a:cubicBezTo>
                    <a:pt x="9182" y="779"/>
                    <a:pt x="10067" y="877"/>
                    <a:pt x="10888" y="1001"/>
                  </a:cubicBezTo>
                  <a:cubicBezTo>
                    <a:pt x="15454" y="1732"/>
                    <a:pt x="19813" y="4402"/>
                    <a:pt x="21388" y="8921"/>
                  </a:cubicBezTo>
                  <a:cubicBezTo>
                    <a:pt x="22141" y="11021"/>
                    <a:pt x="22187" y="13304"/>
                    <a:pt x="21365" y="15381"/>
                  </a:cubicBezTo>
                  <a:cubicBezTo>
                    <a:pt x="20475" y="17618"/>
                    <a:pt x="18763" y="19535"/>
                    <a:pt x="16732" y="20791"/>
                  </a:cubicBezTo>
                  <a:cubicBezTo>
                    <a:pt x="15082" y="21810"/>
                    <a:pt x="13192" y="22393"/>
                    <a:pt x="11281" y="22393"/>
                  </a:cubicBezTo>
                  <a:cubicBezTo>
                    <a:pt x="10839" y="22393"/>
                    <a:pt x="10395" y="22361"/>
                    <a:pt x="9953" y="22297"/>
                  </a:cubicBezTo>
                  <a:cubicBezTo>
                    <a:pt x="7624" y="21955"/>
                    <a:pt x="5570" y="20722"/>
                    <a:pt x="4109" y="18896"/>
                  </a:cubicBezTo>
                  <a:cubicBezTo>
                    <a:pt x="2534" y="16887"/>
                    <a:pt x="1599" y="14331"/>
                    <a:pt x="1279" y="11820"/>
                  </a:cubicBezTo>
                  <a:cubicBezTo>
                    <a:pt x="937" y="9127"/>
                    <a:pt x="1302" y="6342"/>
                    <a:pt x="2603" y="3946"/>
                  </a:cubicBezTo>
                  <a:cubicBezTo>
                    <a:pt x="2671" y="3831"/>
                    <a:pt x="2671" y="3717"/>
                    <a:pt x="2626" y="3626"/>
                  </a:cubicBezTo>
                  <a:cubicBezTo>
                    <a:pt x="3014" y="3033"/>
                    <a:pt x="3447" y="2508"/>
                    <a:pt x="3995" y="2051"/>
                  </a:cubicBezTo>
                  <a:cubicBezTo>
                    <a:pt x="5201" y="1078"/>
                    <a:pt x="6749" y="779"/>
                    <a:pt x="8298" y="779"/>
                  </a:cubicBezTo>
                  <a:close/>
                  <a:moveTo>
                    <a:pt x="8312" y="0"/>
                  </a:moveTo>
                  <a:cubicBezTo>
                    <a:pt x="6754" y="0"/>
                    <a:pt x="5221" y="298"/>
                    <a:pt x="3972" y="1138"/>
                  </a:cubicBezTo>
                  <a:cubicBezTo>
                    <a:pt x="1850" y="2553"/>
                    <a:pt x="845" y="5087"/>
                    <a:pt x="571" y="7529"/>
                  </a:cubicBezTo>
                  <a:cubicBezTo>
                    <a:pt x="549" y="7598"/>
                    <a:pt x="571" y="7643"/>
                    <a:pt x="571" y="7689"/>
                  </a:cubicBezTo>
                  <a:cubicBezTo>
                    <a:pt x="1" y="11318"/>
                    <a:pt x="822" y="15221"/>
                    <a:pt x="2763" y="18280"/>
                  </a:cubicBezTo>
                  <a:cubicBezTo>
                    <a:pt x="4041" y="20311"/>
                    <a:pt x="5890" y="21932"/>
                    <a:pt x="8195" y="22662"/>
                  </a:cubicBezTo>
                  <a:cubicBezTo>
                    <a:pt x="9203" y="22986"/>
                    <a:pt x="10246" y="23141"/>
                    <a:pt x="11287" y="23141"/>
                  </a:cubicBezTo>
                  <a:cubicBezTo>
                    <a:pt x="12814" y="23141"/>
                    <a:pt x="14339" y="22807"/>
                    <a:pt x="15750" y="22183"/>
                  </a:cubicBezTo>
                  <a:cubicBezTo>
                    <a:pt x="18078" y="21133"/>
                    <a:pt x="20087" y="19307"/>
                    <a:pt x="21365" y="17093"/>
                  </a:cubicBezTo>
                  <a:cubicBezTo>
                    <a:pt x="22598" y="14970"/>
                    <a:pt x="23009" y="12528"/>
                    <a:pt x="22529" y="10131"/>
                  </a:cubicBezTo>
                  <a:cubicBezTo>
                    <a:pt x="21502" y="5110"/>
                    <a:pt x="17211" y="1686"/>
                    <a:pt x="12395" y="545"/>
                  </a:cubicBezTo>
                  <a:cubicBezTo>
                    <a:pt x="11140" y="242"/>
                    <a:pt x="9716" y="0"/>
                    <a:pt x="83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9" name="Google Shape;1159;p37"/>
            <p:cNvSpPr/>
            <p:nvPr/>
          </p:nvSpPr>
          <p:spPr>
            <a:xfrm>
              <a:off x="4832850" y="4094200"/>
              <a:ext cx="292175" cy="273000"/>
            </a:xfrm>
            <a:custGeom>
              <a:rect b="b" l="l" r="r" t="t"/>
              <a:pathLst>
                <a:path extrusionOk="0" h="10920" w="11687">
                  <a:moveTo>
                    <a:pt x="4301" y="761"/>
                  </a:moveTo>
                  <a:cubicBezTo>
                    <a:pt x="4948" y="761"/>
                    <a:pt x="5577" y="847"/>
                    <a:pt x="6072" y="964"/>
                  </a:cubicBezTo>
                  <a:cubicBezTo>
                    <a:pt x="8012" y="1444"/>
                    <a:pt x="9998" y="2768"/>
                    <a:pt x="10523" y="4822"/>
                  </a:cubicBezTo>
                  <a:cubicBezTo>
                    <a:pt x="11048" y="6876"/>
                    <a:pt x="9427" y="8588"/>
                    <a:pt x="7761" y="9501"/>
                  </a:cubicBezTo>
                  <a:cubicBezTo>
                    <a:pt x="6957" y="9928"/>
                    <a:pt x="6072" y="10174"/>
                    <a:pt x="5209" y="10174"/>
                  </a:cubicBezTo>
                  <a:cubicBezTo>
                    <a:pt x="4134" y="10174"/>
                    <a:pt x="3093" y="9793"/>
                    <a:pt x="2283" y="8908"/>
                  </a:cubicBezTo>
                  <a:cubicBezTo>
                    <a:pt x="594" y="7036"/>
                    <a:pt x="754" y="4365"/>
                    <a:pt x="1233" y="2060"/>
                  </a:cubicBezTo>
                  <a:cubicBezTo>
                    <a:pt x="1772" y="1072"/>
                    <a:pt x="3067" y="761"/>
                    <a:pt x="4301" y="761"/>
                  </a:cubicBezTo>
                  <a:close/>
                  <a:moveTo>
                    <a:pt x="4332" y="1"/>
                  </a:moveTo>
                  <a:cubicBezTo>
                    <a:pt x="3014" y="1"/>
                    <a:pt x="1677" y="328"/>
                    <a:pt x="891" y="1238"/>
                  </a:cubicBezTo>
                  <a:cubicBezTo>
                    <a:pt x="731" y="1261"/>
                    <a:pt x="594" y="1330"/>
                    <a:pt x="571" y="1512"/>
                  </a:cubicBezTo>
                  <a:cubicBezTo>
                    <a:pt x="548" y="1604"/>
                    <a:pt x="525" y="1695"/>
                    <a:pt x="503" y="1786"/>
                  </a:cubicBezTo>
                  <a:cubicBezTo>
                    <a:pt x="434" y="1946"/>
                    <a:pt x="366" y="2106"/>
                    <a:pt x="320" y="2288"/>
                  </a:cubicBezTo>
                  <a:cubicBezTo>
                    <a:pt x="274" y="2402"/>
                    <a:pt x="297" y="2517"/>
                    <a:pt x="366" y="2585"/>
                  </a:cubicBezTo>
                  <a:cubicBezTo>
                    <a:pt x="0" y="4822"/>
                    <a:pt x="23" y="7219"/>
                    <a:pt x="1461" y="9090"/>
                  </a:cubicBezTo>
                  <a:cubicBezTo>
                    <a:pt x="2434" y="10343"/>
                    <a:pt x="3806" y="10920"/>
                    <a:pt x="5239" y="10920"/>
                  </a:cubicBezTo>
                  <a:cubicBezTo>
                    <a:pt x="6027" y="10920"/>
                    <a:pt x="6833" y="10746"/>
                    <a:pt x="7601" y="10414"/>
                  </a:cubicBezTo>
                  <a:cubicBezTo>
                    <a:pt x="9655" y="9524"/>
                    <a:pt x="11687" y="7538"/>
                    <a:pt x="11367" y="5141"/>
                  </a:cubicBezTo>
                  <a:cubicBezTo>
                    <a:pt x="11048" y="2745"/>
                    <a:pt x="8902" y="1033"/>
                    <a:pt x="6734" y="348"/>
                  </a:cubicBezTo>
                  <a:cubicBezTo>
                    <a:pt x="6048" y="141"/>
                    <a:pt x="5194" y="1"/>
                    <a:pt x="433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0" name="Google Shape;1160;p37"/>
            <p:cNvSpPr/>
            <p:nvPr/>
          </p:nvSpPr>
          <p:spPr>
            <a:xfrm>
              <a:off x="4974375" y="4233575"/>
              <a:ext cx="575" cy="575"/>
            </a:xfrm>
            <a:custGeom>
              <a:rect b="b" l="l" r="r" t="t"/>
              <a:pathLst>
                <a:path extrusionOk="0" h="23" w="23">
                  <a:moveTo>
                    <a:pt x="23" y="0"/>
                  </a:moveTo>
                  <a:cubicBezTo>
                    <a:pt x="23" y="23"/>
                    <a:pt x="0" y="23"/>
                    <a:pt x="0" y="23"/>
                  </a:cubicBezTo>
                  <a:cubicBezTo>
                    <a:pt x="23" y="23"/>
                    <a:pt x="23" y="23"/>
                    <a:pt x="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1" name="Google Shape;1161;p37"/>
            <p:cNvSpPr/>
            <p:nvPr/>
          </p:nvSpPr>
          <p:spPr>
            <a:xfrm>
              <a:off x="4977225" y="4222150"/>
              <a:ext cx="575" cy="25"/>
            </a:xfrm>
            <a:custGeom>
              <a:rect b="b" l="l" r="r" t="t"/>
              <a:pathLst>
                <a:path extrusionOk="0" h="1" w="23">
                  <a:moveTo>
                    <a:pt x="23" y="1"/>
                  </a:moveTo>
                  <a:cubicBezTo>
                    <a:pt x="0" y="1"/>
                    <a:pt x="0" y="1"/>
                    <a:pt x="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2" name="Google Shape;1162;p37"/>
            <p:cNvSpPr/>
            <p:nvPr/>
          </p:nvSpPr>
          <p:spPr>
            <a:xfrm>
              <a:off x="4915600" y="4190775"/>
              <a:ext cx="82750" cy="69875"/>
            </a:xfrm>
            <a:custGeom>
              <a:rect b="b" l="l" r="r" t="t"/>
              <a:pathLst>
                <a:path extrusionOk="0" h="2795" w="3310">
                  <a:moveTo>
                    <a:pt x="1643" y="753"/>
                  </a:moveTo>
                  <a:cubicBezTo>
                    <a:pt x="1666" y="776"/>
                    <a:pt x="1712" y="776"/>
                    <a:pt x="1735" y="776"/>
                  </a:cubicBezTo>
                  <a:cubicBezTo>
                    <a:pt x="1803" y="799"/>
                    <a:pt x="1849" y="822"/>
                    <a:pt x="1917" y="845"/>
                  </a:cubicBezTo>
                  <a:lnTo>
                    <a:pt x="1940" y="845"/>
                  </a:lnTo>
                  <a:cubicBezTo>
                    <a:pt x="1963" y="868"/>
                    <a:pt x="1986" y="890"/>
                    <a:pt x="2031" y="913"/>
                  </a:cubicBezTo>
                  <a:cubicBezTo>
                    <a:pt x="2077" y="936"/>
                    <a:pt x="2123" y="959"/>
                    <a:pt x="2146" y="982"/>
                  </a:cubicBezTo>
                  <a:cubicBezTo>
                    <a:pt x="2214" y="1005"/>
                    <a:pt x="2260" y="1050"/>
                    <a:pt x="2305" y="1073"/>
                  </a:cubicBezTo>
                  <a:cubicBezTo>
                    <a:pt x="2351" y="1096"/>
                    <a:pt x="2374" y="1119"/>
                    <a:pt x="2397" y="1141"/>
                  </a:cubicBezTo>
                  <a:cubicBezTo>
                    <a:pt x="2420" y="1164"/>
                    <a:pt x="2442" y="1187"/>
                    <a:pt x="2465" y="1210"/>
                  </a:cubicBezTo>
                  <a:cubicBezTo>
                    <a:pt x="2465" y="1233"/>
                    <a:pt x="2465" y="1233"/>
                    <a:pt x="2465" y="1233"/>
                  </a:cubicBezTo>
                  <a:cubicBezTo>
                    <a:pt x="2465" y="1256"/>
                    <a:pt x="2488" y="1278"/>
                    <a:pt x="2488" y="1278"/>
                  </a:cubicBezTo>
                  <a:cubicBezTo>
                    <a:pt x="2488" y="1284"/>
                    <a:pt x="2488" y="1290"/>
                    <a:pt x="2488" y="1301"/>
                  </a:cubicBezTo>
                  <a:cubicBezTo>
                    <a:pt x="2511" y="1324"/>
                    <a:pt x="2511" y="1347"/>
                    <a:pt x="2511" y="1347"/>
                  </a:cubicBezTo>
                  <a:cubicBezTo>
                    <a:pt x="2511" y="1370"/>
                    <a:pt x="2511" y="1393"/>
                    <a:pt x="2511" y="1393"/>
                  </a:cubicBezTo>
                  <a:cubicBezTo>
                    <a:pt x="2511" y="1415"/>
                    <a:pt x="2511" y="1438"/>
                    <a:pt x="2511" y="1438"/>
                  </a:cubicBezTo>
                  <a:cubicBezTo>
                    <a:pt x="2511" y="1438"/>
                    <a:pt x="2511" y="1438"/>
                    <a:pt x="2511" y="1461"/>
                  </a:cubicBezTo>
                  <a:cubicBezTo>
                    <a:pt x="2511" y="1484"/>
                    <a:pt x="2488" y="1507"/>
                    <a:pt x="2488" y="1530"/>
                  </a:cubicBezTo>
                  <a:cubicBezTo>
                    <a:pt x="2488" y="1535"/>
                    <a:pt x="2485" y="1544"/>
                    <a:pt x="2481" y="1553"/>
                  </a:cubicBezTo>
                  <a:lnTo>
                    <a:pt x="2481" y="1553"/>
                  </a:lnTo>
                  <a:cubicBezTo>
                    <a:pt x="2465" y="1557"/>
                    <a:pt x="2465" y="1578"/>
                    <a:pt x="2465" y="1598"/>
                  </a:cubicBezTo>
                  <a:cubicBezTo>
                    <a:pt x="2442" y="1644"/>
                    <a:pt x="2397" y="1689"/>
                    <a:pt x="2374" y="1712"/>
                  </a:cubicBezTo>
                  <a:cubicBezTo>
                    <a:pt x="2374" y="1735"/>
                    <a:pt x="2351" y="1735"/>
                    <a:pt x="2351" y="1735"/>
                  </a:cubicBezTo>
                  <a:cubicBezTo>
                    <a:pt x="2351" y="1758"/>
                    <a:pt x="2328" y="1758"/>
                    <a:pt x="2328" y="1781"/>
                  </a:cubicBezTo>
                  <a:cubicBezTo>
                    <a:pt x="2305" y="1803"/>
                    <a:pt x="2260" y="1826"/>
                    <a:pt x="2237" y="1872"/>
                  </a:cubicBezTo>
                  <a:cubicBezTo>
                    <a:pt x="2237" y="1872"/>
                    <a:pt x="2191" y="1895"/>
                    <a:pt x="2168" y="1918"/>
                  </a:cubicBezTo>
                  <a:cubicBezTo>
                    <a:pt x="2146" y="1940"/>
                    <a:pt x="2100" y="1940"/>
                    <a:pt x="2054" y="1963"/>
                  </a:cubicBezTo>
                  <a:cubicBezTo>
                    <a:pt x="2009" y="1986"/>
                    <a:pt x="1986" y="1986"/>
                    <a:pt x="1940" y="2009"/>
                  </a:cubicBezTo>
                  <a:cubicBezTo>
                    <a:pt x="1895" y="2009"/>
                    <a:pt x="1849" y="2032"/>
                    <a:pt x="1826" y="2032"/>
                  </a:cubicBezTo>
                  <a:lnTo>
                    <a:pt x="1780" y="2032"/>
                  </a:lnTo>
                  <a:cubicBezTo>
                    <a:pt x="1758" y="2032"/>
                    <a:pt x="1735" y="2032"/>
                    <a:pt x="1712" y="2055"/>
                  </a:cubicBezTo>
                  <a:cubicBezTo>
                    <a:pt x="1666" y="2055"/>
                    <a:pt x="1621" y="2055"/>
                    <a:pt x="1575" y="2032"/>
                  </a:cubicBezTo>
                  <a:lnTo>
                    <a:pt x="1461" y="2032"/>
                  </a:lnTo>
                  <a:cubicBezTo>
                    <a:pt x="1415" y="2009"/>
                    <a:pt x="1370" y="2009"/>
                    <a:pt x="1324" y="1986"/>
                  </a:cubicBezTo>
                  <a:cubicBezTo>
                    <a:pt x="1324" y="1986"/>
                    <a:pt x="1301" y="1963"/>
                    <a:pt x="1278" y="1963"/>
                  </a:cubicBezTo>
                  <a:lnTo>
                    <a:pt x="1255" y="1963"/>
                  </a:lnTo>
                  <a:cubicBezTo>
                    <a:pt x="1210" y="1940"/>
                    <a:pt x="1164" y="1895"/>
                    <a:pt x="1118" y="1872"/>
                  </a:cubicBezTo>
                  <a:cubicBezTo>
                    <a:pt x="1096" y="1849"/>
                    <a:pt x="1073" y="1826"/>
                    <a:pt x="1073" y="1803"/>
                  </a:cubicBezTo>
                  <a:cubicBezTo>
                    <a:pt x="1050" y="1803"/>
                    <a:pt x="1027" y="1781"/>
                    <a:pt x="1027" y="1758"/>
                  </a:cubicBezTo>
                  <a:cubicBezTo>
                    <a:pt x="1004" y="1758"/>
                    <a:pt x="1004" y="1758"/>
                    <a:pt x="1004" y="1735"/>
                  </a:cubicBezTo>
                  <a:cubicBezTo>
                    <a:pt x="982" y="1689"/>
                    <a:pt x="959" y="1644"/>
                    <a:pt x="936" y="1598"/>
                  </a:cubicBezTo>
                  <a:cubicBezTo>
                    <a:pt x="913" y="1575"/>
                    <a:pt x="913" y="1552"/>
                    <a:pt x="890" y="1507"/>
                  </a:cubicBezTo>
                  <a:cubicBezTo>
                    <a:pt x="890" y="1484"/>
                    <a:pt x="890" y="1461"/>
                    <a:pt x="890" y="1438"/>
                  </a:cubicBezTo>
                  <a:lnTo>
                    <a:pt x="867" y="1438"/>
                  </a:lnTo>
                  <a:lnTo>
                    <a:pt x="867" y="1415"/>
                  </a:lnTo>
                  <a:cubicBezTo>
                    <a:pt x="867" y="1370"/>
                    <a:pt x="867" y="1324"/>
                    <a:pt x="867" y="1278"/>
                  </a:cubicBezTo>
                  <a:cubicBezTo>
                    <a:pt x="867" y="1278"/>
                    <a:pt x="867" y="1278"/>
                    <a:pt x="867" y="1256"/>
                  </a:cubicBezTo>
                  <a:cubicBezTo>
                    <a:pt x="867" y="1233"/>
                    <a:pt x="890" y="1187"/>
                    <a:pt x="890" y="1187"/>
                  </a:cubicBezTo>
                  <a:cubicBezTo>
                    <a:pt x="890" y="1164"/>
                    <a:pt x="890" y="1164"/>
                    <a:pt x="890" y="1164"/>
                  </a:cubicBezTo>
                  <a:cubicBezTo>
                    <a:pt x="982" y="1141"/>
                    <a:pt x="1073" y="1073"/>
                    <a:pt x="1118" y="982"/>
                  </a:cubicBezTo>
                  <a:cubicBezTo>
                    <a:pt x="1118" y="959"/>
                    <a:pt x="1141" y="936"/>
                    <a:pt x="1141" y="913"/>
                  </a:cubicBezTo>
                  <a:lnTo>
                    <a:pt x="1164" y="913"/>
                  </a:lnTo>
                  <a:cubicBezTo>
                    <a:pt x="1164" y="913"/>
                    <a:pt x="1187" y="890"/>
                    <a:pt x="1187" y="868"/>
                  </a:cubicBezTo>
                  <a:cubicBezTo>
                    <a:pt x="1210" y="868"/>
                    <a:pt x="1233" y="845"/>
                    <a:pt x="1233" y="845"/>
                  </a:cubicBezTo>
                  <a:cubicBezTo>
                    <a:pt x="1255" y="845"/>
                    <a:pt x="1255" y="822"/>
                    <a:pt x="1255" y="822"/>
                  </a:cubicBezTo>
                  <a:cubicBezTo>
                    <a:pt x="1278" y="822"/>
                    <a:pt x="1301" y="799"/>
                    <a:pt x="1324" y="799"/>
                  </a:cubicBezTo>
                  <a:cubicBezTo>
                    <a:pt x="1370" y="799"/>
                    <a:pt x="1392" y="776"/>
                    <a:pt x="1438" y="776"/>
                  </a:cubicBezTo>
                  <a:cubicBezTo>
                    <a:pt x="1438" y="753"/>
                    <a:pt x="1461" y="753"/>
                    <a:pt x="1461" y="753"/>
                  </a:cubicBezTo>
                  <a:close/>
                  <a:moveTo>
                    <a:pt x="1519" y="0"/>
                  </a:moveTo>
                  <a:cubicBezTo>
                    <a:pt x="1432" y="0"/>
                    <a:pt x="1344" y="7"/>
                    <a:pt x="1255" y="23"/>
                  </a:cubicBezTo>
                  <a:cubicBezTo>
                    <a:pt x="1004" y="69"/>
                    <a:pt x="776" y="206"/>
                    <a:pt x="593" y="411"/>
                  </a:cubicBezTo>
                  <a:cubicBezTo>
                    <a:pt x="502" y="434"/>
                    <a:pt x="411" y="480"/>
                    <a:pt x="342" y="571"/>
                  </a:cubicBezTo>
                  <a:cubicBezTo>
                    <a:pt x="0" y="1027"/>
                    <a:pt x="46" y="1735"/>
                    <a:pt x="388" y="2169"/>
                  </a:cubicBezTo>
                  <a:cubicBezTo>
                    <a:pt x="684" y="2594"/>
                    <a:pt x="1175" y="2795"/>
                    <a:pt x="1678" y="2795"/>
                  </a:cubicBezTo>
                  <a:cubicBezTo>
                    <a:pt x="1796" y="2795"/>
                    <a:pt x="1915" y="2784"/>
                    <a:pt x="2031" y="2762"/>
                  </a:cubicBezTo>
                  <a:cubicBezTo>
                    <a:pt x="2579" y="2671"/>
                    <a:pt x="3104" y="2237"/>
                    <a:pt x="3241" y="1689"/>
                  </a:cubicBezTo>
                  <a:cubicBezTo>
                    <a:pt x="3310" y="1393"/>
                    <a:pt x="3264" y="1073"/>
                    <a:pt x="3104" y="822"/>
                  </a:cubicBezTo>
                  <a:cubicBezTo>
                    <a:pt x="2922" y="548"/>
                    <a:pt x="2625" y="343"/>
                    <a:pt x="2351" y="206"/>
                  </a:cubicBezTo>
                  <a:cubicBezTo>
                    <a:pt x="2087" y="83"/>
                    <a:pt x="1810" y="0"/>
                    <a:pt x="151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63" name="Google Shape;1163;p37"/>
          <p:cNvGrpSpPr/>
          <p:nvPr/>
        </p:nvGrpSpPr>
        <p:grpSpPr>
          <a:xfrm>
            <a:off x="-213000" y="-6762"/>
            <a:ext cx="572925" cy="787025"/>
            <a:chOff x="3127800" y="2228675"/>
            <a:chExt cx="572925" cy="787025"/>
          </a:xfrm>
        </p:grpSpPr>
        <p:sp>
          <p:nvSpPr>
            <p:cNvPr id="1164" name="Google Shape;1164;p37"/>
            <p:cNvSpPr/>
            <p:nvPr/>
          </p:nvSpPr>
          <p:spPr>
            <a:xfrm>
              <a:off x="3150625" y="2450925"/>
              <a:ext cx="103300" cy="131100"/>
            </a:xfrm>
            <a:custGeom>
              <a:rect b="b" l="l" r="r" t="t"/>
              <a:pathLst>
                <a:path extrusionOk="0" h="5244" w="4132">
                  <a:moveTo>
                    <a:pt x="3059" y="0"/>
                  </a:moveTo>
                  <a:cubicBezTo>
                    <a:pt x="2734" y="0"/>
                    <a:pt x="2420" y="152"/>
                    <a:pt x="2237" y="457"/>
                  </a:cubicBezTo>
                  <a:cubicBezTo>
                    <a:pt x="1575" y="1575"/>
                    <a:pt x="913" y="2693"/>
                    <a:pt x="251" y="3812"/>
                  </a:cubicBezTo>
                  <a:cubicBezTo>
                    <a:pt x="0" y="4246"/>
                    <a:pt x="137" y="4885"/>
                    <a:pt x="594" y="5113"/>
                  </a:cubicBezTo>
                  <a:cubicBezTo>
                    <a:pt x="752" y="5200"/>
                    <a:pt x="925" y="5243"/>
                    <a:pt x="1094" y="5243"/>
                  </a:cubicBezTo>
                  <a:cubicBezTo>
                    <a:pt x="1411" y="5243"/>
                    <a:pt x="1716" y="5091"/>
                    <a:pt x="1895" y="4793"/>
                  </a:cubicBezTo>
                  <a:cubicBezTo>
                    <a:pt x="2557" y="3652"/>
                    <a:pt x="3219" y="2534"/>
                    <a:pt x="3881" y="1415"/>
                  </a:cubicBezTo>
                  <a:cubicBezTo>
                    <a:pt x="4132" y="1004"/>
                    <a:pt x="3995" y="365"/>
                    <a:pt x="3538" y="114"/>
                  </a:cubicBezTo>
                  <a:cubicBezTo>
                    <a:pt x="3386" y="38"/>
                    <a:pt x="3221" y="0"/>
                    <a:pt x="30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5" name="Google Shape;1165;p37"/>
            <p:cNvSpPr/>
            <p:nvPr/>
          </p:nvSpPr>
          <p:spPr>
            <a:xfrm>
              <a:off x="3291575" y="2539800"/>
              <a:ext cx="99875" cy="135275"/>
            </a:xfrm>
            <a:custGeom>
              <a:rect b="b" l="l" r="r" t="t"/>
              <a:pathLst>
                <a:path extrusionOk="0" h="5411" w="3995">
                  <a:moveTo>
                    <a:pt x="2909" y="1"/>
                  </a:moveTo>
                  <a:cubicBezTo>
                    <a:pt x="2584" y="1"/>
                    <a:pt x="2278" y="169"/>
                    <a:pt x="2077" y="462"/>
                  </a:cubicBezTo>
                  <a:cubicBezTo>
                    <a:pt x="1324" y="1581"/>
                    <a:pt x="685" y="2768"/>
                    <a:pt x="160" y="4000"/>
                  </a:cubicBezTo>
                  <a:cubicBezTo>
                    <a:pt x="69" y="4228"/>
                    <a:pt x="0" y="4457"/>
                    <a:pt x="69" y="4708"/>
                  </a:cubicBezTo>
                  <a:cubicBezTo>
                    <a:pt x="114" y="4936"/>
                    <a:pt x="297" y="5187"/>
                    <a:pt x="502" y="5301"/>
                  </a:cubicBezTo>
                  <a:cubicBezTo>
                    <a:pt x="644" y="5372"/>
                    <a:pt x="819" y="5410"/>
                    <a:pt x="995" y="5410"/>
                  </a:cubicBezTo>
                  <a:cubicBezTo>
                    <a:pt x="1329" y="5410"/>
                    <a:pt x="1669" y="5273"/>
                    <a:pt x="1803" y="4959"/>
                  </a:cubicBezTo>
                  <a:cubicBezTo>
                    <a:pt x="2328" y="3726"/>
                    <a:pt x="2968" y="2539"/>
                    <a:pt x="3721" y="1444"/>
                  </a:cubicBezTo>
                  <a:cubicBezTo>
                    <a:pt x="3995" y="1010"/>
                    <a:pt x="3812" y="371"/>
                    <a:pt x="3378" y="120"/>
                  </a:cubicBezTo>
                  <a:cubicBezTo>
                    <a:pt x="3224" y="39"/>
                    <a:pt x="3064" y="1"/>
                    <a:pt x="29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6" name="Google Shape;1166;p37"/>
            <p:cNvSpPr/>
            <p:nvPr/>
          </p:nvSpPr>
          <p:spPr>
            <a:xfrm>
              <a:off x="3429100" y="2620975"/>
              <a:ext cx="88475" cy="129675"/>
            </a:xfrm>
            <a:custGeom>
              <a:rect b="b" l="l" r="r" t="t"/>
              <a:pathLst>
                <a:path extrusionOk="0" h="5187" w="3539">
                  <a:moveTo>
                    <a:pt x="2558" y="1"/>
                  </a:moveTo>
                  <a:cubicBezTo>
                    <a:pt x="2390" y="1"/>
                    <a:pt x="2218" y="36"/>
                    <a:pt x="2077" y="114"/>
                  </a:cubicBezTo>
                  <a:cubicBezTo>
                    <a:pt x="1849" y="274"/>
                    <a:pt x="1712" y="456"/>
                    <a:pt x="1621" y="708"/>
                  </a:cubicBezTo>
                  <a:cubicBezTo>
                    <a:pt x="1575" y="844"/>
                    <a:pt x="1507" y="1004"/>
                    <a:pt x="1461" y="1141"/>
                  </a:cubicBezTo>
                  <a:cubicBezTo>
                    <a:pt x="1438" y="1210"/>
                    <a:pt x="1392" y="1278"/>
                    <a:pt x="1370" y="1324"/>
                  </a:cubicBezTo>
                  <a:cubicBezTo>
                    <a:pt x="1370" y="1347"/>
                    <a:pt x="1370" y="1369"/>
                    <a:pt x="1347" y="1415"/>
                  </a:cubicBezTo>
                  <a:cubicBezTo>
                    <a:pt x="1324" y="1438"/>
                    <a:pt x="1278" y="1575"/>
                    <a:pt x="1278" y="1598"/>
                  </a:cubicBezTo>
                  <a:cubicBezTo>
                    <a:pt x="1233" y="1666"/>
                    <a:pt x="1210" y="1712"/>
                    <a:pt x="1187" y="1780"/>
                  </a:cubicBezTo>
                  <a:cubicBezTo>
                    <a:pt x="1119" y="1917"/>
                    <a:pt x="1073" y="2054"/>
                    <a:pt x="1004" y="2168"/>
                  </a:cubicBezTo>
                  <a:cubicBezTo>
                    <a:pt x="753" y="2716"/>
                    <a:pt x="502" y="3241"/>
                    <a:pt x="228" y="3766"/>
                  </a:cubicBezTo>
                  <a:cubicBezTo>
                    <a:pt x="0" y="4223"/>
                    <a:pt x="91" y="4816"/>
                    <a:pt x="571" y="5067"/>
                  </a:cubicBezTo>
                  <a:cubicBezTo>
                    <a:pt x="720" y="5146"/>
                    <a:pt x="891" y="5186"/>
                    <a:pt x="1061" y="5186"/>
                  </a:cubicBezTo>
                  <a:cubicBezTo>
                    <a:pt x="1386" y="5186"/>
                    <a:pt x="1707" y="5039"/>
                    <a:pt x="1872" y="4725"/>
                  </a:cubicBezTo>
                  <a:cubicBezTo>
                    <a:pt x="2465" y="3583"/>
                    <a:pt x="2990" y="2397"/>
                    <a:pt x="3470" y="1187"/>
                  </a:cubicBezTo>
                  <a:cubicBezTo>
                    <a:pt x="3538" y="981"/>
                    <a:pt x="3470" y="685"/>
                    <a:pt x="3378" y="479"/>
                  </a:cubicBezTo>
                  <a:cubicBezTo>
                    <a:pt x="3264" y="274"/>
                    <a:pt x="3013" y="91"/>
                    <a:pt x="2785" y="23"/>
                  </a:cubicBezTo>
                  <a:cubicBezTo>
                    <a:pt x="2713" y="8"/>
                    <a:pt x="2636" y="1"/>
                    <a:pt x="25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7" name="Google Shape;1167;p37"/>
            <p:cNvSpPr/>
            <p:nvPr/>
          </p:nvSpPr>
          <p:spPr>
            <a:xfrm>
              <a:off x="3574025" y="2684625"/>
              <a:ext cx="93625" cy="112950"/>
            </a:xfrm>
            <a:custGeom>
              <a:rect b="b" l="l" r="r" t="t"/>
              <a:pathLst>
                <a:path extrusionOk="0" h="4518" w="3745">
                  <a:moveTo>
                    <a:pt x="2671" y="0"/>
                  </a:moveTo>
                  <a:cubicBezTo>
                    <a:pt x="2347" y="0"/>
                    <a:pt x="2032" y="163"/>
                    <a:pt x="1850" y="467"/>
                  </a:cubicBezTo>
                  <a:lnTo>
                    <a:pt x="275" y="3092"/>
                  </a:lnTo>
                  <a:cubicBezTo>
                    <a:pt x="1" y="3525"/>
                    <a:pt x="161" y="4165"/>
                    <a:pt x="594" y="4393"/>
                  </a:cubicBezTo>
                  <a:cubicBezTo>
                    <a:pt x="754" y="4477"/>
                    <a:pt x="921" y="4517"/>
                    <a:pt x="1084" y="4517"/>
                  </a:cubicBezTo>
                  <a:cubicBezTo>
                    <a:pt x="1408" y="4517"/>
                    <a:pt x="1713" y="4355"/>
                    <a:pt x="1895" y="4050"/>
                  </a:cubicBezTo>
                  <a:lnTo>
                    <a:pt x="3493" y="1426"/>
                  </a:lnTo>
                  <a:cubicBezTo>
                    <a:pt x="3744" y="992"/>
                    <a:pt x="3607" y="353"/>
                    <a:pt x="3151" y="124"/>
                  </a:cubicBezTo>
                  <a:cubicBezTo>
                    <a:pt x="2998" y="41"/>
                    <a:pt x="2834" y="0"/>
                    <a:pt x="26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8" name="Google Shape;1168;p37"/>
            <p:cNvSpPr/>
            <p:nvPr/>
          </p:nvSpPr>
          <p:spPr>
            <a:xfrm>
              <a:off x="3570600" y="2511325"/>
              <a:ext cx="85050" cy="119350"/>
            </a:xfrm>
            <a:custGeom>
              <a:rect b="b" l="l" r="r" t="t"/>
              <a:pathLst>
                <a:path extrusionOk="0" h="4774" w="3402">
                  <a:moveTo>
                    <a:pt x="2374" y="1"/>
                  </a:moveTo>
                  <a:cubicBezTo>
                    <a:pt x="1945" y="1"/>
                    <a:pt x="1536" y="265"/>
                    <a:pt x="1439" y="711"/>
                  </a:cubicBezTo>
                  <a:cubicBezTo>
                    <a:pt x="1347" y="1053"/>
                    <a:pt x="1233" y="1373"/>
                    <a:pt x="1096" y="1715"/>
                  </a:cubicBezTo>
                  <a:cubicBezTo>
                    <a:pt x="868" y="2263"/>
                    <a:pt x="571" y="2765"/>
                    <a:pt x="206" y="3245"/>
                  </a:cubicBezTo>
                  <a:lnTo>
                    <a:pt x="252" y="3153"/>
                  </a:lnTo>
                  <a:lnTo>
                    <a:pt x="252" y="3153"/>
                  </a:lnTo>
                  <a:cubicBezTo>
                    <a:pt x="115" y="3359"/>
                    <a:pt x="1" y="3541"/>
                    <a:pt x="1" y="3815"/>
                  </a:cubicBezTo>
                  <a:cubicBezTo>
                    <a:pt x="1" y="4044"/>
                    <a:pt x="92" y="4317"/>
                    <a:pt x="252" y="4477"/>
                  </a:cubicBezTo>
                  <a:cubicBezTo>
                    <a:pt x="434" y="4637"/>
                    <a:pt x="686" y="4774"/>
                    <a:pt x="937" y="4774"/>
                  </a:cubicBezTo>
                  <a:cubicBezTo>
                    <a:pt x="1165" y="4751"/>
                    <a:pt x="1462" y="4683"/>
                    <a:pt x="1599" y="4500"/>
                  </a:cubicBezTo>
                  <a:cubicBezTo>
                    <a:pt x="2397" y="3519"/>
                    <a:pt x="2968" y="2423"/>
                    <a:pt x="3265" y="1190"/>
                  </a:cubicBezTo>
                  <a:cubicBezTo>
                    <a:pt x="3402" y="711"/>
                    <a:pt x="3105" y="140"/>
                    <a:pt x="2603" y="26"/>
                  </a:cubicBezTo>
                  <a:cubicBezTo>
                    <a:pt x="2527" y="9"/>
                    <a:pt x="2450" y="1"/>
                    <a:pt x="237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9" name="Google Shape;1169;p37"/>
            <p:cNvSpPr/>
            <p:nvPr/>
          </p:nvSpPr>
          <p:spPr>
            <a:xfrm>
              <a:off x="3445650" y="2431250"/>
              <a:ext cx="94175" cy="115550"/>
            </a:xfrm>
            <a:custGeom>
              <a:rect b="b" l="l" r="r" t="t"/>
              <a:pathLst>
                <a:path extrusionOk="0" h="4622" w="3767">
                  <a:moveTo>
                    <a:pt x="2693" y="1"/>
                  </a:moveTo>
                  <a:cubicBezTo>
                    <a:pt x="2369" y="1"/>
                    <a:pt x="2054" y="163"/>
                    <a:pt x="1872" y="467"/>
                  </a:cubicBezTo>
                  <a:lnTo>
                    <a:pt x="251" y="3206"/>
                  </a:lnTo>
                  <a:cubicBezTo>
                    <a:pt x="0" y="3640"/>
                    <a:pt x="137" y="4256"/>
                    <a:pt x="594" y="4508"/>
                  </a:cubicBezTo>
                  <a:cubicBezTo>
                    <a:pt x="746" y="4584"/>
                    <a:pt x="913" y="4622"/>
                    <a:pt x="1078" y="4622"/>
                  </a:cubicBezTo>
                  <a:cubicBezTo>
                    <a:pt x="1408" y="4622"/>
                    <a:pt x="1727" y="4469"/>
                    <a:pt x="1895" y="4165"/>
                  </a:cubicBezTo>
                  <a:lnTo>
                    <a:pt x="3515" y="1426"/>
                  </a:lnTo>
                  <a:cubicBezTo>
                    <a:pt x="3766" y="992"/>
                    <a:pt x="3629" y="353"/>
                    <a:pt x="3173" y="125"/>
                  </a:cubicBezTo>
                  <a:cubicBezTo>
                    <a:pt x="3021" y="41"/>
                    <a:pt x="2856" y="1"/>
                    <a:pt x="26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0" name="Google Shape;1170;p37"/>
            <p:cNvSpPr/>
            <p:nvPr/>
          </p:nvSpPr>
          <p:spPr>
            <a:xfrm>
              <a:off x="3297275" y="2367475"/>
              <a:ext cx="98750" cy="113675"/>
            </a:xfrm>
            <a:custGeom>
              <a:rect b="b" l="l" r="r" t="t"/>
              <a:pathLst>
                <a:path extrusionOk="0" h="4547" w="3950">
                  <a:moveTo>
                    <a:pt x="2874" y="0"/>
                  </a:moveTo>
                  <a:cubicBezTo>
                    <a:pt x="2549" y="0"/>
                    <a:pt x="2233" y="168"/>
                    <a:pt x="2032" y="462"/>
                  </a:cubicBezTo>
                  <a:cubicBezTo>
                    <a:pt x="1461" y="1352"/>
                    <a:pt x="868" y="2242"/>
                    <a:pt x="274" y="3110"/>
                  </a:cubicBezTo>
                  <a:cubicBezTo>
                    <a:pt x="0" y="3543"/>
                    <a:pt x="183" y="4183"/>
                    <a:pt x="617" y="4411"/>
                  </a:cubicBezTo>
                  <a:cubicBezTo>
                    <a:pt x="778" y="4503"/>
                    <a:pt x="945" y="4546"/>
                    <a:pt x="1106" y="4546"/>
                  </a:cubicBezTo>
                  <a:cubicBezTo>
                    <a:pt x="1424" y="4546"/>
                    <a:pt x="1721" y="4379"/>
                    <a:pt x="1918" y="4091"/>
                  </a:cubicBezTo>
                  <a:lnTo>
                    <a:pt x="3675" y="1421"/>
                  </a:lnTo>
                  <a:cubicBezTo>
                    <a:pt x="3949" y="1010"/>
                    <a:pt x="3789" y="348"/>
                    <a:pt x="3333" y="120"/>
                  </a:cubicBezTo>
                  <a:cubicBezTo>
                    <a:pt x="3186" y="39"/>
                    <a:pt x="3029" y="0"/>
                    <a:pt x="28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1" name="Google Shape;1171;p37"/>
            <p:cNvSpPr/>
            <p:nvPr/>
          </p:nvSpPr>
          <p:spPr>
            <a:xfrm>
              <a:off x="3451925" y="2228675"/>
              <a:ext cx="79900" cy="109400"/>
            </a:xfrm>
            <a:custGeom>
              <a:rect b="b" l="l" r="r" t="t"/>
              <a:pathLst>
                <a:path extrusionOk="0" h="4376" w="3196">
                  <a:moveTo>
                    <a:pt x="2181" y="0"/>
                  </a:moveTo>
                  <a:cubicBezTo>
                    <a:pt x="1857" y="0"/>
                    <a:pt x="1540" y="144"/>
                    <a:pt x="1392" y="467"/>
                  </a:cubicBezTo>
                  <a:lnTo>
                    <a:pt x="183" y="2955"/>
                  </a:lnTo>
                  <a:cubicBezTo>
                    <a:pt x="69" y="3184"/>
                    <a:pt x="0" y="3435"/>
                    <a:pt x="69" y="3686"/>
                  </a:cubicBezTo>
                  <a:cubicBezTo>
                    <a:pt x="137" y="3914"/>
                    <a:pt x="297" y="4142"/>
                    <a:pt x="525" y="4256"/>
                  </a:cubicBezTo>
                  <a:cubicBezTo>
                    <a:pt x="667" y="4335"/>
                    <a:pt x="838" y="4376"/>
                    <a:pt x="1011" y="4376"/>
                  </a:cubicBezTo>
                  <a:cubicBezTo>
                    <a:pt x="1340" y="4376"/>
                    <a:pt x="1677" y="4228"/>
                    <a:pt x="1826" y="3914"/>
                  </a:cubicBezTo>
                  <a:lnTo>
                    <a:pt x="3013" y="1426"/>
                  </a:lnTo>
                  <a:cubicBezTo>
                    <a:pt x="3127" y="1198"/>
                    <a:pt x="3196" y="947"/>
                    <a:pt x="3127" y="696"/>
                  </a:cubicBezTo>
                  <a:cubicBezTo>
                    <a:pt x="3059" y="467"/>
                    <a:pt x="2899" y="216"/>
                    <a:pt x="2694" y="125"/>
                  </a:cubicBezTo>
                  <a:cubicBezTo>
                    <a:pt x="2539" y="44"/>
                    <a:pt x="2359" y="0"/>
                    <a:pt x="21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2" name="Google Shape;1172;p37"/>
            <p:cNvSpPr/>
            <p:nvPr/>
          </p:nvSpPr>
          <p:spPr>
            <a:xfrm>
              <a:off x="3607125" y="2317125"/>
              <a:ext cx="93600" cy="127000"/>
            </a:xfrm>
            <a:custGeom>
              <a:rect b="b" l="l" r="r" t="t"/>
              <a:pathLst>
                <a:path extrusionOk="0" h="5080" w="3744">
                  <a:moveTo>
                    <a:pt x="2643" y="1"/>
                  </a:moveTo>
                  <a:cubicBezTo>
                    <a:pt x="2324" y="1"/>
                    <a:pt x="2024" y="163"/>
                    <a:pt x="1827" y="467"/>
                  </a:cubicBezTo>
                  <a:cubicBezTo>
                    <a:pt x="1119" y="1540"/>
                    <a:pt x="548" y="2681"/>
                    <a:pt x="69" y="3891"/>
                  </a:cubicBezTo>
                  <a:cubicBezTo>
                    <a:pt x="1" y="4097"/>
                    <a:pt x="69" y="4416"/>
                    <a:pt x="160" y="4599"/>
                  </a:cubicBezTo>
                  <a:cubicBezTo>
                    <a:pt x="275" y="4804"/>
                    <a:pt x="526" y="5010"/>
                    <a:pt x="754" y="5055"/>
                  </a:cubicBezTo>
                  <a:cubicBezTo>
                    <a:pt x="833" y="5072"/>
                    <a:pt x="909" y="5080"/>
                    <a:pt x="982" y="5080"/>
                  </a:cubicBezTo>
                  <a:cubicBezTo>
                    <a:pt x="1416" y="5080"/>
                    <a:pt x="1742" y="4800"/>
                    <a:pt x="1918" y="4371"/>
                  </a:cubicBezTo>
                  <a:cubicBezTo>
                    <a:pt x="1941" y="4302"/>
                    <a:pt x="1986" y="4234"/>
                    <a:pt x="2009" y="4165"/>
                  </a:cubicBezTo>
                  <a:cubicBezTo>
                    <a:pt x="2009" y="4142"/>
                    <a:pt x="2009" y="4119"/>
                    <a:pt x="2032" y="4097"/>
                  </a:cubicBezTo>
                  <a:cubicBezTo>
                    <a:pt x="2078" y="3982"/>
                    <a:pt x="2146" y="3846"/>
                    <a:pt x="2192" y="3731"/>
                  </a:cubicBezTo>
                  <a:cubicBezTo>
                    <a:pt x="2306" y="3458"/>
                    <a:pt x="2443" y="3206"/>
                    <a:pt x="2580" y="2955"/>
                  </a:cubicBezTo>
                  <a:cubicBezTo>
                    <a:pt x="2854" y="2430"/>
                    <a:pt x="3151" y="1905"/>
                    <a:pt x="3470" y="1426"/>
                  </a:cubicBezTo>
                  <a:cubicBezTo>
                    <a:pt x="3744" y="1015"/>
                    <a:pt x="3561" y="353"/>
                    <a:pt x="3128" y="125"/>
                  </a:cubicBezTo>
                  <a:cubicBezTo>
                    <a:pt x="2968" y="41"/>
                    <a:pt x="2803" y="1"/>
                    <a:pt x="264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3" name="Google Shape;1173;p37"/>
            <p:cNvSpPr/>
            <p:nvPr/>
          </p:nvSpPr>
          <p:spPr>
            <a:xfrm>
              <a:off x="3176300" y="2631125"/>
              <a:ext cx="79350" cy="95650"/>
            </a:xfrm>
            <a:custGeom>
              <a:rect b="b" l="l" r="r" t="t"/>
              <a:pathLst>
                <a:path extrusionOk="0" h="3826" w="3174">
                  <a:moveTo>
                    <a:pt x="2148" y="0"/>
                  </a:moveTo>
                  <a:cubicBezTo>
                    <a:pt x="2079" y="0"/>
                    <a:pt x="2010" y="9"/>
                    <a:pt x="1941" y="28"/>
                  </a:cubicBezTo>
                  <a:lnTo>
                    <a:pt x="1735" y="119"/>
                  </a:lnTo>
                  <a:cubicBezTo>
                    <a:pt x="1575" y="210"/>
                    <a:pt x="1461" y="324"/>
                    <a:pt x="1370" y="484"/>
                  </a:cubicBezTo>
                  <a:cubicBezTo>
                    <a:pt x="914" y="1078"/>
                    <a:pt x="503" y="1717"/>
                    <a:pt x="183" y="2401"/>
                  </a:cubicBezTo>
                  <a:cubicBezTo>
                    <a:pt x="69" y="2630"/>
                    <a:pt x="1" y="2858"/>
                    <a:pt x="69" y="3109"/>
                  </a:cubicBezTo>
                  <a:cubicBezTo>
                    <a:pt x="137" y="3337"/>
                    <a:pt x="297" y="3588"/>
                    <a:pt x="503" y="3702"/>
                  </a:cubicBezTo>
                  <a:cubicBezTo>
                    <a:pt x="658" y="3780"/>
                    <a:pt x="823" y="3826"/>
                    <a:pt x="992" y="3826"/>
                  </a:cubicBezTo>
                  <a:cubicBezTo>
                    <a:pt x="1072" y="3826"/>
                    <a:pt x="1153" y="3816"/>
                    <a:pt x="1233" y="3794"/>
                  </a:cubicBezTo>
                  <a:cubicBezTo>
                    <a:pt x="1461" y="3725"/>
                    <a:pt x="1712" y="3588"/>
                    <a:pt x="1804" y="3360"/>
                  </a:cubicBezTo>
                  <a:cubicBezTo>
                    <a:pt x="2146" y="2675"/>
                    <a:pt x="2557" y="2036"/>
                    <a:pt x="3013" y="1443"/>
                  </a:cubicBezTo>
                  <a:cubicBezTo>
                    <a:pt x="3150" y="1260"/>
                    <a:pt x="3173" y="918"/>
                    <a:pt x="3105" y="712"/>
                  </a:cubicBezTo>
                  <a:cubicBezTo>
                    <a:pt x="3059" y="484"/>
                    <a:pt x="2876" y="256"/>
                    <a:pt x="2671" y="142"/>
                  </a:cubicBezTo>
                  <a:cubicBezTo>
                    <a:pt x="2506" y="59"/>
                    <a:pt x="2328" y="0"/>
                    <a:pt x="214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4" name="Google Shape;1174;p37"/>
            <p:cNvSpPr/>
            <p:nvPr/>
          </p:nvSpPr>
          <p:spPr>
            <a:xfrm>
              <a:off x="3289850" y="2746025"/>
              <a:ext cx="74775" cy="95025"/>
            </a:xfrm>
            <a:custGeom>
              <a:rect b="b" l="l" r="r" t="t"/>
              <a:pathLst>
                <a:path extrusionOk="0" h="3801" w="2991">
                  <a:moveTo>
                    <a:pt x="2023" y="0"/>
                  </a:moveTo>
                  <a:cubicBezTo>
                    <a:pt x="1943" y="0"/>
                    <a:pt x="1862" y="13"/>
                    <a:pt x="1781" y="42"/>
                  </a:cubicBezTo>
                  <a:cubicBezTo>
                    <a:pt x="1530" y="111"/>
                    <a:pt x="1347" y="248"/>
                    <a:pt x="1188" y="476"/>
                  </a:cubicBezTo>
                  <a:cubicBezTo>
                    <a:pt x="731" y="1138"/>
                    <a:pt x="389" y="1846"/>
                    <a:pt x="69" y="2599"/>
                  </a:cubicBezTo>
                  <a:cubicBezTo>
                    <a:pt x="1" y="2804"/>
                    <a:pt x="69" y="3124"/>
                    <a:pt x="161" y="3306"/>
                  </a:cubicBezTo>
                  <a:cubicBezTo>
                    <a:pt x="275" y="3535"/>
                    <a:pt x="526" y="3717"/>
                    <a:pt x="754" y="3763"/>
                  </a:cubicBezTo>
                  <a:cubicBezTo>
                    <a:pt x="836" y="3787"/>
                    <a:pt x="924" y="3800"/>
                    <a:pt x="1012" y="3800"/>
                  </a:cubicBezTo>
                  <a:cubicBezTo>
                    <a:pt x="1170" y="3800"/>
                    <a:pt x="1330" y="3759"/>
                    <a:pt x="1462" y="3672"/>
                  </a:cubicBezTo>
                  <a:cubicBezTo>
                    <a:pt x="1530" y="3626"/>
                    <a:pt x="1599" y="3580"/>
                    <a:pt x="1667" y="3535"/>
                  </a:cubicBezTo>
                  <a:cubicBezTo>
                    <a:pt x="1781" y="3420"/>
                    <a:pt x="1850" y="3284"/>
                    <a:pt x="1895" y="3124"/>
                  </a:cubicBezTo>
                  <a:cubicBezTo>
                    <a:pt x="2146" y="2530"/>
                    <a:pt x="2466" y="1960"/>
                    <a:pt x="2831" y="1435"/>
                  </a:cubicBezTo>
                  <a:cubicBezTo>
                    <a:pt x="2968" y="1252"/>
                    <a:pt x="2991" y="933"/>
                    <a:pt x="2945" y="704"/>
                  </a:cubicBezTo>
                  <a:cubicBezTo>
                    <a:pt x="2877" y="476"/>
                    <a:pt x="2717" y="248"/>
                    <a:pt x="2489" y="134"/>
                  </a:cubicBezTo>
                  <a:cubicBezTo>
                    <a:pt x="2350" y="56"/>
                    <a:pt x="2190" y="0"/>
                    <a:pt x="20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5" name="Google Shape;1175;p37"/>
            <p:cNvSpPr/>
            <p:nvPr/>
          </p:nvSpPr>
          <p:spPr>
            <a:xfrm>
              <a:off x="3463900" y="2821975"/>
              <a:ext cx="107875" cy="125375"/>
            </a:xfrm>
            <a:custGeom>
              <a:rect b="b" l="l" r="r" t="t"/>
              <a:pathLst>
                <a:path extrusionOk="0" h="5015" w="4315">
                  <a:moveTo>
                    <a:pt x="983" y="2710"/>
                  </a:moveTo>
                  <a:cubicBezTo>
                    <a:pt x="969" y="2726"/>
                    <a:pt x="963" y="2735"/>
                    <a:pt x="963" y="2735"/>
                  </a:cubicBezTo>
                  <a:cubicBezTo>
                    <a:pt x="964" y="2735"/>
                    <a:pt x="971" y="2727"/>
                    <a:pt x="983" y="2710"/>
                  </a:cubicBezTo>
                  <a:close/>
                  <a:moveTo>
                    <a:pt x="3248" y="1"/>
                  </a:moveTo>
                  <a:cubicBezTo>
                    <a:pt x="2926" y="1"/>
                    <a:pt x="2607" y="153"/>
                    <a:pt x="2443" y="451"/>
                  </a:cubicBezTo>
                  <a:cubicBezTo>
                    <a:pt x="2146" y="999"/>
                    <a:pt x="1826" y="1547"/>
                    <a:pt x="1461" y="2049"/>
                  </a:cubicBezTo>
                  <a:cubicBezTo>
                    <a:pt x="1370" y="2186"/>
                    <a:pt x="1279" y="2323"/>
                    <a:pt x="1187" y="2437"/>
                  </a:cubicBezTo>
                  <a:cubicBezTo>
                    <a:pt x="1142" y="2505"/>
                    <a:pt x="1096" y="2551"/>
                    <a:pt x="1050" y="2619"/>
                  </a:cubicBezTo>
                  <a:cubicBezTo>
                    <a:pt x="1030" y="2639"/>
                    <a:pt x="1028" y="2659"/>
                    <a:pt x="1012" y="2679"/>
                  </a:cubicBezTo>
                  <a:lnTo>
                    <a:pt x="1012" y="2679"/>
                  </a:lnTo>
                  <a:cubicBezTo>
                    <a:pt x="1022" y="2665"/>
                    <a:pt x="1028" y="2653"/>
                    <a:pt x="1028" y="2642"/>
                  </a:cubicBezTo>
                  <a:lnTo>
                    <a:pt x="1028" y="2642"/>
                  </a:lnTo>
                  <a:cubicBezTo>
                    <a:pt x="1009" y="2673"/>
                    <a:pt x="994" y="2695"/>
                    <a:pt x="983" y="2710"/>
                  </a:cubicBezTo>
                  <a:lnTo>
                    <a:pt x="983" y="2710"/>
                  </a:lnTo>
                  <a:cubicBezTo>
                    <a:pt x="989" y="2704"/>
                    <a:pt x="996" y="2696"/>
                    <a:pt x="1005" y="2688"/>
                  </a:cubicBezTo>
                  <a:cubicBezTo>
                    <a:pt x="1008" y="2685"/>
                    <a:pt x="1010" y="2682"/>
                    <a:pt x="1012" y="2679"/>
                  </a:cubicBezTo>
                  <a:lnTo>
                    <a:pt x="1012" y="2679"/>
                  </a:lnTo>
                  <a:cubicBezTo>
                    <a:pt x="980" y="2727"/>
                    <a:pt x="908" y="2789"/>
                    <a:pt x="891" y="2825"/>
                  </a:cubicBezTo>
                  <a:cubicBezTo>
                    <a:pt x="845" y="2870"/>
                    <a:pt x="799" y="2939"/>
                    <a:pt x="754" y="2985"/>
                  </a:cubicBezTo>
                  <a:cubicBezTo>
                    <a:pt x="640" y="3121"/>
                    <a:pt x="525" y="3258"/>
                    <a:pt x="411" y="3373"/>
                  </a:cubicBezTo>
                  <a:cubicBezTo>
                    <a:pt x="92" y="3761"/>
                    <a:pt x="0" y="4354"/>
                    <a:pt x="411" y="4719"/>
                  </a:cubicBezTo>
                  <a:cubicBezTo>
                    <a:pt x="595" y="4903"/>
                    <a:pt x="865" y="5015"/>
                    <a:pt x="1128" y="5015"/>
                  </a:cubicBezTo>
                  <a:cubicBezTo>
                    <a:pt x="1355" y="5015"/>
                    <a:pt x="1577" y="4932"/>
                    <a:pt x="1735" y="4742"/>
                  </a:cubicBezTo>
                  <a:cubicBezTo>
                    <a:pt x="2648" y="3738"/>
                    <a:pt x="3447" y="2619"/>
                    <a:pt x="4086" y="1432"/>
                  </a:cubicBezTo>
                  <a:cubicBezTo>
                    <a:pt x="4314" y="976"/>
                    <a:pt x="4200" y="360"/>
                    <a:pt x="3744" y="131"/>
                  </a:cubicBezTo>
                  <a:cubicBezTo>
                    <a:pt x="3593" y="44"/>
                    <a:pt x="3420" y="1"/>
                    <a:pt x="32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6" name="Google Shape;1176;p37"/>
            <p:cNvSpPr/>
            <p:nvPr/>
          </p:nvSpPr>
          <p:spPr>
            <a:xfrm>
              <a:off x="3285850" y="2894725"/>
              <a:ext cx="100475" cy="120975"/>
            </a:xfrm>
            <a:custGeom>
              <a:rect b="b" l="l" r="r" t="t"/>
              <a:pathLst>
                <a:path extrusionOk="0" h="4839" w="4019">
                  <a:moveTo>
                    <a:pt x="2957" y="1"/>
                  </a:moveTo>
                  <a:cubicBezTo>
                    <a:pt x="2633" y="1"/>
                    <a:pt x="2311" y="148"/>
                    <a:pt x="2147" y="463"/>
                  </a:cubicBezTo>
                  <a:cubicBezTo>
                    <a:pt x="1599" y="1490"/>
                    <a:pt x="982" y="2471"/>
                    <a:pt x="298" y="3407"/>
                  </a:cubicBezTo>
                  <a:cubicBezTo>
                    <a:pt x="1" y="3818"/>
                    <a:pt x="206" y="4503"/>
                    <a:pt x="640" y="4708"/>
                  </a:cubicBezTo>
                  <a:cubicBezTo>
                    <a:pt x="804" y="4798"/>
                    <a:pt x="966" y="4838"/>
                    <a:pt x="1120" y="4838"/>
                  </a:cubicBezTo>
                  <a:cubicBezTo>
                    <a:pt x="1438" y="4838"/>
                    <a:pt x="1726" y="4665"/>
                    <a:pt x="1941" y="4389"/>
                  </a:cubicBezTo>
                  <a:cubicBezTo>
                    <a:pt x="2626" y="3430"/>
                    <a:pt x="3242" y="2448"/>
                    <a:pt x="3790" y="1421"/>
                  </a:cubicBezTo>
                  <a:cubicBezTo>
                    <a:pt x="4018" y="988"/>
                    <a:pt x="3904" y="371"/>
                    <a:pt x="3448" y="120"/>
                  </a:cubicBezTo>
                  <a:cubicBezTo>
                    <a:pt x="3298" y="42"/>
                    <a:pt x="3127" y="1"/>
                    <a:pt x="29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7" name="Google Shape;1177;p37"/>
            <p:cNvSpPr/>
            <p:nvPr/>
          </p:nvSpPr>
          <p:spPr>
            <a:xfrm>
              <a:off x="3127800" y="2807725"/>
              <a:ext cx="90175" cy="117525"/>
            </a:xfrm>
            <a:custGeom>
              <a:rect b="b" l="l" r="r" t="t"/>
              <a:pathLst>
                <a:path extrusionOk="0" h="4701" w="3607">
                  <a:moveTo>
                    <a:pt x="2541" y="0"/>
                  </a:moveTo>
                  <a:cubicBezTo>
                    <a:pt x="2218" y="0"/>
                    <a:pt x="1899" y="152"/>
                    <a:pt x="1735" y="450"/>
                  </a:cubicBezTo>
                  <a:cubicBezTo>
                    <a:pt x="1233" y="1409"/>
                    <a:pt x="731" y="2345"/>
                    <a:pt x="251" y="3281"/>
                  </a:cubicBezTo>
                  <a:cubicBezTo>
                    <a:pt x="0" y="3714"/>
                    <a:pt x="114" y="4331"/>
                    <a:pt x="571" y="4582"/>
                  </a:cubicBezTo>
                  <a:cubicBezTo>
                    <a:pt x="728" y="4660"/>
                    <a:pt x="904" y="4701"/>
                    <a:pt x="1077" y="4701"/>
                  </a:cubicBezTo>
                  <a:cubicBezTo>
                    <a:pt x="1406" y="4701"/>
                    <a:pt x="1722" y="4554"/>
                    <a:pt x="1872" y="4239"/>
                  </a:cubicBezTo>
                  <a:cubicBezTo>
                    <a:pt x="2374" y="3303"/>
                    <a:pt x="2876" y="2368"/>
                    <a:pt x="3378" y="1432"/>
                  </a:cubicBezTo>
                  <a:cubicBezTo>
                    <a:pt x="3607" y="975"/>
                    <a:pt x="3515" y="359"/>
                    <a:pt x="3036" y="131"/>
                  </a:cubicBezTo>
                  <a:cubicBezTo>
                    <a:pt x="2885" y="43"/>
                    <a:pt x="2713" y="0"/>
                    <a:pt x="25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78" name="Google Shape;1178;p37"/>
          <p:cNvGrpSpPr/>
          <p:nvPr/>
        </p:nvGrpSpPr>
        <p:grpSpPr>
          <a:xfrm rot="10800000">
            <a:off x="318250" y="38763"/>
            <a:ext cx="572925" cy="787025"/>
            <a:chOff x="3127800" y="2228675"/>
            <a:chExt cx="572925" cy="787025"/>
          </a:xfrm>
        </p:grpSpPr>
        <p:sp>
          <p:nvSpPr>
            <p:cNvPr id="1179" name="Google Shape;1179;p37"/>
            <p:cNvSpPr/>
            <p:nvPr/>
          </p:nvSpPr>
          <p:spPr>
            <a:xfrm>
              <a:off x="3150625" y="2450925"/>
              <a:ext cx="103300" cy="131100"/>
            </a:xfrm>
            <a:custGeom>
              <a:rect b="b" l="l" r="r" t="t"/>
              <a:pathLst>
                <a:path extrusionOk="0" h="5244" w="4132">
                  <a:moveTo>
                    <a:pt x="3059" y="0"/>
                  </a:moveTo>
                  <a:cubicBezTo>
                    <a:pt x="2734" y="0"/>
                    <a:pt x="2420" y="152"/>
                    <a:pt x="2237" y="457"/>
                  </a:cubicBezTo>
                  <a:cubicBezTo>
                    <a:pt x="1575" y="1575"/>
                    <a:pt x="913" y="2693"/>
                    <a:pt x="251" y="3812"/>
                  </a:cubicBezTo>
                  <a:cubicBezTo>
                    <a:pt x="0" y="4246"/>
                    <a:pt x="137" y="4885"/>
                    <a:pt x="594" y="5113"/>
                  </a:cubicBezTo>
                  <a:cubicBezTo>
                    <a:pt x="752" y="5200"/>
                    <a:pt x="925" y="5243"/>
                    <a:pt x="1094" y="5243"/>
                  </a:cubicBezTo>
                  <a:cubicBezTo>
                    <a:pt x="1411" y="5243"/>
                    <a:pt x="1716" y="5091"/>
                    <a:pt x="1895" y="4793"/>
                  </a:cubicBezTo>
                  <a:cubicBezTo>
                    <a:pt x="2557" y="3652"/>
                    <a:pt x="3219" y="2534"/>
                    <a:pt x="3881" y="1415"/>
                  </a:cubicBezTo>
                  <a:cubicBezTo>
                    <a:pt x="4132" y="1004"/>
                    <a:pt x="3995" y="365"/>
                    <a:pt x="3538" y="114"/>
                  </a:cubicBezTo>
                  <a:cubicBezTo>
                    <a:pt x="3386" y="38"/>
                    <a:pt x="3221" y="0"/>
                    <a:pt x="30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0" name="Google Shape;1180;p37"/>
            <p:cNvSpPr/>
            <p:nvPr/>
          </p:nvSpPr>
          <p:spPr>
            <a:xfrm>
              <a:off x="3291575" y="2539800"/>
              <a:ext cx="99875" cy="135275"/>
            </a:xfrm>
            <a:custGeom>
              <a:rect b="b" l="l" r="r" t="t"/>
              <a:pathLst>
                <a:path extrusionOk="0" h="5411" w="3995">
                  <a:moveTo>
                    <a:pt x="2909" y="1"/>
                  </a:moveTo>
                  <a:cubicBezTo>
                    <a:pt x="2584" y="1"/>
                    <a:pt x="2278" y="169"/>
                    <a:pt x="2077" y="462"/>
                  </a:cubicBezTo>
                  <a:cubicBezTo>
                    <a:pt x="1324" y="1581"/>
                    <a:pt x="685" y="2768"/>
                    <a:pt x="160" y="4000"/>
                  </a:cubicBezTo>
                  <a:cubicBezTo>
                    <a:pt x="69" y="4228"/>
                    <a:pt x="0" y="4457"/>
                    <a:pt x="69" y="4708"/>
                  </a:cubicBezTo>
                  <a:cubicBezTo>
                    <a:pt x="114" y="4936"/>
                    <a:pt x="297" y="5187"/>
                    <a:pt x="502" y="5301"/>
                  </a:cubicBezTo>
                  <a:cubicBezTo>
                    <a:pt x="644" y="5372"/>
                    <a:pt x="819" y="5410"/>
                    <a:pt x="995" y="5410"/>
                  </a:cubicBezTo>
                  <a:cubicBezTo>
                    <a:pt x="1329" y="5410"/>
                    <a:pt x="1669" y="5273"/>
                    <a:pt x="1803" y="4959"/>
                  </a:cubicBezTo>
                  <a:cubicBezTo>
                    <a:pt x="2328" y="3726"/>
                    <a:pt x="2968" y="2539"/>
                    <a:pt x="3721" y="1444"/>
                  </a:cubicBezTo>
                  <a:cubicBezTo>
                    <a:pt x="3995" y="1010"/>
                    <a:pt x="3812" y="371"/>
                    <a:pt x="3378" y="120"/>
                  </a:cubicBezTo>
                  <a:cubicBezTo>
                    <a:pt x="3224" y="39"/>
                    <a:pt x="3064" y="1"/>
                    <a:pt x="29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1" name="Google Shape;1181;p37"/>
            <p:cNvSpPr/>
            <p:nvPr/>
          </p:nvSpPr>
          <p:spPr>
            <a:xfrm>
              <a:off x="3429100" y="2620975"/>
              <a:ext cx="88475" cy="129675"/>
            </a:xfrm>
            <a:custGeom>
              <a:rect b="b" l="l" r="r" t="t"/>
              <a:pathLst>
                <a:path extrusionOk="0" h="5187" w="3539">
                  <a:moveTo>
                    <a:pt x="2558" y="1"/>
                  </a:moveTo>
                  <a:cubicBezTo>
                    <a:pt x="2390" y="1"/>
                    <a:pt x="2218" y="36"/>
                    <a:pt x="2077" y="114"/>
                  </a:cubicBezTo>
                  <a:cubicBezTo>
                    <a:pt x="1849" y="274"/>
                    <a:pt x="1712" y="456"/>
                    <a:pt x="1621" y="708"/>
                  </a:cubicBezTo>
                  <a:cubicBezTo>
                    <a:pt x="1575" y="844"/>
                    <a:pt x="1507" y="1004"/>
                    <a:pt x="1461" y="1141"/>
                  </a:cubicBezTo>
                  <a:cubicBezTo>
                    <a:pt x="1438" y="1210"/>
                    <a:pt x="1392" y="1278"/>
                    <a:pt x="1370" y="1324"/>
                  </a:cubicBezTo>
                  <a:cubicBezTo>
                    <a:pt x="1370" y="1347"/>
                    <a:pt x="1370" y="1369"/>
                    <a:pt x="1347" y="1415"/>
                  </a:cubicBezTo>
                  <a:cubicBezTo>
                    <a:pt x="1324" y="1438"/>
                    <a:pt x="1278" y="1575"/>
                    <a:pt x="1278" y="1598"/>
                  </a:cubicBezTo>
                  <a:cubicBezTo>
                    <a:pt x="1233" y="1666"/>
                    <a:pt x="1210" y="1712"/>
                    <a:pt x="1187" y="1780"/>
                  </a:cubicBezTo>
                  <a:cubicBezTo>
                    <a:pt x="1119" y="1917"/>
                    <a:pt x="1073" y="2054"/>
                    <a:pt x="1004" y="2168"/>
                  </a:cubicBezTo>
                  <a:cubicBezTo>
                    <a:pt x="753" y="2716"/>
                    <a:pt x="502" y="3241"/>
                    <a:pt x="228" y="3766"/>
                  </a:cubicBezTo>
                  <a:cubicBezTo>
                    <a:pt x="0" y="4223"/>
                    <a:pt x="91" y="4816"/>
                    <a:pt x="571" y="5067"/>
                  </a:cubicBezTo>
                  <a:cubicBezTo>
                    <a:pt x="720" y="5146"/>
                    <a:pt x="891" y="5186"/>
                    <a:pt x="1061" y="5186"/>
                  </a:cubicBezTo>
                  <a:cubicBezTo>
                    <a:pt x="1386" y="5186"/>
                    <a:pt x="1707" y="5039"/>
                    <a:pt x="1872" y="4725"/>
                  </a:cubicBezTo>
                  <a:cubicBezTo>
                    <a:pt x="2465" y="3583"/>
                    <a:pt x="2990" y="2397"/>
                    <a:pt x="3470" y="1187"/>
                  </a:cubicBezTo>
                  <a:cubicBezTo>
                    <a:pt x="3538" y="981"/>
                    <a:pt x="3470" y="685"/>
                    <a:pt x="3378" y="479"/>
                  </a:cubicBezTo>
                  <a:cubicBezTo>
                    <a:pt x="3264" y="274"/>
                    <a:pt x="3013" y="91"/>
                    <a:pt x="2785" y="23"/>
                  </a:cubicBezTo>
                  <a:cubicBezTo>
                    <a:pt x="2713" y="8"/>
                    <a:pt x="2636" y="1"/>
                    <a:pt x="25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2" name="Google Shape;1182;p37"/>
            <p:cNvSpPr/>
            <p:nvPr/>
          </p:nvSpPr>
          <p:spPr>
            <a:xfrm>
              <a:off x="3574025" y="2684625"/>
              <a:ext cx="93625" cy="112950"/>
            </a:xfrm>
            <a:custGeom>
              <a:rect b="b" l="l" r="r" t="t"/>
              <a:pathLst>
                <a:path extrusionOk="0" h="4518" w="3745">
                  <a:moveTo>
                    <a:pt x="2671" y="0"/>
                  </a:moveTo>
                  <a:cubicBezTo>
                    <a:pt x="2347" y="0"/>
                    <a:pt x="2032" y="163"/>
                    <a:pt x="1850" y="467"/>
                  </a:cubicBezTo>
                  <a:lnTo>
                    <a:pt x="275" y="3092"/>
                  </a:lnTo>
                  <a:cubicBezTo>
                    <a:pt x="1" y="3525"/>
                    <a:pt x="161" y="4165"/>
                    <a:pt x="594" y="4393"/>
                  </a:cubicBezTo>
                  <a:cubicBezTo>
                    <a:pt x="754" y="4477"/>
                    <a:pt x="921" y="4517"/>
                    <a:pt x="1084" y="4517"/>
                  </a:cubicBezTo>
                  <a:cubicBezTo>
                    <a:pt x="1408" y="4517"/>
                    <a:pt x="1713" y="4355"/>
                    <a:pt x="1895" y="4050"/>
                  </a:cubicBezTo>
                  <a:lnTo>
                    <a:pt x="3493" y="1426"/>
                  </a:lnTo>
                  <a:cubicBezTo>
                    <a:pt x="3744" y="992"/>
                    <a:pt x="3607" y="353"/>
                    <a:pt x="3151" y="124"/>
                  </a:cubicBezTo>
                  <a:cubicBezTo>
                    <a:pt x="2998" y="41"/>
                    <a:pt x="2834" y="0"/>
                    <a:pt x="26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3" name="Google Shape;1183;p37"/>
            <p:cNvSpPr/>
            <p:nvPr/>
          </p:nvSpPr>
          <p:spPr>
            <a:xfrm>
              <a:off x="3570600" y="2511325"/>
              <a:ext cx="85050" cy="119350"/>
            </a:xfrm>
            <a:custGeom>
              <a:rect b="b" l="l" r="r" t="t"/>
              <a:pathLst>
                <a:path extrusionOk="0" h="4774" w="3402">
                  <a:moveTo>
                    <a:pt x="2374" y="1"/>
                  </a:moveTo>
                  <a:cubicBezTo>
                    <a:pt x="1945" y="1"/>
                    <a:pt x="1536" y="265"/>
                    <a:pt x="1439" y="711"/>
                  </a:cubicBezTo>
                  <a:cubicBezTo>
                    <a:pt x="1347" y="1053"/>
                    <a:pt x="1233" y="1373"/>
                    <a:pt x="1096" y="1715"/>
                  </a:cubicBezTo>
                  <a:cubicBezTo>
                    <a:pt x="868" y="2263"/>
                    <a:pt x="571" y="2765"/>
                    <a:pt x="206" y="3245"/>
                  </a:cubicBezTo>
                  <a:lnTo>
                    <a:pt x="252" y="3153"/>
                  </a:lnTo>
                  <a:lnTo>
                    <a:pt x="252" y="3153"/>
                  </a:lnTo>
                  <a:cubicBezTo>
                    <a:pt x="115" y="3359"/>
                    <a:pt x="1" y="3541"/>
                    <a:pt x="1" y="3815"/>
                  </a:cubicBezTo>
                  <a:cubicBezTo>
                    <a:pt x="1" y="4044"/>
                    <a:pt x="92" y="4317"/>
                    <a:pt x="252" y="4477"/>
                  </a:cubicBezTo>
                  <a:cubicBezTo>
                    <a:pt x="434" y="4637"/>
                    <a:pt x="686" y="4774"/>
                    <a:pt x="937" y="4774"/>
                  </a:cubicBezTo>
                  <a:cubicBezTo>
                    <a:pt x="1165" y="4751"/>
                    <a:pt x="1462" y="4683"/>
                    <a:pt x="1599" y="4500"/>
                  </a:cubicBezTo>
                  <a:cubicBezTo>
                    <a:pt x="2397" y="3519"/>
                    <a:pt x="2968" y="2423"/>
                    <a:pt x="3265" y="1190"/>
                  </a:cubicBezTo>
                  <a:cubicBezTo>
                    <a:pt x="3402" y="711"/>
                    <a:pt x="3105" y="140"/>
                    <a:pt x="2603" y="26"/>
                  </a:cubicBezTo>
                  <a:cubicBezTo>
                    <a:pt x="2527" y="9"/>
                    <a:pt x="2450" y="1"/>
                    <a:pt x="237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4" name="Google Shape;1184;p37"/>
            <p:cNvSpPr/>
            <p:nvPr/>
          </p:nvSpPr>
          <p:spPr>
            <a:xfrm>
              <a:off x="3445650" y="2431250"/>
              <a:ext cx="94175" cy="115550"/>
            </a:xfrm>
            <a:custGeom>
              <a:rect b="b" l="l" r="r" t="t"/>
              <a:pathLst>
                <a:path extrusionOk="0" h="4622" w="3767">
                  <a:moveTo>
                    <a:pt x="2693" y="1"/>
                  </a:moveTo>
                  <a:cubicBezTo>
                    <a:pt x="2369" y="1"/>
                    <a:pt x="2054" y="163"/>
                    <a:pt x="1872" y="467"/>
                  </a:cubicBezTo>
                  <a:lnTo>
                    <a:pt x="251" y="3206"/>
                  </a:lnTo>
                  <a:cubicBezTo>
                    <a:pt x="0" y="3640"/>
                    <a:pt x="137" y="4256"/>
                    <a:pt x="594" y="4508"/>
                  </a:cubicBezTo>
                  <a:cubicBezTo>
                    <a:pt x="746" y="4584"/>
                    <a:pt x="913" y="4622"/>
                    <a:pt x="1078" y="4622"/>
                  </a:cubicBezTo>
                  <a:cubicBezTo>
                    <a:pt x="1408" y="4622"/>
                    <a:pt x="1727" y="4469"/>
                    <a:pt x="1895" y="4165"/>
                  </a:cubicBezTo>
                  <a:lnTo>
                    <a:pt x="3515" y="1426"/>
                  </a:lnTo>
                  <a:cubicBezTo>
                    <a:pt x="3766" y="992"/>
                    <a:pt x="3629" y="353"/>
                    <a:pt x="3173" y="125"/>
                  </a:cubicBezTo>
                  <a:cubicBezTo>
                    <a:pt x="3021" y="41"/>
                    <a:pt x="2856" y="1"/>
                    <a:pt x="26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5" name="Google Shape;1185;p37"/>
            <p:cNvSpPr/>
            <p:nvPr/>
          </p:nvSpPr>
          <p:spPr>
            <a:xfrm>
              <a:off x="3297275" y="2367475"/>
              <a:ext cx="98750" cy="113675"/>
            </a:xfrm>
            <a:custGeom>
              <a:rect b="b" l="l" r="r" t="t"/>
              <a:pathLst>
                <a:path extrusionOk="0" h="4547" w="3950">
                  <a:moveTo>
                    <a:pt x="2874" y="0"/>
                  </a:moveTo>
                  <a:cubicBezTo>
                    <a:pt x="2549" y="0"/>
                    <a:pt x="2233" y="168"/>
                    <a:pt x="2032" y="462"/>
                  </a:cubicBezTo>
                  <a:cubicBezTo>
                    <a:pt x="1461" y="1352"/>
                    <a:pt x="868" y="2242"/>
                    <a:pt x="274" y="3110"/>
                  </a:cubicBezTo>
                  <a:cubicBezTo>
                    <a:pt x="0" y="3543"/>
                    <a:pt x="183" y="4183"/>
                    <a:pt x="617" y="4411"/>
                  </a:cubicBezTo>
                  <a:cubicBezTo>
                    <a:pt x="778" y="4503"/>
                    <a:pt x="945" y="4546"/>
                    <a:pt x="1106" y="4546"/>
                  </a:cubicBezTo>
                  <a:cubicBezTo>
                    <a:pt x="1424" y="4546"/>
                    <a:pt x="1721" y="4379"/>
                    <a:pt x="1918" y="4091"/>
                  </a:cubicBezTo>
                  <a:lnTo>
                    <a:pt x="3675" y="1421"/>
                  </a:lnTo>
                  <a:cubicBezTo>
                    <a:pt x="3949" y="1010"/>
                    <a:pt x="3789" y="348"/>
                    <a:pt x="3333" y="120"/>
                  </a:cubicBezTo>
                  <a:cubicBezTo>
                    <a:pt x="3186" y="39"/>
                    <a:pt x="3029" y="0"/>
                    <a:pt x="28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6" name="Google Shape;1186;p37"/>
            <p:cNvSpPr/>
            <p:nvPr/>
          </p:nvSpPr>
          <p:spPr>
            <a:xfrm>
              <a:off x="3451925" y="2228675"/>
              <a:ext cx="79900" cy="109400"/>
            </a:xfrm>
            <a:custGeom>
              <a:rect b="b" l="l" r="r" t="t"/>
              <a:pathLst>
                <a:path extrusionOk="0" h="4376" w="3196">
                  <a:moveTo>
                    <a:pt x="2181" y="0"/>
                  </a:moveTo>
                  <a:cubicBezTo>
                    <a:pt x="1857" y="0"/>
                    <a:pt x="1540" y="144"/>
                    <a:pt x="1392" y="467"/>
                  </a:cubicBezTo>
                  <a:lnTo>
                    <a:pt x="183" y="2955"/>
                  </a:lnTo>
                  <a:cubicBezTo>
                    <a:pt x="69" y="3184"/>
                    <a:pt x="0" y="3435"/>
                    <a:pt x="69" y="3686"/>
                  </a:cubicBezTo>
                  <a:cubicBezTo>
                    <a:pt x="137" y="3914"/>
                    <a:pt x="297" y="4142"/>
                    <a:pt x="525" y="4256"/>
                  </a:cubicBezTo>
                  <a:cubicBezTo>
                    <a:pt x="667" y="4335"/>
                    <a:pt x="838" y="4376"/>
                    <a:pt x="1011" y="4376"/>
                  </a:cubicBezTo>
                  <a:cubicBezTo>
                    <a:pt x="1340" y="4376"/>
                    <a:pt x="1677" y="4228"/>
                    <a:pt x="1826" y="3914"/>
                  </a:cubicBezTo>
                  <a:lnTo>
                    <a:pt x="3013" y="1426"/>
                  </a:lnTo>
                  <a:cubicBezTo>
                    <a:pt x="3127" y="1198"/>
                    <a:pt x="3196" y="947"/>
                    <a:pt x="3127" y="696"/>
                  </a:cubicBezTo>
                  <a:cubicBezTo>
                    <a:pt x="3059" y="467"/>
                    <a:pt x="2899" y="216"/>
                    <a:pt x="2694" y="125"/>
                  </a:cubicBezTo>
                  <a:cubicBezTo>
                    <a:pt x="2539" y="44"/>
                    <a:pt x="2359" y="0"/>
                    <a:pt x="21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7" name="Google Shape;1187;p37"/>
            <p:cNvSpPr/>
            <p:nvPr/>
          </p:nvSpPr>
          <p:spPr>
            <a:xfrm>
              <a:off x="3607125" y="2317125"/>
              <a:ext cx="93600" cy="127000"/>
            </a:xfrm>
            <a:custGeom>
              <a:rect b="b" l="l" r="r" t="t"/>
              <a:pathLst>
                <a:path extrusionOk="0" h="5080" w="3744">
                  <a:moveTo>
                    <a:pt x="2643" y="1"/>
                  </a:moveTo>
                  <a:cubicBezTo>
                    <a:pt x="2324" y="1"/>
                    <a:pt x="2024" y="163"/>
                    <a:pt x="1827" y="467"/>
                  </a:cubicBezTo>
                  <a:cubicBezTo>
                    <a:pt x="1119" y="1540"/>
                    <a:pt x="548" y="2681"/>
                    <a:pt x="69" y="3891"/>
                  </a:cubicBezTo>
                  <a:cubicBezTo>
                    <a:pt x="1" y="4097"/>
                    <a:pt x="69" y="4416"/>
                    <a:pt x="160" y="4599"/>
                  </a:cubicBezTo>
                  <a:cubicBezTo>
                    <a:pt x="275" y="4804"/>
                    <a:pt x="526" y="5010"/>
                    <a:pt x="754" y="5055"/>
                  </a:cubicBezTo>
                  <a:cubicBezTo>
                    <a:pt x="833" y="5072"/>
                    <a:pt x="909" y="5080"/>
                    <a:pt x="982" y="5080"/>
                  </a:cubicBezTo>
                  <a:cubicBezTo>
                    <a:pt x="1416" y="5080"/>
                    <a:pt x="1742" y="4800"/>
                    <a:pt x="1918" y="4371"/>
                  </a:cubicBezTo>
                  <a:cubicBezTo>
                    <a:pt x="1941" y="4302"/>
                    <a:pt x="1986" y="4234"/>
                    <a:pt x="2009" y="4165"/>
                  </a:cubicBezTo>
                  <a:cubicBezTo>
                    <a:pt x="2009" y="4142"/>
                    <a:pt x="2009" y="4119"/>
                    <a:pt x="2032" y="4097"/>
                  </a:cubicBezTo>
                  <a:cubicBezTo>
                    <a:pt x="2078" y="3982"/>
                    <a:pt x="2146" y="3846"/>
                    <a:pt x="2192" y="3731"/>
                  </a:cubicBezTo>
                  <a:cubicBezTo>
                    <a:pt x="2306" y="3458"/>
                    <a:pt x="2443" y="3206"/>
                    <a:pt x="2580" y="2955"/>
                  </a:cubicBezTo>
                  <a:cubicBezTo>
                    <a:pt x="2854" y="2430"/>
                    <a:pt x="3151" y="1905"/>
                    <a:pt x="3470" y="1426"/>
                  </a:cubicBezTo>
                  <a:cubicBezTo>
                    <a:pt x="3744" y="1015"/>
                    <a:pt x="3561" y="353"/>
                    <a:pt x="3128" y="125"/>
                  </a:cubicBezTo>
                  <a:cubicBezTo>
                    <a:pt x="2968" y="41"/>
                    <a:pt x="2803" y="1"/>
                    <a:pt x="264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8" name="Google Shape;1188;p37"/>
            <p:cNvSpPr/>
            <p:nvPr/>
          </p:nvSpPr>
          <p:spPr>
            <a:xfrm>
              <a:off x="3176300" y="2631125"/>
              <a:ext cx="79350" cy="95650"/>
            </a:xfrm>
            <a:custGeom>
              <a:rect b="b" l="l" r="r" t="t"/>
              <a:pathLst>
                <a:path extrusionOk="0" h="3826" w="3174">
                  <a:moveTo>
                    <a:pt x="2148" y="0"/>
                  </a:moveTo>
                  <a:cubicBezTo>
                    <a:pt x="2079" y="0"/>
                    <a:pt x="2010" y="9"/>
                    <a:pt x="1941" y="28"/>
                  </a:cubicBezTo>
                  <a:lnTo>
                    <a:pt x="1735" y="119"/>
                  </a:lnTo>
                  <a:cubicBezTo>
                    <a:pt x="1575" y="210"/>
                    <a:pt x="1461" y="324"/>
                    <a:pt x="1370" y="484"/>
                  </a:cubicBezTo>
                  <a:cubicBezTo>
                    <a:pt x="914" y="1078"/>
                    <a:pt x="503" y="1717"/>
                    <a:pt x="183" y="2401"/>
                  </a:cubicBezTo>
                  <a:cubicBezTo>
                    <a:pt x="69" y="2630"/>
                    <a:pt x="1" y="2858"/>
                    <a:pt x="69" y="3109"/>
                  </a:cubicBezTo>
                  <a:cubicBezTo>
                    <a:pt x="137" y="3337"/>
                    <a:pt x="297" y="3588"/>
                    <a:pt x="503" y="3702"/>
                  </a:cubicBezTo>
                  <a:cubicBezTo>
                    <a:pt x="658" y="3780"/>
                    <a:pt x="823" y="3826"/>
                    <a:pt x="992" y="3826"/>
                  </a:cubicBezTo>
                  <a:cubicBezTo>
                    <a:pt x="1072" y="3826"/>
                    <a:pt x="1153" y="3816"/>
                    <a:pt x="1233" y="3794"/>
                  </a:cubicBezTo>
                  <a:cubicBezTo>
                    <a:pt x="1461" y="3725"/>
                    <a:pt x="1712" y="3588"/>
                    <a:pt x="1804" y="3360"/>
                  </a:cubicBezTo>
                  <a:cubicBezTo>
                    <a:pt x="2146" y="2675"/>
                    <a:pt x="2557" y="2036"/>
                    <a:pt x="3013" y="1443"/>
                  </a:cubicBezTo>
                  <a:cubicBezTo>
                    <a:pt x="3150" y="1260"/>
                    <a:pt x="3173" y="918"/>
                    <a:pt x="3105" y="712"/>
                  </a:cubicBezTo>
                  <a:cubicBezTo>
                    <a:pt x="3059" y="484"/>
                    <a:pt x="2876" y="256"/>
                    <a:pt x="2671" y="142"/>
                  </a:cubicBezTo>
                  <a:cubicBezTo>
                    <a:pt x="2506" y="59"/>
                    <a:pt x="2328" y="0"/>
                    <a:pt x="214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9" name="Google Shape;1189;p37"/>
            <p:cNvSpPr/>
            <p:nvPr/>
          </p:nvSpPr>
          <p:spPr>
            <a:xfrm>
              <a:off x="3289850" y="2746025"/>
              <a:ext cx="74775" cy="95025"/>
            </a:xfrm>
            <a:custGeom>
              <a:rect b="b" l="l" r="r" t="t"/>
              <a:pathLst>
                <a:path extrusionOk="0" h="3801" w="2991">
                  <a:moveTo>
                    <a:pt x="2023" y="0"/>
                  </a:moveTo>
                  <a:cubicBezTo>
                    <a:pt x="1943" y="0"/>
                    <a:pt x="1862" y="13"/>
                    <a:pt x="1781" y="42"/>
                  </a:cubicBezTo>
                  <a:cubicBezTo>
                    <a:pt x="1530" y="111"/>
                    <a:pt x="1347" y="248"/>
                    <a:pt x="1188" y="476"/>
                  </a:cubicBezTo>
                  <a:cubicBezTo>
                    <a:pt x="731" y="1138"/>
                    <a:pt x="389" y="1846"/>
                    <a:pt x="69" y="2599"/>
                  </a:cubicBezTo>
                  <a:cubicBezTo>
                    <a:pt x="1" y="2804"/>
                    <a:pt x="69" y="3124"/>
                    <a:pt x="161" y="3306"/>
                  </a:cubicBezTo>
                  <a:cubicBezTo>
                    <a:pt x="275" y="3535"/>
                    <a:pt x="526" y="3717"/>
                    <a:pt x="754" y="3763"/>
                  </a:cubicBezTo>
                  <a:cubicBezTo>
                    <a:pt x="836" y="3787"/>
                    <a:pt x="924" y="3800"/>
                    <a:pt x="1012" y="3800"/>
                  </a:cubicBezTo>
                  <a:cubicBezTo>
                    <a:pt x="1170" y="3800"/>
                    <a:pt x="1330" y="3759"/>
                    <a:pt x="1462" y="3672"/>
                  </a:cubicBezTo>
                  <a:cubicBezTo>
                    <a:pt x="1530" y="3626"/>
                    <a:pt x="1599" y="3580"/>
                    <a:pt x="1667" y="3535"/>
                  </a:cubicBezTo>
                  <a:cubicBezTo>
                    <a:pt x="1781" y="3420"/>
                    <a:pt x="1850" y="3284"/>
                    <a:pt x="1895" y="3124"/>
                  </a:cubicBezTo>
                  <a:cubicBezTo>
                    <a:pt x="2146" y="2530"/>
                    <a:pt x="2466" y="1960"/>
                    <a:pt x="2831" y="1435"/>
                  </a:cubicBezTo>
                  <a:cubicBezTo>
                    <a:pt x="2968" y="1252"/>
                    <a:pt x="2991" y="933"/>
                    <a:pt x="2945" y="704"/>
                  </a:cubicBezTo>
                  <a:cubicBezTo>
                    <a:pt x="2877" y="476"/>
                    <a:pt x="2717" y="248"/>
                    <a:pt x="2489" y="134"/>
                  </a:cubicBezTo>
                  <a:cubicBezTo>
                    <a:pt x="2350" y="56"/>
                    <a:pt x="2190" y="0"/>
                    <a:pt x="20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0" name="Google Shape;1190;p37"/>
            <p:cNvSpPr/>
            <p:nvPr/>
          </p:nvSpPr>
          <p:spPr>
            <a:xfrm>
              <a:off x="3463900" y="2821975"/>
              <a:ext cx="107875" cy="125375"/>
            </a:xfrm>
            <a:custGeom>
              <a:rect b="b" l="l" r="r" t="t"/>
              <a:pathLst>
                <a:path extrusionOk="0" h="5015" w="4315">
                  <a:moveTo>
                    <a:pt x="983" y="2710"/>
                  </a:moveTo>
                  <a:cubicBezTo>
                    <a:pt x="969" y="2726"/>
                    <a:pt x="963" y="2735"/>
                    <a:pt x="963" y="2735"/>
                  </a:cubicBezTo>
                  <a:cubicBezTo>
                    <a:pt x="964" y="2735"/>
                    <a:pt x="971" y="2727"/>
                    <a:pt x="983" y="2710"/>
                  </a:cubicBezTo>
                  <a:close/>
                  <a:moveTo>
                    <a:pt x="3248" y="1"/>
                  </a:moveTo>
                  <a:cubicBezTo>
                    <a:pt x="2926" y="1"/>
                    <a:pt x="2607" y="153"/>
                    <a:pt x="2443" y="451"/>
                  </a:cubicBezTo>
                  <a:cubicBezTo>
                    <a:pt x="2146" y="999"/>
                    <a:pt x="1826" y="1547"/>
                    <a:pt x="1461" y="2049"/>
                  </a:cubicBezTo>
                  <a:cubicBezTo>
                    <a:pt x="1370" y="2186"/>
                    <a:pt x="1279" y="2323"/>
                    <a:pt x="1187" y="2437"/>
                  </a:cubicBezTo>
                  <a:cubicBezTo>
                    <a:pt x="1142" y="2505"/>
                    <a:pt x="1096" y="2551"/>
                    <a:pt x="1050" y="2619"/>
                  </a:cubicBezTo>
                  <a:cubicBezTo>
                    <a:pt x="1030" y="2639"/>
                    <a:pt x="1028" y="2659"/>
                    <a:pt x="1012" y="2679"/>
                  </a:cubicBezTo>
                  <a:lnTo>
                    <a:pt x="1012" y="2679"/>
                  </a:lnTo>
                  <a:cubicBezTo>
                    <a:pt x="1022" y="2665"/>
                    <a:pt x="1028" y="2653"/>
                    <a:pt x="1028" y="2642"/>
                  </a:cubicBezTo>
                  <a:lnTo>
                    <a:pt x="1028" y="2642"/>
                  </a:lnTo>
                  <a:cubicBezTo>
                    <a:pt x="1009" y="2673"/>
                    <a:pt x="994" y="2695"/>
                    <a:pt x="983" y="2710"/>
                  </a:cubicBezTo>
                  <a:lnTo>
                    <a:pt x="983" y="2710"/>
                  </a:lnTo>
                  <a:cubicBezTo>
                    <a:pt x="989" y="2704"/>
                    <a:pt x="996" y="2696"/>
                    <a:pt x="1005" y="2688"/>
                  </a:cubicBezTo>
                  <a:cubicBezTo>
                    <a:pt x="1008" y="2685"/>
                    <a:pt x="1010" y="2682"/>
                    <a:pt x="1012" y="2679"/>
                  </a:cubicBezTo>
                  <a:lnTo>
                    <a:pt x="1012" y="2679"/>
                  </a:lnTo>
                  <a:cubicBezTo>
                    <a:pt x="980" y="2727"/>
                    <a:pt x="908" y="2789"/>
                    <a:pt x="891" y="2825"/>
                  </a:cubicBezTo>
                  <a:cubicBezTo>
                    <a:pt x="845" y="2870"/>
                    <a:pt x="799" y="2939"/>
                    <a:pt x="754" y="2985"/>
                  </a:cubicBezTo>
                  <a:cubicBezTo>
                    <a:pt x="640" y="3121"/>
                    <a:pt x="525" y="3258"/>
                    <a:pt x="411" y="3373"/>
                  </a:cubicBezTo>
                  <a:cubicBezTo>
                    <a:pt x="92" y="3761"/>
                    <a:pt x="0" y="4354"/>
                    <a:pt x="411" y="4719"/>
                  </a:cubicBezTo>
                  <a:cubicBezTo>
                    <a:pt x="595" y="4903"/>
                    <a:pt x="865" y="5015"/>
                    <a:pt x="1128" y="5015"/>
                  </a:cubicBezTo>
                  <a:cubicBezTo>
                    <a:pt x="1355" y="5015"/>
                    <a:pt x="1577" y="4932"/>
                    <a:pt x="1735" y="4742"/>
                  </a:cubicBezTo>
                  <a:cubicBezTo>
                    <a:pt x="2648" y="3738"/>
                    <a:pt x="3447" y="2619"/>
                    <a:pt x="4086" y="1432"/>
                  </a:cubicBezTo>
                  <a:cubicBezTo>
                    <a:pt x="4314" y="976"/>
                    <a:pt x="4200" y="360"/>
                    <a:pt x="3744" y="131"/>
                  </a:cubicBezTo>
                  <a:cubicBezTo>
                    <a:pt x="3593" y="44"/>
                    <a:pt x="3420" y="1"/>
                    <a:pt x="32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1" name="Google Shape;1191;p37"/>
            <p:cNvSpPr/>
            <p:nvPr/>
          </p:nvSpPr>
          <p:spPr>
            <a:xfrm>
              <a:off x="3285850" y="2894725"/>
              <a:ext cx="100475" cy="120975"/>
            </a:xfrm>
            <a:custGeom>
              <a:rect b="b" l="l" r="r" t="t"/>
              <a:pathLst>
                <a:path extrusionOk="0" h="4839" w="4019">
                  <a:moveTo>
                    <a:pt x="2957" y="1"/>
                  </a:moveTo>
                  <a:cubicBezTo>
                    <a:pt x="2633" y="1"/>
                    <a:pt x="2311" y="148"/>
                    <a:pt x="2147" y="463"/>
                  </a:cubicBezTo>
                  <a:cubicBezTo>
                    <a:pt x="1599" y="1490"/>
                    <a:pt x="982" y="2471"/>
                    <a:pt x="298" y="3407"/>
                  </a:cubicBezTo>
                  <a:cubicBezTo>
                    <a:pt x="1" y="3818"/>
                    <a:pt x="206" y="4503"/>
                    <a:pt x="640" y="4708"/>
                  </a:cubicBezTo>
                  <a:cubicBezTo>
                    <a:pt x="804" y="4798"/>
                    <a:pt x="966" y="4838"/>
                    <a:pt x="1120" y="4838"/>
                  </a:cubicBezTo>
                  <a:cubicBezTo>
                    <a:pt x="1438" y="4838"/>
                    <a:pt x="1726" y="4665"/>
                    <a:pt x="1941" y="4389"/>
                  </a:cubicBezTo>
                  <a:cubicBezTo>
                    <a:pt x="2626" y="3430"/>
                    <a:pt x="3242" y="2448"/>
                    <a:pt x="3790" y="1421"/>
                  </a:cubicBezTo>
                  <a:cubicBezTo>
                    <a:pt x="4018" y="988"/>
                    <a:pt x="3904" y="371"/>
                    <a:pt x="3448" y="120"/>
                  </a:cubicBezTo>
                  <a:cubicBezTo>
                    <a:pt x="3298" y="42"/>
                    <a:pt x="3127" y="1"/>
                    <a:pt x="29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2" name="Google Shape;1192;p37"/>
            <p:cNvSpPr/>
            <p:nvPr/>
          </p:nvSpPr>
          <p:spPr>
            <a:xfrm>
              <a:off x="3127800" y="2807725"/>
              <a:ext cx="90175" cy="117525"/>
            </a:xfrm>
            <a:custGeom>
              <a:rect b="b" l="l" r="r" t="t"/>
              <a:pathLst>
                <a:path extrusionOk="0" h="4701" w="3607">
                  <a:moveTo>
                    <a:pt x="2541" y="0"/>
                  </a:moveTo>
                  <a:cubicBezTo>
                    <a:pt x="2218" y="0"/>
                    <a:pt x="1899" y="152"/>
                    <a:pt x="1735" y="450"/>
                  </a:cubicBezTo>
                  <a:cubicBezTo>
                    <a:pt x="1233" y="1409"/>
                    <a:pt x="731" y="2345"/>
                    <a:pt x="251" y="3281"/>
                  </a:cubicBezTo>
                  <a:cubicBezTo>
                    <a:pt x="0" y="3714"/>
                    <a:pt x="114" y="4331"/>
                    <a:pt x="571" y="4582"/>
                  </a:cubicBezTo>
                  <a:cubicBezTo>
                    <a:pt x="728" y="4660"/>
                    <a:pt x="904" y="4701"/>
                    <a:pt x="1077" y="4701"/>
                  </a:cubicBezTo>
                  <a:cubicBezTo>
                    <a:pt x="1406" y="4701"/>
                    <a:pt x="1722" y="4554"/>
                    <a:pt x="1872" y="4239"/>
                  </a:cubicBezTo>
                  <a:cubicBezTo>
                    <a:pt x="2374" y="3303"/>
                    <a:pt x="2876" y="2368"/>
                    <a:pt x="3378" y="1432"/>
                  </a:cubicBezTo>
                  <a:cubicBezTo>
                    <a:pt x="3607" y="975"/>
                    <a:pt x="3515" y="359"/>
                    <a:pt x="3036" y="131"/>
                  </a:cubicBezTo>
                  <a:cubicBezTo>
                    <a:pt x="2885" y="43"/>
                    <a:pt x="2713" y="0"/>
                    <a:pt x="25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 4">
  <p:cSld name="CUSTOM_5">
    <p:spTree>
      <p:nvGrpSpPr>
        <p:cNvPr id="1193" name="Shape 1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4" name="Google Shape;1194;p38"/>
          <p:cNvSpPr/>
          <p:nvPr/>
        </p:nvSpPr>
        <p:spPr>
          <a:xfrm flipH="1">
            <a:off x="2819875" y="-30100"/>
            <a:ext cx="6362600" cy="1372375"/>
          </a:xfrm>
          <a:custGeom>
            <a:rect b="b" l="l" r="r" t="t"/>
            <a:pathLst>
              <a:path extrusionOk="0" h="54895" w="254504">
                <a:moveTo>
                  <a:pt x="254503" y="0"/>
                </a:moveTo>
                <a:cubicBezTo>
                  <a:pt x="254503" y="0"/>
                  <a:pt x="244837" y="54895"/>
                  <a:pt x="153954" y="52159"/>
                </a:cubicBezTo>
                <a:cubicBezTo>
                  <a:pt x="75898" y="49788"/>
                  <a:pt x="63922" y="14529"/>
                  <a:pt x="821" y="32280"/>
                </a:cubicBezTo>
                <a:lnTo>
                  <a:pt x="0" y="517"/>
                </a:lnTo>
                <a:close/>
              </a:path>
            </a:pathLst>
          </a:custGeom>
          <a:solidFill>
            <a:srgbClr val="E3D6C9">
              <a:alpha val="28627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5" name="Google Shape;1195;p38"/>
          <p:cNvSpPr/>
          <p:nvPr/>
        </p:nvSpPr>
        <p:spPr>
          <a:xfrm flipH="1" rot="-9974670">
            <a:off x="-589236" y="3912604"/>
            <a:ext cx="4845471" cy="1754573"/>
          </a:xfrm>
          <a:custGeom>
            <a:rect b="b" l="l" r="r" t="t"/>
            <a:pathLst>
              <a:path extrusionOk="0" h="125474" w="346512">
                <a:moveTo>
                  <a:pt x="346511" y="73862"/>
                </a:moveTo>
                <a:cubicBezTo>
                  <a:pt x="346511" y="73862"/>
                  <a:pt x="320918" y="125474"/>
                  <a:pt x="263166" y="120945"/>
                </a:cubicBezTo>
                <a:cubicBezTo>
                  <a:pt x="186478" y="114927"/>
                  <a:pt x="187420" y="74318"/>
                  <a:pt x="126751" y="59911"/>
                </a:cubicBezTo>
                <a:cubicBezTo>
                  <a:pt x="53284" y="42494"/>
                  <a:pt x="0" y="114987"/>
                  <a:pt x="0" y="114987"/>
                </a:cubicBezTo>
                <a:lnTo>
                  <a:pt x="26779" y="1"/>
                </a:lnTo>
                <a:close/>
              </a:path>
            </a:pathLst>
          </a:custGeom>
          <a:solidFill>
            <a:srgbClr val="E3D6C9">
              <a:alpha val="28627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96" name="Google Shape;1196;p38"/>
          <p:cNvGrpSpPr/>
          <p:nvPr/>
        </p:nvGrpSpPr>
        <p:grpSpPr>
          <a:xfrm>
            <a:off x="-105925" y="4040213"/>
            <a:ext cx="999200" cy="990975"/>
            <a:chOff x="3102700" y="494350"/>
            <a:chExt cx="999200" cy="990975"/>
          </a:xfrm>
        </p:grpSpPr>
        <p:sp>
          <p:nvSpPr>
            <p:cNvPr id="1197" name="Google Shape;1197;p38"/>
            <p:cNvSpPr/>
            <p:nvPr/>
          </p:nvSpPr>
          <p:spPr>
            <a:xfrm>
              <a:off x="3363475" y="639725"/>
              <a:ext cx="70200" cy="69650"/>
            </a:xfrm>
            <a:custGeom>
              <a:rect b="b" l="l" r="r" t="t"/>
              <a:pathLst>
                <a:path extrusionOk="0" h="2786" w="2808">
                  <a:moveTo>
                    <a:pt x="1530" y="1"/>
                  </a:moveTo>
                  <a:cubicBezTo>
                    <a:pt x="1432" y="1"/>
                    <a:pt x="1335" y="12"/>
                    <a:pt x="1233" y="46"/>
                  </a:cubicBezTo>
                  <a:cubicBezTo>
                    <a:pt x="1027" y="92"/>
                    <a:pt x="845" y="206"/>
                    <a:pt x="685" y="366"/>
                  </a:cubicBezTo>
                  <a:cubicBezTo>
                    <a:pt x="639" y="366"/>
                    <a:pt x="616" y="389"/>
                    <a:pt x="594" y="411"/>
                  </a:cubicBezTo>
                  <a:cubicBezTo>
                    <a:pt x="411" y="526"/>
                    <a:pt x="274" y="640"/>
                    <a:pt x="183" y="822"/>
                  </a:cubicBezTo>
                  <a:cubicBezTo>
                    <a:pt x="69" y="1005"/>
                    <a:pt x="46" y="1188"/>
                    <a:pt x="23" y="1393"/>
                  </a:cubicBezTo>
                  <a:cubicBezTo>
                    <a:pt x="0" y="1530"/>
                    <a:pt x="23" y="1667"/>
                    <a:pt x="46" y="1804"/>
                  </a:cubicBezTo>
                  <a:cubicBezTo>
                    <a:pt x="69" y="1895"/>
                    <a:pt x="114" y="1986"/>
                    <a:pt x="160" y="2078"/>
                  </a:cubicBezTo>
                  <a:cubicBezTo>
                    <a:pt x="183" y="2123"/>
                    <a:pt x="206" y="2169"/>
                    <a:pt x="228" y="2192"/>
                  </a:cubicBezTo>
                  <a:cubicBezTo>
                    <a:pt x="343" y="2374"/>
                    <a:pt x="480" y="2511"/>
                    <a:pt x="662" y="2603"/>
                  </a:cubicBezTo>
                  <a:cubicBezTo>
                    <a:pt x="868" y="2717"/>
                    <a:pt x="1027" y="2762"/>
                    <a:pt x="1256" y="2785"/>
                  </a:cubicBezTo>
                  <a:cubicBezTo>
                    <a:pt x="1415" y="2785"/>
                    <a:pt x="1575" y="2762"/>
                    <a:pt x="1712" y="2740"/>
                  </a:cubicBezTo>
                  <a:cubicBezTo>
                    <a:pt x="1872" y="2694"/>
                    <a:pt x="2009" y="2648"/>
                    <a:pt x="2146" y="2557"/>
                  </a:cubicBezTo>
                  <a:cubicBezTo>
                    <a:pt x="2306" y="2443"/>
                    <a:pt x="2420" y="2329"/>
                    <a:pt x="2557" y="2169"/>
                  </a:cubicBezTo>
                  <a:cubicBezTo>
                    <a:pt x="2625" y="2055"/>
                    <a:pt x="2694" y="1918"/>
                    <a:pt x="2716" y="1781"/>
                  </a:cubicBezTo>
                  <a:cubicBezTo>
                    <a:pt x="2808" y="1530"/>
                    <a:pt x="2808" y="1210"/>
                    <a:pt x="2739" y="959"/>
                  </a:cubicBezTo>
                  <a:cubicBezTo>
                    <a:pt x="2716" y="822"/>
                    <a:pt x="2671" y="685"/>
                    <a:pt x="2602" y="594"/>
                  </a:cubicBezTo>
                  <a:cubicBezTo>
                    <a:pt x="2488" y="411"/>
                    <a:pt x="2374" y="297"/>
                    <a:pt x="2191" y="183"/>
                  </a:cubicBezTo>
                  <a:cubicBezTo>
                    <a:pt x="2169" y="160"/>
                    <a:pt x="2123" y="138"/>
                    <a:pt x="2100" y="115"/>
                  </a:cubicBezTo>
                  <a:cubicBezTo>
                    <a:pt x="2009" y="92"/>
                    <a:pt x="1918" y="46"/>
                    <a:pt x="1826" y="23"/>
                  </a:cubicBezTo>
                  <a:cubicBezTo>
                    <a:pt x="1724" y="12"/>
                    <a:pt x="1627" y="1"/>
                    <a:pt x="15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8" name="Google Shape;1198;p38"/>
            <p:cNvSpPr/>
            <p:nvPr/>
          </p:nvSpPr>
          <p:spPr>
            <a:xfrm>
              <a:off x="3252775" y="766400"/>
              <a:ext cx="62775" cy="62225"/>
            </a:xfrm>
            <a:custGeom>
              <a:rect b="b" l="l" r="r" t="t"/>
              <a:pathLst>
                <a:path extrusionOk="0" h="2489" w="2511">
                  <a:moveTo>
                    <a:pt x="1301" y="1"/>
                  </a:moveTo>
                  <a:cubicBezTo>
                    <a:pt x="1164" y="1"/>
                    <a:pt x="1050" y="24"/>
                    <a:pt x="913" y="46"/>
                  </a:cubicBezTo>
                  <a:cubicBezTo>
                    <a:pt x="822" y="69"/>
                    <a:pt x="731" y="115"/>
                    <a:pt x="639" y="206"/>
                  </a:cubicBezTo>
                  <a:cubicBezTo>
                    <a:pt x="548" y="229"/>
                    <a:pt x="457" y="275"/>
                    <a:pt x="388" y="343"/>
                  </a:cubicBezTo>
                  <a:cubicBezTo>
                    <a:pt x="342" y="389"/>
                    <a:pt x="320" y="435"/>
                    <a:pt x="274" y="480"/>
                  </a:cubicBezTo>
                  <a:cubicBezTo>
                    <a:pt x="251" y="526"/>
                    <a:pt x="206" y="549"/>
                    <a:pt x="183" y="594"/>
                  </a:cubicBezTo>
                  <a:cubicBezTo>
                    <a:pt x="137" y="686"/>
                    <a:pt x="114" y="754"/>
                    <a:pt x="91" y="823"/>
                  </a:cubicBezTo>
                  <a:cubicBezTo>
                    <a:pt x="69" y="845"/>
                    <a:pt x="69" y="891"/>
                    <a:pt x="69" y="914"/>
                  </a:cubicBezTo>
                  <a:cubicBezTo>
                    <a:pt x="0" y="1119"/>
                    <a:pt x="23" y="1348"/>
                    <a:pt x="69" y="1576"/>
                  </a:cubicBezTo>
                  <a:cubicBezTo>
                    <a:pt x="91" y="1667"/>
                    <a:pt x="137" y="1781"/>
                    <a:pt x="183" y="1873"/>
                  </a:cubicBezTo>
                  <a:cubicBezTo>
                    <a:pt x="228" y="1964"/>
                    <a:pt x="297" y="2055"/>
                    <a:pt x="388" y="2124"/>
                  </a:cubicBezTo>
                  <a:cubicBezTo>
                    <a:pt x="388" y="2146"/>
                    <a:pt x="411" y="2169"/>
                    <a:pt x="434" y="2192"/>
                  </a:cubicBezTo>
                  <a:cubicBezTo>
                    <a:pt x="502" y="2238"/>
                    <a:pt x="571" y="2283"/>
                    <a:pt x="639" y="2329"/>
                  </a:cubicBezTo>
                  <a:cubicBezTo>
                    <a:pt x="708" y="2375"/>
                    <a:pt x="776" y="2397"/>
                    <a:pt x="867" y="2420"/>
                  </a:cubicBezTo>
                  <a:cubicBezTo>
                    <a:pt x="890" y="2443"/>
                    <a:pt x="913" y="2443"/>
                    <a:pt x="936" y="2443"/>
                  </a:cubicBezTo>
                  <a:cubicBezTo>
                    <a:pt x="1050" y="2466"/>
                    <a:pt x="1164" y="2489"/>
                    <a:pt x="1278" y="2489"/>
                  </a:cubicBezTo>
                  <a:cubicBezTo>
                    <a:pt x="1392" y="2466"/>
                    <a:pt x="1507" y="2466"/>
                    <a:pt x="1598" y="2420"/>
                  </a:cubicBezTo>
                  <a:cubicBezTo>
                    <a:pt x="1712" y="2397"/>
                    <a:pt x="1826" y="2352"/>
                    <a:pt x="1917" y="2283"/>
                  </a:cubicBezTo>
                  <a:cubicBezTo>
                    <a:pt x="2009" y="2215"/>
                    <a:pt x="2100" y="2146"/>
                    <a:pt x="2169" y="2078"/>
                  </a:cubicBezTo>
                  <a:cubicBezTo>
                    <a:pt x="2237" y="1987"/>
                    <a:pt x="2305" y="1895"/>
                    <a:pt x="2351" y="1804"/>
                  </a:cubicBezTo>
                  <a:cubicBezTo>
                    <a:pt x="2397" y="1736"/>
                    <a:pt x="2420" y="1667"/>
                    <a:pt x="2442" y="1576"/>
                  </a:cubicBezTo>
                  <a:cubicBezTo>
                    <a:pt x="2465" y="1530"/>
                    <a:pt x="2465" y="1462"/>
                    <a:pt x="2488" y="1416"/>
                  </a:cubicBezTo>
                  <a:cubicBezTo>
                    <a:pt x="2511" y="1256"/>
                    <a:pt x="2488" y="1119"/>
                    <a:pt x="2465" y="982"/>
                  </a:cubicBezTo>
                  <a:cubicBezTo>
                    <a:pt x="2465" y="937"/>
                    <a:pt x="2442" y="914"/>
                    <a:pt x="2442" y="891"/>
                  </a:cubicBezTo>
                  <a:cubicBezTo>
                    <a:pt x="2397" y="800"/>
                    <a:pt x="2374" y="731"/>
                    <a:pt x="2328" y="640"/>
                  </a:cubicBezTo>
                  <a:cubicBezTo>
                    <a:pt x="2283" y="571"/>
                    <a:pt x="2237" y="503"/>
                    <a:pt x="2169" y="435"/>
                  </a:cubicBezTo>
                  <a:cubicBezTo>
                    <a:pt x="2146" y="412"/>
                    <a:pt x="2123" y="389"/>
                    <a:pt x="2100" y="366"/>
                  </a:cubicBezTo>
                  <a:cubicBezTo>
                    <a:pt x="2032" y="298"/>
                    <a:pt x="1963" y="252"/>
                    <a:pt x="1895" y="206"/>
                  </a:cubicBezTo>
                  <a:cubicBezTo>
                    <a:pt x="1872" y="183"/>
                    <a:pt x="1849" y="161"/>
                    <a:pt x="1803" y="161"/>
                  </a:cubicBezTo>
                  <a:cubicBezTo>
                    <a:pt x="1735" y="115"/>
                    <a:pt x="1644" y="69"/>
                    <a:pt x="1575" y="46"/>
                  </a:cubicBezTo>
                  <a:cubicBezTo>
                    <a:pt x="1484" y="24"/>
                    <a:pt x="1392" y="24"/>
                    <a:pt x="13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9" name="Google Shape;1199;p38"/>
            <p:cNvSpPr/>
            <p:nvPr/>
          </p:nvSpPr>
          <p:spPr>
            <a:xfrm>
              <a:off x="3244200" y="916975"/>
              <a:ext cx="41125" cy="53175"/>
            </a:xfrm>
            <a:custGeom>
              <a:rect b="b" l="l" r="r" t="t"/>
              <a:pathLst>
                <a:path extrusionOk="0" h="2127" w="1645">
                  <a:moveTo>
                    <a:pt x="901" y="0"/>
                  </a:moveTo>
                  <a:cubicBezTo>
                    <a:pt x="883" y="0"/>
                    <a:pt x="864" y="1"/>
                    <a:pt x="845" y="4"/>
                  </a:cubicBezTo>
                  <a:cubicBezTo>
                    <a:pt x="777" y="4"/>
                    <a:pt x="708" y="27"/>
                    <a:pt x="640" y="27"/>
                  </a:cubicBezTo>
                  <a:cubicBezTo>
                    <a:pt x="526" y="49"/>
                    <a:pt x="434" y="118"/>
                    <a:pt x="343" y="209"/>
                  </a:cubicBezTo>
                  <a:cubicBezTo>
                    <a:pt x="206" y="323"/>
                    <a:pt x="115" y="506"/>
                    <a:pt x="46" y="688"/>
                  </a:cubicBezTo>
                  <a:cubicBezTo>
                    <a:pt x="24" y="780"/>
                    <a:pt x="1" y="894"/>
                    <a:pt x="1" y="962"/>
                  </a:cubicBezTo>
                  <a:cubicBezTo>
                    <a:pt x="1" y="1008"/>
                    <a:pt x="1" y="1031"/>
                    <a:pt x="1" y="1054"/>
                  </a:cubicBezTo>
                  <a:cubicBezTo>
                    <a:pt x="1" y="1054"/>
                    <a:pt x="1" y="1076"/>
                    <a:pt x="1" y="1076"/>
                  </a:cubicBezTo>
                  <a:cubicBezTo>
                    <a:pt x="1" y="1099"/>
                    <a:pt x="1" y="1145"/>
                    <a:pt x="1" y="1168"/>
                  </a:cubicBezTo>
                  <a:cubicBezTo>
                    <a:pt x="1" y="1259"/>
                    <a:pt x="24" y="1350"/>
                    <a:pt x="46" y="1442"/>
                  </a:cubicBezTo>
                  <a:cubicBezTo>
                    <a:pt x="69" y="1487"/>
                    <a:pt x="115" y="1533"/>
                    <a:pt x="138" y="1579"/>
                  </a:cubicBezTo>
                  <a:cubicBezTo>
                    <a:pt x="138" y="1601"/>
                    <a:pt x="138" y="1624"/>
                    <a:pt x="160" y="1624"/>
                  </a:cubicBezTo>
                  <a:cubicBezTo>
                    <a:pt x="252" y="1784"/>
                    <a:pt x="389" y="1944"/>
                    <a:pt x="549" y="2035"/>
                  </a:cubicBezTo>
                  <a:cubicBezTo>
                    <a:pt x="663" y="2104"/>
                    <a:pt x="777" y="2126"/>
                    <a:pt x="914" y="2126"/>
                  </a:cubicBezTo>
                  <a:cubicBezTo>
                    <a:pt x="1005" y="2126"/>
                    <a:pt x="1096" y="2104"/>
                    <a:pt x="1165" y="2058"/>
                  </a:cubicBezTo>
                  <a:cubicBezTo>
                    <a:pt x="1256" y="2035"/>
                    <a:pt x="1347" y="1990"/>
                    <a:pt x="1393" y="1921"/>
                  </a:cubicBezTo>
                  <a:cubicBezTo>
                    <a:pt x="1484" y="1830"/>
                    <a:pt x="1553" y="1738"/>
                    <a:pt x="1576" y="1624"/>
                  </a:cubicBezTo>
                  <a:cubicBezTo>
                    <a:pt x="1621" y="1510"/>
                    <a:pt x="1621" y="1373"/>
                    <a:pt x="1644" y="1282"/>
                  </a:cubicBezTo>
                  <a:cubicBezTo>
                    <a:pt x="1644" y="1168"/>
                    <a:pt x="1621" y="1031"/>
                    <a:pt x="1598" y="917"/>
                  </a:cubicBezTo>
                  <a:cubicBezTo>
                    <a:pt x="1598" y="848"/>
                    <a:pt x="1553" y="780"/>
                    <a:pt x="1530" y="711"/>
                  </a:cubicBezTo>
                  <a:cubicBezTo>
                    <a:pt x="1530" y="711"/>
                    <a:pt x="1530" y="711"/>
                    <a:pt x="1530" y="688"/>
                  </a:cubicBezTo>
                  <a:cubicBezTo>
                    <a:pt x="1530" y="597"/>
                    <a:pt x="1507" y="506"/>
                    <a:pt x="1462" y="437"/>
                  </a:cubicBezTo>
                  <a:cubicBezTo>
                    <a:pt x="1439" y="346"/>
                    <a:pt x="1393" y="278"/>
                    <a:pt x="1325" y="209"/>
                  </a:cubicBezTo>
                  <a:cubicBezTo>
                    <a:pt x="1202" y="86"/>
                    <a:pt x="1061" y="0"/>
                    <a:pt x="9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0" name="Google Shape;1200;p38"/>
            <p:cNvSpPr/>
            <p:nvPr/>
          </p:nvSpPr>
          <p:spPr>
            <a:xfrm>
              <a:off x="3302975" y="1072850"/>
              <a:ext cx="55950" cy="61775"/>
            </a:xfrm>
            <a:custGeom>
              <a:rect b="b" l="l" r="r" t="t"/>
              <a:pathLst>
                <a:path extrusionOk="0" h="2471" w="2238">
                  <a:moveTo>
                    <a:pt x="959" y="0"/>
                  </a:moveTo>
                  <a:cubicBezTo>
                    <a:pt x="777" y="23"/>
                    <a:pt x="594" y="68"/>
                    <a:pt x="457" y="205"/>
                  </a:cubicBezTo>
                  <a:cubicBezTo>
                    <a:pt x="389" y="297"/>
                    <a:pt x="320" y="388"/>
                    <a:pt x="252" y="479"/>
                  </a:cubicBezTo>
                  <a:cubicBezTo>
                    <a:pt x="183" y="571"/>
                    <a:pt x="138" y="685"/>
                    <a:pt x="92" y="799"/>
                  </a:cubicBezTo>
                  <a:cubicBezTo>
                    <a:pt x="69" y="845"/>
                    <a:pt x="69" y="890"/>
                    <a:pt x="46" y="959"/>
                  </a:cubicBezTo>
                  <a:cubicBezTo>
                    <a:pt x="24" y="1073"/>
                    <a:pt x="1" y="1187"/>
                    <a:pt x="24" y="1324"/>
                  </a:cubicBezTo>
                  <a:cubicBezTo>
                    <a:pt x="46" y="1529"/>
                    <a:pt x="92" y="1758"/>
                    <a:pt x="229" y="1940"/>
                  </a:cubicBezTo>
                  <a:cubicBezTo>
                    <a:pt x="275" y="2009"/>
                    <a:pt x="343" y="2100"/>
                    <a:pt x="434" y="2168"/>
                  </a:cubicBezTo>
                  <a:cubicBezTo>
                    <a:pt x="571" y="2283"/>
                    <a:pt x="663" y="2351"/>
                    <a:pt x="845" y="2419"/>
                  </a:cubicBezTo>
                  <a:cubicBezTo>
                    <a:pt x="948" y="2454"/>
                    <a:pt x="1062" y="2471"/>
                    <a:pt x="1173" y="2471"/>
                  </a:cubicBezTo>
                  <a:cubicBezTo>
                    <a:pt x="1285" y="2471"/>
                    <a:pt x="1393" y="2454"/>
                    <a:pt x="1484" y="2419"/>
                  </a:cubicBezTo>
                  <a:cubicBezTo>
                    <a:pt x="1667" y="2351"/>
                    <a:pt x="1758" y="2305"/>
                    <a:pt x="1895" y="2168"/>
                  </a:cubicBezTo>
                  <a:cubicBezTo>
                    <a:pt x="1987" y="2100"/>
                    <a:pt x="2055" y="2009"/>
                    <a:pt x="2101" y="1917"/>
                  </a:cubicBezTo>
                  <a:cubicBezTo>
                    <a:pt x="2146" y="1826"/>
                    <a:pt x="2192" y="1735"/>
                    <a:pt x="2215" y="1643"/>
                  </a:cubicBezTo>
                  <a:cubicBezTo>
                    <a:pt x="2238" y="1575"/>
                    <a:pt x="2238" y="1461"/>
                    <a:pt x="2238" y="1392"/>
                  </a:cubicBezTo>
                  <a:cubicBezTo>
                    <a:pt x="2238" y="1301"/>
                    <a:pt x="2238" y="1210"/>
                    <a:pt x="2215" y="1141"/>
                  </a:cubicBezTo>
                  <a:cubicBezTo>
                    <a:pt x="2123" y="913"/>
                    <a:pt x="1964" y="685"/>
                    <a:pt x="1758" y="571"/>
                  </a:cubicBezTo>
                  <a:cubicBezTo>
                    <a:pt x="1713" y="548"/>
                    <a:pt x="1667" y="548"/>
                    <a:pt x="1621" y="525"/>
                  </a:cubicBezTo>
                  <a:cubicBezTo>
                    <a:pt x="1598" y="411"/>
                    <a:pt x="1530" y="297"/>
                    <a:pt x="1439" y="205"/>
                  </a:cubicBezTo>
                  <a:cubicBezTo>
                    <a:pt x="1325" y="91"/>
                    <a:pt x="1142" y="0"/>
                    <a:pt x="9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1" name="Google Shape;1201;p38"/>
            <p:cNvSpPr/>
            <p:nvPr/>
          </p:nvSpPr>
          <p:spPr>
            <a:xfrm>
              <a:off x="3420525" y="1243525"/>
              <a:ext cx="57675" cy="69800"/>
            </a:xfrm>
            <a:custGeom>
              <a:rect b="b" l="l" r="r" t="t"/>
              <a:pathLst>
                <a:path extrusionOk="0" h="2792" w="2307">
                  <a:moveTo>
                    <a:pt x="1090" y="0"/>
                  </a:moveTo>
                  <a:cubicBezTo>
                    <a:pt x="987" y="0"/>
                    <a:pt x="886" y="23"/>
                    <a:pt x="800" y="66"/>
                  </a:cubicBezTo>
                  <a:cubicBezTo>
                    <a:pt x="708" y="89"/>
                    <a:pt x="640" y="135"/>
                    <a:pt x="571" y="203"/>
                  </a:cubicBezTo>
                  <a:cubicBezTo>
                    <a:pt x="480" y="294"/>
                    <a:pt x="434" y="386"/>
                    <a:pt x="389" y="500"/>
                  </a:cubicBezTo>
                  <a:cubicBezTo>
                    <a:pt x="320" y="683"/>
                    <a:pt x="252" y="865"/>
                    <a:pt x="183" y="1048"/>
                  </a:cubicBezTo>
                  <a:cubicBezTo>
                    <a:pt x="183" y="1093"/>
                    <a:pt x="161" y="1116"/>
                    <a:pt x="161" y="1162"/>
                  </a:cubicBezTo>
                  <a:cubicBezTo>
                    <a:pt x="115" y="1230"/>
                    <a:pt x="69" y="1322"/>
                    <a:pt x="46" y="1413"/>
                  </a:cubicBezTo>
                  <a:cubicBezTo>
                    <a:pt x="24" y="1504"/>
                    <a:pt x="1" y="1618"/>
                    <a:pt x="24" y="1710"/>
                  </a:cubicBezTo>
                  <a:cubicBezTo>
                    <a:pt x="24" y="1915"/>
                    <a:pt x="92" y="2098"/>
                    <a:pt x="206" y="2257"/>
                  </a:cubicBezTo>
                  <a:cubicBezTo>
                    <a:pt x="320" y="2440"/>
                    <a:pt x="434" y="2577"/>
                    <a:pt x="617" y="2668"/>
                  </a:cubicBezTo>
                  <a:cubicBezTo>
                    <a:pt x="788" y="2746"/>
                    <a:pt x="958" y="2792"/>
                    <a:pt x="1136" y="2792"/>
                  </a:cubicBezTo>
                  <a:cubicBezTo>
                    <a:pt x="1220" y="2792"/>
                    <a:pt x="1305" y="2782"/>
                    <a:pt x="1393" y="2760"/>
                  </a:cubicBezTo>
                  <a:cubicBezTo>
                    <a:pt x="1576" y="2714"/>
                    <a:pt x="1758" y="2600"/>
                    <a:pt x="1895" y="2463"/>
                  </a:cubicBezTo>
                  <a:cubicBezTo>
                    <a:pt x="2032" y="2349"/>
                    <a:pt x="2123" y="2189"/>
                    <a:pt x="2192" y="2029"/>
                  </a:cubicBezTo>
                  <a:cubicBezTo>
                    <a:pt x="2260" y="1847"/>
                    <a:pt x="2306" y="1687"/>
                    <a:pt x="2306" y="1504"/>
                  </a:cubicBezTo>
                  <a:cubicBezTo>
                    <a:pt x="2306" y="1276"/>
                    <a:pt x="2238" y="1071"/>
                    <a:pt x="2146" y="865"/>
                  </a:cubicBezTo>
                  <a:cubicBezTo>
                    <a:pt x="2009" y="546"/>
                    <a:pt x="1713" y="294"/>
                    <a:pt x="1416" y="89"/>
                  </a:cubicBezTo>
                  <a:cubicBezTo>
                    <a:pt x="1320" y="29"/>
                    <a:pt x="1204" y="0"/>
                    <a:pt x="10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2" name="Google Shape;1202;p38"/>
            <p:cNvSpPr/>
            <p:nvPr/>
          </p:nvSpPr>
          <p:spPr>
            <a:xfrm>
              <a:off x="3569475" y="1294525"/>
              <a:ext cx="75350" cy="59100"/>
            </a:xfrm>
            <a:custGeom>
              <a:rect b="b" l="l" r="r" t="t"/>
              <a:pathLst>
                <a:path extrusionOk="0" h="2364" w="3014">
                  <a:moveTo>
                    <a:pt x="1977" y="1"/>
                  </a:moveTo>
                  <a:cubicBezTo>
                    <a:pt x="1889" y="1"/>
                    <a:pt x="1803" y="12"/>
                    <a:pt x="1735" y="35"/>
                  </a:cubicBezTo>
                  <a:cubicBezTo>
                    <a:pt x="1552" y="103"/>
                    <a:pt x="1415" y="195"/>
                    <a:pt x="1301" y="354"/>
                  </a:cubicBezTo>
                  <a:cubicBezTo>
                    <a:pt x="1301" y="354"/>
                    <a:pt x="1301" y="354"/>
                    <a:pt x="1301" y="377"/>
                  </a:cubicBezTo>
                  <a:cubicBezTo>
                    <a:pt x="1233" y="286"/>
                    <a:pt x="1119" y="217"/>
                    <a:pt x="1004" y="195"/>
                  </a:cubicBezTo>
                  <a:cubicBezTo>
                    <a:pt x="951" y="187"/>
                    <a:pt x="890" y="182"/>
                    <a:pt x="828" y="182"/>
                  </a:cubicBezTo>
                  <a:cubicBezTo>
                    <a:pt x="703" y="182"/>
                    <a:pt x="571" y="202"/>
                    <a:pt x="479" y="263"/>
                  </a:cubicBezTo>
                  <a:cubicBezTo>
                    <a:pt x="343" y="377"/>
                    <a:pt x="251" y="446"/>
                    <a:pt x="137" y="605"/>
                  </a:cubicBezTo>
                  <a:cubicBezTo>
                    <a:pt x="114" y="674"/>
                    <a:pt x="91" y="742"/>
                    <a:pt x="46" y="811"/>
                  </a:cubicBezTo>
                  <a:cubicBezTo>
                    <a:pt x="46" y="834"/>
                    <a:pt x="46" y="879"/>
                    <a:pt x="23" y="902"/>
                  </a:cubicBezTo>
                  <a:cubicBezTo>
                    <a:pt x="0" y="994"/>
                    <a:pt x="0" y="1108"/>
                    <a:pt x="0" y="1222"/>
                  </a:cubicBezTo>
                  <a:cubicBezTo>
                    <a:pt x="23" y="1404"/>
                    <a:pt x="46" y="1518"/>
                    <a:pt x="137" y="1701"/>
                  </a:cubicBezTo>
                  <a:cubicBezTo>
                    <a:pt x="343" y="2135"/>
                    <a:pt x="822" y="2340"/>
                    <a:pt x="1278" y="2363"/>
                  </a:cubicBezTo>
                  <a:cubicBezTo>
                    <a:pt x="1461" y="2363"/>
                    <a:pt x="1666" y="2340"/>
                    <a:pt x="1849" y="2295"/>
                  </a:cubicBezTo>
                  <a:cubicBezTo>
                    <a:pt x="2032" y="2249"/>
                    <a:pt x="2191" y="2180"/>
                    <a:pt x="2351" y="2112"/>
                  </a:cubicBezTo>
                  <a:cubicBezTo>
                    <a:pt x="2557" y="1998"/>
                    <a:pt x="2716" y="1838"/>
                    <a:pt x="2830" y="1655"/>
                  </a:cubicBezTo>
                  <a:cubicBezTo>
                    <a:pt x="2899" y="1564"/>
                    <a:pt x="2945" y="1450"/>
                    <a:pt x="2967" y="1359"/>
                  </a:cubicBezTo>
                  <a:cubicBezTo>
                    <a:pt x="3013" y="1199"/>
                    <a:pt x="3013" y="1085"/>
                    <a:pt x="2990" y="925"/>
                  </a:cubicBezTo>
                  <a:cubicBezTo>
                    <a:pt x="2967" y="674"/>
                    <a:pt x="2853" y="446"/>
                    <a:pt x="2648" y="263"/>
                  </a:cubicBezTo>
                  <a:cubicBezTo>
                    <a:pt x="2534" y="149"/>
                    <a:pt x="2397" y="58"/>
                    <a:pt x="2237" y="35"/>
                  </a:cubicBezTo>
                  <a:cubicBezTo>
                    <a:pt x="2157" y="12"/>
                    <a:pt x="2066" y="1"/>
                    <a:pt x="197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3" name="Google Shape;1203;p38"/>
            <p:cNvSpPr/>
            <p:nvPr/>
          </p:nvSpPr>
          <p:spPr>
            <a:xfrm>
              <a:off x="3708125" y="1187100"/>
              <a:ext cx="66225" cy="64950"/>
            </a:xfrm>
            <a:custGeom>
              <a:rect b="b" l="l" r="r" t="t"/>
              <a:pathLst>
                <a:path extrusionOk="0" h="2598" w="2649">
                  <a:moveTo>
                    <a:pt x="1618" y="1"/>
                  </a:moveTo>
                  <a:cubicBezTo>
                    <a:pt x="1570" y="1"/>
                    <a:pt x="1519" y="6"/>
                    <a:pt x="1462" y="18"/>
                  </a:cubicBezTo>
                  <a:cubicBezTo>
                    <a:pt x="1370" y="18"/>
                    <a:pt x="1302" y="41"/>
                    <a:pt x="1210" y="86"/>
                  </a:cubicBezTo>
                  <a:cubicBezTo>
                    <a:pt x="1096" y="178"/>
                    <a:pt x="959" y="315"/>
                    <a:pt x="914" y="452"/>
                  </a:cubicBezTo>
                  <a:cubicBezTo>
                    <a:pt x="843" y="434"/>
                    <a:pt x="769" y="423"/>
                    <a:pt x="695" y="423"/>
                  </a:cubicBezTo>
                  <a:cubicBezTo>
                    <a:pt x="579" y="423"/>
                    <a:pt x="464" y="450"/>
                    <a:pt x="366" y="520"/>
                  </a:cubicBezTo>
                  <a:cubicBezTo>
                    <a:pt x="229" y="611"/>
                    <a:pt x="92" y="748"/>
                    <a:pt x="46" y="931"/>
                  </a:cubicBezTo>
                  <a:cubicBezTo>
                    <a:pt x="1" y="1159"/>
                    <a:pt x="1" y="1387"/>
                    <a:pt x="69" y="1593"/>
                  </a:cubicBezTo>
                  <a:cubicBezTo>
                    <a:pt x="138" y="1798"/>
                    <a:pt x="229" y="1981"/>
                    <a:pt x="389" y="2141"/>
                  </a:cubicBezTo>
                  <a:cubicBezTo>
                    <a:pt x="457" y="2232"/>
                    <a:pt x="548" y="2278"/>
                    <a:pt x="617" y="2346"/>
                  </a:cubicBezTo>
                  <a:cubicBezTo>
                    <a:pt x="663" y="2392"/>
                    <a:pt x="708" y="2415"/>
                    <a:pt x="777" y="2437"/>
                  </a:cubicBezTo>
                  <a:cubicBezTo>
                    <a:pt x="868" y="2483"/>
                    <a:pt x="959" y="2529"/>
                    <a:pt x="1073" y="2551"/>
                  </a:cubicBezTo>
                  <a:cubicBezTo>
                    <a:pt x="1188" y="2574"/>
                    <a:pt x="1302" y="2597"/>
                    <a:pt x="1416" y="2597"/>
                  </a:cubicBezTo>
                  <a:cubicBezTo>
                    <a:pt x="1621" y="2574"/>
                    <a:pt x="1827" y="2529"/>
                    <a:pt x="2009" y="2415"/>
                  </a:cubicBezTo>
                  <a:cubicBezTo>
                    <a:pt x="2192" y="2300"/>
                    <a:pt x="2329" y="2163"/>
                    <a:pt x="2420" y="1981"/>
                  </a:cubicBezTo>
                  <a:cubicBezTo>
                    <a:pt x="2603" y="1661"/>
                    <a:pt x="2648" y="1296"/>
                    <a:pt x="2580" y="954"/>
                  </a:cubicBezTo>
                  <a:cubicBezTo>
                    <a:pt x="2534" y="794"/>
                    <a:pt x="2466" y="634"/>
                    <a:pt x="2375" y="520"/>
                  </a:cubicBezTo>
                  <a:cubicBezTo>
                    <a:pt x="2329" y="429"/>
                    <a:pt x="2260" y="337"/>
                    <a:pt x="2169" y="269"/>
                  </a:cubicBezTo>
                  <a:cubicBezTo>
                    <a:pt x="2123" y="223"/>
                    <a:pt x="2055" y="178"/>
                    <a:pt x="1986" y="132"/>
                  </a:cubicBezTo>
                  <a:cubicBezTo>
                    <a:pt x="1918" y="86"/>
                    <a:pt x="1827" y="64"/>
                    <a:pt x="1758" y="18"/>
                  </a:cubicBezTo>
                  <a:cubicBezTo>
                    <a:pt x="1713" y="6"/>
                    <a:pt x="1667" y="1"/>
                    <a:pt x="16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4" name="Google Shape;1204;p38"/>
            <p:cNvSpPr/>
            <p:nvPr/>
          </p:nvSpPr>
          <p:spPr>
            <a:xfrm>
              <a:off x="3825100" y="989275"/>
              <a:ext cx="63375" cy="71075"/>
            </a:xfrm>
            <a:custGeom>
              <a:rect b="b" l="l" r="r" t="t"/>
              <a:pathLst>
                <a:path extrusionOk="0" h="2843" w="2535">
                  <a:moveTo>
                    <a:pt x="1148" y="0"/>
                  </a:moveTo>
                  <a:cubicBezTo>
                    <a:pt x="1023" y="0"/>
                    <a:pt x="891" y="41"/>
                    <a:pt x="800" y="102"/>
                  </a:cubicBezTo>
                  <a:cubicBezTo>
                    <a:pt x="640" y="170"/>
                    <a:pt x="503" y="353"/>
                    <a:pt x="480" y="513"/>
                  </a:cubicBezTo>
                  <a:cubicBezTo>
                    <a:pt x="435" y="672"/>
                    <a:pt x="457" y="809"/>
                    <a:pt x="503" y="946"/>
                  </a:cubicBezTo>
                  <a:cubicBezTo>
                    <a:pt x="366" y="1015"/>
                    <a:pt x="252" y="1129"/>
                    <a:pt x="161" y="1266"/>
                  </a:cubicBezTo>
                  <a:cubicBezTo>
                    <a:pt x="1" y="1563"/>
                    <a:pt x="47" y="1928"/>
                    <a:pt x="183" y="2225"/>
                  </a:cubicBezTo>
                  <a:cubicBezTo>
                    <a:pt x="402" y="2596"/>
                    <a:pt x="809" y="2842"/>
                    <a:pt x="1224" y="2842"/>
                  </a:cubicBezTo>
                  <a:cubicBezTo>
                    <a:pt x="1243" y="2842"/>
                    <a:pt x="1261" y="2842"/>
                    <a:pt x="1279" y="2841"/>
                  </a:cubicBezTo>
                  <a:cubicBezTo>
                    <a:pt x="1507" y="2841"/>
                    <a:pt x="1736" y="2795"/>
                    <a:pt x="1918" y="2658"/>
                  </a:cubicBezTo>
                  <a:cubicBezTo>
                    <a:pt x="2101" y="2521"/>
                    <a:pt x="2261" y="2362"/>
                    <a:pt x="2375" y="2156"/>
                  </a:cubicBezTo>
                  <a:cubicBezTo>
                    <a:pt x="2466" y="1951"/>
                    <a:pt x="2534" y="1745"/>
                    <a:pt x="2534" y="1517"/>
                  </a:cubicBezTo>
                  <a:cubicBezTo>
                    <a:pt x="2534" y="1266"/>
                    <a:pt x="2466" y="1060"/>
                    <a:pt x="2352" y="832"/>
                  </a:cubicBezTo>
                  <a:cubicBezTo>
                    <a:pt x="2146" y="444"/>
                    <a:pt x="1736" y="147"/>
                    <a:pt x="1325" y="33"/>
                  </a:cubicBezTo>
                  <a:cubicBezTo>
                    <a:pt x="1271" y="11"/>
                    <a:pt x="1211" y="0"/>
                    <a:pt x="114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5" name="Google Shape;1205;p38"/>
            <p:cNvSpPr/>
            <p:nvPr/>
          </p:nvSpPr>
          <p:spPr>
            <a:xfrm>
              <a:off x="3880450" y="813200"/>
              <a:ext cx="55950" cy="57100"/>
            </a:xfrm>
            <a:custGeom>
              <a:rect b="b" l="l" r="r" t="t"/>
              <a:pathLst>
                <a:path extrusionOk="0" h="2284" w="2238">
                  <a:moveTo>
                    <a:pt x="1051" y="1"/>
                  </a:moveTo>
                  <a:cubicBezTo>
                    <a:pt x="960" y="1"/>
                    <a:pt x="868" y="1"/>
                    <a:pt x="777" y="23"/>
                  </a:cubicBezTo>
                  <a:cubicBezTo>
                    <a:pt x="731" y="23"/>
                    <a:pt x="709" y="46"/>
                    <a:pt x="663" y="46"/>
                  </a:cubicBezTo>
                  <a:cubicBezTo>
                    <a:pt x="594" y="92"/>
                    <a:pt x="480" y="115"/>
                    <a:pt x="412" y="183"/>
                  </a:cubicBezTo>
                  <a:cubicBezTo>
                    <a:pt x="343" y="229"/>
                    <a:pt x="252" y="274"/>
                    <a:pt x="206" y="366"/>
                  </a:cubicBezTo>
                  <a:cubicBezTo>
                    <a:pt x="138" y="411"/>
                    <a:pt x="92" y="503"/>
                    <a:pt x="47" y="571"/>
                  </a:cubicBezTo>
                  <a:cubicBezTo>
                    <a:pt x="24" y="662"/>
                    <a:pt x="1" y="754"/>
                    <a:pt x="1" y="845"/>
                  </a:cubicBezTo>
                  <a:cubicBezTo>
                    <a:pt x="1" y="936"/>
                    <a:pt x="24" y="1028"/>
                    <a:pt x="47" y="1119"/>
                  </a:cubicBezTo>
                  <a:cubicBezTo>
                    <a:pt x="92" y="1210"/>
                    <a:pt x="138" y="1279"/>
                    <a:pt x="206" y="1347"/>
                  </a:cubicBezTo>
                  <a:cubicBezTo>
                    <a:pt x="206" y="1484"/>
                    <a:pt x="229" y="1621"/>
                    <a:pt x="252" y="1758"/>
                  </a:cubicBezTo>
                  <a:cubicBezTo>
                    <a:pt x="275" y="1872"/>
                    <a:pt x="343" y="1986"/>
                    <a:pt x="435" y="2055"/>
                  </a:cubicBezTo>
                  <a:cubicBezTo>
                    <a:pt x="526" y="2146"/>
                    <a:pt x="617" y="2215"/>
                    <a:pt x="731" y="2237"/>
                  </a:cubicBezTo>
                  <a:cubicBezTo>
                    <a:pt x="834" y="2272"/>
                    <a:pt x="931" y="2283"/>
                    <a:pt x="1025" y="2283"/>
                  </a:cubicBezTo>
                  <a:cubicBezTo>
                    <a:pt x="1119" y="2283"/>
                    <a:pt x="1211" y="2272"/>
                    <a:pt x="1302" y="2260"/>
                  </a:cubicBezTo>
                  <a:cubicBezTo>
                    <a:pt x="1393" y="2237"/>
                    <a:pt x="1485" y="2192"/>
                    <a:pt x="1553" y="2146"/>
                  </a:cubicBezTo>
                  <a:cubicBezTo>
                    <a:pt x="1599" y="2123"/>
                    <a:pt x="1644" y="2123"/>
                    <a:pt x="1667" y="2078"/>
                  </a:cubicBezTo>
                  <a:cubicBezTo>
                    <a:pt x="1736" y="2032"/>
                    <a:pt x="1827" y="1986"/>
                    <a:pt x="1873" y="1918"/>
                  </a:cubicBezTo>
                  <a:cubicBezTo>
                    <a:pt x="1941" y="1849"/>
                    <a:pt x="2010" y="1758"/>
                    <a:pt x="2055" y="1690"/>
                  </a:cubicBezTo>
                  <a:cubicBezTo>
                    <a:pt x="2147" y="1507"/>
                    <a:pt x="2192" y="1347"/>
                    <a:pt x="2215" y="1142"/>
                  </a:cubicBezTo>
                  <a:cubicBezTo>
                    <a:pt x="2238" y="959"/>
                    <a:pt x="2169" y="777"/>
                    <a:pt x="2078" y="617"/>
                  </a:cubicBezTo>
                  <a:cubicBezTo>
                    <a:pt x="2078" y="571"/>
                    <a:pt x="2055" y="548"/>
                    <a:pt x="2032" y="525"/>
                  </a:cubicBezTo>
                  <a:cubicBezTo>
                    <a:pt x="1987" y="457"/>
                    <a:pt x="1941" y="366"/>
                    <a:pt x="1873" y="320"/>
                  </a:cubicBezTo>
                  <a:cubicBezTo>
                    <a:pt x="1804" y="274"/>
                    <a:pt x="1736" y="206"/>
                    <a:pt x="1667" y="160"/>
                  </a:cubicBezTo>
                  <a:cubicBezTo>
                    <a:pt x="1599" y="115"/>
                    <a:pt x="1507" y="92"/>
                    <a:pt x="1416" y="46"/>
                  </a:cubicBezTo>
                  <a:cubicBezTo>
                    <a:pt x="1393" y="46"/>
                    <a:pt x="1348" y="46"/>
                    <a:pt x="1325" y="23"/>
                  </a:cubicBezTo>
                  <a:cubicBezTo>
                    <a:pt x="1233" y="23"/>
                    <a:pt x="1142" y="1"/>
                    <a:pt x="10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6" name="Google Shape;1206;p38"/>
            <p:cNvSpPr/>
            <p:nvPr/>
          </p:nvSpPr>
          <p:spPr>
            <a:xfrm>
              <a:off x="3822825" y="620900"/>
              <a:ext cx="59950" cy="65075"/>
            </a:xfrm>
            <a:custGeom>
              <a:rect b="b" l="l" r="r" t="t"/>
              <a:pathLst>
                <a:path extrusionOk="0" h="2603" w="2398">
                  <a:moveTo>
                    <a:pt x="708" y="0"/>
                  </a:moveTo>
                  <a:cubicBezTo>
                    <a:pt x="586" y="0"/>
                    <a:pt x="465" y="31"/>
                    <a:pt x="343" y="92"/>
                  </a:cubicBezTo>
                  <a:cubicBezTo>
                    <a:pt x="206" y="183"/>
                    <a:pt x="69" y="343"/>
                    <a:pt x="23" y="503"/>
                  </a:cubicBezTo>
                  <a:cubicBezTo>
                    <a:pt x="1" y="685"/>
                    <a:pt x="1" y="891"/>
                    <a:pt x="92" y="1050"/>
                  </a:cubicBezTo>
                  <a:cubicBezTo>
                    <a:pt x="115" y="1073"/>
                    <a:pt x="138" y="1096"/>
                    <a:pt x="160" y="1119"/>
                  </a:cubicBezTo>
                  <a:cubicBezTo>
                    <a:pt x="138" y="1210"/>
                    <a:pt x="138" y="1279"/>
                    <a:pt x="138" y="1370"/>
                  </a:cubicBezTo>
                  <a:cubicBezTo>
                    <a:pt x="138" y="1484"/>
                    <a:pt x="160" y="1598"/>
                    <a:pt x="183" y="1712"/>
                  </a:cubicBezTo>
                  <a:cubicBezTo>
                    <a:pt x="229" y="1804"/>
                    <a:pt x="252" y="1872"/>
                    <a:pt x="297" y="1963"/>
                  </a:cubicBezTo>
                  <a:cubicBezTo>
                    <a:pt x="297" y="1986"/>
                    <a:pt x="320" y="2009"/>
                    <a:pt x="343" y="2055"/>
                  </a:cubicBezTo>
                  <a:cubicBezTo>
                    <a:pt x="411" y="2146"/>
                    <a:pt x="480" y="2214"/>
                    <a:pt x="548" y="2283"/>
                  </a:cubicBezTo>
                  <a:cubicBezTo>
                    <a:pt x="708" y="2420"/>
                    <a:pt x="799" y="2466"/>
                    <a:pt x="982" y="2534"/>
                  </a:cubicBezTo>
                  <a:cubicBezTo>
                    <a:pt x="1028" y="2557"/>
                    <a:pt x="1051" y="2557"/>
                    <a:pt x="1073" y="2557"/>
                  </a:cubicBezTo>
                  <a:cubicBezTo>
                    <a:pt x="1142" y="2580"/>
                    <a:pt x="1233" y="2602"/>
                    <a:pt x="1324" y="2602"/>
                  </a:cubicBezTo>
                  <a:cubicBezTo>
                    <a:pt x="1507" y="2602"/>
                    <a:pt x="1644" y="2557"/>
                    <a:pt x="1804" y="2466"/>
                  </a:cubicBezTo>
                  <a:cubicBezTo>
                    <a:pt x="1895" y="2443"/>
                    <a:pt x="1986" y="2374"/>
                    <a:pt x="2055" y="2306"/>
                  </a:cubicBezTo>
                  <a:cubicBezTo>
                    <a:pt x="2055" y="2283"/>
                    <a:pt x="2078" y="2283"/>
                    <a:pt x="2101" y="2260"/>
                  </a:cubicBezTo>
                  <a:cubicBezTo>
                    <a:pt x="2146" y="2192"/>
                    <a:pt x="2192" y="2123"/>
                    <a:pt x="2237" y="2077"/>
                  </a:cubicBezTo>
                  <a:cubicBezTo>
                    <a:pt x="2329" y="1895"/>
                    <a:pt x="2374" y="1689"/>
                    <a:pt x="2397" y="1484"/>
                  </a:cubicBezTo>
                  <a:cubicBezTo>
                    <a:pt x="2397" y="1119"/>
                    <a:pt x="2237" y="731"/>
                    <a:pt x="1964" y="503"/>
                  </a:cubicBezTo>
                  <a:cubicBezTo>
                    <a:pt x="1849" y="411"/>
                    <a:pt x="1758" y="343"/>
                    <a:pt x="1667" y="274"/>
                  </a:cubicBezTo>
                  <a:cubicBezTo>
                    <a:pt x="1553" y="229"/>
                    <a:pt x="1439" y="183"/>
                    <a:pt x="1324" y="137"/>
                  </a:cubicBezTo>
                  <a:cubicBezTo>
                    <a:pt x="1187" y="92"/>
                    <a:pt x="1028" y="46"/>
                    <a:pt x="891" y="23"/>
                  </a:cubicBezTo>
                  <a:cubicBezTo>
                    <a:pt x="830" y="8"/>
                    <a:pt x="769" y="0"/>
                    <a:pt x="70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7" name="Google Shape;1207;p38"/>
            <p:cNvSpPr/>
            <p:nvPr/>
          </p:nvSpPr>
          <p:spPr>
            <a:xfrm>
              <a:off x="3623675" y="556425"/>
              <a:ext cx="63375" cy="66325"/>
            </a:xfrm>
            <a:custGeom>
              <a:rect b="b" l="l" r="r" t="t"/>
              <a:pathLst>
                <a:path extrusionOk="0" h="2653" w="2535">
                  <a:moveTo>
                    <a:pt x="1119" y="0"/>
                  </a:moveTo>
                  <a:cubicBezTo>
                    <a:pt x="868" y="0"/>
                    <a:pt x="617" y="69"/>
                    <a:pt x="411" y="206"/>
                  </a:cubicBezTo>
                  <a:cubicBezTo>
                    <a:pt x="252" y="297"/>
                    <a:pt x="137" y="434"/>
                    <a:pt x="92" y="616"/>
                  </a:cubicBezTo>
                  <a:cubicBezTo>
                    <a:pt x="46" y="753"/>
                    <a:pt x="69" y="913"/>
                    <a:pt x="115" y="1050"/>
                  </a:cubicBezTo>
                  <a:cubicBezTo>
                    <a:pt x="46" y="1141"/>
                    <a:pt x="1" y="1278"/>
                    <a:pt x="1" y="1415"/>
                  </a:cubicBezTo>
                  <a:cubicBezTo>
                    <a:pt x="1" y="1621"/>
                    <a:pt x="69" y="1872"/>
                    <a:pt x="183" y="2054"/>
                  </a:cubicBezTo>
                  <a:cubicBezTo>
                    <a:pt x="320" y="2237"/>
                    <a:pt x="480" y="2397"/>
                    <a:pt x="685" y="2488"/>
                  </a:cubicBezTo>
                  <a:cubicBezTo>
                    <a:pt x="864" y="2587"/>
                    <a:pt x="1043" y="2652"/>
                    <a:pt x="1252" y="2652"/>
                  </a:cubicBezTo>
                  <a:cubicBezTo>
                    <a:pt x="1283" y="2652"/>
                    <a:pt x="1315" y="2651"/>
                    <a:pt x="1347" y="2648"/>
                  </a:cubicBezTo>
                  <a:cubicBezTo>
                    <a:pt x="1439" y="2648"/>
                    <a:pt x="1553" y="2625"/>
                    <a:pt x="1667" y="2579"/>
                  </a:cubicBezTo>
                  <a:cubicBezTo>
                    <a:pt x="1849" y="2511"/>
                    <a:pt x="1941" y="2465"/>
                    <a:pt x="2100" y="2328"/>
                  </a:cubicBezTo>
                  <a:cubicBezTo>
                    <a:pt x="2260" y="2191"/>
                    <a:pt x="2374" y="1986"/>
                    <a:pt x="2443" y="1781"/>
                  </a:cubicBezTo>
                  <a:cubicBezTo>
                    <a:pt x="2466" y="1735"/>
                    <a:pt x="2489" y="1689"/>
                    <a:pt x="2489" y="1621"/>
                  </a:cubicBezTo>
                  <a:cubicBezTo>
                    <a:pt x="2511" y="1507"/>
                    <a:pt x="2534" y="1392"/>
                    <a:pt x="2534" y="1278"/>
                  </a:cubicBezTo>
                  <a:cubicBezTo>
                    <a:pt x="2511" y="1050"/>
                    <a:pt x="2466" y="822"/>
                    <a:pt x="2329" y="639"/>
                  </a:cubicBezTo>
                  <a:cubicBezTo>
                    <a:pt x="2215" y="457"/>
                    <a:pt x="2055" y="274"/>
                    <a:pt x="1827" y="183"/>
                  </a:cubicBezTo>
                  <a:cubicBezTo>
                    <a:pt x="1621" y="69"/>
                    <a:pt x="1370" y="0"/>
                    <a:pt x="111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8" name="Google Shape;1208;p38"/>
            <p:cNvSpPr/>
            <p:nvPr/>
          </p:nvSpPr>
          <p:spPr>
            <a:xfrm>
              <a:off x="3507275" y="709350"/>
              <a:ext cx="53650" cy="54800"/>
            </a:xfrm>
            <a:custGeom>
              <a:rect b="b" l="l" r="r" t="t"/>
              <a:pathLst>
                <a:path extrusionOk="0" h="2192" w="2146">
                  <a:moveTo>
                    <a:pt x="685" y="0"/>
                  </a:moveTo>
                  <a:cubicBezTo>
                    <a:pt x="594" y="0"/>
                    <a:pt x="502" y="23"/>
                    <a:pt x="411" y="69"/>
                  </a:cubicBezTo>
                  <a:cubicBezTo>
                    <a:pt x="343" y="92"/>
                    <a:pt x="251" y="137"/>
                    <a:pt x="206" y="206"/>
                  </a:cubicBezTo>
                  <a:cubicBezTo>
                    <a:pt x="137" y="274"/>
                    <a:pt x="91" y="343"/>
                    <a:pt x="46" y="434"/>
                  </a:cubicBezTo>
                  <a:cubicBezTo>
                    <a:pt x="0" y="525"/>
                    <a:pt x="0" y="617"/>
                    <a:pt x="0" y="708"/>
                  </a:cubicBezTo>
                  <a:cubicBezTo>
                    <a:pt x="0" y="890"/>
                    <a:pt x="69" y="1073"/>
                    <a:pt x="206" y="1187"/>
                  </a:cubicBezTo>
                  <a:cubicBezTo>
                    <a:pt x="206" y="1210"/>
                    <a:pt x="228" y="1210"/>
                    <a:pt x="228" y="1210"/>
                  </a:cubicBezTo>
                  <a:cubicBezTo>
                    <a:pt x="228" y="1301"/>
                    <a:pt x="251" y="1370"/>
                    <a:pt x="251" y="1461"/>
                  </a:cubicBezTo>
                  <a:cubicBezTo>
                    <a:pt x="274" y="1484"/>
                    <a:pt x="274" y="1507"/>
                    <a:pt x="274" y="1507"/>
                  </a:cubicBezTo>
                  <a:cubicBezTo>
                    <a:pt x="297" y="1575"/>
                    <a:pt x="320" y="1667"/>
                    <a:pt x="365" y="1712"/>
                  </a:cubicBezTo>
                  <a:cubicBezTo>
                    <a:pt x="365" y="1735"/>
                    <a:pt x="388" y="1758"/>
                    <a:pt x="388" y="1758"/>
                  </a:cubicBezTo>
                  <a:cubicBezTo>
                    <a:pt x="434" y="1826"/>
                    <a:pt x="480" y="1895"/>
                    <a:pt x="525" y="1940"/>
                  </a:cubicBezTo>
                  <a:cubicBezTo>
                    <a:pt x="639" y="2032"/>
                    <a:pt x="753" y="2100"/>
                    <a:pt x="913" y="2146"/>
                  </a:cubicBezTo>
                  <a:cubicBezTo>
                    <a:pt x="913" y="2169"/>
                    <a:pt x="936" y="2169"/>
                    <a:pt x="959" y="2169"/>
                  </a:cubicBezTo>
                  <a:cubicBezTo>
                    <a:pt x="1027" y="2192"/>
                    <a:pt x="1119" y="2192"/>
                    <a:pt x="1187" y="2192"/>
                  </a:cubicBezTo>
                  <a:cubicBezTo>
                    <a:pt x="1256" y="2192"/>
                    <a:pt x="1347" y="2169"/>
                    <a:pt x="1393" y="2169"/>
                  </a:cubicBezTo>
                  <a:lnTo>
                    <a:pt x="1415" y="2169"/>
                  </a:lnTo>
                  <a:cubicBezTo>
                    <a:pt x="1461" y="2146"/>
                    <a:pt x="1507" y="2123"/>
                    <a:pt x="1529" y="2123"/>
                  </a:cubicBezTo>
                  <a:cubicBezTo>
                    <a:pt x="1552" y="2100"/>
                    <a:pt x="1598" y="2100"/>
                    <a:pt x="1644" y="2077"/>
                  </a:cubicBezTo>
                  <a:cubicBezTo>
                    <a:pt x="1644" y="2077"/>
                    <a:pt x="1644" y="2055"/>
                    <a:pt x="1666" y="2055"/>
                  </a:cubicBezTo>
                  <a:cubicBezTo>
                    <a:pt x="1712" y="2032"/>
                    <a:pt x="1758" y="1986"/>
                    <a:pt x="1803" y="1940"/>
                  </a:cubicBezTo>
                  <a:cubicBezTo>
                    <a:pt x="1826" y="1918"/>
                    <a:pt x="1826" y="1918"/>
                    <a:pt x="1849" y="1895"/>
                  </a:cubicBezTo>
                  <a:cubicBezTo>
                    <a:pt x="1963" y="1758"/>
                    <a:pt x="2009" y="1689"/>
                    <a:pt x="2077" y="1507"/>
                  </a:cubicBezTo>
                  <a:cubicBezTo>
                    <a:pt x="2123" y="1415"/>
                    <a:pt x="2123" y="1301"/>
                    <a:pt x="2123" y="1210"/>
                  </a:cubicBezTo>
                  <a:cubicBezTo>
                    <a:pt x="2146" y="1119"/>
                    <a:pt x="2123" y="1005"/>
                    <a:pt x="2100" y="913"/>
                  </a:cubicBezTo>
                  <a:cubicBezTo>
                    <a:pt x="2100" y="890"/>
                    <a:pt x="2100" y="890"/>
                    <a:pt x="2100" y="868"/>
                  </a:cubicBezTo>
                  <a:cubicBezTo>
                    <a:pt x="2077" y="799"/>
                    <a:pt x="2032" y="708"/>
                    <a:pt x="2009" y="639"/>
                  </a:cubicBezTo>
                  <a:cubicBezTo>
                    <a:pt x="1986" y="594"/>
                    <a:pt x="1940" y="571"/>
                    <a:pt x="1918" y="525"/>
                  </a:cubicBezTo>
                  <a:cubicBezTo>
                    <a:pt x="1895" y="480"/>
                    <a:pt x="1849" y="434"/>
                    <a:pt x="1826" y="411"/>
                  </a:cubicBezTo>
                  <a:cubicBezTo>
                    <a:pt x="1758" y="343"/>
                    <a:pt x="1689" y="297"/>
                    <a:pt x="1621" y="251"/>
                  </a:cubicBezTo>
                  <a:cubicBezTo>
                    <a:pt x="1598" y="229"/>
                    <a:pt x="1575" y="229"/>
                    <a:pt x="1552" y="206"/>
                  </a:cubicBezTo>
                  <a:cubicBezTo>
                    <a:pt x="1529" y="206"/>
                    <a:pt x="1529" y="183"/>
                    <a:pt x="1507" y="183"/>
                  </a:cubicBezTo>
                  <a:cubicBezTo>
                    <a:pt x="1484" y="160"/>
                    <a:pt x="1461" y="114"/>
                    <a:pt x="1415" y="92"/>
                  </a:cubicBezTo>
                  <a:cubicBezTo>
                    <a:pt x="1300" y="42"/>
                    <a:pt x="1173" y="5"/>
                    <a:pt x="1051" y="5"/>
                  </a:cubicBezTo>
                  <a:cubicBezTo>
                    <a:pt x="1004" y="5"/>
                    <a:pt x="958" y="10"/>
                    <a:pt x="913" y="23"/>
                  </a:cubicBezTo>
                  <a:lnTo>
                    <a:pt x="868" y="23"/>
                  </a:lnTo>
                  <a:cubicBezTo>
                    <a:pt x="822" y="0"/>
                    <a:pt x="753" y="0"/>
                    <a:pt x="6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9" name="Google Shape;1209;p38"/>
            <p:cNvSpPr/>
            <p:nvPr/>
          </p:nvSpPr>
          <p:spPr>
            <a:xfrm>
              <a:off x="3382875" y="814350"/>
              <a:ext cx="54800" cy="53900"/>
            </a:xfrm>
            <a:custGeom>
              <a:rect b="b" l="l" r="r" t="t"/>
              <a:pathLst>
                <a:path extrusionOk="0" h="2156" w="2192">
                  <a:moveTo>
                    <a:pt x="1119" y="0"/>
                  </a:moveTo>
                  <a:cubicBezTo>
                    <a:pt x="1050" y="23"/>
                    <a:pt x="959" y="23"/>
                    <a:pt x="868" y="46"/>
                  </a:cubicBezTo>
                  <a:cubicBezTo>
                    <a:pt x="845" y="46"/>
                    <a:pt x="845" y="46"/>
                    <a:pt x="822" y="69"/>
                  </a:cubicBezTo>
                  <a:cubicBezTo>
                    <a:pt x="799" y="69"/>
                    <a:pt x="776" y="91"/>
                    <a:pt x="754" y="91"/>
                  </a:cubicBezTo>
                  <a:cubicBezTo>
                    <a:pt x="639" y="91"/>
                    <a:pt x="548" y="114"/>
                    <a:pt x="434" y="183"/>
                  </a:cubicBezTo>
                  <a:cubicBezTo>
                    <a:pt x="388" y="206"/>
                    <a:pt x="343" y="251"/>
                    <a:pt x="297" y="297"/>
                  </a:cubicBezTo>
                  <a:cubicBezTo>
                    <a:pt x="229" y="365"/>
                    <a:pt x="160" y="479"/>
                    <a:pt x="114" y="594"/>
                  </a:cubicBezTo>
                  <a:cubicBezTo>
                    <a:pt x="114" y="616"/>
                    <a:pt x="114" y="639"/>
                    <a:pt x="92" y="685"/>
                  </a:cubicBezTo>
                  <a:cubicBezTo>
                    <a:pt x="92" y="685"/>
                    <a:pt x="92" y="708"/>
                    <a:pt x="92" y="731"/>
                  </a:cubicBezTo>
                  <a:cubicBezTo>
                    <a:pt x="92" y="753"/>
                    <a:pt x="69" y="776"/>
                    <a:pt x="69" y="799"/>
                  </a:cubicBezTo>
                  <a:cubicBezTo>
                    <a:pt x="69" y="799"/>
                    <a:pt x="46" y="799"/>
                    <a:pt x="46" y="822"/>
                  </a:cubicBezTo>
                  <a:cubicBezTo>
                    <a:pt x="0" y="1004"/>
                    <a:pt x="23" y="1141"/>
                    <a:pt x="46" y="1324"/>
                  </a:cubicBezTo>
                  <a:cubicBezTo>
                    <a:pt x="69" y="1415"/>
                    <a:pt x="114" y="1484"/>
                    <a:pt x="183" y="1552"/>
                  </a:cubicBezTo>
                  <a:cubicBezTo>
                    <a:pt x="183" y="1575"/>
                    <a:pt x="206" y="1575"/>
                    <a:pt x="206" y="1598"/>
                  </a:cubicBezTo>
                  <a:cubicBezTo>
                    <a:pt x="206" y="1598"/>
                    <a:pt x="206" y="1598"/>
                    <a:pt x="229" y="1621"/>
                  </a:cubicBezTo>
                  <a:cubicBezTo>
                    <a:pt x="229" y="1644"/>
                    <a:pt x="251" y="1666"/>
                    <a:pt x="274" y="1689"/>
                  </a:cubicBezTo>
                  <a:cubicBezTo>
                    <a:pt x="320" y="1758"/>
                    <a:pt x="365" y="1826"/>
                    <a:pt x="434" y="1895"/>
                  </a:cubicBezTo>
                  <a:cubicBezTo>
                    <a:pt x="434" y="1895"/>
                    <a:pt x="457" y="1917"/>
                    <a:pt x="457" y="1917"/>
                  </a:cubicBezTo>
                  <a:cubicBezTo>
                    <a:pt x="571" y="2009"/>
                    <a:pt x="571" y="2032"/>
                    <a:pt x="685" y="2077"/>
                  </a:cubicBezTo>
                  <a:cubicBezTo>
                    <a:pt x="708" y="2077"/>
                    <a:pt x="754" y="2100"/>
                    <a:pt x="776" y="2100"/>
                  </a:cubicBezTo>
                  <a:cubicBezTo>
                    <a:pt x="868" y="2146"/>
                    <a:pt x="959" y="2146"/>
                    <a:pt x="1027" y="2146"/>
                  </a:cubicBezTo>
                  <a:cubicBezTo>
                    <a:pt x="1061" y="2152"/>
                    <a:pt x="1092" y="2155"/>
                    <a:pt x="1123" y="2155"/>
                  </a:cubicBezTo>
                  <a:cubicBezTo>
                    <a:pt x="1197" y="2155"/>
                    <a:pt x="1266" y="2139"/>
                    <a:pt x="1347" y="2123"/>
                  </a:cubicBezTo>
                  <a:cubicBezTo>
                    <a:pt x="1415" y="2100"/>
                    <a:pt x="1484" y="2054"/>
                    <a:pt x="1552" y="2032"/>
                  </a:cubicBezTo>
                  <a:cubicBezTo>
                    <a:pt x="1575" y="2009"/>
                    <a:pt x="1598" y="2009"/>
                    <a:pt x="1621" y="1986"/>
                  </a:cubicBezTo>
                  <a:cubicBezTo>
                    <a:pt x="1689" y="1940"/>
                    <a:pt x="1758" y="1895"/>
                    <a:pt x="1803" y="1849"/>
                  </a:cubicBezTo>
                  <a:cubicBezTo>
                    <a:pt x="1826" y="1826"/>
                    <a:pt x="1849" y="1803"/>
                    <a:pt x="1872" y="1803"/>
                  </a:cubicBezTo>
                  <a:cubicBezTo>
                    <a:pt x="1918" y="1712"/>
                    <a:pt x="2009" y="1644"/>
                    <a:pt x="2055" y="1552"/>
                  </a:cubicBezTo>
                  <a:cubicBezTo>
                    <a:pt x="2077" y="1461"/>
                    <a:pt x="2123" y="1392"/>
                    <a:pt x="2146" y="1324"/>
                  </a:cubicBezTo>
                  <a:cubicBezTo>
                    <a:pt x="2146" y="1301"/>
                    <a:pt x="2146" y="1278"/>
                    <a:pt x="2146" y="1256"/>
                  </a:cubicBezTo>
                  <a:cubicBezTo>
                    <a:pt x="2169" y="1187"/>
                    <a:pt x="2191" y="1096"/>
                    <a:pt x="2191" y="1004"/>
                  </a:cubicBezTo>
                  <a:cubicBezTo>
                    <a:pt x="2191" y="1004"/>
                    <a:pt x="2191" y="982"/>
                    <a:pt x="2191" y="982"/>
                  </a:cubicBezTo>
                  <a:cubicBezTo>
                    <a:pt x="2169" y="913"/>
                    <a:pt x="2169" y="845"/>
                    <a:pt x="2146" y="776"/>
                  </a:cubicBezTo>
                  <a:cubicBezTo>
                    <a:pt x="2146" y="685"/>
                    <a:pt x="2100" y="594"/>
                    <a:pt x="2055" y="548"/>
                  </a:cubicBezTo>
                  <a:cubicBezTo>
                    <a:pt x="2055" y="525"/>
                    <a:pt x="2055" y="502"/>
                    <a:pt x="2032" y="479"/>
                  </a:cubicBezTo>
                  <a:cubicBezTo>
                    <a:pt x="1986" y="434"/>
                    <a:pt x="1940" y="365"/>
                    <a:pt x="1918" y="320"/>
                  </a:cubicBezTo>
                  <a:cubicBezTo>
                    <a:pt x="1895" y="320"/>
                    <a:pt x="1895" y="297"/>
                    <a:pt x="1895" y="297"/>
                  </a:cubicBezTo>
                  <a:cubicBezTo>
                    <a:pt x="1872" y="297"/>
                    <a:pt x="1872" y="274"/>
                    <a:pt x="1849" y="274"/>
                  </a:cubicBezTo>
                  <a:cubicBezTo>
                    <a:pt x="1803" y="228"/>
                    <a:pt x="1758" y="183"/>
                    <a:pt x="1689" y="160"/>
                  </a:cubicBezTo>
                  <a:cubicBezTo>
                    <a:pt x="1621" y="114"/>
                    <a:pt x="1552" y="91"/>
                    <a:pt x="1484" y="46"/>
                  </a:cubicBezTo>
                  <a:lnTo>
                    <a:pt x="1415" y="46"/>
                  </a:lnTo>
                  <a:cubicBezTo>
                    <a:pt x="1324" y="23"/>
                    <a:pt x="1210" y="0"/>
                    <a:pt x="111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0" name="Google Shape;1210;p38"/>
            <p:cNvSpPr/>
            <p:nvPr/>
          </p:nvSpPr>
          <p:spPr>
            <a:xfrm>
              <a:off x="3384000" y="968850"/>
              <a:ext cx="55375" cy="58350"/>
            </a:xfrm>
            <a:custGeom>
              <a:rect b="b" l="l" r="r" t="t"/>
              <a:pathLst>
                <a:path extrusionOk="0" h="2334" w="2215">
                  <a:moveTo>
                    <a:pt x="946" y="0"/>
                  </a:moveTo>
                  <a:cubicBezTo>
                    <a:pt x="830" y="0"/>
                    <a:pt x="715" y="27"/>
                    <a:pt x="617" y="97"/>
                  </a:cubicBezTo>
                  <a:cubicBezTo>
                    <a:pt x="526" y="166"/>
                    <a:pt x="435" y="234"/>
                    <a:pt x="366" y="303"/>
                  </a:cubicBezTo>
                  <a:cubicBezTo>
                    <a:pt x="275" y="394"/>
                    <a:pt x="206" y="485"/>
                    <a:pt x="161" y="599"/>
                  </a:cubicBezTo>
                  <a:cubicBezTo>
                    <a:pt x="115" y="713"/>
                    <a:pt x="47" y="805"/>
                    <a:pt x="47" y="919"/>
                  </a:cubicBezTo>
                  <a:cubicBezTo>
                    <a:pt x="24" y="1010"/>
                    <a:pt x="1" y="1101"/>
                    <a:pt x="1" y="1193"/>
                  </a:cubicBezTo>
                  <a:cubicBezTo>
                    <a:pt x="1" y="1284"/>
                    <a:pt x="24" y="1375"/>
                    <a:pt x="47" y="1444"/>
                  </a:cubicBezTo>
                  <a:cubicBezTo>
                    <a:pt x="47" y="1489"/>
                    <a:pt x="47" y="1512"/>
                    <a:pt x="69" y="1535"/>
                  </a:cubicBezTo>
                  <a:cubicBezTo>
                    <a:pt x="92" y="1604"/>
                    <a:pt x="115" y="1695"/>
                    <a:pt x="161" y="1763"/>
                  </a:cubicBezTo>
                  <a:cubicBezTo>
                    <a:pt x="206" y="1832"/>
                    <a:pt x="275" y="1900"/>
                    <a:pt x="320" y="1969"/>
                  </a:cubicBezTo>
                  <a:cubicBezTo>
                    <a:pt x="343" y="1992"/>
                    <a:pt x="343" y="1992"/>
                    <a:pt x="366" y="2014"/>
                  </a:cubicBezTo>
                  <a:cubicBezTo>
                    <a:pt x="435" y="2083"/>
                    <a:pt x="503" y="2129"/>
                    <a:pt x="572" y="2174"/>
                  </a:cubicBezTo>
                  <a:cubicBezTo>
                    <a:pt x="640" y="2220"/>
                    <a:pt x="731" y="2243"/>
                    <a:pt x="800" y="2266"/>
                  </a:cubicBezTo>
                  <a:cubicBezTo>
                    <a:pt x="914" y="2311"/>
                    <a:pt x="1028" y="2334"/>
                    <a:pt x="1142" y="2334"/>
                  </a:cubicBezTo>
                  <a:lnTo>
                    <a:pt x="1211" y="2334"/>
                  </a:lnTo>
                  <a:cubicBezTo>
                    <a:pt x="1302" y="2334"/>
                    <a:pt x="1393" y="2311"/>
                    <a:pt x="1462" y="2288"/>
                  </a:cubicBezTo>
                  <a:cubicBezTo>
                    <a:pt x="1644" y="2243"/>
                    <a:pt x="1758" y="2174"/>
                    <a:pt x="1895" y="2037"/>
                  </a:cubicBezTo>
                  <a:cubicBezTo>
                    <a:pt x="1918" y="2014"/>
                    <a:pt x="1964" y="1969"/>
                    <a:pt x="1987" y="1923"/>
                  </a:cubicBezTo>
                  <a:cubicBezTo>
                    <a:pt x="2010" y="1900"/>
                    <a:pt x="2055" y="1855"/>
                    <a:pt x="2078" y="1809"/>
                  </a:cubicBezTo>
                  <a:cubicBezTo>
                    <a:pt x="2124" y="1718"/>
                    <a:pt x="2169" y="1604"/>
                    <a:pt x="2192" y="1512"/>
                  </a:cubicBezTo>
                  <a:cubicBezTo>
                    <a:pt x="2215" y="1307"/>
                    <a:pt x="2215" y="1216"/>
                    <a:pt x="2192" y="1010"/>
                  </a:cubicBezTo>
                  <a:cubicBezTo>
                    <a:pt x="2169" y="987"/>
                    <a:pt x="2169" y="964"/>
                    <a:pt x="2169" y="942"/>
                  </a:cubicBezTo>
                  <a:cubicBezTo>
                    <a:pt x="2146" y="873"/>
                    <a:pt x="2101" y="805"/>
                    <a:pt x="2078" y="736"/>
                  </a:cubicBezTo>
                  <a:cubicBezTo>
                    <a:pt x="2055" y="713"/>
                    <a:pt x="2055" y="713"/>
                    <a:pt x="2055" y="691"/>
                  </a:cubicBezTo>
                  <a:cubicBezTo>
                    <a:pt x="2010" y="645"/>
                    <a:pt x="1964" y="576"/>
                    <a:pt x="1918" y="531"/>
                  </a:cubicBezTo>
                  <a:cubicBezTo>
                    <a:pt x="1918" y="531"/>
                    <a:pt x="1918" y="531"/>
                    <a:pt x="1895" y="508"/>
                  </a:cubicBezTo>
                  <a:cubicBezTo>
                    <a:pt x="1850" y="462"/>
                    <a:pt x="1781" y="417"/>
                    <a:pt x="1736" y="394"/>
                  </a:cubicBezTo>
                  <a:cubicBezTo>
                    <a:pt x="1736" y="371"/>
                    <a:pt x="1713" y="371"/>
                    <a:pt x="1713" y="371"/>
                  </a:cubicBezTo>
                  <a:cubicBezTo>
                    <a:pt x="1667" y="348"/>
                    <a:pt x="1599" y="325"/>
                    <a:pt x="1553" y="303"/>
                  </a:cubicBezTo>
                  <a:cubicBezTo>
                    <a:pt x="1439" y="166"/>
                    <a:pt x="1325" y="51"/>
                    <a:pt x="1165" y="29"/>
                  </a:cubicBezTo>
                  <a:cubicBezTo>
                    <a:pt x="1094" y="11"/>
                    <a:pt x="1020" y="0"/>
                    <a:pt x="9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1" name="Google Shape;1211;p38"/>
            <p:cNvSpPr/>
            <p:nvPr/>
          </p:nvSpPr>
          <p:spPr>
            <a:xfrm>
              <a:off x="3496425" y="1096150"/>
              <a:ext cx="64500" cy="61400"/>
            </a:xfrm>
            <a:custGeom>
              <a:rect b="b" l="l" r="r" t="t"/>
              <a:pathLst>
                <a:path extrusionOk="0" h="2456" w="2580">
                  <a:moveTo>
                    <a:pt x="976" y="0"/>
                  </a:moveTo>
                  <a:cubicBezTo>
                    <a:pt x="956" y="0"/>
                    <a:pt x="935" y="1"/>
                    <a:pt x="914" y="4"/>
                  </a:cubicBezTo>
                  <a:cubicBezTo>
                    <a:pt x="868" y="4"/>
                    <a:pt x="799" y="4"/>
                    <a:pt x="731" y="27"/>
                  </a:cubicBezTo>
                  <a:cubicBezTo>
                    <a:pt x="617" y="49"/>
                    <a:pt x="525" y="118"/>
                    <a:pt x="434" y="186"/>
                  </a:cubicBezTo>
                  <a:cubicBezTo>
                    <a:pt x="411" y="209"/>
                    <a:pt x="389" y="232"/>
                    <a:pt x="366" y="278"/>
                  </a:cubicBezTo>
                  <a:cubicBezTo>
                    <a:pt x="320" y="323"/>
                    <a:pt x="252" y="392"/>
                    <a:pt x="206" y="483"/>
                  </a:cubicBezTo>
                  <a:cubicBezTo>
                    <a:pt x="137" y="574"/>
                    <a:pt x="92" y="689"/>
                    <a:pt x="69" y="803"/>
                  </a:cubicBezTo>
                  <a:cubicBezTo>
                    <a:pt x="1" y="1031"/>
                    <a:pt x="1" y="1305"/>
                    <a:pt x="69" y="1533"/>
                  </a:cubicBezTo>
                  <a:cubicBezTo>
                    <a:pt x="115" y="1624"/>
                    <a:pt x="137" y="1693"/>
                    <a:pt x="183" y="1784"/>
                  </a:cubicBezTo>
                  <a:cubicBezTo>
                    <a:pt x="183" y="1807"/>
                    <a:pt x="206" y="1830"/>
                    <a:pt x="229" y="1853"/>
                  </a:cubicBezTo>
                  <a:cubicBezTo>
                    <a:pt x="274" y="1921"/>
                    <a:pt x="320" y="2012"/>
                    <a:pt x="389" y="2058"/>
                  </a:cubicBezTo>
                  <a:cubicBezTo>
                    <a:pt x="457" y="2127"/>
                    <a:pt x="525" y="2172"/>
                    <a:pt x="594" y="2218"/>
                  </a:cubicBezTo>
                  <a:cubicBezTo>
                    <a:pt x="799" y="2378"/>
                    <a:pt x="1028" y="2423"/>
                    <a:pt x="1279" y="2446"/>
                  </a:cubicBezTo>
                  <a:cubicBezTo>
                    <a:pt x="1312" y="2453"/>
                    <a:pt x="1348" y="2456"/>
                    <a:pt x="1384" y="2456"/>
                  </a:cubicBezTo>
                  <a:cubicBezTo>
                    <a:pt x="1471" y="2456"/>
                    <a:pt x="1563" y="2439"/>
                    <a:pt x="1644" y="2423"/>
                  </a:cubicBezTo>
                  <a:cubicBezTo>
                    <a:pt x="1667" y="2400"/>
                    <a:pt x="1690" y="2400"/>
                    <a:pt x="1735" y="2400"/>
                  </a:cubicBezTo>
                  <a:cubicBezTo>
                    <a:pt x="1804" y="2355"/>
                    <a:pt x="1895" y="2332"/>
                    <a:pt x="1963" y="2286"/>
                  </a:cubicBezTo>
                  <a:cubicBezTo>
                    <a:pt x="2032" y="2264"/>
                    <a:pt x="2055" y="2218"/>
                    <a:pt x="2123" y="2195"/>
                  </a:cubicBezTo>
                  <a:cubicBezTo>
                    <a:pt x="2169" y="2149"/>
                    <a:pt x="2215" y="2127"/>
                    <a:pt x="2237" y="2081"/>
                  </a:cubicBezTo>
                  <a:cubicBezTo>
                    <a:pt x="2306" y="2012"/>
                    <a:pt x="2352" y="1944"/>
                    <a:pt x="2397" y="1876"/>
                  </a:cubicBezTo>
                  <a:cubicBezTo>
                    <a:pt x="2443" y="1784"/>
                    <a:pt x="2488" y="1716"/>
                    <a:pt x="2511" y="1624"/>
                  </a:cubicBezTo>
                  <a:cubicBezTo>
                    <a:pt x="2511" y="1602"/>
                    <a:pt x="2534" y="1579"/>
                    <a:pt x="2534" y="1533"/>
                  </a:cubicBezTo>
                  <a:cubicBezTo>
                    <a:pt x="2557" y="1465"/>
                    <a:pt x="2580" y="1373"/>
                    <a:pt x="2580" y="1282"/>
                  </a:cubicBezTo>
                  <a:cubicBezTo>
                    <a:pt x="2580" y="1099"/>
                    <a:pt x="2534" y="940"/>
                    <a:pt x="2443" y="780"/>
                  </a:cubicBezTo>
                  <a:cubicBezTo>
                    <a:pt x="2374" y="643"/>
                    <a:pt x="2260" y="506"/>
                    <a:pt x="2123" y="415"/>
                  </a:cubicBezTo>
                  <a:cubicBezTo>
                    <a:pt x="2100" y="415"/>
                    <a:pt x="2100" y="415"/>
                    <a:pt x="2078" y="392"/>
                  </a:cubicBezTo>
                  <a:cubicBezTo>
                    <a:pt x="2032" y="369"/>
                    <a:pt x="1963" y="346"/>
                    <a:pt x="1895" y="323"/>
                  </a:cubicBezTo>
                  <a:lnTo>
                    <a:pt x="1872" y="323"/>
                  </a:lnTo>
                  <a:cubicBezTo>
                    <a:pt x="1804" y="301"/>
                    <a:pt x="1712" y="301"/>
                    <a:pt x="1644" y="301"/>
                  </a:cubicBezTo>
                  <a:cubicBezTo>
                    <a:pt x="1598" y="301"/>
                    <a:pt x="1553" y="301"/>
                    <a:pt x="1507" y="323"/>
                  </a:cubicBezTo>
                  <a:cubicBezTo>
                    <a:pt x="1484" y="278"/>
                    <a:pt x="1461" y="232"/>
                    <a:pt x="1416" y="186"/>
                  </a:cubicBezTo>
                  <a:cubicBezTo>
                    <a:pt x="1293" y="84"/>
                    <a:pt x="1152" y="0"/>
                    <a:pt x="9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2" name="Google Shape;1212;p38"/>
            <p:cNvSpPr/>
            <p:nvPr/>
          </p:nvSpPr>
          <p:spPr>
            <a:xfrm>
              <a:off x="3649350" y="1068850"/>
              <a:ext cx="67375" cy="59375"/>
            </a:xfrm>
            <a:custGeom>
              <a:rect b="b" l="l" r="r" t="t"/>
              <a:pathLst>
                <a:path extrusionOk="0" h="2375" w="2695">
                  <a:moveTo>
                    <a:pt x="1530" y="0"/>
                  </a:moveTo>
                  <a:cubicBezTo>
                    <a:pt x="1439" y="0"/>
                    <a:pt x="1347" y="0"/>
                    <a:pt x="1279" y="46"/>
                  </a:cubicBezTo>
                  <a:cubicBezTo>
                    <a:pt x="1119" y="92"/>
                    <a:pt x="982" y="160"/>
                    <a:pt x="868" y="274"/>
                  </a:cubicBezTo>
                  <a:cubicBezTo>
                    <a:pt x="845" y="274"/>
                    <a:pt x="845" y="297"/>
                    <a:pt x="845" y="297"/>
                  </a:cubicBezTo>
                  <a:lnTo>
                    <a:pt x="708" y="297"/>
                  </a:lnTo>
                  <a:cubicBezTo>
                    <a:pt x="526" y="297"/>
                    <a:pt x="343" y="365"/>
                    <a:pt x="229" y="502"/>
                  </a:cubicBezTo>
                  <a:lnTo>
                    <a:pt x="115" y="639"/>
                  </a:lnTo>
                  <a:cubicBezTo>
                    <a:pt x="46" y="753"/>
                    <a:pt x="24" y="868"/>
                    <a:pt x="24" y="982"/>
                  </a:cubicBezTo>
                  <a:cubicBezTo>
                    <a:pt x="1" y="1050"/>
                    <a:pt x="1" y="1096"/>
                    <a:pt x="24" y="1141"/>
                  </a:cubicBezTo>
                  <a:cubicBezTo>
                    <a:pt x="24" y="1278"/>
                    <a:pt x="46" y="1370"/>
                    <a:pt x="92" y="1484"/>
                  </a:cubicBezTo>
                  <a:cubicBezTo>
                    <a:pt x="160" y="1689"/>
                    <a:pt x="275" y="1872"/>
                    <a:pt x="434" y="2032"/>
                  </a:cubicBezTo>
                  <a:cubicBezTo>
                    <a:pt x="594" y="2169"/>
                    <a:pt x="800" y="2306"/>
                    <a:pt x="1005" y="2351"/>
                  </a:cubicBezTo>
                  <a:cubicBezTo>
                    <a:pt x="1119" y="2363"/>
                    <a:pt x="1233" y="2374"/>
                    <a:pt x="1345" y="2374"/>
                  </a:cubicBezTo>
                  <a:cubicBezTo>
                    <a:pt x="1456" y="2374"/>
                    <a:pt x="1564" y="2363"/>
                    <a:pt x="1667" y="2328"/>
                  </a:cubicBezTo>
                  <a:cubicBezTo>
                    <a:pt x="2101" y="2191"/>
                    <a:pt x="2420" y="1872"/>
                    <a:pt x="2557" y="1438"/>
                  </a:cubicBezTo>
                  <a:cubicBezTo>
                    <a:pt x="2694" y="959"/>
                    <a:pt x="2511" y="388"/>
                    <a:pt x="2078" y="137"/>
                  </a:cubicBezTo>
                  <a:cubicBezTo>
                    <a:pt x="1918" y="46"/>
                    <a:pt x="1781" y="23"/>
                    <a:pt x="15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3" name="Google Shape;1213;p38"/>
            <p:cNvSpPr/>
            <p:nvPr/>
          </p:nvSpPr>
          <p:spPr>
            <a:xfrm>
              <a:off x="3726400" y="889675"/>
              <a:ext cx="62775" cy="62325"/>
            </a:xfrm>
            <a:custGeom>
              <a:rect b="b" l="l" r="r" t="t"/>
              <a:pathLst>
                <a:path extrusionOk="0" h="2493" w="2511">
                  <a:moveTo>
                    <a:pt x="1073" y="0"/>
                  </a:moveTo>
                  <a:cubicBezTo>
                    <a:pt x="1004" y="23"/>
                    <a:pt x="959" y="23"/>
                    <a:pt x="890" y="46"/>
                  </a:cubicBezTo>
                  <a:cubicBezTo>
                    <a:pt x="799" y="69"/>
                    <a:pt x="685" y="114"/>
                    <a:pt x="594" y="183"/>
                  </a:cubicBezTo>
                  <a:cubicBezTo>
                    <a:pt x="434" y="274"/>
                    <a:pt x="320" y="411"/>
                    <a:pt x="274" y="594"/>
                  </a:cubicBezTo>
                  <a:cubicBezTo>
                    <a:pt x="251" y="639"/>
                    <a:pt x="251" y="685"/>
                    <a:pt x="251" y="731"/>
                  </a:cubicBezTo>
                  <a:cubicBezTo>
                    <a:pt x="228" y="753"/>
                    <a:pt x="228" y="753"/>
                    <a:pt x="206" y="776"/>
                  </a:cubicBezTo>
                  <a:cubicBezTo>
                    <a:pt x="91" y="913"/>
                    <a:pt x="0" y="1073"/>
                    <a:pt x="0" y="1255"/>
                  </a:cubicBezTo>
                  <a:cubicBezTo>
                    <a:pt x="23" y="1484"/>
                    <a:pt x="69" y="1712"/>
                    <a:pt x="206" y="1895"/>
                  </a:cubicBezTo>
                  <a:cubicBezTo>
                    <a:pt x="320" y="2077"/>
                    <a:pt x="479" y="2237"/>
                    <a:pt x="662" y="2351"/>
                  </a:cubicBezTo>
                  <a:cubicBezTo>
                    <a:pt x="840" y="2430"/>
                    <a:pt x="1019" y="2492"/>
                    <a:pt x="1212" y="2492"/>
                  </a:cubicBezTo>
                  <a:cubicBezTo>
                    <a:pt x="1242" y="2492"/>
                    <a:pt x="1271" y="2491"/>
                    <a:pt x="1301" y="2488"/>
                  </a:cubicBezTo>
                  <a:cubicBezTo>
                    <a:pt x="1507" y="2488"/>
                    <a:pt x="1735" y="2442"/>
                    <a:pt x="1917" y="2305"/>
                  </a:cubicBezTo>
                  <a:cubicBezTo>
                    <a:pt x="2100" y="2191"/>
                    <a:pt x="2260" y="2032"/>
                    <a:pt x="2351" y="1849"/>
                  </a:cubicBezTo>
                  <a:cubicBezTo>
                    <a:pt x="2442" y="1644"/>
                    <a:pt x="2511" y="1438"/>
                    <a:pt x="2511" y="1233"/>
                  </a:cubicBezTo>
                  <a:cubicBezTo>
                    <a:pt x="2511" y="1004"/>
                    <a:pt x="2465" y="776"/>
                    <a:pt x="2351" y="594"/>
                  </a:cubicBezTo>
                  <a:cubicBezTo>
                    <a:pt x="2283" y="525"/>
                    <a:pt x="2237" y="434"/>
                    <a:pt x="2146" y="365"/>
                  </a:cubicBezTo>
                  <a:cubicBezTo>
                    <a:pt x="2077" y="274"/>
                    <a:pt x="1986" y="206"/>
                    <a:pt x="1895" y="160"/>
                  </a:cubicBezTo>
                  <a:cubicBezTo>
                    <a:pt x="1689" y="46"/>
                    <a:pt x="1461" y="0"/>
                    <a:pt x="125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4" name="Google Shape;1214;p38"/>
            <p:cNvSpPr/>
            <p:nvPr/>
          </p:nvSpPr>
          <p:spPr>
            <a:xfrm>
              <a:off x="3695000" y="733650"/>
              <a:ext cx="61650" cy="58450"/>
            </a:xfrm>
            <a:custGeom>
              <a:rect b="b" l="l" r="r" t="t"/>
              <a:pathLst>
                <a:path extrusionOk="0" h="2338" w="2466">
                  <a:moveTo>
                    <a:pt x="1212" y="0"/>
                  </a:moveTo>
                  <a:cubicBezTo>
                    <a:pt x="1175" y="0"/>
                    <a:pt x="1136" y="3"/>
                    <a:pt x="1096" y="10"/>
                  </a:cubicBezTo>
                  <a:cubicBezTo>
                    <a:pt x="914" y="10"/>
                    <a:pt x="708" y="33"/>
                    <a:pt x="526" y="124"/>
                  </a:cubicBezTo>
                  <a:cubicBezTo>
                    <a:pt x="434" y="124"/>
                    <a:pt x="343" y="170"/>
                    <a:pt x="275" y="238"/>
                  </a:cubicBezTo>
                  <a:cubicBezTo>
                    <a:pt x="206" y="284"/>
                    <a:pt x="138" y="352"/>
                    <a:pt x="92" y="443"/>
                  </a:cubicBezTo>
                  <a:cubicBezTo>
                    <a:pt x="46" y="512"/>
                    <a:pt x="24" y="603"/>
                    <a:pt x="24" y="695"/>
                  </a:cubicBezTo>
                  <a:cubicBezTo>
                    <a:pt x="1" y="786"/>
                    <a:pt x="1" y="877"/>
                    <a:pt x="24" y="968"/>
                  </a:cubicBezTo>
                  <a:cubicBezTo>
                    <a:pt x="92" y="1128"/>
                    <a:pt x="183" y="1311"/>
                    <a:pt x="343" y="1379"/>
                  </a:cubicBezTo>
                  <a:cubicBezTo>
                    <a:pt x="389" y="1402"/>
                    <a:pt x="412" y="1402"/>
                    <a:pt x="434" y="1425"/>
                  </a:cubicBezTo>
                  <a:cubicBezTo>
                    <a:pt x="434" y="1471"/>
                    <a:pt x="457" y="1516"/>
                    <a:pt x="480" y="1562"/>
                  </a:cubicBezTo>
                  <a:cubicBezTo>
                    <a:pt x="503" y="1630"/>
                    <a:pt x="526" y="1699"/>
                    <a:pt x="549" y="1767"/>
                  </a:cubicBezTo>
                  <a:cubicBezTo>
                    <a:pt x="571" y="1790"/>
                    <a:pt x="571" y="1813"/>
                    <a:pt x="594" y="1813"/>
                  </a:cubicBezTo>
                  <a:cubicBezTo>
                    <a:pt x="640" y="1904"/>
                    <a:pt x="708" y="1996"/>
                    <a:pt x="777" y="2041"/>
                  </a:cubicBezTo>
                  <a:cubicBezTo>
                    <a:pt x="845" y="2087"/>
                    <a:pt x="891" y="2155"/>
                    <a:pt x="959" y="2178"/>
                  </a:cubicBezTo>
                  <a:cubicBezTo>
                    <a:pt x="1005" y="2201"/>
                    <a:pt x="1051" y="2224"/>
                    <a:pt x="1096" y="2247"/>
                  </a:cubicBezTo>
                  <a:cubicBezTo>
                    <a:pt x="1142" y="2269"/>
                    <a:pt x="1188" y="2292"/>
                    <a:pt x="1233" y="2292"/>
                  </a:cubicBezTo>
                  <a:cubicBezTo>
                    <a:pt x="1256" y="2315"/>
                    <a:pt x="1302" y="2315"/>
                    <a:pt x="1347" y="2315"/>
                  </a:cubicBezTo>
                  <a:cubicBezTo>
                    <a:pt x="1370" y="2315"/>
                    <a:pt x="1416" y="2338"/>
                    <a:pt x="1462" y="2338"/>
                  </a:cubicBezTo>
                  <a:lnTo>
                    <a:pt x="1484" y="2338"/>
                  </a:lnTo>
                  <a:cubicBezTo>
                    <a:pt x="1553" y="2315"/>
                    <a:pt x="1621" y="2315"/>
                    <a:pt x="1690" y="2292"/>
                  </a:cubicBezTo>
                  <a:cubicBezTo>
                    <a:pt x="1781" y="2292"/>
                    <a:pt x="1850" y="2247"/>
                    <a:pt x="1918" y="2224"/>
                  </a:cubicBezTo>
                  <a:cubicBezTo>
                    <a:pt x="1941" y="2201"/>
                    <a:pt x="1964" y="2201"/>
                    <a:pt x="1964" y="2178"/>
                  </a:cubicBezTo>
                  <a:cubicBezTo>
                    <a:pt x="2032" y="2133"/>
                    <a:pt x="2101" y="2087"/>
                    <a:pt x="2146" y="2041"/>
                  </a:cubicBezTo>
                  <a:cubicBezTo>
                    <a:pt x="2215" y="1973"/>
                    <a:pt x="2283" y="1881"/>
                    <a:pt x="2329" y="1790"/>
                  </a:cubicBezTo>
                  <a:cubicBezTo>
                    <a:pt x="2375" y="1699"/>
                    <a:pt x="2420" y="1608"/>
                    <a:pt x="2443" y="1516"/>
                  </a:cubicBezTo>
                  <a:cubicBezTo>
                    <a:pt x="2443" y="1402"/>
                    <a:pt x="2466" y="1311"/>
                    <a:pt x="2466" y="1197"/>
                  </a:cubicBezTo>
                  <a:cubicBezTo>
                    <a:pt x="2466" y="1105"/>
                    <a:pt x="2443" y="991"/>
                    <a:pt x="2420" y="877"/>
                  </a:cubicBezTo>
                  <a:cubicBezTo>
                    <a:pt x="2397" y="809"/>
                    <a:pt x="2352" y="740"/>
                    <a:pt x="2329" y="672"/>
                  </a:cubicBezTo>
                  <a:cubicBezTo>
                    <a:pt x="2306" y="649"/>
                    <a:pt x="2306" y="626"/>
                    <a:pt x="2283" y="603"/>
                  </a:cubicBezTo>
                  <a:cubicBezTo>
                    <a:pt x="2238" y="535"/>
                    <a:pt x="2192" y="466"/>
                    <a:pt x="2146" y="421"/>
                  </a:cubicBezTo>
                  <a:cubicBezTo>
                    <a:pt x="2123" y="398"/>
                    <a:pt x="2123" y="375"/>
                    <a:pt x="2101" y="352"/>
                  </a:cubicBezTo>
                  <a:cubicBezTo>
                    <a:pt x="2009" y="284"/>
                    <a:pt x="1918" y="215"/>
                    <a:pt x="1827" y="170"/>
                  </a:cubicBezTo>
                  <a:cubicBezTo>
                    <a:pt x="1713" y="124"/>
                    <a:pt x="1598" y="55"/>
                    <a:pt x="1484" y="33"/>
                  </a:cubicBezTo>
                  <a:cubicBezTo>
                    <a:pt x="1388" y="16"/>
                    <a:pt x="1302" y="0"/>
                    <a:pt x="12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5" name="Google Shape;1215;p38"/>
            <p:cNvSpPr/>
            <p:nvPr/>
          </p:nvSpPr>
          <p:spPr>
            <a:xfrm>
              <a:off x="3575750" y="855325"/>
              <a:ext cx="57650" cy="66900"/>
            </a:xfrm>
            <a:custGeom>
              <a:rect b="b" l="l" r="r" t="t"/>
              <a:pathLst>
                <a:path extrusionOk="0" h="2676" w="2306">
                  <a:moveTo>
                    <a:pt x="1223" y="0"/>
                  </a:moveTo>
                  <a:cubicBezTo>
                    <a:pt x="1196" y="0"/>
                    <a:pt x="1169" y="2"/>
                    <a:pt x="1141" y="5"/>
                  </a:cubicBezTo>
                  <a:cubicBezTo>
                    <a:pt x="982" y="27"/>
                    <a:pt x="868" y="50"/>
                    <a:pt x="708" y="119"/>
                  </a:cubicBezTo>
                  <a:cubicBezTo>
                    <a:pt x="617" y="164"/>
                    <a:pt x="548" y="233"/>
                    <a:pt x="480" y="278"/>
                  </a:cubicBezTo>
                  <a:cubicBezTo>
                    <a:pt x="343" y="415"/>
                    <a:pt x="274" y="598"/>
                    <a:pt x="274" y="781"/>
                  </a:cubicBezTo>
                  <a:cubicBezTo>
                    <a:pt x="274" y="963"/>
                    <a:pt x="343" y="1146"/>
                    <a:pt x="480" y="1283"/>
                  </a:cubicBezTo>
                  <a:cubicBezTo>
                    <a:pt x="502" y="1283"/>
                    <a:pt x="502" y="1306"/>
                    <a:pt x="525" y="1306"/>
                  </a:cubicBezTo>
                  <a:cubicBezTo>
                    <a:pt x="388" y="1328"/>
                    <a:pt x="297" y="1397"/>
                    <a:pt x="206" y="1488"/>
                  </a:cubicBezTo>
                  <a:cubicBezTo>
                    <a:pt x="69" y="1602"/>
                    <a:pt x="0" y="1808"/>
                    <a:pt x="0" y="1968"/>
                  </a:cubicBezTo>
                  <a:cubicBezTo>
                    <a:pt x="0" y="2150"/>
                    <a:pt x="69" y="2333"/>
                    <a:pt x="206" y="2470"/>
                  </a:cubicBezTo>
                  <a:cubicBezTo>
                    <a:pt x="343" y="2584"/>
                    <a:pt x="502" y="2675"/>
                    <a:pt x="685" y="2675"/>
                  </a:cubicBezTo>
                  <a:cubicBezTo>
                    <a:pt x="1256" y="2675"/>
                    <a:pt x="1803" y="2356"/>
                    <a:pt x="2077" y="1876"/>
                  </a:cubicBezTo>
                  <a:cubicBezTo>
                    <a:pt x="2123" y="1831"/>
                    <a:pt x="2146" y="1762"/>
                    <a:pt x="2169" y="1694"/>
                  </a:cubicBezTo>
                  <a:cubicBezTo>
                    <a:pt x="2214" y="1625"/>
                    <a:pt x="2237" y="1557"/>
                    <a:pt x="2260" y="1488"/>
                  </a:cubicBezTo>
                  <a:cubicBezTo>
                    <a:pt x="2283" y="1306"/>
                    <a:pt x="2306" y="1146"/>
                    <a:pt x="2283" y="963"/>
                  </a:cubicBezTo>
                  <a:cubicBezTo>
                    <a:pt x="2260" y="803"/>
                    <a:pt x="2214" y="644"/>
                    <a:pt x="2100" y="507"/>
                  </a:cubicBezTo>
                  <a:cubicBezTo>
                    <a:pt x="2009" y="347"/>
                    <a:pt x="1872" y="210"/>
                    <a:pt x="1712" y="119"/>
                  </a:cubicBezTo>
                  <a:cubicBezTo>
                    <a:pt x="1554" y="59"/>
                    <a:pt x="1396" y="0"/>
                    <a:pt x="12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6" name="Google Shape;1216;p38"/>
            <p:cNvSpPr/>
            <p:nvPr/>
          </p:nvSpPr>
          <p:spPr>
            <a:xfrm>
              <a:off x="3497000" y="967025"/>
              <a:ext cx="53650" cy="54900"/>
            </a:xfrm>
            <a:custGeom>
              <a:rect b="b" l="l" r="r" t="t"/>
              <a:pathLst>
                <a:path extrusionOk="0" h="2196" w="2146">
                  <a:moveTo>
                    <a:pt x="1223" y="1"/>
                  </a:moveTo>
                  <a:cubicBezTo>
                    <a:pt x="1151" y="1"/>
                    <a:pt x="1078" y="11"/>
                    <a:pt x="1005" y="33"/>
                  </a:cubicBezTo>
                  <a:cubicBezTo>
                    <a:pt x="936" y="56"/>
                    <a:pt x="891" y="79"/>
                    <a:pt x="822" y="124"/>
                  </a:cubicBezTo>
                  <a:cubicBezTo>
                    <a:pt x="799" y="124"/>
                    <a:pt x="754" y="102"/>
                    <a:pt x="731" y="102"/>
                  </a:cubicBezTo>
                  <a:cubicBezTo>
                    <a:pt x="594" y="102"/>
                    <a:pt x="480" y="147"/>
                    <a:pt x="388" y="193"/>
                  </a:cubicBezTo>
                  <a:cubicBezTo>
                    <a:pt x="229" y="307"/>
                    <a:pt x="114" y="444"/>
                    <a:pt x="69" y="627"/>
                  </a:cubicBezTo>
                  <a:cubicBezTo>
                    <a:pt x="46" y="649"/>
                    <a:pt x="46" y="672"/>
                    <a:pt x="46" y="718"/>
                  </a:cubicBezTo>
                  <a:cubicBezTo>
                    <a:pt x="23" y="809"/>
                    <a:pt x="0" y="901"/>
                    <a:pt x="0" y="992"/>
                  </a:cubicBezTo>
                  <a:cubicBezTo>
                    <a:pt x="0" y="1015"/>
                    <a:pt x="0" y="1060"/>
                    <a:pt x="0" y="1083"/>
                  </a:cubicBezTo>
                  <a:cubicBezTo>
                    <a:pt x="23" y="1174"/>
                    <a:pt x="23" y="1266"/>
                    <a:pt x="46" y="1357"/>
                  </a:cubicBezTo>
                  <a:cubicBezTo>
                    <a:pt x="46" y="1380"/>
                    <a:pt x="69" y="1425"/>
                    <a:pt x="69" y="1448"/>
                  </a:cubicBezTo>
                  <a:cubicBezTo>
                    <a:pt x="114" y="1540"/>
                    <a:pt x="137" y="1608"/>
                    <a:pt x="183" y="1699"/>
                  </a:cubicBezTo>
                  <a:cubicBezTo>
                    <a:pt x="183" y="1722"/>
                    <a:pt x="206" y="1745"/>
                    <a:pt x="229" y="1791"/>
                  </a:cubicBezTo>
                  <a:cubicBezTo>
                    <a:pt x="274" y="1859"/>
                    <a:pt x="343" y="1928"/>
                    <a:pt x="388" y="1996"/>
                  </a:cubicBezTo>
                  <a:cubicBezTo>
                    <a:pt x="480" y="2087"/>
                    <a:pt x="594" y="2133"/>
                    <a:pt x="708" y="2179"/>
                  </a:cubicBezTo>
                  <a:cubicBezTo>
                    <a:pt x="765" y="2190"/>
                    <a:pt x="828" y="2196"/>
                    <a:pt x="891" y="2196"/>
                  </a:cubicBezTo>
                  <a:cubicBezTo>
                    <a:pt x="953" y="2196"/>
                    <a:pt x="1016" y="2190"/>
                    <a:pt x="1073" y="2179"/>
                  </a:cubicBezTo>
                  <a:cubicBezTo>
                    <a:pt x="1210" y="2133"/>
                    <a:pt x="1324" y="2087"/>
                    <a:pt x="1461" y="2019"/>
                  </a:cubicBezTo>
                  <a:cubicBezTo>
                    <a:pt x="1575" y="1973"/>
                    <a:pt x="1689" y="1882"/>
                    <a:pt x="1781" y="1791"/>
                  </a:cubicBezTo>
                  <a:cubicBezTo>
                    <a:pt x="1804" y="1768"/>
                    <a:pt x="1826" y="1745"/>
                    <a:pt x="1849" y="1722"/>
                  </a:cubicBezTo>
                  <a:cubicBezTo>
                    <a:pt x="1918" y="1654"/>
                    <a:pt x="1986" y="1585"/>
                    <a:pt x="2009" y="1517"/>
                  </a:cubicBezTo>
                  <a:cubicBezTo>
                    <a:pt x="2100" y="1334"/>
                    <a:pt x="2146" y="1174"/>
                    <a:pt x="2146" y="992"/>
                  </a:cubicBezTo>
                  <a:cubicBezTo>
                    <a:pt x="2146" y="649"/>
                    <a:pt x="1986" y="284"/>
                    <a:pt x="1667" y="124"/>
                  </a:cubicBezTo>
                  <a:cubicBezTo>
                    <a:pt x="1527" y="47"/>
                    <a:pt x="1377" y="1"/>
                    <a:pt x="12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7" name="Google Shape;1217;p38"/>
            <p:cNvSpPr/>
            <p:nvPr/>
          </p:nvSpPr>
          <p:spPr>
            <a:xfrm>
              <a:off x="3631100" y="953900"/>
              <a:ext cx="51375" cy="59050"/>
            </a:xfrm>
            <a:custGeom>
              <a:rect b="b" l="l" r="r" t="t"/>
              <a:pathLst>
                <a:path extrusionOk="0" h="2362" w="2055">
                  <a:moveTo>
                    <a:pt x="742" y="1"/>
                  </a:moveTo>
                  <a:cubicBezTo>
                    <a:pt x="677" y="1"/>
                    <a:pt x="613" y="17"/>
                    <a:pt x="548" y="33"/>
                  </a:cubicBezTo>
                  <a:cubicBezTo>
                    <a:pt x="457" y="56"/>
                    <a:pt x="388" y="102"/>
                    <a:pt x="320" y="147"/>
                  </a:cubicBezTo>
                  <a:cubicBezTo>
                    <a:pt x="251" y="193"/>
                    <a:pt x="183" y="261"/>
                    <a:pt x="137" y="353"/>
                  </a:cubicBezTo>
                  <a:cubicBezTo>
                    <a:pt x="46" y="513"/>
                    <a:pt x="0" y="695"/>
                    <a:pt x="69" y="878"/>
                  </a:cubicBezTo>
                  <a:cubicBezTo>
                    <a:pt x="92" y="946"/>
                    <a:pt x="114" y="992"/>
                    <a:pt x="137" y="1060"/>
                  </a:cubicBezTo>
                  <a:cubicBezTo>
                    <a:pt x="137" y="1060"/>
                    <a:pt x="137" y="1083"/>
                    <a:pt x="114" y="1083"/>
                  </a:cubicBezTo>
                  <a:cubicBezTo>
                    <a:pt x="114" y="1106"/>
                    <a:pt x="114" y="1129"/>
                    <a:pt x="114" y="1152"/>
                  </a:cubicBezTo>
                  <a:cubicBezTo>
                    <a:pt x="92" y="1220"/>
                    <a:pt x="69" y="1311"/>
                    <a:pt x="69" y="1380"/>
                  </a:cubicBezTo>
                  <a:cubicBezTo>
                    <a:pt x="69" y="1654"/>
                    <a:pt x="183" y="1882"/>
                    <a:pt x="343" y="2065"/>
                  </a:cubicBezTo>
                  <a:cubicBezTo>
                    <a:pt x="411" y="2133"/>
                    <a:pt x="502" y="2202"/>
                    <a:pt x="571" y="2247"/>
                  </a:cubicBezTo>
                  <a:cubicBezTo>
                    <a:pt x="708" y="2316"/>
                    <a:pt x="822" y="2361"/>
                    <a:pt x="959" y="2361"/>
                  </a:cubicBezTo>
                  <a:cubicBezTo>
                    <a:pt x="1073" y="2361"/>
                    <a:pt x="1164" y="2339"/>
                    <a:pt x="1233" y="2293"/>
                  </a:cubicBezTo>
                  <a:cubicBezTo>
                    <a:pt x="1324" y="2270"/>
                    <a:pt x="1393" y="2224"/>
                    <a:pt x="1461" y="2156"/>
                  </a:cubicBezTo>
                  <a:lnTo>
                    <a:pt x="1507" y="2110"/>
                  </a:lnTo>
                  <a:cubicBezTo>
                    <a:pt x="1621" y="2019"/>
                    <a:pt x="1735" y="1928"/>
                    <a:pt x="1849" y="1814"/>
                  </a:cubicBezTo>
                  <a:cubicBezTo>
                    <a:pt x="1940" y="1722"/>
                    <a:pt x="1986" y="1631"/>
                    <a:pt x="2032" y="1517"/>
                  </a:cubicBezTo>
                  <a:cubicBezTo>
                    <a:pt x="2055" y="1380"/>
                    <a:pt x="2055" y="1266"/>
                    <a:pt x="2032" y="1152"/>
                  </a:cubicBezTo>
                  <a:cubicBezTo>
                    <a:pt x="1986" y="1015"/>
                    <a:pt x="1940" y="901"/>
                    <a:pt x="1849" y="786"/>
                  </a:cubicBezTo>
                  <a:cubicBezTo>
                    <a:pt x="1781" y="672"/>
                    <a:pt x="1689" y="558"/>
                    <a:pt x="1598" y="467"/>
                  </a:cubicBezTo>
                  <a:cubicBezTo>
                    <a:pt x="1507" y="376"/>
                    <a:pt x="1415" y="284"/>
                    <a:pt x="1301" y="216"/>
                  </a:cubicBezTo>
                  <a:cubicBezTo>
                    <a:pt x="1233" y="170"/>
                    <a:pt x="1164" y="124"/>
                    <a:pt x="1096" y="102"/>
                  </a:cubicBezTo>
                  <a:cubicBezTo>
                    <a:pt x="1005" y="56"/>
                    <a:pt x="913" y="10"/>
                    <a:pt x="822" y="10"/>
                  </a:cubicBezTo>
                  <a:cubicBezTo>
                    <a:pt x="795" y="4"/>
                    <a:pt x="769" y="1"/>
                    <a:pt x="7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8" name="Google Shape;1218;p38"/>
            <p:cNvSpPr/>
            <p:nvPr/>
          </p:nvSpPr>
          <p:spPr>
            <a:xfrm>
              <a:off x="3469025" y="509050"/>
              <a:ext cx="57100" cy="68500"/>
            </a:xfrm>
            <a:custGeom>
              <a:rect b="b" l="l" r="r" t="t"/>
              <a:pathLst>
                <a:path extrusionOk="0" h="2740" w="2284">
                  <a:moveTo>
                    <a:pt x="719" y="1"/>
                  </a:moveTo>
                  <a:cubicBezTo>
                    <a:pt x="599" y="1"/>
                    <a:pt x="473" y="31"/>
                    <a:pt x="366" y="92"/>
                  </a:cubicBezTo>
                  <a:cubicBezTo>
                    <a:pt x="229" y="183"/>
                    <a:pt x="92" y="343"/>
                    <a:pt x="47" y="503"/>
                  </a:cubicBezTo>
                  <a:cubicBezTo>
                    <a:pt x="1" y="685"/>
                    <a:pt x="24" y="891"/>
                    <a:pt x="115" y="1051"/>
                  </a:cubicBezTo>
                  <a:cubicBezTo>
                    <a:pt x="161" y="1096"/>
                    <a:pt x="206" y="1142"/>
                    <a:pt x="252" y="1188"/>
                  </a:cubicBezTo>
                  <a:cubicBezTo>
                    <a:pt x="183" y="1256"/>
                    <a:pt x="161" y="1325"/>
                    <a:pt x="138" y="1416"/>
                  </a:cubicBezTo>
                  <a:cubicBezTo>
                    <a:pt x="115" y="1461"/>
                    <a:pt x="115" y="1507"/>
                    <a:pt x="92" y="1553"/>
                  </a:cubicBezTo>
                  <a:cubicBezTo>
                    <a:pt x="92" y="1598"/>
                    <a:pt x="92" y="1644"/>
                    <a:pt x="92" y="1690"/>
                  </a:cubicBezTo>
                  <a:cubicBezTo>
                    <a:pt x="92" y="1827"/>
                    <a:pt x="115" y="1941"/>
                    <a:pt x="161" y="2078"/>
                  </a:cubicBezTo>
                  <a:cubicBezTo>
                    <a:pt x="252" y="2283"/>
                    <a:pt x="412" y="2443"/>
                    <a:pt x="594" y="2557"/>
                  </a:cubicBezTo>
                  <a:cubicBezTo>
                    <a:pt x="777" y="2671"/>
                    <a:pt x="960" y="2717"/>
                    <a:pt x="1165" y="2740"/>
                  </a:cubicBezTo>
                  <a:cubicBezTo>
                    <a:pt x="1256" y="2740"/>
                    <a:pt x="1370" y="2717"/>
                    <a:pt x="1462" y="2694"/>
                  </a:cubicBezTo>
                  <a:cubicBezTo>
                    <a:pt x="1507" y="2694"/>
                    <a:pt x="1553" y="2671"/>
                    <a:pt x="1599" y="2648"/>
                  </a:cubicBezTo>
                  <a:cubicBezTo>
                    <a:pt x="1644" y="2626"/>
                    <a:pt x="1690" y="2603"/>
                    <a:pt x="1736" y="2580"/>
                  </a:cubicBezTo>
                  <a:cubicBezTo>
                    <a:pt x="1895" y="2466"/>
                    <a:pt x="2055" y="2329"/>
                    <a:pt x="2146" y="2123"/>
                  </a:cubicBezTo>
                  <a:cubicBezTo>
                    <a:pt x="2215" y="1941"/>
                    <a:pt x="2283" y="1758"/>
                    <a:pt x="2283" y="1553"/>
                  </a:cubicBezTo>
                  <a:cubicBezTo>
                    <a:pt x="2283" y="1165"/>
                    <a:pt x="2124" y="800"/>
                    <a:pt x="1850" y="548"/>
                  </a:cubicBezTo>
                  <a:cubicBezTo>
                    <a:pt x="1599" y="297"/>
                    <a:pt x="1256" y="138"/>
                    <a:pt x="891" y="23"/>
                  </a:cubicBezTo>
                  <a:cubicBezTo>
                    <a:pt x="838" y="8"/>
                    <a:pt x="779" y="1"/>
                    <a:pt x="7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9" name="Google Shape;1219;p38"/>
            <p:cNvSpPr/>
            <p:nvPr/>
          </p:nvSpPr>
          <p:spPr>
            <a:xfrm>
              <a:off x="3213950" y="588725"/>
              <a:ext cx="58800" cy="61400"/>
            </a:xfrm>
            <a:custGeom>
              <a:rect b="b" l="l" r="r" t="t"/>
              <a:pathLst>
                <a:path extrusionOk="0" h="2456" w="2352">
                  <a:moveTo>
                    <a:pt x="910" y="0"/>
                  </a:moveTo>
                  <a:cubicBezTo>
                    <a:pt x="844" y="0"/>
                    <a:pt x="782" y="21"/>
                    <a:pt x="731" y="55"/>
                  </a:cubicBezTo>
                  <a:cubicBezTo>
                    <a:pt x="640" y="78"/>
                    <a:pt x="572" y="146"/>
                    <a:pt x="503" y="215"/>
                  </a:cubicBezTo>
                  <a:cubicBezTo>
                    <a:pt x="412" y="283"/>
                    <a:pt x="343" y="420"/>
                    <a:pt x="321" y="534"/>
                  </a:cubicBezTo>
                  <a:cubicBezTo>
                    <a:pt x="321" y="534"/>
                    <a:pt x="298" y="557"/>
                    <a:pt x="298" y="557"/>
                  </a:cubicBezTo>
                  <a:cubicBezTo>
                    <a:pt x="184" y="694"/>
                    <a:pt x="138" y="762"/>
                    <a:pt x="69" y="945"/>
                  </a:cubicBezTo>
                  <a:cubicBezTo>
                    <a:pt x="24" y="1036"/>
                    <a:pt x="24" y="1150"/>
                    <a:pt x="24" y="1242"/>
                  </a:cubicBezTo>
                  <a:cubicBezTo>
                    <a:pt x="1" y="1447"/>
                    <a:pt x="69" y="1653"/>
                    <a:pt x="138" y="1812"/>
                  </a:cubicBezTo>
                  <a:cubicBezTo>
                    <a:pt x="206" y="1949"/>
                    <a:pt x="298" y="2063"/>
                    <a:pt x="412" y="2155"/>
                  </a:cubicBezTo>
                  <a:cubicBezTo>
                    <a:pt x="526" y="2246"/>
                    <a:pt x="594" y="2292"/>
                    <a:pt x="709" y="2360"/>
                  </a:cubicBezTo>
                  <a:cubicBezTo>
                    <a:pt x="846" y="2406"/>
                    <a:pt x="937" y="2429"/>
                    <a:pt x="1097" y="2451"/>
                  </a:cubicBezTo>
                  <a:cubicBezTo>
                    <a:pt x="1118" y="2454"/>
                    <a:pt x="1140" y="2455"/>
                    <a:pt x="1163" y="2455"/>
                  </a:cubicBezTo>
                  <a:cubicBezTo>
                    <a:pt x="1354" y="2455"/>
                    <a:pt x="1570" y="2373"/>
                    <a:pt x="1713" y="2292"/>
                  </a:cubicBezTo>
                  <a:cubicBezTo>
                    <a:pt x="1895" y="2178"/>
                    <a:pt x="2055" y="2018"/>
                    <a:pt x="2169" y="1835"/>
                  </a:cubicBezTo>
                  <a:cubicBezTo>
                    <a:pt x="2284" y="1653"/>
                    <a:pt x="2352" y="1424"/>
                    <a:pt x="2329" y="1219"/>
                  </a:cubicBezTo>
                  <a:cubicBezTo>
                    <a:pt x="2306" y="991"/>
                    <a:pt x="2261" y="785"/>
                    <a:pt x="2147" y="603"/>
                  </a:cubicBezTo>
                  <a:cubicBezTo>
                    <a:pt x="2010" y="420"/>
                    <a:pt x="1850" y="260"/>
                    <a:pt x="1644" y="146"/>
                  </a:cubicBezTo>
                  <a:cubicBezTo>
                    <a:pt x="1466" y="67"/>
                    <a:pt x="1288" y="5"/>
                    <a:pt x="1079" y="5"/>
                  </a:cubicBezTo>
                  <a:cubicBezTo>
                    <a:pt x="1048" y="5"/>
                    <a:pt x="1015" y="6"/>
                    <a:pt x="982" y="9"/>
                  </a:cubicBezTo>
                  <a:cubicBezTo>
                    <a:pt x="958" y="3"/>
                    <a:pt x="934" y="0"/>
                    <a:pt x="9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0" name="Google Shape;1220;p38"/>
            <p:cNvSpPr/>
            <p:nvPr/>
          </p:nvSpPr>
          <p:spPr>
            <a:xfrm>
              <a:off x="3102700" y="860475"/>
              <a:ext cx="46800" cy="59475"/>
            </a:xfrm>
            <a:custGeom>
              <a:rect b="b" l="l" r="r" t="t"/>
              <a:pathLst>
                <a:path extrusionOk="0" h="2379" w="1872">
                  <a:moveTo>
                    <a:pt x="946" y="1"/>
                  </a:moveTo>
                  <a:cubicBezTo>
                    <a:pt x="928" y="1"/>
                    <a:pt x="909" y="2"/>
                    <a:pt x="890" y="4"/>
                  </a:cubicBezTo>
                  <a:cubicBezTo>
                    <a:pt x="685" y="4"/>
                    <a:pt x="525" y="72"/>
                    <a:pt x="388" y="209"/>
                  </a:cubicBezTo>
                  <a:cubicBezTo>
                    <a:pt x="228" y="346"/>
                    <a:pt x="160" y="529"/>
                    <a:pt x="69" y="712"/>
                  </a:cubicBezTo>
                  <a:cubicBezTo>
                    <a:pt x="23" y="849"/>
                    <a:pt x="0" y="1008"/>
                    <a:pt x="0" y="1145"/>
                  </a:cubicBezTo>
                  <a:cubicBezTo>
                    <a:pt x="0" y="1510"/>
                    <a:pt x="137" y="1830"/>
                    <a:pt x="365" y="2104"/>
                  </a:cubicBezTo>
                  <a:cubicBezTo>
                    <a:pt x="434" y="2172"/>
                    <a:pt x="525" y="2241"/>
                    <a:pt x="593" y="2287"/>
                  </a:cubicBezTo>
                  <a:cubicBezTo>
                    <a:pt x="709" y="2349"/>
                    <a:pt x="833" y="2379"/>
                    <a:pt x="957" y="2379"/>
                  </a:cubicBezTo>
                  <a:cubicBezTo>
                    <a:pt x="1102" y="2379"/>
                    <a:pt x="1246" y="2338"/>
                    <a:pt x="1370" y="2264"/>
                  </a:cubicBezTo>
                  <a:cubicBezTo>
                    <a:pt x="1529" y="2172"/>
                    <a:pt x="1666" y="2035"/>
                    <a:pt x="1735" y="1876"/>
                  </a:cubicBezTo>
                  <a:cubicBezTo>
                    <a:pt x="1826" y="1693"/>
                    <a:pt x="1872" y="1556"/>
                    <a:pt x="1872" y="1351"/>
                  </a:cubicBezTo>
                  <a:cubicBezTo>
                    <a:pt x="1872" y="1214"/>
                    <a:pt x="1849" y="1077"/>
                    <a:pt x="1803" y="963"/>
                  </a:cubicBezTo>
                  <a:cubicBezTo>
                    <a:pt x="1780" y="871"/>
                    <a:pt x="1758" y="780"/>
                    <a:pt x="1689" y="712"/>
                  </a:cubicBezTo>
                  <a:cubicBezTo>
                    <a:pt x="1643" y="643"/>
                    <a:pt x="1598" y="575"/>
                    <a:pt x="1552" y="529"/>
                  </a:cubicBezTo>
                  <a:cubicBezTo>
                    <a:pt x="1529" y="415"/>
                    <a:pt x="1461" y="278"/>
                    <a:pt x="1370" y="209"/>
                  </a:cubicBezTo>
                  <a:cubicBezTo>
                    <a:pt x="1247" y="87"/>
                    <a:pt x="1106" y="1"/>
                    <a:pt x="9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1" name="Google Shape;1221;p38"/>
            <p:cNvSpPr/>
            <p:nvPr/>
          </p:nvSpPr>
          <p:spPr>
            <a:xfrm>
              <a:off x="3158600" y="1081400"/>
              <a:ext cx="54250" cy="54100"/>
            </a:xfrm>
            <a:custGeom>
              <a:rect b="b" l="l" r="r" t="t"/>
              <a:pathLst>
                <a:path extrusionOk="0" h="2164" w="2170">
                  <a:moveTo>
                    <a:pt x="948" y="0"/>
                  </a:moveTo>
                  <a:cubicBezTo>
                    <a:pt x="857" y="0"/>
                    <a:pt x="766" y="12"/>
                    <a:pt x="663" y="46"/>
                  </a:cubicBezTo>
                  <a:cubicBezTo>
                    <a:pt x="572" y="69"/>
                    <a:pt x="503" y="115"/>
                    <a:pt x="435" y="160"/>
                  </a:cubicBezTo>
                  <a:cubicBezTo>
                    <a:pt x="343" y="206"/>
                    <a:pt x="298" y="274"/>
                    <a:pt x="252" y="366"/>
                  </a:cubicBezTo>
                  <a:cubicBezTo>
                    <a:pt x="229" y="411"/>
                    <a:pt x="206" y="480"/>
                    <a:pt x="184" y="525"/>
                  </a:cubicBezTo>
                  <a:cubicBezTo>
                    <a:pt x="161" y="571"/>
                    <a:pt x="138" y="594"/>
                    <a:pt x="115" y="639"/>
                  </a:cubicBezTo>
                  <a:lnTo>
                    <a:pt x="47" y="799"/>
                  </a:lnTo>
                  <a:cubicBezTo>
                    <a:pt x="1" y="913"/>
                    <a:pt x="1" y="1050"/>
                    <a:pt x="47" y="1164"/>
                  </a:cubicBezTo>
                  <a:cubicBezTo>
                    <a:pt x="47" y="1210"/>
                    <a:pt x="47" y="1256"/>
                    <a:pt x="69" y="1279"/>
                  </a:cubicBezTo>
                  <a:cubicBezTo>
                    <a:pt x="92" y="1370"/>
                    <a:pt x="138" y="1461"/>
                    <a:pt x="184" y="1552"/>
                  </a:cubicBezTo>
                  <a:cubicBezTo>
                    <a:pt x="206" y="1575"/>
                    <a:pt x="206" y="1598"/>
                    <a:pt x="229" y="1644"/>
                  </a:cubicBezTo>
                  <a:cubicBezTo>
                    <a:pt x="298" y="1712"/>
                    <a:pt x="343" y="1804"/>
                    <a:pt x="412" y="1872"/>
                  </a:cubicBezTo>
                  <a:cubicBezTo>
                    <a:pt x="435" y="1895"/>
                    <a:pt x="457" y="1918"/>
                    <a:pt x="503" y="1941"/>
                  </a:cubicBezTo>
                  <a:cubicBezTo>
                    <a:pt x="594" y="2032"/>
                    <a:pt x="686" y="2100"/>
                    <a:pt x="823" y="2146"/>
                  </a:cubicBezTo>
                  <a:lnTo>
                    <a:pt x="914" y="2146"/>
                  </a:lnTo>
                  <a:cubicBezTo>
                    <a:pt x="960" y="2157"/>
                    <a:pt x="1005" y="2163"/>
                    <a:pt x="1054" y="2163"/>
                  </a:cubicBezTo>
                  <a:cubicBezTo>
                    <a:pt x="1102" y="2163"/>
                    <a:pt x="1154" y="2157"/>
                    <a:pt x="1211" y="2146"/>
                  </a:cubicBezTo>
                  <a:cubicBezTo>
                    <a:pt x="1211" y="2146"/>
                    <a:pt x="1211" y="2123"/>
                    <a:pt x="1233" y="2123"/>
                  </a:cubicBezTo>
                  <a:cubicBezTo>
                    <a:pt x="1325" y="2100"/>
                    <a:pt x="1416" y="2055"/>
                    <a:pt x="1485" y="2032"/>
                  </a:cubicBezTo>
                  <a:cubicBezTo>
                    <a:pt x="1530" y="2009"/>
                    <a:pt x="1553" y="1986"/>
                    <a:pt x="1599" y="1963"/>
                  </a:cubicBezTo>
                  <a:cubicBezTo>
                    <a:pt x="1667" y="1918"/>
                    <a:pt x="1736" y="1849"/>
                    <a:pt x="1804" y="1804"/>
                  </a:cubicBezTo>
                  <a:cubicBezTo>
                    <a:pt x="1850" y="1758"/>
                    <a:pt x="1895" y="1689"/>
                    <a:pt x="1941" y="1644"/>
                  </a:cubicBezTo>
                  <a:cubicBezTo>
                    <a:pt x="1964" y="1598"/>
                    <a:pt x="2010" y="1552"/>
                    <a:pt x="2032" y="1484"/>
                  </a:cubicBezTo>
                  <a:cubicBezTo>
                    <a:pt x="2078" y="1438"/>
                    <a:pt x="2124" y="1347"/>
                    <a:pt x="2124" y="1279"/>
                  </a:cubicBezTo>
                  <a:cubicBezTo>
                    <a:pt x="2146" y="1256"/>
                    <a:pt x="2146" y="1233"/>
                    <a:pt x="2146" y="1187"/>
                  </a:cubicBezTo>
                  <a:cubicBezTo>
                    <a:pt x="2169" y="1096"/>
                    <a:pt x="2169" y="1005"/>
                    <a:pt x="2124" y="913"/>
                  </a:cubicBezTo>
                  <a:cubicBezTo>
                    <a:pt x="2124" y="913"/>
                    <a:pt x="2124" y="891"/>
                    <a:pt x="2124" y="891"/>
                  </a:cubicBezTo>
                  <a:cubicBezTo>
                    <a:pt x="2055" y="594"/>
                    <a:pt x="1850" y="343"/>
                    <a:pt x="1599" y="183"/>
                  </a:cubicBezTo>
                  <a:cubicBezTo>
                    <a:pt x="1530" y="137"/>
                    <a:pt x="1416" y="92"/>
                    <a:pt x="1348" y="69"/>
                  </a:cubicBezTo>
                  <a:cubicBezTo>
                    <a:pt x="1302" y="46"/>
                    <a:pt x="1279" y="46"/>
                    <a:pt x="1233" y="23"/>
                  </a:cubicBezTo>
                  <a:cubicBezTo>
                    <a:pt x="1131" y="12"/>
                    <a:pt x="1039" y="0"/>
                    <a:pt x="94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2" name="Google Shape;1222;p38"/>
            <p:cNvSpPr/>
            <p:nvPr/>
          </p:nvSpPr>
          <p:spPr>
            <a:xfrm>
              <a:off x="3247050" y="1265700"/>
              <a:ext cx="62800" cy="60750"/>
            </a:xfrm>
            <a:custGeom>
              <a:rect b="b" l="l" r="r" t="t"/>
              <a:pathLst>
                <a:path extrusionOk="0" h="2430" w="2512">
                  <a:moveTo>
                    <a:pt x="1621" y="1"/>
                  </a:moveTo>
                  <a:cubicBezTo>
                    <a:pt x="1439" y="1"/>
                    <a:pt x="1233" y="69"/>
                    <a:pt x="1119" y="206"/>
                  </a:cubicBezTo>
                  <a:cubicBezTo>
                    <a:pt x="1119" y="206"/>
                    <a:pt x="1119" y="229"/>
                    <a:pt x="1096" y="229"/>
                  </a:cubicBezTo>
                  <a:cubicBezTo>
                    <a:pt x="990" y="168"/>
                    <a:pt x="873" y="138"/>
                    <a:pt x="760" y="138"/>
                  </a:cubicBezTo>
                  <a:cubicBezTo>
                    <a:pt x="703" y="138"/>
                    <a:pt x="648" y="145"/>
                    <a:pt x="594" y="161"/>
                  </a:cubicBezTo>
                  <a:cubicBezTo>
                    <a:pt x="412" y="229"/>
                    <a:pt x="275" y="320"/>
                    <a:pt x="161" y="480"/>
                  </a:cubicBezTo>
                  <a:cubicBezTo>
                    <a:pt x="69" y="663"/>
                    <a:pt x="1" y="868"/>
                    <a:pt x="1" y="1097"/>
                  </a:cubicBezTo>
                  <a:cubicBezTo>
                    <a:pt x="1" y="1302"/>
                    <a:pt x="69" y="1507"/>
                    <a:pt x="138" y="1690"/>
                  </a:cubicBezTo>
                  <a:cubicBezTo>
                    <a:pt x="206" y="1827"/>
                    <a:pt x="298" y="1964"/>
                    <a:pt x="412" y="2078"/>
                  </a:cubicBezTo>
                  <a:cubicBezTo>
                    <a:pt x="571" y="2215"/>
                    <a:pt x="731" y="2306"/>
                    <a:pt x="937" y="2375"/>
                  </a:cubicBezTo>
                  <a:cubicBezTo>
                    <a:pt x="1050" y="2412"/>
                    <a:pt x="1170" y="2429"/>
                    <a:pt x="1289" y="2429"/>
                  </a:cubicBezTo>
                  <a:cubicBezTo>
                    <a:pt x="1387" y="2429"/>
                    <a:pt x="1483" y="2418"/>
                    <a:pt x="1576" y="2398"/>
                  </a:cubicBezTo>
                  <a:cubicBezTo>
                    <a:pt x="1758" y="2352"/>
                    <a:pt x="1941" y="2238"/>
                    <a:pt x="2078" y="2101"/>
                  </a:cubicBezTo>
                  <a:cubicBezTo>
                    <a:pt x="2146" y="2055"/>
                    <a:pt x="2215" y="1964"/>
                    <a:pt x="2261" y="1895"/>
                  </a:cubicBezTo>
                  <a:cubicBezTo>
                    <a:pt x="2306" y="1850"/>
                    <a:pt x="2329" y="1804"/>
                    <a:pt x="2352" y="1781"/>
                  </a:cubicBezTo>
                  <a:cubicBezTo>
                    <a:pt x="2375" y="1690"/>
                    <a:pt x="2420" y="1599"/>
                    <a:pt x="2443" y="1507"/>
                  </a:cubicBezTo>
                  <a:cubicBezTo>
                    <a:pt x="2489" y="1393"/>
                    <a:pt x="2489" y="1302"/>
                    <a:pt x="2512" y="1188"/>
                  </a:cubicBezTo>
                  <a:cubicBezTo>
                    <a:pt x="2512" y="1142"/>
                    <a:pt x="2512" y="1097"/>
                    <a:pt x="2512" y="1028"/>
                  </a:cubicBezTo>
                  <a:cubicBezTo>
                    <a:pt x="2489" y="937"/>
                    <a:pt x="2489" y="823"/>
                    <a:pt x="2443" y="731"/>
                  </a:cubicBezTo>
                  <a:cubicBezTo>
                    <a:pt x="2375" y="526"/>
                    <a:pt x="2283" y="343"/>
                    <a:pt x="2101" y="206"/>
                  </a:cubicBezTo>
                  <a:cubicBezTo>
                    <a:pt x="2055" y="138"/>
                    <a:pt x="1964" y="92"/>
                    <a:pt x="1895" y="47"/>
                  </a:cubicBezTo>
                  <a:cubicBezTo>
                    <a:pt x="1804" y="24"/>
                    <a:pt x="1713" y="1"/>
                    <a:pt x="16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3" name="Google Shape;1223;p38"/>
            <p:cNvSpPr/>
            <p:nvPr/>
          </p:nvSpPr>
          <p:spPr>
            <a:xfrm>
              <a:off x="3497000" y="1418075"/>
              <a:ext cx="67925" cy="67250"/>
            </a:xfrm>
            <a:custGeom>
              <a:rect b="b" l="l" r="r" t="t"/>
              <a:pathLst>
                <a:path extrusionOk="0" h="2690" w="2717">
                  <a:moveTo>
                    <a:pt x="1210" y="0"/>
                  </a:moveTo>
                  <a:cubicBezTo>
                    <a:pt x="1149" y="0"/>
                    <a:pt x="1088" y="8"/>
                    <a:pt x="1027" y="23"/>
                  </a:cubicBezTo>
                  <a:cubicBezTo>
                    <a:pt x="913" y="46"/>
                    <a:pt x="776" y="92"/>
                    <a:pt x="662" y="183"/>
                  </a:cubicBezTo>
                  <a:cubicBezTo>
                    <a:pt x="571" y="251"/>
                    <a:pt x="457" y="320"/>
                    <a:pt x="366" y="411"/>
                  </a:cubicBezTo>
                  <a:cubicBezTo>
                    <a:pt x="297" y="525"/>
                    <a:pt x="206" y="617"/>
                    <a:pt x="160" y="731"/>
                  </a:cubicBezTo>
                  <a:cubicBezTo>
                    <a:pt x="114" y="822"/>
                    <a:pt x="69" y="913"/>
                    <a:pt x="46" y="1005"/>
                  </a:cubicBezTo>
                  <a:cubicBezTo>
                    <a:pt x="23" y="1096"/>
                    <a:pt x="23" y="1187"/>
                    <a:pt x="0" y="1278"/>
                  </a:cubicBezTo>
                  <a:cubicBezTo>
                    <a:pt x="0" y="1415"/>
                    <a:pt x="0" y="1552"/>
                    <a:pt x="46" y="1667"/>
                  </a:cubicBezTo>
                  <a:cubicBezTo>
                    <a:pt x="69" y="1803"/>
                    <a:pt x="114" y="1918"/>
                    <a:pt x="183" y="2032"/>
                  </a:cubicBezTo>
                  <a:cubicBezTo>
                    <a:pt x="229" y="2123"/>
                    <a:pt x="274" y="2192"/>
                    <a:pt x="343" y="2260"/>
                  </a:cubicBezTo>
                  <a:cubicBezTo>
                    <a:pt x="366" y="2283"/>
                    <a:pt x="388" y="2306"/>
                    <a:pt x="411" y="2328"/>
                  </a:cubicBezTo>
                  <a:cubicBezTo>
                    <a:pt x="480" y="2397"/>
                    <a:pt x="571" y="2443"/>
                    <a:pt x="639" y="2488"/>
                  </a:cubicBezTo>
                  <a:cubicBezTo>
                    <a:pt x="708" y="2534"/>
                    <a:pt x="799" y="2580"/>
                    <a:pt x="891" y="2602"/>
                  </a:cubicBezTo>
                  <a:cubicBezTo>
                    <a:pt x="1039" y="2670"/>
                    <a:pt x="1196" y="2689"/>
                    <a:pt x="1351" y="2689"/>
                  </a:cubicBezTo>
                  <a:cubicBezTo>
                    <a:pt x="1458" y="2689"/>
                    <a:pt x="1564" y="2680"/>
                    <a:pt x="1667" y="2671"/>
                  </a:cubicBezTo>
                  <a:cubicBezTo>
                    <a:pt x="1804" y="2648"/>
                    <a:pt x="1918" y="2580"/>
                    <a:pt x="2032" y="2534"/>
                  </a:cubicBezTo>
                  <a:cubicBezTo>
                    <a:pt x="2055" y="2511"/>
                    <a:pt x="2077" y="2488"/>
                    <a:pt x="2123" y="2465"/>
                  </a:cubicBezTo>
                  <a:cubicBezTo>
                    <a:pt x="2192" y="2420"/>
                    <a:pt x="2260" y="2374"/>
                    <a:pt x="2329" y="2306"/>
                  </a:cubicBezTo>
                  <a:cubicBezTo>
                    <a:pt x="2557" y="2055"/>
                    <a:pt x="2694" y="1735"/>
                    <a:pt x="2694" y="1393"/>
                  </a:cubicBezTo>
                  <a:cubicBezTo>
                    <a:pt x="2717" y="1278"/>
                    <a:pt x="2694" y="1119"/>
                    <a:pt x="2648" y="1005"/>
                  </a:cubicBezTo>
                  <a:cubicBezTo>
                    <a:pt x="2580" y="822"/>
                    <a:pt x="2488" y="639"/>
                    <a:pt x="2329" y="525"/>
                  </a:cubicBezTo>
                  <a:cubicBezTo>
                    <a:pt x="2192" y="388"/>
                    <a:pt x="2032" y="274"/>
                    <a:pt x="1849" y="251"/>
                  </a:cubicBezTo>
                  <a:cubicBezTo>
                    <a:pt x="1804" y="229"/>
                    <a:pt x="1781" y="229"/>
                    <a:pt x="1735" y="229"/>
                  </a:cubicBezTo>
                  <a:cubicBezTo>
                    <a:pt x="1689" y="183"/>
                    <a:pt x="1644" y="114"/>
                    <a:pt x="1575" y="92"/>
                  </a:cubicBezTo>
                  <a:cubicBezTo>
                    <a:pt x="1454" y="31"/>
                    <a:pt x="1332" y="0"/>
                    <a:pt x="12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4" name="Google Shape;1224;p38"/>
            <p:cNvSpPr/>
            <p:nvPr/>
          </p:nvSpPr>
          <p:spPr>
            <a:xfrm>
              <a:off x="3757200" y="1347875"/>
              <a:ext cx="54800" cy="59950"/>
            </a:xfrm>
            <a:custGeom>
              <a:rect b="b" l="l" r="r" t="t"/>
              <a:pathLst>
                <a:path extrusionOk="0" h="2398" w="2192">
                  <a:moveTo>
                    <a:pt x="685" y="1"/>
                  </a:moveTo>
                  <a:cubicBezTo>
                    <a:pt x="503" y="1"/>
                    <a:pt x="343" y="69"/>
                    <a:pt x="206" y="206"/>
                  </a:cubicBezTo>
                  <a:cubicBezTo>
                    <a:pt x="138" y="275"/>
                    <a:pt x="92" y="343"/>
                    <a:pt x="69" y="434"/>
                  </a:cubicBezTo>
                  <a:cubicBezTo>
                    <a:pt x="23" y="503"/>
                    <a:pt x="1" y="594"/>
                    <a:pt x="1" y="708"/>
                  </a:cubicBezTo>
                  <a:cubicBezTo>
                    <a:pt x="1" y="822"/>
                    <a:pt x="46" y="937"/>
                    <a:pt x="92" y="1051"/>
                  </a:cubicBezTo>
                  <a:cubicBezTo>
                    <a:pt x="92" y="1096"/>
                    <a:pt x="69" y="1165"/>
                    <a:pt x="69" y="1233"/>
                  </a:cubicBezTo>
                  <a:cubicBezTo>
                    <a:pt x="46" y="1279"/>
                    <a:pt x="46" y="1325"/>
                    <a:pt x="69" y="1393"/>
                  </a:cubicBezTo>
                  <a:cubicBezTo>
                    <a:pt x="69" y="1484"/>
                    <a:pt x="69" y="1599"/>
                    <a:pt x="115" y="1690"/>
                  </a:cubicBezTo>
                  <a:cubicBezTo>
                    <a:pt x="183" y="1850"/>
                    <a:pt x="229" y="1964"/>
                    <a:pt x="366" y="2101"/>
                  </a:cubicBezTo>
                  <a:cubicBezTo>
                    <a:pt x="548" y="2283"/>
                    <a:pt x="800" y="2397"/>
                    <a:pt x="1073" y="2397"/>
                  </a:cubicBezTo>
                  <a:cubicBezTo>
                    <a:pt x="1279" y="2397"/>
                    <a:pt x="1484" y="2329"/>
                    <a:pt x="1644" y="2215"/>
                  </a:cubicBezTo>
                  <a:cubicBezTo>
                    <a:pt x="1735" y="2146"/>
                    <a:pt x="1804" y="2101"/>
                    <a:pt x="1872" y="2009"/>
                  </a:cubicBezTo>
                  <a:cubicBezTo>
                    <a:pt x="1918" y="1964"/>
                    <a:pt x="1986" y="1895"/>
                    <a:pt x="2009" y="1827"/>
                  </a:cubicBezTo>
                  <a:cubicBezTo>
                    <a:pt x="2055" y="1758"/>
                    <a:pt x="2101" y="1667"/>
                    <a:pt x="2123" y="1599"/>
                  </a:cubicBezTo>
                  <a:cubicBezTo>
                    <a:pt x="2192" y="1416"/>
                    <a:pt x="2192" y="1165"/>
                    <a:pt x="2146" y="982"/>
                  </a:cubicBezTo>
                  <a:cubicBezTo>
                    <a:pt x="2101" y="777"/>
                    <a:pt x="1964" y="571"/>
                    <a:pt x="1827" y="412"/>
                  </a:cubicBezTo>
                  <a:cubicBezTo>
                    <a:pt x="1644" y="252"/>
                    <a:pt x="1461" y="161"/>
                    <a:pt x="1233" y="69"/>
                  </a:cubicBezTo>
                  <a:cubicBezTo>
                    <a:pt x="1165" y="69"/>
                    <a:pt x="1119" y="46"/>
                    <a:pt x="1051" y="46"/>
                  </a:cubicBezTo>
                  <a:cubicBezTo>
                    <a:pt x="937" y="24"/>
                    <a:pt x="822" y="1"/>
                    <a:pt x="6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5" name="Google Shape;1225;p38"/>
            <p:cNvSpPr/>
            <p:nvPr/>
          </p:nvSpPr>
          <p:spPr>
            <a:xfrm>
              <a:off x="3916400" y="1165275"/>
              <a:ext cx="62225" cy="60175"/>
            </a:xfrm>
            <a:custGeom>
              <a:rect b="b" l="l" r="r" t="t"/>
              <a:pathLst>
                <a:path extrusionOk="0" h="2407" w="2489">
                  <a:moveTo>
                    <a:pt x="1302" y="1"/>
                  </a:moveTo>
                  <a:cubicBezTo>
                    <a:pt x="1119" y="24"/>
                    <a:pt x="960" y="92"/>
                    <a:pt x="823" y="206"/>
                  </a:cubicBezTo>
                  <a:cubicBezTo>
                    <a:pt x="731" y="297"/>
                    <a:pt x="663" y="389"/>
                    <a:pt x="594" y="457"/>
                  </a:cubicBezTo>
                  <a:cubicBezTo>
                    <a:pt x="503" y="503"/>
                    <a:pt x="435" y="571"/>
                    <a:pt x="343" y="617"/>
                  </a:cubicBezTo>
                  <a:cubicBezTo>
                    <a:pt x="252" y="663"/>
                    <a:pt x="206" y="731"/>
                    <a:pt x="138" y="800"/>
                  </a:cubicBezTo>
                  <a:cubicBezTo>
                    <a:pt x="92" y="868"/>
                    <a:pt x="47" y="959"/>
                    <a:pt x="24" y="1051"/>
                  </a:cubicBezTo>
                  <a:cubicBezTo>
                    <a:pt x="1" y="1142"/>
                    <a:pt x="1" y="1233"/>
                    <a:pt x="1" y="1325"/>
                  </a:cubicBezTo>
                  <a:cubicBezTo>
                    <a:pt x="24" y="1416"/>
                    <a:pt x="47" y="1507"/>
                    <a:pt x="92" y="1576"/>
                  </a:cubicBezTo>
                  <a:cubicBezTo>
                    <a:pt x="184" y="1735"/>
                    <a:pt x="343" y="1850"/>
                    <a:pt x="503" y="1895"/>
                  </a:cubicBezTo>
                  <a:lnTo>
                    <a:pt x="526" y="1895"/>
                  </a:lnTo>
                  <a:cubicBezTo>
                    <a:pt x="572" y="1964"/>
                    <a:pt x="617" y="2032"/>
                    <a:pt x="686" y="2101"/>
                  </a:cubicBezTo>
                  <a:cubicBezTo>
                    <a:pt x="823" y="2238"/>
                    <a:pt x="1005" y="2352"/>
                    <a:pt x="1211" y="2375"/>
                  </a:cubicBezTo>
                  <a:cubicBezTo>
                    <a:pt x="1275" y="2391"/>
                    <a:pt x="1351" y="2407"/>
                    <a:pt x="1431" y="2407"/>
                  </a:cubicBezTo>
                  <a:cubicBezTo>
                    <a:pt x="1463" y="2407"/>
                    <a:pt x="1497" y="2404"/>
                    <a:pt x="1530" y="2397"/>
                  </a:cubicBezTo>
                  <a:cubicBezTo>
                    <a:pt x="1690" y="2397"/>
                    <a:pt x="1827" y="2375"/>
                    <a:pt x="1987" y="2283"/>
                  </a:cubicBezTo>
                  <a:cubicBezTo>
                    <a:pt x="2215" y="2146"/>
                    <a:pt x="2398" y="1895"/>
                    <a:pt x="2443" y="1644"/>
                  </a:cubicBezTo>
                  <a:cubicBezTo>
                    <a:pt x="2466" y="1462"/>
                    <a:pt x="2489" y="1347"/>
                    <a:pt x="2443" y="1165"/>
                  </a:cubicBezTo>
                  <a:cubicBezTo>
                    <a:pt x="2420" y="1051"/>
                    <a:pt x="2375" y="959"/>
                    <a:pt x="2306" y="868"/>
                  </a:cubicBezTo>
                  <a:cubicBezTo>
                    <a:pt x="2238" y="731"/>
                    <a:pt x="2101" y="571"/>
                    <a:pt x="1964" y="480"/>
                  </a:cubicBezTo>
                  <a:cubicBezTo>
                    <a:pt x="1918" y="389"/>
                    <a:pt x="1873" y="275"/>
                    <a:pt x="1804" y="206"/>
                  </a:cubicBezTo>
                  <a:cubicBezTo>
                    <a:pt x="1667" y="92"/>
                    <a:pt x="1485" y="1"/>
                    <a:pt x="13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6" name="Google Shape;1226;p38"/>
            <p:cNvSpPr/>
            <p:nvPr/>
          </p:nvSpPr>
          <p:spPr>
            <a:xfrm>
              <a:off x="4020275" y="943225"/>
              <a:ext cx="58800" cy="69150"/>
            </a:xfrm>
            <a:custGeom>
              <a:rect b="b" l="l" r="r" t="t"/>
              <a:pathLst>
                <a:path extrusionOk="0" h="2766" w="2352">
                  <a:moveTo>
                    <a:pt x="1048" y="1"/>
                  </a:moveTo>
                  <a:cubicBezTo>
                    <a:pt x="878" y="1"/>
                    <a:pt x="698" y="105"/>
                    <a:pt x="594" y="209"/>
                  </a:cubicBezTo>
                  <a:cubicBezTo>
                    <a:pt x="479" y="323"/>
                    <a:pt x="388" y="529"/>
                    <a:pt x="388" y="711"/>
                  </a:cubicBezTo>
                  <a:cubicBezTo>
                    <a:pt x="343" y="757"/>
                    <a:pt x="297" y="803"/>
                    <a:pt x="251" y="871"/>
                  </a:cubicBezTo>
                  <a:cubicBezTo>
                    <a:pt x="91" y="1076"/>
                    <a:pt x="23" y="1328"/>
                    <a:pt x="0" y="1579"/>
                  </a:cubicBezTo>
                  <a:cubicBezTo>
                    <a:pt x="0" y="1807"/>
                    <a:pt x="69" y="2104"/>
                    <a:pt x="206" y="2286"/>
                  </a:cubicBezTo>
                  <a:cubicBezTo>
                    <a:pt x="297" y="2423"/>
                    <a:pt x="411" y="2537"/>
                    <a:pt x="571" y="2629"/>
                  </a:cubicBezTo>
                  <a:cubicBezTo>
                    <a:pt x="639" y="2674"/>
                    <a:pt x="731" y="2720"/>
                    <a:pt x="822" y="2743"/>
                  </a:cubicBezTo>
                  <a:cubicBezTo>
                    <a:pt x="913" y="2743"/>
                    <a:pt x="1027" y="2766"/>
                    <a:pt x="1119" y="2766"/>
                  </a:cubicBezTo>
                  <a:cubicBezTo>
                    <a:pt x="1438" y="2743"/>
                    <a:pt x="1735" y="2629"/>
                    <a:pt x="1963" y="2400"/>
                  </a:cubicBezTo>
                  <a:cubicBezTo>
                    <a:pt x="2100" y="2263"/>
                    <a:pt x="2214" y="2081"/>
                    <a:pt x="2283" y="1875"/>
                  </a:cubicBezTo>
                  <a:cubicBezTo>
                    <a:pt x="2328" y="1716"/>
                    <a:pt x="2351" y="1533"/>
                    <a:pt x="2328" y="1373"/>
                  </a:cubicBezTo>
                  <a:cubicBezTo>
                    <a:pt x="2328" y="1145"/>
                    <a:pt x="2260" y="962"/>
                    <a:pt x="2169" y="757"/>
                  </a:cubicBezTo>
                  <a:cubicBezTo>
                    <a:pt x="2100" y="597"/>
                    <a:pt x="1986" y="437"/>
                    <a:pt x="1872" y="346"/>
                  </a:cubicBezTo>
                  <a:cubicBezTo>
                    <a:pt x="1781" y="255"/>
                    <a:pt x="1689" y="186"/>
                    <a:pt x="1598" y="141"/>
                  </a:cubicBezTo>
                  <a:cubicBezTo>
                    <a:pt x="1392" y="49"/>
                    <a:pt x="1301" y="26"/>
                    <a:pt x="1096" y="4"/>
                  </a:cubicBezTo>
                  <a:cubicBezTo>
                    <a:pt x="1080" y="2"/>
                    <a:pt x="1064" y="1"/>
                    <a:pt x="10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7" name="Google Shape;1227;p38"/>
            <p:cNvSpPr/>
            <p:nvPr/>
          </p:nvSpPr>
          <p:spPr>
            <a:xfrm>
              <a:off x="4040250" y="672825"/>
              <a:ext cx="61650" cy="61650"/>
            </a:xfrm>
            <a:custGeom>
              <a:rect b="b" l="l" r="r" t="t"/>
              <a:pathLst>
                <a:path extrusionOk="0" h="2466" w="2466">
                  <a:moveTo>
                    <a:pt x="1141" y="0"/>
                  </a:moveTo>
                  <a:cubicBezTo>
                    <a:pt x="1050" y="0"/>
                    <a:pt x="959" y="0"/>
                    <a:pt x="890" y="46"/>
                  </a:cubicBezTo>
                  <a:cubicBezTo>
                    <a:pt x="867" y="69"/>
                    <a:pt x="867" y="69"/>
                    <a:pt x="845" y="69"/>
                  </a:cubicBezTo>
                  <a:cubicBezTo>
                    <a:pt x="753" y="92"/>
                    <a:pt x="685" y="115"/>
                    <a:pt x="593" y="160"/>
                  </a:cubicBezTo>
                  <a:cubicBezTo>
                    <a:pt x="525" y="206"/>
                    <a:pt x="457" y="252"/>
                    <a:pt x="388" y="297"/>
                  </a:cubicBezTo>
                  <a:cubicBezTo>
                    <a:pt x="388" y="320"/>
                    <a:pt x="365" y="343"/>
                    <a:pt x="342" y="366"/>
                  </a:cubicBezTo>
                  <a:cubicBezTo>
                    <a:pt x="274" y="434"/>
                    <a:pt x="205" y="525"/>
                    <a:pt x="160" y="617"/>
                  </a:cubicBezTo>
                  <a:cubicBezTo>
                    <a:pt x="114" y="708"/>
                    <a:pt x="46" y="822"/>
                    <a:pt x="23" y="936"/>
                  </a:cubicBezTo>
                  <a:cubicBezTo>
                    <a:pt x="0" y="1028"/>
                    <a:pt x="0" y="1142"/>
                    <a:pt x="0" y="1256"/>
                  </a:cubicBezTo>
                  <a:cubicBezTo>
                    <a:pt x="0" y="1347"/>
                    <a:pt x="23" y="1438"/>
                    <a:pt x="23" y="1507"/>
                  </a:cubicBezTo>
                  <a:cubicBezTo>
                    <a:pt x="23" y="1530"/>
                    <a:pt x="46" y="1575"/>
                    <a:pt x="46" y="1598"/>
                  </a:cubicBezTo>
                  <a:cubicBezTo>
                    <a:pt x="68" y="1667"/>
                    <a:pt x="114" y="1735"/>
                    <a:pt x="137" y="1827"/>
                  </a:cubicBezTo>
                  <a:cubicBezTo>
                    <a:pt x="137" y="1849"/>
                    <a:pt x="160" y="1872"/>
                    <a:pt x="183" y="1895"/>
                  </a:cubicBezTo>
                  <a:cubicBezTo>
                    <a:pt x="228" y="1963"/>
                    <a:pt x="274" y="2032"/>
                    <a:pt x="320" y="2078"/>
                  </a:cubicBezTo>
                  <a:cubicBezTo>
                    <a:pt x="342" y="2100"/>
                    <a:pt x="365" y="2123"/>
                    <a:pt x="388" y="2146"/>
                  </a:cubicBezTo>
                  <a:cubicBezTo>
                    <a:pt x="434" y="2192"/>
                    <a:pt x="502" y="2260"/>
                    <a:pt x="571" y="2283"/>
                  </a:cubicBezTo>
                  <a:cubicBezTo>
                    <a:pt x="639" y="2329"/>
                    <a:pt x="730" y="2374"/>
                    <a:pt x="799" y="2397"/>
                  </a:cubicBezTo>
                  <a:cubicBezTo>
                    <a:pt x="913" y="2443"/>
                    <a:pt x="1027" y="2443"/>
                    <a:pt x="1141" y="2466"/>
                  </a:cubicBezTo>
                  <a:cubicBezTo>
                    <a:pt x="1233" y="2466"/>
                    <a:pt x="1370" y="2443"/>
                    <a:pt x="1461" y="2420"/>
                  </a:cubicBezTo>
                  <a:cubicBezTo>
                    <a:pt x="1575" y="2397"/>
                    <a:pt x="1666" y="2351"/>
                    <a:pt x="1780" y="2306"/>
                  </a:cubicBezTo>
                  <a:cubicBezTo>
                    <a:pt x="1826" y="2283"/>
                    <a:pt x="1872" y="2260"/>
                    <a:pt x="1917" y="2237"/>
                  </a:cubicBezTo>
                  <a:cubicBezTo>
                    <a:pt x="1986" y="2192"/>
                    <a:pt x="2054" y="2146"/>
                    <a:pt x="2100" y="2078"/>
                  </a:cubicBezTo>
                  <a:cubicBezTo>
                    <a:pt x="2168" y="2032"/>
                    <a:pt x="2214" y="1963"/>
                    <a:pt x="2260" y="1895"/>
                  </a:cubicBezTo>
                  <a:cubicBezTo>
                    <a:pt x="2328" y="1804"/>
                    <a:pt x="2374" y="1690"/>
                    <a:pt x="2397" y="1598"/>
                  </a:cubicBezTo>
                  <a:cubicBezTo>
                    <a:pt x="2442" y="1484"/>
                    <a:pt x="2465" y="1370"/>
                    <a:pt x="2465" y="1256"/>
                  </a:cubicBezTo>
                  <a:cubicBezTo>
                    <a:pt x="2465" y="1165"/>
                    <a:pt x="2442" y="1073"/>
                    <a:pt x="2420" y="982"/>
                  </a:cubicBezTo>
                  <a:cubicBezTo>
                    <a:pt x="2420" y="959"/>
                    <a:pt x="2420" y="936"/>
                    <a:pt x="2397" y="891"/>
                  </a:cubicBezTo>
                  <a:cubicBezTo>
                    <a:pt x="2351" y="777"/>
                    <a:pt x="2305" y="662"/>
                    <a:pt x="2237" y="571"/>
                  </a:cubicBezTo>
                  <a:cubicBezTo>
                    <a:pt x="2191" y="503"/>
                    <a:pt x="2146" y="411"/>
                    <a:pt x="2077" y="366"/>
                  </a:cubicBezTo>
                  <a:cubicBezTo>
                    <a:pt x="2009" y="297"/>
                    <a:pt x="1940" y="252"/>
                    <a:pt x="1872" y="183"/>
                  </a:cubicBezTo>
                  <a:cubicBezTo>
                    <a:pt x="1849" y="183"/>
                    <a:pt x="1803" y="160"/>
                    <a:pt x="1780" y="137"/>
                  </a:cubicBezTo>
                  <a:cubicBezTo>
                    <a:pt x="1689" y="92"/>
                    <a:pt x="1621" y="69"/>
                    <a:pt x="1529" y="46"/>
                  </a:cubicBezTo>
                  <a:cubicBezTo>
                    <a:pt x="1438" y="0"/>
                    <a:pt x="1347" y="0"/>
                    <a:pt x="125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8" name="Google Shape;1228;p38"/>
            <p:cNvSpPr/>
            <p:nvPr/>
          </p:nvSpPr>
          <p:spPr>
            <a:xfrm>
              <a:off x="3830250" y="494350"/>
              <a:ext cx="60500" cy="62100"/>
            </a:xfrm>
            <a:custGeom>
              <a:rect b="b" l="l" r="r" t="t"/>
              <a:pathLst>
                <a:path extrusionOk="0" h="2484" w="2420">
                  <a:moveTo>
                    <a:pt x="1106" y="0"/>
                  </a:moveTo>
                  <a:cubicBezTo>
                    <a:pt x="1057" y="0"/>
                    <a:pt x="1008" y="6"/>
                    <a:pt x="959" y="18"/>
                  </a:cubicBezTo>
                  <a:cubicBezTo>
                    <a:pt x="731" y="86"/>
                    <a:pt x="525" y="223"/>
                    <a:pt x="366" y="383"/>
                  </a:cubicBezTo>
                  <a:cubicBezTo>
                    <a:pt x="297" y="475"/>
                    <a:pt x="229" y="566"/>
                    <a:pt x="160" y="657"/>
                  </a:cubicBezTo>
                  <a:cubicBezTo>
                    <a:pt x="137" y="748"/>
                    <a:pt x="92" y="817"/>
                    <a:pt x="69" y="908"/>
                  </a:cubicBezTo>
                  <a:cubicBezTo>
                    <a:pt x="46" y="931"/>
                    <a:pt x="46" y="954"/>
                    <a:pt x="46" y="999"/>
                  </a:cubicBezTo>
                  <a:cubicBezTo>
                    <a:pt x="23" y="1114"/>
                    <a:pt x="0" y="1228"/>
                    <a:pt x="0" y="1342"/>
                  </a:cubicBezTo>
                  <a:cubicBezTo>
                    <a:pt x="0" y="1456"/>
                    <a:pt x="23" y="1570"/>
                    <a:pt x="69" y="1684"/>
                  </a:cubicBezTo>
                  <a:cubicBezTo>
                    <a:pt x="92" y="1753"/>
                    <a:pt x="114" y="1844"/>
                    <a:pt x="160" y="1913"/>
                  </a:cubicBezTo>
                  <a:cubicBezTo>
                    <a:pt x="206" y="1981"/>
                    <a:pt x="274" y="2049"/>
                    <a:pt x="320" y="2118"/>
                  </a:cubicBezTo>
                  <a:cubicBezTo>
                    <a:pt x="343" y="2141"/>
                    <a:pt x="366" y="2164"/>
                    <a:pt x="366" y="2164"/>
                  </a:cubicBezTo>
                  <a:cubicBezTo>
                    <a:pt x="434" y="2232"/>
                    <a:pt x="502" y="2278"/>
                    <a:pt x="571" y="2323"/>
                  </a:cubicBezTo>
                  <a:cubicBezTo>
                    <a:pt x="662" y="2369"/>
                    <a:pt x="776" y="2415"/>
                    <a:pt x="890" y="2437"/>
                  </a:cubicBezTo>
                  <a:cubicBezTo>
                    <a:pt x="959" y="2460"/>
                    <a:pt x="1050" y="2483"/>
                    <a:pt x="1142" y="2483"/>
                  </a:cubicBezTo>
                  <a:lnTo>
                    <a:pt x="1210" y="2483"/>
                  </a:lnTo>
                  <a:cubicBezTo>
                    <a:pt x="1438" y="2483"/>
                    <a:pt x="1667" y="2437"/>
                    <a:pt x="1849" y="2301"/>
                  </a:cubicBezTo>
                  <a:cubicBezTo>
                    <a:pt x="1918" y="2278"/>
                    <a:pt x="1986" y="2209"/>
                    <a:pt x="2032" y="2164"/>
                  </a:cubicBezTo>
                  <a:cubicBezTo>
                    <a:pt x="2077" y="2118"/>
                    <a:pt x="2123" y="2072"/>
                    <a:pt x="2146" y="2027"/>
                  </a:cubicBezTo>
                  <a:cubicBezTo>
                    <a:pt x="2192" y="2004"/>
                    <a:pt x="2214" y="1958"/>
                    <a:pt x="2237" y="1913"/>
                  </a:cubicBezTo>
                  <a:cubicBezTo>
                    <a:pt x="2260" y="1844"/>
                    <a:pt x="2306" y="1776"/>
                    <a:pt x="2328" y="1707"/>
                  </a:cubicBezTo>
                  <a:cubicBezTo>
                    <a:pt x="2328" y="1707"/>
                    <a:pt x="2328" y="1684"/>
                    <a:pt x="2328" y="1661"/>
                  </a:cubicBezTo>
                  <a:cubicBezTo>
                    <a:pt x="2420" y="1388"/>
                    <a:pt x="2351" y="1091"/>
                    <a:pt x="2214" y="840"/>
                  </a:cubicBezTo>
                  <a:cubicBezTo>
                    <a:pt x="2192" y="794"/>
                    <a:pt x="2169" y="748"/>
                    <a:pt x="2123" y="703"/>
                  </a:cubicBezTo>
                  <a:cubicBezTo>
                    <a:pt x="2077" y="657"/>
                    <a:pt x="2055" y="611"/>
                    <a:pt x="2009" y="566"/>
                  </a:cubicBezTo>
                  <a:cubicBezTo>
                    <a:pt x="1940" y="497"/>
                    <a:pt x="1849" y="429"/>
                    <a:pt x="1758" y="383"/>
                  </a:cubicBezTo>
                  <a:cubicBezTo>
                    <a:pt x="1712" y="269"/>
                    <a:pt x="1621" y="155"/>
                    <a:pt x="1507" y="109"/>
                  </a:cubicBezTo>
                  <a:cubicBezTo>
                    <a:pt x="1373" y="42"/>
                    <a:pt x="1239" y="0"/>
                    <a:pt x="11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29" name="Google Shape;1229;p38"/>
          <p:cNvSpPr/>
          <p:nvPr/>
        </p:nvSpPr>
        <p:spPr>
          <a:xfrm rot="1584986">
            <a:off x="8001004" y="-41975"/>
            <a:ext cx="1223197" cy="348156"/>
          </a:xfrm>
          <a:custGeom>
            <a:rect b="b" l="l" r="r" t="t"/>
            <a:pathLst>
              <a:path extrusionOk="0" h="13926" w="48927">
                <a:moveTo>
                  <a:pt x="11396" y="756"/>
                </a:moveTo>
                <a:cubicBezTo>
                  <a:pt x="12294" y="756"/>
                  <a:pt x="11286" y="2679"/>
                  <a:pt x="11059" y="3132"/>
                </a:cubicBezTo>
                <a:cubicBezTo>
                  <a:pt x="10534" y="4114"/>
                  <a:pt x="9918" y="5073"/>
                  <a:pt x="9210" y="5963"/>
                </a:cubicBezTo>
                <a:cubicBezTo>
                  <a:pt x="8320" y="7058"/>
                  <a:pt x="7293" y="8085"/>
                  <a:pt x="6152" y="8930"/>
                </a:cubicBezTo>
                <a:cubicBezTo>
                  <a:pt x="6152" y="8679"/>
                  <a:pt x="6175" y="8405"/>
                  <a:pt x="6220" y="8154"/>
                </a:cubicBezTo>
                <a:cubicBezTo>
                  <a:pt x="6334" y="7150"/>
                  <a:pt x="6608" y="6145"/>
                  <a:pt x="6996" y="5209"/>
                </a:cubicBezTo>
                <a:cubicBezTo>
                  <a:pt x="7727" y="3429"/>
                  <a:pt x="9119" y="1466"/>
                  <a:pt x="11036" y="827"/>
                </a:cubicBezTo>
                <a:cubicBezTo>
                  <a:pt x="11181" y="778"/>
                  <a:pt x="11299" y="756"/>
                  <a:pt x="11396" y="756"/>
                </a:cubicBezTo>
                <a:close/>
                <a:moveTo>
                  <a:pt x="20369" y="1722"/>
                </a:moveTo>
                <a:cubicBezTo>
                  <a:pt x="20636" y="1722"/>
                  <a:pt x="20825" y="1863"/>
                  <a:pt x="20851" y="2242"/>
                </a:cubicBezTo>
                <a:cubicBezTo>
                  <a:pt x="20897" y="2676"/>
                  <a:pt x="20669" y="3132"/>
                  <a:pt x="20463" y="3498"/>
                </a:cubicBezTo>
                <a:cubicBezTo>
                  <a:pt x="20189" y="3977"/>
                  <a:pt x="19893" y="4456"/>
                  <a:pt x="19573" y="4913"/>
                </a:cubicBezTo>
                <a:cubicBezTo>
                  <a:pt x="18980" y="5780"/>
                  <a:pt x="18272" y="6602"/>
                  <a:pt x="17519" y="7355"/>
                </a:cubicBezTo>
                <a:cubicBezTo>
                  <a:pt x="16697" y="8177"/>
                  <a:pt x="15807" y="8907"/>
                  <a:pt x="14848" y="9569"/>
                </a:cubicBezTo>
                <a:cubicBezTo>
                  <a:pt x="14848" y="9021"/>
                  <a:pt x="14940" y="8496"/>
                  <a:pt x="15054" y="7994"/>
                </a:cubicBezTo>
                <a:cubicBezTo>
                  <a:pt x="15282" y="7013"/>
                  <a:pt x="15670" y="6054"/>
                  <a:pt x="16195" y="5187"/>
                </a:cubicBezTo>
                <a:cubicBezTo>
                  <a:pt x="16743" y="4296"/>
                  <a:pt x="17450" y="3520"/>
                  <a:pt x="18249" y="2858"/>
                </a:cubicBezTo>
                <a:cubicBezTo>
                  <a:pt x="18559" y="2598"/>
                  <a:pt x="19705" y="1722"/>
                  <a:pt x="20369" y="1722"/>
                </a:cubicBezTo>
                <a:close/>
                <a:moveTo>
                  <a:pt x="28109" y="3492"/>
                </a:moveTo>
                <a:cubicBezTo>
                  <a:pt x="28377" y="3492"/>
                  <a:pt x="28558" y="3695"/>
                  <a:pt x="28543" y="4114"/>
                </a:cubicBezTo>
                <a:cubicBezTo>
                  <a:pt x="28498" y="4616"/>
                  <a:pt x="28224" y="5095"/>
                  <a:pt x="27996" y="5552"/>
                </a:cubicBezTo>
                <a:cubicBezTo>
                  <a:pt x="27493" y="6511"/>
                  <a:pt x="26923" y="7401"/>
                  <a:pt x="26238" y="8222"/>
                </a:cubicBezTo>
                <a:cubicBezTo>
                  <a:pt x="25690" y="8907"/>
                  <a:pt x="25074" y="9523"/>
                  <a:pt x="24435" y="10117"/>
                </a:cubicBezTo>
                <a:cubicBezTo>
                  <a:pt x="24389" y="9843"/>
                  <a:pt x="24389" y="9592"/>
                  <a:pt x="24389" y="9318"/>
                </a:cubicBezTo>
                <a:cubicBezTo>
                  <a:pt x="24435" y="8200"/>
                  <a:pt x="24869" y="7081"/>
                  <a:pt x="25439" y="6100"/>
                </a:cubicBezTo>
                <a:cubicBezTo>
                  <a:pt x="25964" y="5209"/>
                  <a:pt x="26717" y="4205"/>
                  <a:pt x="27630" y="3657"/>
                </a:cubicBezTo>
                <a:cubicBezTo>
                  <a:pt x="27803" y="3547"/>
                  <a:pt x="27968" y="3492"/>
                  <a:pt x="28109" y="3492"/>
                </a:cubicBezTo>
                <a:close/>
                <a:moveTo>
                  <a:pt x="36360" y="3657"/>
                </a:moveTo>
                <a:cubicBezTo>
                  <a:pt x="36925" y="3657"/>
                  <a:pt x="37034" y="4237"/>
                  <a:pt x="36989" y="4685"/>
                </a:cubicBezTo>
                <a:cubicBezTo>
                  <a:pt x="36875" y="5666"/>
                  <a:pt x="36304" y="6670"/>
                  <a:pt x="35779" y="7492"/>
                </a:cubicBezTo>
                <a:cubicBezTo>
                  <a:pt x="35231" y="8359"/>
                  <a:pt x="34592" y="9113"/>
                  <a:pt x="33839" y="9820"/>
                </a:cubicBezTo>
                <a:cubicBezTo>
                  <a:pt x="33679" y="9957"/>
                  <a:pt x="33519" y="10094"/>
                  <a:pt x="33337" y="10254"/>
                </a:cubicBezTo>
                <a:cubicBezTo>
                  <a:pt x="33108" y="9341"/>
                  <a:pt x="33154" y="8337"/>
                  <a:pt x="33382" y="7446"/>
                </a:cubicBezTo>
                <a:cubicBezTo>
                  <a:pt x="33656" y="6351"/>
                  <a:pt x="34204" y="5301"/>
                  <a:pt x="35003" y="4479"/>
                </a:cubicBezTo>
                <a:cubicBezTo>
                  <a:pt x="35345" y="4137"/>
                  <a:pt x="35802" y="3657"/>
                  <a:pt x="36327" y="3657"/>
                </a:cubicBezTo>
                <a:cubicBezTo>
                  <a:pt x="36338" y="3657"/>
                  <a:pt x="36349" y="3657"/>
                  <a:pt x="36360" y="3657"/>
                </a:cubicBezTo>
                <a:close/>
                <a:moveTo>
                  <a:pt x="11386" y="0"/>
                </a:moveTo>
                <a:cubicBezTo>
                  <a:pt x="11346" y="0"/>
                  <a:pt x="11305" y="2"/>
                  <a:pt x="11265" y="5"/>
                </a:cubicBezTo>
                <a:cubicBezTo>
                  <a:pt x="10169" y="97"/>
                  <a:pt x="9028" y="1055"/>
                  <a:pt x="8297" y="1809"/>
                </a:cubicBezTo>
                <a:cubicBezTo>
                  <a:pt x="6608" y="3543"/>
                  <a:pt x="5695" y="5940"/>
                  <a:pt x="5444" y="8314"/>
                </a:cubicBezTo>
                <a:cubicBezTo>
                  <a:pt x="5399" y="8679"/>
                  <a:pt x="5376" y="9067"/>
                  <a:pt x="5399" y="9455"/>
                </a:cubicBezTo>
                <a:cubicBezTo>
                  <a:pt x="4988" y="9729"/>
                  <a:pt x="4554" y="9980"/>
                  <a:pt x="4120" y="10185"/>
                </a:cubicBezTo>
                <a:cubicBezTo>
                  <a:pt x="3339" y="10585"/>
                  <a:pt x="2484" y="10850"/>
                  <a:pt x="1618" y="10850"/>
                </a:cubicBezTo>
                <a:cubicBezTo>
                  <a:pt x="1296" y="10850"/>
                  <a:pt x="973" y="10814"/>
                  <a:pt x="651" y="10733"/>
                </a:cubicBezTo>
                <a:cubicBezTo>
                  <a:pt x="616" y="10725"/>
                  <a:pt x="583" y="10721"/>
                  <a:pt x="552" y="10721"/>
                </a:cubicBezTo>
                <a:cubicBezTo>
                  <a:pt x="146" y="10721"/>
                  <a:pt x="1" y="11358"/>
                  <a:pt x="445" y="11464"/>
                </a:cubicBezTo>
                <a:cubicBezTo>
                  <a:pt x="848" y="11567"/>
                  <a:pt x="1247" y="11614"/>
                  <a:pt x="1643" y="11614"/>
                </a:cubicBezTo>
                <a:cubicBezTo>
                  <a:pt x="3000" y="11614"/>
                  <a:pt x="4311" y="11059"/>
                  <a:pt x="5513" y="10300"/>
                </a:cubicBezTo>
                <a:cubicBezTo>
                  <a:pt x="5604" y="10779"/>
                  <a:pt x="5787" y="11235"/>
                  <a:pt x="6060" y="11623"/>
                </a:cubicBezTo>
                <a:cubicBezTo>
                  <a:pt x="6680" y="12456"/>
                  <a:pt x="7646" y="12796"/>
                  <a:pt x="8649" y="12796"/>
                </a:cubicBezTo>
                <a:cubicBezTo>
                  <a:pt x="8828" y="12796"/>
                  <a:pt x="9008" y="12785"/>
                  <a:pt x="9188" y="12765"/>
                </a:cubicBezTo>
                <a:cubicBezTo>
                  <a:pt x="10397" y="12628"/>
                  <a:pt x="11584" y="12171"/>
                  <a:pt x="12680" y="11646"/>
                </a:cubicBezTo>
                <a:cubicBezTo>
                  <a:pt x="13205" y="11418"/>
                  <a:pt x="13707" y="11144"/>
                  <a:pt x="14186" y="10870"/>
                </a:cubicBezTo>
                <a:cubicBezTo>
                  <a:pt x="14278" y="11349"/>
                  <a:pt x="14460" y="11783"/>
                  <a:pt x="14711" y="12194"/>
                </a:cubicBezTo>
                <a:cubicBezTo>
                  <a:pt x="15373" y="13175"/>
                  <a:pt x="16492" y="13746"/>
                  <a:pt x="17633" y="13883"/>
                </a:cubicBezTo>
                <a:cubicBezTo>
                  <a:pt x="17852" y="13912"/>
                  <a:pt x="18071" y="13925"/>
                  <a:pt x="18290" y="13925"/>
                </a:cubicBezTo>
                <a:cubicBezTo>
                  <a:pt x="20353" y="13925"/>
                  <a:pt x="22394" y="12720"/>
                  <a:pt x="24024" y="11441"/>
                </a:cubicBezTo>
                <a:cubicBezTo>
                  <a:pt x="24184" y="11738"/>
                  <a:pt x="24389" y="12034"/>
                  <a:pt x="24663" y="12285"/>
                </a:cubicBezTo>
                <a:cubicBezTo>
                  <a:pt x="25460" y="13071"/>
                  <a:pt x="26493" y="13363"/>
                  <a:pt x="27566" y="13363"/>
                </a:cubicBezTo>
                <a:cubicBezTo>
                  <a:pt x="28800" y="13363"/>
                  <a:pt x="30085" y="12977"/>
                  <a:pt x="31123" y="12514"/>
                </a:cubicBezTo>
                <a:cubicBezTo>
                  <a:pt x="31785" y="12217"/>
                  <a:pt x="32424" y="11852"/>
                  <a:pt x="33017" y="11441"/>
                </a:cubicBezTo>
                <a:cubicBezTo>
                  <a:pt x="33291" y="11897"/>
                  <a:pt x="33656" y="12308"/>
                  <a:pt x="34136" y="12628"/>
                </a:cubicBezTo>
                <a:cubicBezTo>
                  <a:pt x="34966" y="13163"/>
                  <a:pt x="35990" y="13340"/>
                  <a:pt x="36979" y="13340"/>
                </a:cubicBezTo>
                <a:cubicBezTo>
                  <a:pt x="37214" y="13340"/>
                  <a:pt x="37446" y="13330"/>
                  <a:pt x="37674" y="13312"/>
                </a:cubicBezTo>
                <a:cubicBezTo>
                  <a:pt x="40413" y="13084"/>
                  <a:pt x="42946" y="11852"/>
                  <a:pt x="45206" y="10368"/>
                </a:cubicBezTo>
                <a:cubicBezTo>
                  <a:pt x="46370" y="9592"/>
                  <a:pt x="47488" y="8747"/>
                  <a:pt x="48607" y="7903"/>
                </a:cubicBezTo>
                <a:cubicBezTo>
                  <a:pt x="48926" y="7677"/>
                  <a:pt x="48720" y="7189"/>
                  <a:pt x="48420" y="7189"/>
                </a:cubicBezTo>
                <a:cubicBezTo>
                  <a:pt x="48356" y="7189"/>
                  <a:pt x="48287" y="7211"/>
                  <a:pt x="48219" y="7264"/>
                </a:cubicBezTo>
                <a:cubicBezTo>
                  <a:pt x="46393" y="8656"/>
                  <a:pt x="44544" y="10048"/>
                  <a:pt x="42490" y="11076"/>
                </a:cubicBezTo>
                <a:cubicBezTo>
                  <a:pt x="40877" y="11911"/>
                  <a:pt x="38964" y="12604"/>
                  <a:pt x="37105" y="12604"/>
                </a:cubicBezTo>
                <a:cubicBezTo>
                  <a:pt x="36728" y="12604"/>
                  <a:pt x="36354" y="12575"/>
                  <a:pt x="35984" y="12514"/>
                </a:cubicBezTo>
                <a:cubicBezTo>
                  <a:pt x="34980" y="12331"/>
                  <a:pt x="34113" y="11852"/>
                  <a:pt x="33633" y="10984"/>
                </a:cubicBezTo>
                <a:cubicBezTo>
                  <a:pt x="34798" y="10071"/>
                  <a:pt x="35779" y="8953"/>
                  <a:pt x="36555" y="7697"/>
                </a:cubicBezTo>
                <a:cubicBezTo>
                  <a:pt x="37126" y="6762"/>
                  <a:pt x="37765" y="5575"/>
                  <a:pt x="37765" y="4456"/>
                </a:cubicBezTo>
                <a:cubicBezTo>
                  <a:pt x="37747" y="3536"/>
                  <a:pt x="37144" y="2901"/>
                  <a:pt x="36351" y="2901"/>
                </a:cubicBezTo>
                <a:cubicBezTo>
                  <a:pt x="36141" y="2901"/>
                  <a:pt x="35917" y="2945"/>
                  <a:pt x="35688" y="3041"/>
                </a:cubicBezTo>
                <a:cubicBezTo>
                  <a:pt x="34546" y="3498"/>
                  <a:pt x="33679" y="4753"/>
                  <a:pt x="33177" y="5826"/>
                </a:cubicBezTo>
                <a:cubicBezTo>
                  <a:pt x="32606" y="6967"/>
                  <a:pt x="32332" y="8291"/>
                  <a:pt x="32469" y="9569"/>
                </a:cubicBezTo>
                <a:cubicBezTo>
                  <a:pt x="32492" y="9980"/>
                  <a:pt x="32583" y="10368"/>
                  <a:pt x="32720" y="10733"/>
                </a:cubicBezTo>
                <a:cubicBezTo>
                  <a:pt x="31442" y="11646"/>
                  <a:pt x="29959" y="12331"/>
                  <a:pt x="28406" y="12536"/>
                </a:cubicBezTo>
                <a:cubicBezTo>
                  <a:pt x="28144" y="12575"/>
                  <a:pt x="27870" y="12597"/>
                  <a:pt x="27594" y="12597"/>
                </a:cubicBezTo>
                <a:cubicBezTo>
                  <a:pt x="26888" y="12597"/>
                  <a:pt x="26167" y="12451"/>
                  <a:pt x="25576" y="12057"/>
                </a:cubicBezTo>
                <a:cubicBezTo>
                  <a:pt x="25142" y="11760"/>
                  <a:pt x="24846" y="11372"/>
                  <a:pt x="24663" y="10916"/>
                </a:cubicBezTo>
                <a:cubicBezTo>
                  <a:pt x="24709" y="10870"/>
                  <a:pt x="24777" y="10802"/>
                  <a:pt x="24846" y="10756"/>
                </a:cubicBezTo>
                <a:cubicBezTo>
                  <a:pt x="25827" y="9911"/>
                  <a:pt x="26672" y="8953"/>
                  <a:pt x="27425" y="7903"/>
                </a:cubicBezTo>
                <a:cubicBezTo>
                  <a:pt x="28133" y="6944"/>
                  <a:pt x="28931" y="5780"/>
                  <a:pt x="29228" y="4616"/>
                </a:cubicBezTo>
                <a:cubicBezTo>
                  <a:pt x="29432" y="3758"/>
                  <a:pt x="29088" y="2699"/>
                  <a:pt x="28146" y="2699"/>
                </a:cubicBezTo>
                <a:cubicBezTo>
                  <a:pt x="28036" y="2699"/>
                  <a:pt x="27917" y="2713"/>
                  <a:pt x="27790" y="2744"/>
                </a:cubicBezTo>
                <a:cubicBezTo>
                  <a:pt x="27197" y="2904"/>
                  <a:pt x="26717" y="3361"/>
                  <a:pt x="26307" y="3771"/>
                </a:cubicBezTo>
                <a:cubicBezTo>
                  <a:pt x="25850" y="4228"/>
                  <a:pt x="25439" y="4730"/>
                  <a:pt x="25074" y="5255"/>
                </a:cubicBezTo>
                <a:cubicBezTo>
                  <a:pt x="24115" y="6716"/>
                  <a:pt x="23271" y="8884"/>
                  <a:pt x="23750" y="10688"/>
                </a:cubicBezTo>
                <a:cubicBezTo>
                  <a:pt x="22951" y="11304"/>
                  <a:pt x="22107" y="11874"/>
                  <a:pt x="21194" y="12331"/>
                </a:cubicBezTo>
                <a:cubicBezTo>
                  <a:pt x="20316" y="12775"/>
                  <a:pt x="19170" y="13127"/>
                  <a:pt x="18089" y="13127"/>
                </a:cubicBezTo>
                <a:cubicBezTo>
                  <a:pt x="16894" y="13127"/>
                  <a:pt x="15778" y="12697"/>
                  <a:pt x="15191" y="11486"/>
                </a:cubicBezTo>
                <a:cubicBezTo>
                  <a:pt x="15031" y="11167"/>
                  <a:pt x="14940" y="10802"/>
                  <a:pt x="14894" y="10436"/>
                </a:cubicBezTo>
                <a:cubicBezTo>
                  <a:pt x="15259" y="10208"/>
                  <a:pt x="15647" y="9934"/>
                  <a:pt x="16012" y="9683"/>
                </a:cubicBezTo>
                <a:cubicBezTo>
                  <a:pt x="18021" y="8154"/>
                  <a:pt x="19756" y="6259"/>
                  <a:pt x="21011" y="4068"/>
                </a:cubicBezTo>
                <a:cubicBezTo>
                  <a:pt x="21468" y="3269"/>
                  <a:pt x="22061" y="1923"/>
                  <a:pt x="21125" y="1215"/>
                </a:cubicBezTo>
                <a:cubicBezTo>
                  <a:pt x="20879" y="1025"/>
                  <a:pt x="20608" y="947"/>
                  <a:pt x="20328" y="947"/>
                </a:cubicBezTo>
                <a:cubicBezTo>
                  <a:pt x="19464" y="947"/>
                  <a:pt x="18510" y="1686"/>
                  <a:pt x="17907" y="2151"/>
                </a:cubicBezTo>
                <a:cubicBezTo>
                  <a:pt x="15967" y="3657"/>
                  <a:pt x="14597" y="5917"/>
                  <a:pt x="14209" y="8359"/>
                </a:cubicBezTo>
                <a:cubicBezTo>
                  <a:pt x="14118" y="8907"/>
                  <a:pt x="14072" y="9478"/>
                  <a:pt x="14095" y="10048"/>
                </a:cubicBezTo>
                <a:cubicBezTo>
                  <a:pt x="13547" y="10368"/>
                  <a:pt x="12954" y="10688"/>
                  <a:pt x="12360" y="10961"/>
                </a:cubicBezTo>
                <a:cubicBezTo>
                  <a:pt x="11399" y="11407"/>
                  <a:pt x="9909" y="12075"/>
                  <a:pt x="8620" y="12075"/>
                </a:cubicBezTo>
                <a:cubicBezTo>
                  <a:pt x="7798" y="12075"/>
                  <a:pt x="7057" y="11803"/>
                  <a:pt x="6585" y="11030"/>
                </a:cubicBezTo>
                <a:cubicBezTo>
                  <a:pt x="6380" y="10665"/>
                  <a:pt x="6243" y="10254"/>
                  <a:pt x="6197" y="9843"/>
                </a:cubicBezTo>
                <a:cubicBezTo>
                  <a:pt x="6745" y="9455"/>
                  <a:pt x="7247" y="9021"/>
                  <a:pt x="7727" y="8610"/>
                </a:cubicBezTo>
                <a:cubicBezTo>
                  <a:pt x="9690" y="6876"/>
                  <a:pt x="11310" y="4662"/>
                  <a:pt x="12315" y="2242"/>
                </a:cubicBezTo>
                <a:cubicBezTo>
                  <a:pt x="12497" y="1763"/>
                  <a:pt x="12657" y="1215"/>
                  <a:pt x="12474" y="713"/>
                </a:cubicBezTo>
                <a:cubicBezTo>
                  <a:pt x="12306" y="250"/>
                  <a:pt x="11865" y="0"/>
                  <a:pt x="1138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0" name="Google Shape;1230;p38"/>
          <p:cNvSpPr txBox="1"/>
          <p:nvPr>
            <p:ph type="title"/>
          </p:nvPr>
        </p:nvSpPr>
        <p:spPr>
          <a:xfrm>
            <a:off x="773556" y="3354500"/>
            <a:ext cx="1790400" cy="69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linker"/>
              <a:buNone/>
              <a:defRPr sz="1600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linker"/>
              <a:buNone/>
              <a:defRPr sz="1400">
                <a:solidFill>
                  <a:schemeClr val="dk2"/>
                </a:solidFill>
                <a:latin typeface="Blinker"/>
                <a:ea typeface="Blinker"/>
                <a:cs typeface="Blinker"/>
                <a:sym typeface="Blinker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linker"/>
              <a:buNone/>
              <a:defRPr sz="1400">
                <a:solidFill>
                  <a:schemeClr val="dk2"/>
                </a:solidFill>
                <a:latin typeface="Blinker"/>
                <a:ea typeface="Blinker"/>
                <a:cs typeface="Blinker"/>
                <a:sym typeface="Blinker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linker"/>
              <a:buNone/>
              <a:defRPr sz="1400">
                <a:solidFill>
                  <a:schemeClr val="dk2"/>
                </a:solidFill>
                <a:latin typeface="Blinker"/>
                <a:ea typeface="Blinker"/>
                <a:cs typeface="Blinker"/>
                <a:sym typeface="Blinker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linker"/>
              <a:buNone/>
              <a:defRPr sz="1400">
                <a:solidFill>
                  <a:schemeClr val="dk2"/>
                </a:solidFill>
                <a:latin typeface="Blinker"/>
                <a:ea typeface="Blinker"/>
                <a:cs typeface="Blinker"/>
                <a:sym typeface="Blinker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linker"/>
              <a:buNone/>
              <a:defRPr sz="1400">
                <a:solidFill>
                  <a:schemeClr val="dk2"/>
                </a:solidFill>
                <a:latin typeface="Blinker"/>
                <a:ea typeface="Blinker"/>
                <a:cs typeface="Blinker"/>
                <a:sym typeface="Blinker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linker"/>
              <a:buNone/>
              <a:defRPr sz="1400">
                <a:solidFill>
                  <a:schemeClr val="dk2"/>
                </a:solidFill>
                <a:latin typeface="Blinker"/>
                <a:ea typeface="Blinker"/>
                <a:cs typeface="Blinker"/>
                <a:sym typeface="Blinker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linker"/>
              <a:buNone/>
              <a:defRPr sz="1400">
                <a:solidFill>
                  <a:schemeClr val="dk2"/>
                </a:solidFill>
                <a:latin typeface="Blinker"/>
                <a:ea typeface="Blinker"/>
                <a:cs typeface="Blinker"/>
                <a:sym typeface="Blinker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linker"/>
              <a:buNone/>
              <a:defRPr sz="1400">
                <a:solidFill>
                  <a:schemeClr val="dk2"/>
                </a:solidFill>
                <a:latin typeface="Blinker"/>
                <a:ea typeface="Blinker"/>
                <a:cs typeface="Blinker"/>
                <a:sym typeface="Blinker"/>
              </a:defRPr>
            </a:lvl9pPr>
          </a:lstStyle>
          <a:p/>
        </p:txBody>
      </p:sp>
      <p:sp>
        <p:nvSpPr>
          <p:cNvPr id="1231" name="Google Shape;1231;p38"/>
          <p:cNvSpPr txBox="1"/>
          <p:nvPr>
            <p:ph idx="2" type="title"/>
          </p:nvPr>
        </p:nvSpPr>
        <p:spPr>
          <a:xfrm>
            <a:off x="773550" y="2688600"/>
            <a:ext cx="1790400" cy="54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linker"/>
              <a:buNone/>
              <a:defRPr b="1" sz="1800">
                <a:latin typeface="Encode Sans"/>
                <a:ea typeface="Encode Sans"/>
                <a:cs typeface="Encode Sans"/>
                <a:sym typeface="Encode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linker"/>
              <a:buNone/>
              <a:defRPr b="1" sz="1800">
                <a:solidFill>
                  <a:schemeClr val="lt2"/>
                </a:solidFill>
                <a:latin typeface="Blinker"/>
                <a:ea typeface="Blinker"/>
                <a:cs typeface="Blinker"/>
                <a:sym typeface="Blinker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linker"/>
              <a:buNone/>
              <a:defRPr b="1" sz="1800">
                <a:solidFill>
                  <a:schemeClr val="lt2"/>
                </a:solidFill>
                <a:latin typeface="Blinker"/>
                <a:ea typeface="Blinker"/>
                <a:cs typeface="Blinker"/>
                <a:sym typeface="Blinker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linker"/>
              <a:buNone/>
              <a:defRPr b="1" sz="1800">
                <a:solidFill>
                  <a:schemeClr val="lt2"/>
                </a:solidFill>
                <a:latin typeface="Blinker"/>
                <a:ea typeface="Blinker"/>
                <a:cs typeface="Blinker"/>
                <a:sym typeface="Blinker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linker"/>
              <a:buNone/>
              <a:defRPr b="1" sz="1800">
                <a:solidFill>
                  <a:schemeClr val="lt2"/>
                </a:solidFill>
                <a:latin typeface="Blinker"/>
                <a:ea typeface="Blinker"/>
                <a:cs typeface="Blinker"/>
                <a:sym typeface="Blinker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linker"/>
              <a:buNone/>
              <a:defRPr b="1" sz="1800">
                <a:solidFill>
                  <a:schemeClr val="lt2"/>
                </a:solidFill>
                <a:latin typeface="Blinker"/>
                <a:ea typeface="Blinker"/>
                <a:cs typeface="Blinker"/>
                <a:sym typeface="Blinker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linker"/>
              <a:buNone/>
              <a:defRPr b="1" sz="1800">
                <a:solidFill>
                  <a:schemeClr val="lt2"/>
                </a:solidFill>
                <a:latin typeface="Blinker"/>
                <a:ea typeface="Blinker"/>
                <a:cs typeface="Blinker"/>
                <a:sym typeface="Blinker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linker"/>
              <a:buNone/>
              <a:defRPr b="1" sz="1800">
                <a:solidFill>
                  <a:schemeClr val="lt2"/>
                </a:solidFill>
                <a:latin typeface="Blinker"/>
                <a:ea typeface="Blinker"/>
                <a:cs typeface="Blinker"/>
                <a:sym typeface="Blinker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linker"/>
              <a:buNone/>
              <a:defRPr b="1" sz="1800">
                <a:solidFill>
                  <a:schemeClr val="lt2"/>
                </a:solidFill>
                <a:latin typeface="Blinker"/>
                <a:ea typeface="Blinker"/>
                <a:cs typeface="Blinker"/>
                <a:sym typeface="Blinker"/>
              </a:defRPr>
            </a:lvl9pPr>
          </a:lstStyle>
          <a:p/>
        </p:txBody>
      </p:sp>
      <p:sp>
        <p:nvSpPr>
          <p:cNvPr id="1232" name="Google Shape;1232;p38"/>
          <p:cNvSpPr txBox="1"/>
          <p:nvPr>
            <p:ph idx="3" type="title"/>
          </p:nvPr>
        </p:nvSpPr>
        <p:spPr>
          <a:xfrm>
            <a:off x="2709056" y="3354500"/>
            <a:ext cx="1790400" cy="69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linker"/>
              <a:buNone/>
              <a:defRPr sz="1600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linker"/>
              <a:buNone/>
              <a:defRPr sz="1400">
                <a:solidFill>
                  <a:schemeClr val="dk2"/>
                </a:solidFill>
                <a:latin typeface="Blinker"/>
                <a:ea typeface="Blinker"/>
                <a:cs typeface="Blinker"/>
                <a:sym typeface="Blinker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linker"/>
              <a:buNone/>
              <a:defRPr sz="1400">
                <a:solidFill>
                  <a:schemeClr val="dk2"/>
                </a:solidFill>
                <a:latin typeface="Blinker"/>
                <a:ea typeface="Blinker"/>
                <a:cs typeface="Blinker"/>
                <a:sym typeface="Blinker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linker"/>
              <a:buNone/>
              <a:defRPr sz="1400">
                <a:solidFill>
                  <a:schemeClr val="dk2"/>
                </a:solidFill>
                <a:latin typeface="Blinker"/>
                <a:ea typeface="Blinker"/>
                <a:cs typeface="Blinker"/>
                <a:sym typeface="Blinker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linker"/>
              <a:buNone/>
              <a:defRPr sz="1400">
                <a:solidFill>
                  <a:schemeClr val="dk2"/>
                </a:solidFill>
                <a:latin typeface="Blinker"/>
                <a:ea typeface="Blinker"/>
                <a:cs typeface="Blinker"/>
                <a:sym typeface="Blinker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linker"/>
              <a:buNone/>
              <a:defRPr sz="1400">
                <a:solidFill>
                  <a:schemeClr val="dk2"/>
                </a:solidFill>
                <a:latin typeface="Blinker"/>
                <a:ea typeface="Blinker"/>
                <a:cs typeface="Blinker"/>
                <a:sym typeface="Blinker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linker"/>
              <a:buNone/>
              <a:defRPr sz="1400">
                <a:solidFill>
                  <a:schemeClr val="dk2"/>
                </a:solidFill>
                <a:latin typeface="Blinker"/>
                <a:ea typeface="Blinker"/>
                <a:cs typeface="Blinker"/>
                <a:sym typeface="Blinker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linker"/>
              <a:buNone/>
              <a:defRPr sz="1400">
                <a:solidFill>
                  <a:schemeClr val="dk2"/>
                </a:solidFill>
                <a:latin typeface="Blinker"/>
                <a:ea typeface="Blinker"/>
                <a:cs typeface="Blinker"/>
                <a:sym typeface="Blinker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linker"/>
              <a:buNone/>
              <a:defRPr sz="1400">
                <a:solidFill>
                  <a:schemeClr val="dk2"/>
                </a:solidFill>
                <a:latin typeface="Blinker"/>
                <a:ea typeface="Blinker"/>
                <a:cs typeface="Blinker"/>
                <a:sym typeface="Blinker"/>
              </a:defRPr>
            </a:lvl9pPr>
          </a:lstStyle>
          <a:p/>
        </p:txBody>
      </p:sp>
      <p:sp>
        <p:nvSpPr>
          <p:cNvPr id="1233" name="Google Shape;1233;p38"/>
          <p:cNvSpPr txBox="1"/>
          <p:nvPr>
            <p:ph idx="4" type="title"/>
          </p:nvPr>
        </p:nvSpPr>
        <p:spPr>
          <a:xfrm>
            <a:off x="2709050" y="2688600"/>
            <a:ext cx="1790400" cy="54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linker"/>
              <a:buNone/>
              <a:defRPr b="1" sz="1800">
                <a:latin typeface="Encode Sans"/>
                <a:ea typeface="Encode Sans"/>
                <a:cs typeface="Encode Sans"/>
                <a:sym typeface="Encode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linker"/>
              <a:buNone/>
              <a:defRPr b="1" sz="1800">
                <a:solidFill>
                  <a:schemeClr val="lt2"/>
                </a:solidFill>
                <a:latin typeface="Blinker"/>
                <a:ea typeface="Blinker"/>
                <a:cs typeface="Blinker"/>
                <a:sym typeface="Blinker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linker"/>
              <a:buNone/>
              <a:defRPr b="1" sz="1800">
                <a:solidFill>
                  <a:schemeClr val="lt2"/>
                </a:solidFill>
                <a:latin typeface="Blinker"/>
                <a:ea typeface="Blinker"/>
                <a:cs typeface="Blinker"/>
                <a:sym typeface="Blinker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linker"/>
              <a:buNone/>
              <a:defRPr b="1" sz="1800">
                <a:solidFill>
                  <a:schemeClr val="lt2"/>
                </a:solidFill>
                <a:latin typeface="Blinker"/>
                <a:ea typeface="Blinker"/>
                <a:cs typeface="Blinker"/>
                <a:sym typeface="Blinker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linker"/>
              <a:buNone/>
              <a:defRPr b="1" sz="1800">
                <a:solidFill>
                  <a:schemeClr val="lt2"/>
                </a:solidFill>
                <a:latin typeface="Blinker"/>
                <a:ea typeface="Blinker"/>
                <a:cs typeface="Blinker"/>
                <a:sym typeface="Blinker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linker"/>
              <a:buNone/>
              <a:defRPr b="1" sz="1800">
                <a:solidFill>
                  <a:schemeClr val="lt2"/>
                </a:solidFill>
                <a:latin typeface="Blinker"/>
                <a:ea typeface="Blinker"/>
                <a:cs typeface="Blinker"/>
                <a:sym typeface="Blinker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linker"/>
              <a:buNone/>
              <a:defRPr b="1" sz="1800">
                <a:solidFill>
                  <a:schemeClr val="lt2"/>
                </a:solidFill>
                <a:latin typeface="Blinker"/>
                <a:ea typeface="Blinker"/>
                <a:cs typeface="Blinker"/>
                <a:sym typeface="Blinker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linker"/>
              <a:buNone/>
              <a:defRPr b="1" sz="1800">
                <a:solidFill>
                  <a:schemeClr val="lt2"/>
                </a:solidFill>
                <a:latin typeface="Blinker"/>
                <a:ea typeface="Blinker"/>
                <a:cs typeface="Blinker"/>
                <a:sym typeface="Blinker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linker"/>
              <a:buNone/>
              <a:defRPr b="1" sz="1800">
                <a:solidFill>
                  <a:schemeClr val="lt2"/>
                </a:solidFill>
                <a:latin typeface="Blinker"/>
                <a:ea typeface="Blinker"/>
                <a:cs typeface="Blinker"/>
                <a:sym typeface="Blinker"/>
              </a:defRPr>
            </a:lvl9pPr>
          </a:lstStyle>
          <a:p/>
        </p:txBody>
      </p:sp>
      <p:sp>
        <p:nvSpPr>
          <p:cNvPr id="1234" name="Google Shape;1234;p38"/>
          <p:cNvSpPr txBox="1"/>
          <p:nvPr>
            <p:ph idx="5" type="title"/>
          </p:nvPr>
        </p:nvSpPr>
        <p:spPr>
          <a:xfrm>
            <a:off x="4644556" y="3354500"/>
            <a:ext cx="1790400" cy="69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linker"/>
              <a:buNone/>
              <a:defRPr sz="1600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linker"/>
              <a:buNone/>
              <a:defRPr sz="1400">
                <a:solidFill>
                  <a:schemeClr val="dk2"/>
                </a:solidFill>
                <a:latin typeface="Blinker"/>
                <a:ea typeface="Blinker"/>
                <a:cs typeface="Blinker"/>
                <a:sym typeface="Blinker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linker"/>
              <a:buNone/>
              <a:defRPr sz="1400">
                <a:solidFill>
                  <a:schemeClr val="dk2"/>
                </a:solidFill>
                <a:latin typeface="Blinker"/>
                <a:ea typeface="Blinker"/>
                <a:cs typeface="Blinker"/>
                <a:sym typeface="Blinker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linker"/>
              <a:buNone/>
              <a:defRPr sz="1400">
                <a:solidFill>
                  <a:schemeClr val="dk2"/>
                </a:solidFill>
                <a:latin typeface="Blinker"/>
                <a:ea typeface="Blinker"/>
                <a:cs typeface="Blinker"/>
                <a:sym typeface="Blinker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linker"/>
              <a:buNone/>
              <a:defRPr sz="1400">
                <a:solidFill>
                  <a:schemeClr val="dk2"/>
                </a:solidFill>
                <a:latin typeface="Blinker"/>
                <a:ea typeface="Blinker"/>
                <a:cs typeface="Blinker"/>
                <a:sym typeface="Blinker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linker"/>
              <a:buNone/>
              <a:defRPr sz="1400">
                <a:solidFill>
                  <a:schemeClr val="dk2"/>
                </a:solidFill>
                <a:latin typeface="Blinker"/>
                <a:ea typeface="Blinker"/>
                <a:cs typeface="Blinker"/>
                <a:sym typeface="Blinker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linker"/>
              <a:buNone/>
              <a:defRPr sz="1400">
                <a:solidFill>
                  <a:schemeClr val="dk2"/>
                </a:solidFill>
                <a:latin typeface="Blinker"/>
                <a:ea typeface="Blinker"/>
                <a:cs typeface="Blinker"/>
                <a:sym typeface="Blinker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linker"/>
              <a:buNone/>
              <a:defRPr sz="1400">
                <a:solidFill>
                  <a:schemeClr val="dk2"/>
                </a:solidFill>
                <a:latin typeface="Blinker"/>
                <a:ea typeface="Blinker"/>
                <a:cs typeface="Blinker"/>
                <a:sym typeface="Blinker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linker"/>
              <a:buNone/>
              <a:defRPr sz="1400">
                <a:solidFill>
                  <a:schemeClr val="dk2"/>
                </a:solidFill>
                <a:latin typeface="Blinker"/>
                <a:ea typeface="Blinker"/>
                <a:cs typeface="Blinker"/>
                <a:sym typeface="Blinker"/>
              </a:defRPr>
            </a:lvl9pPr>
          </a:lstStyle>
          <a:p/>
        </p:txBody>
      </p:sp>
      <p:sp>
        <p:nvSpPr>
          <p:cNvPr id="1235" name="Google Shape;1235;p38"/>
          <p:cNvSpPr txBox="1"/>
          <p:nvPr>
            <p:ph idx="6" type="title"/>
          </p:nvPr>
        </p:nvSpPr>
        <p:spPr>
          <a:xfrm>
            <a:off x="4644550" y="2688600"/>
            <a:ext cx="1790400" cy="54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linker"/>
              <a:buNone/>
              <a:defRPr b="1" sz="1800">
                <a:latin typeface="Encode Sans"/>
                <a:ea typeface="Encode Sans"/>
                <a:cs typeface="Encode Sans"/>
                <a:sym typeface="Encode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linker"/>
              <a:buNone/>
              <a:defRPr b="1" sz="1800">
                <a:solidFill>
                  <a:schemeClr val="lt2"/>
                </a:solidFill>
                <a:latin typeface="Blinker"/>
                <a:ea typeface="Blinker"/>
                <a:cs typeface="Blinker"/>
                <a:sym typeface="Blinker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linker"/>
              <a:buNone/>
              <a:defRPr b="1" sz="1800">
                <a:solidFill>
                  <a:schemeClr val="lt2"/>
                </a:solidFill>
                <a:latin typeface="Blinker"/>
                <a:ea typeface="Blinker"/>
                <a:cs typeface="Blinker"/>
                <a:sym typeface="Blinker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linker"/>
              <a:buNone/>
              <a:defRPr b="1" sz="1800">
                <a:solidFill>
                  <a:schemeClr val="lt2"/>
                </a:solidFill>
                <a:latin typeface="Blinker"/>
                <a:ea typeface="Blinker"/>
                <a:cs typeface="Blinker"/>
                <a:sym typeface="Blinker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linker"/>
              <a:buNone/>
              <a:defRPr b="1" sz="1800">
                <a:solidFill>
                  <a:schemeClr val="lt2"/>
                </a:solidFill>
                <a:latin typeface="Blinker"/>
                <a:ea typeface="Blinker"/>
                <a:cs typeface="Blinker"/>
                <a:sym typeface="Blinker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linker"/>
              <a:buNone/>
              <a:defRPr b="1" sz="1800">
                <a:solidFill>
                  <a:schemeClr val="lt2"/>
                </a:solidFill>
                <a:latin typeface="Blinker"/>
                <a:ea typeface="Blinker"/>
                <a:cs typeface="Blinker"/>
                <a:sym typeface="Blinker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linker"/>
              <a:buNone/>
              <a:defRPr b="1" sz="1800">
                <a:solidFill>
                  <a:schemeClr val="lt2"/>
                </a:solidFill>
                <a:latin typeface="Blinker"/>
                <a:ea typeface="Blinker"/>
                <a:cs typeface="Blinker"/>
                <a:sym typeface="Blinker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linker"/>
              <a:buNone/>
              <a:defRPr b="1" sz="1800">
                <a:solidFill>
                  <a:schemeClr val="lt2"/>
                </a:solidFill>
                <a:latin typeface="Blinker"/>
                <a:ea typeface="Blinker"/>
                <a:cs typeface="Blinker"/>
                <a:sym typeface="Blinker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linker"/>
              <a:buNone/>
              <a:defRPr b="1" sz="1800">
                <a:solidFill>
                  <a:schemeClr val="lt2"/>
                </a:solidFill>
                <a:latin typeface="Blinker"/>
                <a:ea typeface="Blinker"/>
                <a:cs typeface="Blinker"/>
                <a:sym typeface="Blinker"/>
              </a:defRPr>
            </a:lvl9pPr>
          </a:lstStyle>
          <a:p/>
        </p:txBody>
      </p:sp>
      <p:sp>
        <p:nvSpPr>
          <p:cNvPr id="1236" name="Google Shape;1236;p38"/>
          <p:cNvSpPr txBox="1"/>
          <p:nvPr>
            <p:ph idx="7" type="title"/>
          </p:nvPr>
        </p:nvSpPr>
        <p:spPr>
          <a:xfrm>
            <a:off x="6580056" y="3354500"/>
            <a:ext cx="1790400" cy="69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linker"/>
              <a:buNone/>
              <a:defRPr sz="1600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linker"/>
              <a:buNone/>
              <a:defRPr sz="1400">
                <a:solidFill>
                  <a:schemeClr val="dk2"/>
                </a:solidFill>
                <a:latin typeface="Blinker"/>
                <a:ea typeface="Blinker"/>
                <a:cs typeface="Blinker"/>
                <a:sym typeface="Blinker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linker"/>
              <a:buNone/>
              <a:defRPr sz="1400">
                <a:solidFill>
                  <a:schemeClr val="dk2"/>
                </a:solidFill>
                <a:latin typeface="Blinker"/>
                <a:ea typeface="Blinker"/>
                <a:cs typeface="Blinker"/>
                <a:sym typeface="Blinker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linker"/>
              <a:buNone/>
              <a:defRPr sz="1400">
                <a:solidFill>
                  <a:schemeClr val="dk2"/>
                </a:solidFill>
                <a:latin typeface="Blinker"/>
                <a:ea typeface="Blinker"/>
                <a:cs typeface="Blinker"/>
                <a:sym typeface="Blinker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linker"/>
              <a:buNone/>
              <a:defRPr sz="1400">
                <a:solidFill>
                  <a:schemeClr val="dk2"/>
                </a:solidFill>
                <a:latin typeface="Blinker"/>
                <a:ea typeface="Blinker"/>
                <a:cs typeface="Blinker"/>
                <a:sym typeface="Blinker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linker"/>
              <a:buNone/>
              <a:defRPr sz="1400">
                <a:solidFill>
                  <a:schemeClr val="dk2"/>
                </a:solidFill>
                <a:latin typeface="Blinker"/>
                <a:ea typeface="Blinker"/>
                <a:cs typeface="Blinker"/>
                <a:sym typeface="Blinker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linker"/>
              <a:buNone/>
              <a:defRPr sz="1400">
                <a:solidFill>
                  <a:schemeClr val="dk2"/>
                </a:solidFill>
                <a:latin typeface="Blinker"/>
                <a:ea typeface="Blinker"/>
                <a:cs typeface="Blinker"/>
                <a:sym typeface="Blinker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linker"/>
              <a:buNone/>
              <a:defRPr sz="1400">
                <a:solidFill>
                  <a:schemeClr val="dk2"/>
                </a:solidFill>
                <a:latin typeface="Blinker"/>
                <a:ea typeface="Blinker"/>
                <a:cs typeface="Blinker"/>
                <a:sym typeface="Blinker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linker"/>
              <a:buNone/>
              <a:defRPr sz="1400">
                <a:solidFill>
                  <a:schemeClr val="dk2"/>
                </a:solidFill>
                <a:latin typeface="Blinker"/>
                <a:ea typeface="Blinker"/>
                <a:cs typeface="Blinker"/>
                <a:sym typeface="Blinker"/>
              </a:defRPr>
            </a:lvl9pPr>
          </a:lstStyle>
          <a:p/>
        </p:txBody>
      </p:sp>
      <p:sp>
        <p:nvSpPr>
          <p:cNvPr id="1237" name="Google Shape;1237;p38"/>
          <p:cNvSpPr txBox="1"/>
          <p:nvPr>
            <p:ph idx="8" type="title"/>
          </p:nvPr>
        </p:nvSpPr>
        <p:spPr>
          <a:xfrm>
            <a:off x="6580050" y="2688600"/>
            <a:ext cx="1790400" cy="54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linker"/>
              <a:buNone/>
              <a:defRPr b="1" sz="1800">
                <a:latin typeface="Encode Sans"/>
                <a:ea typeface="Encode Sans"/>
                <a:cs typeface="Encode Sans"/>
                <a:sym typeface="Encode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linker"/>
              <a:buNone/>
              <a:defRPr b="1" sz="1800">
                <a:solidFill>
                  <a:schemeClr val="lt2"/>
                </a:solidFill>
                <a:latin typeface="Blinker"/>
                <a:ea typeface="Blinker"/>
                <a:cs typeface="Blinker"/>
                <a:sym typeface="Blinker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linker"/>
              <a:buNone/>
              <a:defRPr b="1" sz="1800">
                <a:solidFill>
                  <a:schemeClr val="lt2"/>
                </a:solidFill>
                <a:latin typeface="Blinker"/>
                <a:ea typeface="Blinker"/>
                <a:cs typeface="Blinker"/>
                <a:sym typeface="Blinker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linker"/>
              <a:buNone/>
              <a:defRPr b="1" sz="1800">
                <a:solidFill>
                  <a:schemeClr val="lt2"/>
                </a:solidFill>
                <a:latin typeface="Blinker"/>
                <a:ea typeface="Blinker"/>
                <a:cs typeface="Blinker"/>
                <a:sym typeface="Blinker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linker"/>
              <a:buNone/>
              <a:defRPr b="1" sz="1800">
                <a:solidFill>
                  <a:schemeClr val="lt2"/>
                </a:solidFill>
                <a:latin typeface="Blinker"/>
                <a:ea typeface="Blinker"/>
                <a:cs typeface="Blinker"/>
                <a:sym typeface="Blinker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linker"/>
              <a:buNone/>
              <a:defRPr b="1" sz="1800">
                <a:solidFill>
                  <a:schemeClr val="lt2"/>
                </a:solidFill>
                <a:latin typeface="Blinker"/>
                <a:ea typeface="Blinker"/>
                <a:cs typeface="Blinker"/>
                <a:sym typeface="Blinker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linker"/>
              <a:buNone/>
              <a:defRPr b="1" sz="1800">
                <a:solidFill>
                  <a:schemeClr val="lt2"/>
                </a:solidFill>
                <a:latin typeface="Blinker"/>
                <a:ea typeface="Blinker"/>
                <a:cs typeface="Blinker"/>
                <a:sym typeface="Blinker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linker"/>
              <a:buNone/>
              <a:defRPr b="1" sz="1800">
                <a:solidFill>
                  <a:schemeClr val="lt2"/>
                </a:solidFill>
                <a:latin typeface="Blinker"/>
                <a:ea typeface="Blinker"/>
                <a:cs typeface="Blinker"/>
                <a:sym typeface="Blinker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linker"/>
              <a:buNone/>
              <a:defRPr b="1" sz="1800">
                <a:solidFill>
                  <a:schemeClr val="lt2"/>
                </a:solidFill>
                <a:latin typeface="Blinker"/>
                <a:ea typeface="Blinker"/>
                <a:cs typeface="Blinker"/>
                <a:sym typeface="Blinker"/>
              </a:defRPr>
            </a:lvl9pPr>
          </a:lstStyle>
          <a:p/>
        </p:txBody>
      </p:sp>
      <p:sp>
        <p:nvSpPr>
          <p:cNvPr id="1238" name="Google Shape;1238;p38"/>
          <p:cNvSpPr txBox="1"/>
          <p:nvPr>
            <p:ph idx="9"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ix columns">
  <p:cSld name="CAPTION_ONLY_2_1">
    <p:spTree>
      <p:nvGrpSpPr>
        <p:cNvPr id="1239" name="Shape 1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0" name="Google Shape;1240;p39"/>
          <p:cNvSpPr/>
          <p:nvPr/>
        </p:nvSpPr>
        <p:spPr>
          <a:xfrm flipH="1" rot="10800000">
            <a:off x="3207050" y="-35600"/>
            <a:ext cx="5946200" cy="1373150"/>
          </a:xfrm>
          <a:custGeom>
            <a:rect b="b" l="l" r="r" t="t"/>
            <a:pathLst>
              <a:path extrusionOk="0" h="54926" w="237848">
                <a:moveTo>
                  <a:pt x="1" y="54925"/>
                </a:moveTo>
                <a:cubicBezTo>
                  <a:pt x="1" y="54925"/>
                  <a:pt x="9028" y="0"/>
                  <a:pt x="93954" y="2736"/>
                </a:cubicBezTo>
                <a:cubicBezTo>
                  <a:pt x="166873" y="5107"/>
                  <a:pt x="178089" y="40366"/>
                  <a:pt x="237057" y="22615"/>
                </a:cubicBezTo>
                <a:lnTo>
                  <a:pt x="237847" y="54378"/>
                </a:lnTo>
                <a:close/>
              </a:path>
            </a:pathLst>
          </a:custGeom>
          <a:solidFill>
            <a:srgbClr val="E3D6C9">
              <a:alpha val="28627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1" name="Google Shape;1241;p39"/>
          <p:cNvSpPr txBox="1"/>
          <p:nvPr>
            <p:ph type="title"/>
          </p:nvPr>
        </p:nvSpPr>
        <p:spPr>
          <a:xfrm>
            <a:off x="948050" y="1995349"/>
            <a:ext cx="2259000" cy="442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b="1" sz="1800">
                <a:latin typeface="Encode Sans"/>
                <a:ea typeface="Encode Sans"/>
                <a:cs typeface="Encode Sans"/>
                <a:sym typeface="Encode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9pPr>
          </a:lstStyle>
          <a:p/>
        </p:txBody>
      </p:sp>
      <p:sp>
        <p:nvSpPr>
          <p:cNvPr id="1242" name="Google Shape;1242;p39"/>
          <p:cNvSpPr txBox="1"/>
          <p:nvPr>
            <p:ph idx="1" type="subTitle"/>
          </p:nvPr>
        </p:nvSpPr>
        <p:spPr>
          <a:xfrm>
            <a:off x="948050" y="2344750"/>
            <a:ext cx="2259000" cy="48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1243" name="Google Shape;1243;p39"/>
          <p:cNvSpPr txBox="1"/>
          <p:nvPr>
            <p:ph idx="2" type="title"/>
          </p:nvPr>
        </p:nvSpPr>
        <p:spPr>
          <a:xfrm>
            <a:off x="3442500" y="1995349"/>
            <a:ext cx="2259000" cy="442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b="1" sz="1800">
                <a:latin typeface="Encode Sans"/>
                <a:ea typeface="Encode Sans"/>
                <a:cs typeface="Encode Sans"/>
                <a:sym typeface="Encode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9pPr>
          </a:lstStyle>
          <a:p/>
        </p:txBody>
      </p:sp>
      <p:sp>
        <p:nvSpPr>
          <p:cNvPr id="1244" name="Google Shape;1244;p39"/>
          <p:cNvSpPr txBox="1"/>
          <p:nvPr>
            <p:ph idx="3" type="subTitle"/>
          </p:nvPr>
        </p:nvSpPr>
        <p:spPr>
          <a:xfrm>
            <a:off x="3442500" y="2344750"/>
            <a:ext cx="2259000" cy="48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1245" name="Google Shape;1245;p39"/>
          <p:cNvSpPr txBox="1"/>
          <p:nvPr>
            <p:ph idx="4" type="title"/>
          </p:nvPr>
        </p:nvSpPr>
        <p:spPr>
          <a:xfrm>
            <a:off x="5936950" y="1995349"/>
            <a:ext cx="2259000" cy="442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b="1" sz="1800">
                <a:latin typeface="Encode Sans"/>
                <a:ea typeface="Encode Sans"/>
                <a:cs typeface="Encode Sans"/>
                <a:sym typeface="Encode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9pPr>
          </a:lstStyle>
          <a:p/>
        </p:txBody>
      </p:sp>
      <p:sp>
        <p:nvSpPr>
          <p:cNvPr id="1246" name="Google Shape;1246;p39"/>
          <p:cNvSpPr txBox="1"/>
          <p:nvPr>
            <p:ph idx="5" type="subTitle"/>
          </p:nvPr>
        </p:nvSpPr>
        <p:spPr>
          <a:xfrm>
            <a:off x="5936950" y="2344750"/>
            <a:ext cx="2259000" cy="48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1247" name="Google Shape;1247;p39"/>
          <p:cNvSpPr txBox="1"/>
          <p:nvPr>
            <p:ph idx="6" type="title"/>
          </p:nvPr>
        </p:nvSpPr>
        <p:spPr>
          <a:xfrm>
            <a:off x="948050" y="3835848"/>
            <a:ext cx="2259000" cy="442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b="1" sz="1800">
                <a:latin typeface="Encode Sans"/>
                <a:ea typeface="Encode Sans"/>
                <a:cs typeface="Encode Sans"/>
                <a:sym typeface="Encode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9pPr>
          </a:lstStyle>
          <a:p/>
        </p:txBody>
      </p:sp>
      <p:sp>
        <p:nvSpPr>
          <p:cNvPr id="1248" name="Google Shape;1248;p39"/>
          <p:cNvSpPr txBox="1"/>
          <p:nvPr>
            <p:ph idx="7" type="subTitle"/>
          </p:nvPr>
        </p:nvSpPr>
        <p:spPr>
          <a:xfrm>
            <a:off x="948050" y="4185249"/>
            <a:ext cx="2259000" cy="48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1249" name="Google Shape;1249;p39"/>
          <p:cNvSpPr txBox="1"/>
          <p:nvPr>
            <p:ph idx="8" type="title"/>
          </p:nvPr>
        </p:nvSpPr>
        <p:spPr>
          <a:xfrm>
            <a:off x="3442500" y="3835848"/>
            <a:ext cx="2259000" cy="442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b="1" sz="1800">
                <a:latin typeface="Encode Sans"/>
                <a:ea typeface="Encode Sans"/>
                <a:cs typeface="Encode Sans"/>
                <a:sym typeface="Encode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9pPr>
          </a:lstStyle>
          <a:p/>
        </p:txBody>
      </p:sp>
      <p:sp>
        <p:nvSpPr>
          <p:cNvPr id="1250" name="Google Shape;1250;p39"/>
          <p:cNvSpPr txBox="1"/>
          <p:nvPr>
            <p:ph idx="9" type="subTitle"/>
          </p:nvPr>
        </p:nvSpPr>
        <p:spPr>
          <a:xfrm>
            <a:off x="3442500" y="4185249"/>
            <a:ext cx="2259000" cy="48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1251" name="Google Shape;1251;p39"/>
          <p:cNvSpPr txBox="1"/>
          <p:nvPr>
            <p:ph idx="13" type="title"/>
          </p:nvPr>
        </p:nvSpPr>
        <p:spPr>
          <a:xfrm>
            <a:off x="5936950" y="3835848"/>
            <a:ext cx="2259000" cy="442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b="1" sz="1800">
                <a:latin typeface="Encode Sans"/>
                <a:ea typeface="Encode Sans"/>
                <a:cs typeface="Encode Sans"/>
                <a:sym typeface="Encode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9pPr>
          </a:lstStyle>
          <a:p/>
        </p:txBody>
      </p:sp>
      <p:sp>
        <p:nvSpPr>
          <p:cNvPr id="1252" name="Google Shape;1252;p39"/>
          <p:cNvSpPr txBox="1"/>
          <p:nvPr>
            <p:ph idx="14" type="subTitle"/>
          </p:nvPr>
        </p:nvSpPr>
        <p:spPr>
          <a:xfrm>
            <a:off x="5936950" y="4185249"/>
            <a:ext cx="2259000" cy="48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1253" name="Google Shape;1253;p39"/>
          <p:cNvSpPr txBox="1"/>
          <p:nvPr>
            <p:ph idx="15"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grpSp>
        <p:nvGrpSpPr>
          <p:cNvPr id="1254" name="Google Shape;1254;p39"/>
          <p:cNvGrpSpPr/>
          <p:nvPr/>
        </p:nvGrpSpPr>
        <p:grpSpPr>
          <a:xfrm>
            <a:off x="8344175" y="4368963"/>
            <a:ext cx="572925" cy="787025"/>
            <a:chOff x="3127800" y="2228675"/>
            <a:chExt cx="572925" cy="787025"/>
          </a:xfrm>
        </p:grpSpPr>
        <p:sp>
          <p:nvSpPr>
            <p:cNvPr id="1255" name="Google Shape;1255;p39"/>
            <p:cNvSpPr/>
            <p:nvPr/>
          </p:nvSpPr>
          <p:spPr>
            <a:xfrm>
              <a:off x="3150625" y="2450925"/>
              <a:ext cx="103300" cy="131100"/>
            </a:xfrm>
            <a:custGeom>
              <a:rect b="b" l="l" r="r" t="t"/>
              <a:pathLst>
                <a:path extrusionOk="0" h="5244" w="4132">
                  <a:moveTo>
                    <a:pt x="3059" y="0"/>
                  </a:moveTo>
                  <a:cubicBezTo>
                    <a:pt x="2734" y="0"/>
                    <a:pt x="2420" y="152"/>
                    <a:pt x="2237" y="457"/>
                  </a:cubicBezTo>
                  <a:cubicBezTo>
                    <a:pt x="1575" y="1575"/>
                    <a:pt x="913" y="2693"/>
                    <a:pt x="251" y="3812"/>
                  </a:cubicBezTo>
                  <a:cubicBezTo>
                    <a:pt x="0" y="4246"/>
                    <a:pt x="137" y="4885"/>
                    <a:pt x="594" y="5113"/>
                  </a:cubicBezTo>
                  <a:cubicBezTo>
                    <a:pt x="752" y="5200"/>
                    <a:pt x="925" y="5243"/>
                    <a:pt x="1094" y="5243"/>
                  </a:cubicBezTo>
                  <a:cubicBezTo>
                    <a:pt x="1411" y="5243"/>
                    <a:pt x="1716" y="5091"/>
                    <a:pt x="1895" y="4793"/>
                  </a:cubicBezTo>
                  <a:cubicBezTo>
                    <a:pt x="2557" y="3652"/>
                    <a:pt x="3219" y="2534"/>
                    <a:pt x="3881" y="1415"/>
                  </a:cubicBezTo>
                  <a:cubicBezTo>
                    <a:pt x="4132" y="1004"/>
                    <a:pt x="3995" y="365"/>
                    <a:pt x="3538" y="114"/>
                  </a:cubicBezTo>
                  <a:cubicBezTo>
                    <a:pt x="3386" y="38"/>
                    <a:pt x="3221" y="0"/>
                    <a:pt x="30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6" name="Google Shape;1256;p39"/>
            <p:cNvSpPr/>
            <p:nvPr/>
          </p:nvSpPr>
          <p:spPr>
            <a:xfrm>
              <a:off x="3291575" y="2539800"/>
              <a:ext cx="99875" cy="135275"/>
            </a:xfrm>
            <a:custGeom>
              <a:rect b="b" l="l" r="r" t="t"/>
              <a:pathLst>
                <a:path extrusionOk="0" h="5411" w="3995">
                  <a:moveTo>
                    <a:pt x="2909" y="1"/>
                  </a:moveTo>
                  <a:cubicBezTo>
                    <a:pt x="2584" y="1"/>
                    <a:pt x="2278" y="169"/>
                    <a:pt x="2077" y="462"/>
                  </a:cubicBezTo>
                  <a:cubicBezTo>
                    <a:pt x="1324" y="1581"/>
                    <a:pt x="685" y="2768"/>
                    <a:pt x="160" y="4000"/>
                  </a:cubicBezTo>
                  <a:cubicBezTo>
                    <a:pt x="69" y="4228"/>
                    <a:pt x="0" y="4457"/>
                    <a:pt x="69" y="4708"/>
                  </a:cubicBezTo>
                  <a:cubicBezTo>
                    <a:pt x="114" y="4936"/>
                    <a:pt x="297" y="5187"/>
                    <a:pt x="502" y="5301"/>
                  </a:cubicBezTo>
                  <a:cubicBezTo>
                    <a:pt x="644" y="5372"/>
                    <a:pt x="819" y="5410"/>
                    <a:pt x="995" y="5410"/>
                  </a:cubicBezTo>
                  <a:cubicBezTo>
                    <a:pt x="1329" y="5410"/>
                    <a:pt x="1669" y="5273"/>
                    <a:pt x="1803" y="4959"/>
                  </a:cubicBezTo>
                  <a:cubicBezTo>
                    <a:pt x="2328" y="3726"/>
                    <a:pt x="2968" y="2539"/>
                    <a:pt x="3721" y="1444"/>
                  </a:cubicBezTo>
                  <a:cubicBezTo>
                    <a:pt x="3995" y="1010"/>
                    <a:pt x="3812" y="371"/>
                    <a:pt x="3378" y="120"/>
                  </a:cubicBezTo>
                  <a:cubicBezTo>
                    <a:pt x="3224" y="39"/>
                    <a:pt x="3064" y="1"/>
                    <a:pt x="29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7" name="Google Shape;1257;p39"/>
            <p:cNvSpPr/>
            <p:nvPr/>
          </p:nvSpPr>
          <p:spPr>
            <a:xfrm>
              <a:off x="3429100" y="2620975"/>
              <a:ext cx="88475" cy="129675"/>
            </a:xfrm>
            <a:custGeom>
              <a:rect b="b" l="l" r="r" t="t"/>
              <a:pathLst>
                <a:path extrusionOk="0" h="5187" w="3539">
                  <a:moveTo>
                    <a:pt x="2558" y="1"/>
                  </a:moveTo>
                  <a:cubicBezTo>
                    <a:pt x="2390" y="1"/>
                    <a:pt x="2218" y="36"/>
                    <a:pt x="2077" y="114"/>
                  </a:cubicBezTo>
                  <a:cubicBezTo>
                    <a:pt x="1849" y="274"/>
                    <a:pt x="1712" y="456"/>
                    <a:pt x="1621" y="708"/>
                  </a:cubicBezTo>
                  <a:cubicBezTo>
                    <a:pt x="1575" y="844"/>
                    <a:pt x="1507" y="1004"/>
                    <a:pt x="1461" y="1141"/>
                  </a:cubicBezTo>
                  <a:cubicBezTo>
                    <a:pt x="1438" y="1210"/>
                    <a:pt x="1392" y="1278"/>
                    <a:pt x="1370" y="1324"/>
                  </a:cubicBezTo>
                  <a:cubicBezTo>
                    <a:pt x="1370" y="1347"/>
                    <a:pt x="1370" y="1369"/>
                    <a:pt x="1347" y="1415"/>
                  </a:cubicBezTo>
                  <a:cubicBezTo>
                    <a:pt x="1324" y="1438"/>
                    <a:pt x="1278" y="1575"/>
                    <a:pt x="1278" y="1598"/>
                  </a:cubicBezTo>
                  <a:cubicBezTo>
                    <a:pt x="1233" y="1666"/>
                    <a:pt x="1210" y="1712"/>
                    <a:pt x="1187" y="1780"/>
                  </a:cubicBezTo>
                  <a:cubicBezTo>
                    <a:pt x="1119" y="1917"/>
                    <a:pt x="1073" y="2054"/>
                    <a:pt x="1004" y="2168"/>
                  </a:cubicBezTo>
                  <a:cubicBezTo>
                    <a:pt x="753" y="2716"/>
                    <a:pt x="502" y="3241"/>
                    <a:pt x="228" y="3766"/>
                  </a:cubicBezTo>
                  <a:cubicBezTo>
                    <a:pt x="0" y="4223"/>
                    <a:pt x="91" y="4816"/>
                    <a:pt x="571" y="5067"/>
                  </a:cubicBezTo>
                  <a:cubicBezTo>
                    <a:pt x="720" y="5146"/>
                    <a:pt x="891" y="5186"/>
                    <a:pt x="1061" y="5186"/>
                  </a:cubicBezTo>
                  <a:cubicBezTo>
                    <a:pt x="1386" y="5186"/>
                    <a:pt x="1707" y="5039"/>
                    <a:pt x="1872" y="4725"/>
                  </a:cubicBezTo>
                  <a:cubicBezTo>
                    <a:pt x="2465" y="3583"/>
                    <a:pt x="2990" y="2397"/>
                    <a:pt x="3470" y="1187"/>
                  </a:cubicBezTo>
                  <a:cubicBezTo>
                    <a:pt x="3538" y="981"/>
                    <a:pt x="3470" y="685"/>
                    <a:pt x="3378" y="479"/>
                  </a:cubicBezTo>
                  <a:cubicBezTo>
                    <a:pt x="3264" y="274"/>
                    <a:pt x="3013" y="91"/>
                    <a:pt x="2785" y="23"/>
                  </a:cubicBezTo>
                  <a:cubicBezTo>
                    <a:pt x="2713" y="8"/>
                    <a:pt x="2636" y="1"/>
                    <a:pt x="25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8" name="Google Shape;1258;p39"/>
            <p:cNvSpPr/>
            <p:nvPr/>
          </p:nvSpPr>
          <p:spPr>
            <a:xfrm>
              <a:off x="3574025" y="2684625"/>
              <a:ext cx="93625" cy="112950"/>
            </a:xfrm>
            <a:custGeom>
              <a:rect b="b" l="l" r="r" t="t"/>
              <a:pathLst>
                <a:path extrusionOk="0" h="4518" w="3745">
                  <a:moveTo>
                    <a:pt x="2671" y="0"/>
                  </a:moveTo>
                  <a:cubicBezTo>
                    <a:pt x="2347" y="0"/>
                    <a:pt x="2032" y="163"/>
                    <a:pt x="1850" y="467"/>
                  </a:cubicBezTo>
                  <a:lnTo>
                    <a:pt x="275" y="3092"/>
                  </a:lnTo>
                  <a:cubicBezTo>
                    <a:pt x="1" y="3525"/>
                    <a:pt x="161" y="4165"/>
                    <a:pt x="594" y="4393"/>
                  </a:cubicBezTo>
                  <a:cubicBezTo>
                    <a:pt x="754" y="4477"/>
                    <a:pt x="921" y="4517"/>
                    <a:pt x="1084" y="4517"/>
                  </a:cubicBezTo>
                  <a:cubicBezTo>
                    <a:pt x="1408" y="4517"/>
                    <a:pt x="1713" y="4355"/>
                    <a:pt x="1895" y="4050"/>
                  </a:cubicBezTo>
                  <a:lnTo>
                    <a:pt x="3493" y="1426"/>
                  </a:lnTo>
                  <a:cubicBezTo>
                    <a:pt x="3744" y="992"/>
                    <a:pt x="3607" y="353"/>
                    <a:pt x="3151" y="124"/>
                  </a:cubicBezTo>
                  <a:cubicBezTo>
                    <a:pt x="2998" y="41"/>
                    <a:pt x="2834" y="0"/>
                    <a:pt x="26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9" name="Google Shape;1259;p39"/>
            <p:cNvSpPr/>
            <p:nvPr/>
          </p:nvSpPr>
          <p:spPr>
            <a:xfrm>
              <a:off x="3570600" y="2511325"/>
              <a:ext cx="85050" cy="119350"/>
            </a:xfrm>
            <a:custGeom>
              <a:rect b="b" l="l" r="r" t="t"/>
              <a:pathLst>
                <a:path extrusionOk="0" h="4774" w="3402">
                  <a:moveTo>
                    <a:pt x="2374" y="1"/>
                  </a:moveTo>
                  <a:cubicBezTo>
                    <a:pt x="1945" y="1"/>
                    <a:pt x="1536" y="265"/>
                    <a:pt x="1439" y="711"/>
                  </a:cubicBezTo>
                  <a:cubicBezTo>
                    <a:pt x="1347" y="1053"/>
                    <a:pt x="1233" y="1373"/>
                    <a:pt x="1096" y="1715"/>
                  </a:cubicBezTo>
                  <a:cubicBezTo>
                    <a:pt x="868" y="2263"/>
                    <a:pt x="571" y="2765"/>
                    <a:pt x="206" y="3245"/>
                  </a:cubicBezTo>
                  <a:lnTo>
                    <a:pt x="252" y="3153"/>
                  </a:lnTo>
                  <a:lnTo>
                    <a:pt x="252" y="3153"/>
                  </a:lnTo>
                  <a:cubicBezTo>
                    <a:pt x="115" y="3359"/>
                    <a:pt x="1" y="3541"/>
                    <a:pt x="1" y="3815"/>
                  </a:cubicBezTo>
                  <a:cubicBezTo>
                    <a:pt x="1" y="4044"/>
                    <a:pt x="92" y="4317"/>
                    <a:pt x="252" y="4477"/>
                  </a:cubicBezTo>
                  <a:cubicBezTo>
                    <a:pt x="434" y="4637"/>
                    <a:pt x="686" y="4774"/>
                    <a:pt x="937" y="4774"/>
                  </a:cubicBezTo>
                  <a:cubicBezTo>
                    <a:pt x="1165" y="4751"/>
                    <a:pt x="1462" y="4683"/>
                    <a:pt x="1599" y="4500"/>
                  </a:cubicBezTo>
                  <a:cubicBezTo>
                    <a:pt x="2397" y="3519"/>
                    <a:pt x="2968" y="2423"/>
                    <a:pt x="3265" y="1190"/>
                  </a:cubicBezTo>
                  <a:cubicBezTo>
                    <a:pt x="3402" y="711"/>
                    <a:pt x="3105" y="140"/>
                    <a:pt x="2603" y="26"/>
                  </a:cubicBezTo>
                  <a:cubicBezTo>
                    <a:pt x="2527" y="9"/>
                    <a:pt x="2450" y="1"/>
                    <a:pt x="237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0" name="Google Shape;1260;p39"/>
            <p:cNvSpPr/>
            <p:nvPr/>
          </p:nvSpPr>
          <p:spPr>
            <a:xfrm>
              <a:off x="3445650" y="2431250"/>
              <a:ext cx="94175" cy="115550"/>
            </a:xfrm>
            <a:custGeom>
              <a:rect b="b" l="l" r="r" t="t"/>
              <a:pathLst>
                <a:path extrusionOk="0" h="4622" w="3767">
                  <a:moveTo>
                    <a:pt x="2693" y="1"/>
                  </a:moveTo>
                  <a:cubicBezTo>
                    <a:pt x="2369" y="1"/>
                    <a:pt x="2054" y="163"/>
                    <a:pt x="1872" y="467"/>
                  </a:cubicBezTo>
                  <a:lnTo>
                    <a:pt x="251" y="3206"/>
                  </a:lnTo>
                  <a:cubicBezTo>
                    <a:pt x="0" y="3640"/>
                    <a:pt x="137" y="4256"/>
                    <a:pt x="594" y="4508"/>
                  </a:cubicBezTo>
                  <a:cubicBezTo>
                    <a:pt x="746" y="4584"/>
                    <a:pt x="913" y="4622"/>
                    <a:pt x="1078" y="4622"/>
                  </a:cubicBezTo>
                  <a:cubicBezTo>
                    <a:pt x="1408" y="4622"/>
                    <a:pt x="1727" y="4469"/>
                    <a:pt x="1895" y="4165"/>
                  </a:cubicBezTo>
                  <a:lnTo>
                    <a:pt x="3515" y="1426"/>
                  </a:lnTo>
                  <a:cubicBezTo>
                    <a:pt x="3766" y="992"/>
                    <a:pt x="3629" y="353"/>
                    <a:pt x="3173" y="125"/>
                  </a:cubicBezTo>
                  <a:cubicBezTo>
                    <a:pt x="3021" y="41"/>
                    <a:pt x="2856" y="1"/>
                    <a:pt x="26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1" name="Google Shape;1261;p39"/>
            <p:cNvSpPr/>
            <p:nvPr/>
          </p:nvSpPr>
          <p:spPr>
            <a:xfrm>
              <a:off x="3297275" y="2367475"/>
              <a:ext cx="98750" cy="113675"/>
            </a:xfrm>
            <a:custGeom>
              <a:rect b="b" l="l" r="r" t="t"/>
              <a:pathLst>
                <a:path extrusionOk="0" h="4547" w="3950">
                  <a:moveTo>
                    <a:pt x="2874" y="0"/>
                  </a:moveTo>
                  <a:cubicBezTo>
                    <a:pt x="2549" y="0"/>
                    <a:pt x="2233" y="168"/>
                    <a:pt x="2032" y="462"/>
                  </a:cubicBezTo>
                  <a:cubicBezTo>
                    <a:pt x="1461" y="1352"/>
                    <a:pt x="868" y="2242"/>
                    <a:pt x="274" y="3110"/>
                  </a:cubicBezTo>
                  <a:cubicBezTo>
                    <a:pt x="0" y="3543"/>
                    <a:pt x="183" y="4183"/>
                    <a:pt x="617" y="4411"/>
                  </a:cubicBezTo>
                  <a:cubicBezTo>
                    <a:pt x="778" y="4503"/>
                    <a:pt x="945" y="4546"/>
                    <a:pt x="1106" y="4546"/>
                  </a:cubicBezTo>
                  <a:cubicBezTo>
                    <a:pt x="1424" y="4546"/>
                    <a:pt x="1721" y="4379"/>
                    <a:pt x="1918" y="4091"/>
                  </a:cubicBezTo>
                  <a:lnTo>
                    <a:pt x="3675" y="1421"/>
                  </a:lnTo>
                  <a:cubicBezTo>
                    <a:pt x="3949" y="1010"/>
                    <a:pt x="3789" y="348"/>
                    <a:pt x="3333" y="120"/>
                  </a:cubicBezTo>
                  <a:cubicBezTo>
                    <a:pt x="3186" y="39"/>
                    <a:pt x="3029" y="0"/>
                    <a:pt x="28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2" name="Google Shape;1262;p39"/>
            <p:cNvSpPr/>
            <p:nvPr/>
          </p:nvSpPr>
          <p:spPr>
            <a:xfrm>
              <a:off x="3451925" y="2228675"/>
              <a:ext cx="79900" cy="109400"/>
            </a:xfrm>
            <a:custGeom>
              <a:rect b="b" l="l" r="r" t="t"/>
              <a:pathLst>
                <a:path extrusionOk="0" h="4376" w="3196">
                  <a:moveTo>
                    <a:pt x="2181" y="0"/>
                  </a:moveTo>
                  <a:cubicBezTo>
                    <a:pt x="1857" y="0"/>
                    <a:pt x="1540" y="144"/>
                    <a:pt x="1392" y="467"/>
                  </a:cubicBezTo>
                  <a:lnTo>
                    <a:pt x="183" y="2955"/>
                  </a:lnTo>
                  <a:cubicBezTo>
                    <a:pt x="69" y="3184"/>
                    <a:pt x="0" y="3435"/>
                    <a:pt x="69" y="3686"/>
                  </a:cubicBezTo>
                  <a:cubicBezTo>
                    <a:pt x="137" y="3914"/>
                    <a:pt x="297" y="4142"/>
                    <a:pt x="525" y="4256"/>
                  </a:cubicBezTo>
                  <a:cubicBezTo>
                    <a:pt x="667" y="4335"/>
                    <a:pt x="838" y="4376"/>
                    <a:pt x="1011" y="4376"/>
                  </a:cubicBezTo>
                  <a:cubicBezTo>
                    <a:pt x="1340" y="4376"/>
                    <a:pt x="1677" y="4228"/>
                    <a:pt x="1826" y="3914"/>
                  </a:cubicBezTo>
                  <a:lnTo>
                    <a:pt x="3013" y="1426"/>
                  </a:lnTo>
                  <a:cubicBezTo>
                    <a:pt x="3127" y="1198"/>
                    <a:pt x="3196" y="947"/>
                    <a:pt x="3127" y="696"/>
                  </a:cubicBezTo>
                  <a:cubicBezTo>
                    <a:pt x="3059" y="467"/>
                    <a:pt x="2899" y="216"/>
                    <a:pt x="2694" y="125"/>
                  </a:cubicBezTo>
                  <a:cubicBezTo>
                    <a:pt x="2539" y="44"/>
                    <a:pt x="2359" y="0"/>
                    <a:pt x="21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3" name="Google Shape;1263;p39"/>
            <p:cNvSpPr/>
            <p:nvPr/>
          </p:nvSpPr>
          <p:spPr>
            <a:xfrm>
              <a:off x="3607125" y="2317125"/>
              <a:ext cx="93600" cy="127000"/>
            </a:xfrm>
            <a:custGeom>
              <a:rect b="b" l="l" r="r" t="t"/>
              <a:pathLst>
                <a:path extrusionOk="0" h="5080" w="3744">
                  <a:moveTo>
                    <a:pt x="2643" y="1"/>
                  </a:moveTo>
                  <a:cubicBezTo>
                    <a:pt x="2324" y="1"/>
                    <a:pt x="2024" y="163"/>
                    <a:pt x="1827" y="467"/>
                  </a:cubicBezTo>
                  <a:cubicBezTo>
                    <a:pt x="1119" y="1540"/>
                    <a:pt x="548" y="2681"/>
                    <a:pt x="69" y="3891"/>
                  </a:cubicBezTo>
                  <a:cubicBezTo>
                    <a:pt x="1" y="4097"/>
                    <a:pt x="69" y="4416"/>
                    <a:pt x="160" y="4599"/>
                  </a:cubicBezTo>
                  <a:cubicBezTo>
                    <a:pt x="275" y="4804"/>
                    <a:pt x="526" y="5010"/>
                    <a:pt x="754" y="5055"/>
                  </a:cubicBezTo>
                  <a:cubicBezTo>
                    <a:pt x="833" y="5072"/>
                    <a:pt x="909" y="5080"/>
                    <a:pt x="982" y="5080"/>
                  </a:cubicBezTo>
                  <a:cubicBezTo>
                    <a:pt x="1416" y="5080"/>
                    <a:pt x="1742" y="4800"/>
                    <a:pt x="1918" y="4371"/>
                  </a:cubicBezTo>
                  <a:cubicBezTo>
                    <a:pt x="1941" y="4302"/>
                    <a:pt x="1986" y="4234"/>
                    <a:pt x="2009" y="4165"/>
                  </a:cubicBezTo>
                  <a:cubicBezTo>
                    <a:pt x="2009" y="4142"/>
                    <a:pt x="2009" y="4119"/>
                    <a:pt x="2032" y="4097"/>
                  </a:cubicBezTo>
                  <a:cubicBezTo>
                    <a:pt x="2078" y="3982"/>
                    <a:pt x="2146" y="3846"/>
                    <a:pt x="2192" y="3731"/>
                  </a:cubicBezTo>
                  <a:cubicBezTo>
                    <a:pt x="2306" y="3458"/>
                    <a:pt x="2443" y="3206"/>
                    <a:pt x="2580" y="2955"/>
                  </a:cubicBezTo>
                  <a:cubicBezTo>
                    <a:pt x="2854" y="2430"/>
                    <a:pt x="3151" y="1905"/>
                    <a:pt x="3470" y="1426"/>
                  </a:cubicBezTo>
                  <a:cubicBezTo>
                    <a:pt x="3744" y="1015"/>
                    <a:pt x="3561" y="353"/>
                    <a:pt x="3128" y="125"/>
                  </a:cubicBezTo>
                  <a:cubicBezTo>
                    <a:pt x="2968" y="41"/>
                    <a:pt x="2803" y="1"/>
                    <a:pt x="264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4" name="Google Shape;1264;p39"/>
            <p:cNvSpPr/>
            <p:nvPr/>
          </p:nvSpPr>
          <p:spPr>
            <a:xfrm>
              <a:off x="3176300" y="2631125"/>
              <a:ext cx="79350" cy="95650"/>
            </a:xfrm>
            <a:custGeom>
              <a:rect b="b" l="l" r="r" t="t"/>
              <a:pathLst>
                <a:path extrusionOk="0" h="3826" w="3174">
                  <a:moveTo>
                    <a:pt x="2148" y="0"/>
                  </a:moveTo>
                  <a:cubicBezTo>
                    <a:pt x="2079" y="0"/>
                    <a:pt x="2010" y="9"/>
                    <a:pt x="1941" y="28"/>
                  </a:cubicBezTo>
                  <a:lnTo>
                    <a:pt x="1735" y="119"/>
                  </a:lnTo>
                  <a:cubicBezTo>
                    <a:pt x="1575" y="210"/>
                    <a:pt x="1461" y="324"/>
                    <a:pt x="1370" y="484"/>
                  </a:cubicBezTo>
                  <a:cubicBezTo>
                    <a:pt x="914" y="1078"/>
                    <a:pt x="503" y="1717"/>
                    <a:pt x="183" y="2401"/>
                  </a:cubicBezTo>
                  <a:cubicBezTo>
                    <a:pt x="69" y="2630"/>
                    <a:pt x="1" y="2858"/>
                    <a:pt x="69" y="3109"/>
                  </a:cubicBezTo>
                  <a:cubicBezTo>
                    <a:pt x="137" y="3337"/>
                    <a:pt x="297" y="3588"/>
                    <a:pt x="503" y="3702"/>
                  </a:cubicBezTo>
                  <a:cubicBezTo>
                    <a:pt x="658" y="3780"/>
                    <a:pt x="823" y="3826"/>
                    <a:pt x="992" y="3826"/>
                  </a:cubicBezTo>
                  <a:cubicBezTo>
                    <a:pt x="1072" y="3826"/>
                    <a:pt x="1153" y="3816"/>
                    <a:pt x="1233" y="3794"/>
                  </a:cubicBezTo>
                  <a:cubicBezTo>
                    <a:pt x="1461" y="3725"/>
                    <a:pt x="1712" y="3588"/>
                    <a:pt x="1804" y="3360"/>
                  </a:cubicBezTo>
                  <a:cubicBezTo>
                    <a:pt x="2146" y="2675"/>
                    <a:pt x="2557" y="2036"/>
                    <a:pt x="3013" y="1443"/>
                  </a:cubicBezTo>
                  <a:cubicBezTo>
                    <a:pt x="3150" y="1260"/>
                    <a:pt x="3173" y="918"/>
                    <a:pt x="3105" y="712"/>
                  </a:cubicBezTo>
                  <a:cubicBezTo>
                    <a:pt x="3059" y="484"/>
                    <a:pt x="2876" y="256"/>
                    <a:pt x="2671" y="142"/>
                  </a:cubicBezTo>
                  <a:cubicBezTo>
                    <a:pt x="2506" y="59"/>
                    <a:pt x="2328" y="0"/>
                    <a:pt x="214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5" name="Google Shape;1265;p39"/>
            <p:cNvSpPr/>
            <p:nvPr/>
          </p:nvSpPr>
          <p:spPr>
            <a:xfrm>
              <a:off x="3289850" y="2746025"/>
              <a:ext cx="74775" cy="95025"/>
            </a:xfrm>
            <a:custGeom>
              <a:rect b="b" l="l" r="r" t="t"/>
              <a:pathLst>
                <a:path extrusionOk="0" h="3801" w="2991">
                  <a:moveTo>
                    <a:pt x="2023" y="0"/>
                  </a:moveTo>
                  <a:cubicBezTo>
                    <a:pt x="1943" y="0"/>
                    <a:pt x="1862" y="13"/>
                    <a:pt x="1781" y="42"/>
                  </a:cubicBezTo>
                  <a:cubicBezTo>
                    <a:pt x="1530" y="111"/>
                    <a:pt x="1347" y="248"/>
                    <a:pt x="1188" y="476"/>
                  </a:cubicBezTo>
                  <a:cubicBezTo>
                    <a:pt x="731" y="1138"/>
                    <a:pt x="389" y="1846"/>
                    <a:pt x="69" y="2599"/>
                  </a:cubicBezTo>
                  <a:cubicBezTo>
                    <a:pt x="1" y="2804"/>
                    <a:pt x="69" y="3124"/>
                    <a:pt x="161" y="3306"/>
                  </a:cubicBezTo>
                  <a:cubicBezTo>
                    <a:pt x="275" y="3535"/>
                    <a:pt x="526" y="3717"/>
                    <a:pt x="754" y="3763"/>
                  </a:cubicBezTo>
                  <a:cubicBezTo>
                    <a:pt x="836" y="3787"/>
                    <a:pt x="924" y="3800"/>
                    <a:pt x="1012" y="3800"/>
                  </a:cubicBezTo>
                  <a:cubicBezTo>
                    <a:pt x="1170" y="3800"/>
                    <a:pt x="1330" y="3759"/>
                    <a:pt x="1462" y="3672"/>
                  </a:cubicBezTo>
                  <a:cubicBezTo>
                    <a:pt x="1530" y="3626"/>
                    <a:pt x="1599" y="3580"/>
                    <a:pt x="1667" y="3535"/>
                  </a:cubicBezTo>
                  <a:cubicBezTo>
                    <a:pt x="1781" y="3420"/>
                    <a:pt x="1850" y="3284"/>
                    <a:pt x="1895" y="3124"/>
                  </a:cubicBezTo>
                  <a:cubicBezTo>
                    <a:pt x="2146" y="2530"/>
                    <a:pt x="2466" y="1960"/>
                    <a:pt x="2831" y="1435"/>
                  </a:cubicBezTo>
                  <a:cubicBezTo>
                    <a:pt x="2968" y="1252"/>
                    <a:pt x="2991" y="933"/>
                    <a:pt x="2945" y="704"/>
                  </a:cubicBezTo>
                  <a:cubicBezTo>
                    <a:pt x="2877" y="476"/>
                    <a:pt x="2717" y="248"/>
                    <a:pt x="2489" y="134"/>
                  </a:cubicBezTo>
                  <a:cubicBezTo>
                    <a:pt x="2350" y="56"/>
                    <a:pt x="2190" y="0"/>
                    <a:pt x="20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6" name="Google Shape;1266;p39"/>
            <p:cNvSpPr/>
            <p:nvPr/>
          </p:nvSpPr>
          <p:spPr>
            <a:xfrm>
              <a:off x="3463900" y="2821975"/>
              <a:ext cx="107875" cy="125375"/>
            </a:xfrm>
            <a:custGeom>
              <a:rect b="b" l="l" r="r" t="t"/>
              <a:pathLst>
                <a:path extrusionOk="0" h="5015" w="4315">
                  <a:moveTo>
                    <a:pt x="983" y="2710"/>
                  </a:moveTo>
                  <a:cubicBezTo>
                    <a:pt x="969" y="2726"/>
                    <a:pt x="963" y="2735"/>
                    <a:pt x="963" y="2735"/>
                  </a:cubicBezTo>
                  <a:cubicBezTo>
                    <a:pt x="964" y="2735"/>
                    <a:pt x="971" y="2727"/>
                    <a:pt x="983" y="2710"/>
                  </a:cubicBezTo>
                  <a:close/>
                  <a:moveTo>
                    <a:pt x="3248" y="1"/>
                  </a:moveTo>
                  <a:cubicBezTo>
                    <a:pt x="2926" y="1"/>
                    <a:pt x="2607" y="153"/>
                    <a:pt x="2443" y="451"/>
                  </a:cubicBezTo>
                  <a:cubicBezTo>
                    <a:pt x="2146" y="999"/>
                    <a:pt x="1826" y="1547"/>
                    <a:pt x="1461" y="2049"/>
                  </a:cubicBezTo>
                  <a:cubicBezTo>
                    <a:pt x="1370" y="2186"/>
                    <a:pt x="1279" y="2323"/>
                    <a:pt x="1187" y="2437"/>
                  </a:cubicBezTo>
                  <a:cubicBezTo>
                    <a:pt x="1142" y="2505"/>
                    <a:pt x="1096" y="2551"/>
                    <a:pt x="1050" y="2619"/>
                  </a:cubicBezTo>
                  <a:cubicBezTo>
                    <a:pt x="1030" y="2639"/>
                    <a:pt x="1028" y="2659"/>
                    <a:pt x="1012" y="2679"/>
                  </a:cubicBezTo>
                  <a:lnTo>
                    <a:pt x="1012" y="2679"/>
                  </a:lnTo>
                  <a:cubicBezTo>
                    <a:pt x="1022" y="2665"/>
                    <a:pt x="1028" y="2653"/>
                    <a:pt x="1028" y="2642"/>
                  </a:cubicBezTo>
                  <a:lnTo>
                    <a:pt x="1028" y="2642"/>
                  </a:lnTo>
                  <a:cubicBezTo>
                    <a:pt x="1009" y="2673"/>
                    <a:pt x="994" y="2695"/>
                    <a:pt x="983" y="2710"/>
                  </a:cubicBezTo>
                  <a:lnTo>
                    <a:pt x="983" y="2710"/>
                  </a:lnTo>
                  <a:cubicBezTo>
                    <a:pt x="989" y="2704"/>
                    <a:pt x="996" y="2696"/>
                    <a:pt x="1005" y="2688"/>
                  </a:cubicBezTo>
                  <a:cubicBezTo>
                    <a:pt x="1008" y="2685"/>
                    <a:pt x="1010" y="2682"/>
                    <a:pt x="1012" y="2679"/>
                  </a:cubicBezTo>
                  <a:lnTo>
                    <a:pt x="1012" y="2679"/>
                  </a:lnTo>
                  <a:cubicBezTo>
                    <a:pt x="980" y="2727"/>
                    <a:pt x="908" y="2789"/>
                    <a:pt x="891" y="2825"/>
                  </a:cubicBezTo>
                  <a:cubicBezTo>
                    <a:pt x="845" y="2870"/>
                    <a:pt x="799" y="2939"/>
                    <a:pt x="754" y="2985"/>
                  </a:cubicBezTo>
                  <a:cubicBezTo>
                    <a:pt x="640" y="3121"/>
                    <a:pt x="525" y="3258"/>
                    <a:pt x="411" y="3373"/>
                  </a:cubicBezTo>
                  <a:cubicBezTo>
                    <a:pt x="92" y="3761"/>
                    <a:pt x="0" y="4354"/>
                    <a:pt x="411" y="4719"/>
                  </a:cubicBezTo>
                  <a:cubicBezTo>
                    <a:pt x="595" y="4903"/>
                    <a:pt x="865" y="5015"/>
                    <a:pt x="1128" y="5015"/>
                  </a:cubicBezTo>
                  <a:cubicBezTo>
                    <a:pt x="1355" y="5015"/>
                    <a:pt x="1577" y="4932"/>
                    <a:pt x="1735" y="4742"/>
                  </a:cubicBezTo>
                  <a:cubicBezTo>
                    <a:pt x="2648" y="3738"/>
                    <a:pt x="3447" y="2619"/>
                    <a:pt x="4086" y="1432"/>
                  </a:cubicBezTo>
                  <a:cubicBezTo>
                    <a:pt x="4314" y="976"/>
                    <a:pt x="4200" y="360"/>
                    <a:pt x="3744" y="131"/>
                  </a:cubicBezTo>
                  <a:cubicBezTo>
                    <a:pt x="3593" y="44"/>
                    <a:pt x="3420" y="1"/>
                    <a:pt x="32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7" name="Google Shape;1267;p39"/>
            <p:cNvSpPr/>
            <p:nvPr/>
          </p:nvSpPr>
          <p:spPr>
            <a:xfrm>
              <a:off x="3285850" y="2894725"/>
              <a:ext cx="100475" cy="120975"/>
            </a:xfrm>
            <a:custGeom>
              <a:rect b="b" l="l" r="r" t="t"/>
              <a:pathLst>
                <a:path extrusionOk="0" h="4839" w="4019">
                  <a:moveTo>
                    <a:pt x="2957" y="1"/>
                  </a:moveTo>
                  <a:cubicBezTo>
                    <a:pt x="2633" y="1"/>
                    <a:pt x="2311" y="148"/>
                    <a:pt x="2147" y="463"/>
                  </a:cubicBezTo>
                  <a:cubicBezTo>
                    <a:pt x="1599" y="1490"/>
                    <a:pt x="982" y="2471"/>
                    <a:pt x="298" y="3407"/>
                  </a:cubicBezTo>
                  <a:cubicBezTo>
                    <a:pt x="1" y="3818"/>
                    <a:pt x="206" y="4503"/>
                    <a:pt x="640" y="4708"/>
                  </a:cubicBezTo>
                  <a:cubicBezTo>
                    <a:pt x="804" y="4798"/>
                    <a:pt x="966" y="4838"/>
                    <a:pt x="1120" y="4838"/>
                  </a:cubicBezTo>
                  <a:cubicBezTo>
                    <a:pt x="1438" y="4838"/>
                    <a:pt x="1726" y="4665"/>
                    <a:pt x="1941" y="4389"/>
                  </a:cubicBezTo>
                  <a:cubicBezTo>
                    <a:pt x="2626" y="3430"/>
                    <a:pt x="3242" y="2448"/>
                    <a:pt x="3790" y="1421"/>
                  </a:cubicBezTo>
                  <a:cubicBezTo>
                    <a:pt x="4018" y="988"/>
                    <a:pt x="3904" y="371"/>
                    <a:pt x="3448" y="120"/>
                  </a:cubicBezTo>
                  <a:cubicBezTo>
                    <a:pt x="3298" y="42"/>
                    <a:pt x="3127" y="1"/>
                    <a:pt x="29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8" name="Google Shape;1268;p39"/>
            <p:cNvSpPr/>
            <p:nvPr/>
          </p:nvSpPr>
          <p:spPr>
            <a:xfrm>
              <a:off x="3127800" y="2807725"/>
              <a:ext cx="90175" cy="117525"/>
            </a:xfrm>
            <a:custGeom>
              <a:rect b="b" l="l" r="r" t="t"/>
              <a:pathLst>
                <a:path extrusionOk="0" h="4701" w="3607">
                  <a:moveTo>
                    <a:pt x="2541" y="0"/>
                  </a:moveTo>
                  <a:cubicBezTo>
                    <a:pt x="2218" y="0"/>
                    <a:pt x="1899" y="152"/>
                    <a:pt x="1735" y="450"/>
                  </a:cubicBezTo>
                  <a:cubicBezTo>
                    <a:pt x="1233" y="1409"/>
                    <a:pt x="731" y="2345"/>
                    <a:pt x="251" y="3281"/>
                  </a:cubicBezTo>
                  <a:cubicBezTo>
                    <a:pt x="0" y="3714"/>
                    <a:pt x="114" y="4331"/>
                    <a:pt x="571" y="4582"/>
                  </a:cubicBezTo>
                  <a:cubicBezTo>
                    <a:pt x="728" y="4660"/>
                    <a:pt x="904" y="4701"/>
                    <a:pt x="1077" y="4701"/>
                  </a:cubicBezTo>
                  <a:cubicBezTo>
                    <a:pt x="1406" y="4701"/>
                    <a:pt x="1722" y="4554"/>
                    <a:pt x="1872" y="4239"/>
                  </a:cubicBezTo>
                  <a:cubicBezTo>
                    <a:pt x="2374" y="3303"/>
                    <a:pt x="2876" y="2368"/>
                    <a:pt x="3378" y="1432"/>
                  </a:cubicBezTo>
                  <a:cubicBezTo>
                    <a:pt x="3607" y="975"/>
                    <a:pt x="3515" y="359"/>
                    <a:pt x="3036" y="131"/>
                  </a:cubicBezTo>
                  <a:cubicBezTo>
                    <a:pt x="2885" y="43"/>
                    <a:pt x="2713" y="0"/>
                    <a:pt x="25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69" name="Google Shape;1269;p39"/>
          <p:cNvGrpSpPr/>
          <p:nvPr/>
        </p:nvGrpSpPr>
        <p:grpSpPr>
          <a:xfrm rot="10800000">
            <a:off x="8875425" y="4414488"/>
            <a:ext cx="572925" cy="787025"/>
            <a:chOff x="3127800" y="2228675"/>
            <a:chExt cx="572925" cy="787025"/>
          </a:xfrm>
        </p:grpSpPr>
        <p:sp>
          <p:nvSpPr>
            <p:cNvPr id="1270" name="Google Shape;1270;p39"/>
            <p:cNvSpPr/>
            <p:nvPr/>
          </p:nvSpPr>
          <p:spPr>
            <a:xfrm>
              <a:off x="3150625" y="2450925"/>
              <a:ext cx="103300" cy="131100"/>
            </a:xfrm>
            <a:custGeom>
              <a:rect b="b" l="l" r="r" t="t"/>
              <a:pathLst>
                <a:path extrusionOk="0" h="5244" w="4132">
                  <a:moveTo>
                    <a:pt x="3059" y="0"/>
                  </a:moveTo>
                  <a:cubicBezTo>
                    <a:pt x="2734" y="0"/>
                    <a:pt x="2420" y="152"/>
                    <a:pt x="2237" y="457"/>
                  </a:cubicBezTo>
                  <a:cubicBezTo>
                    <a:pt x="1575" y="1575"/>
                    <a:pt x="913" y="2693"/>
                    <a:pt x="251" y="3812"/>
                  </a:cubicBezTo>
                  <a:cubicBezTo>
                    <a:pt x="0" y="4246"/>
                    <a:pt x="137" y="4885"/>
                    <a:pt x="594" y="5113"/>
                  </a:cubicBezTo>
                  <a:cubicBezTo>
                    <a:pt x="752" y="5200"/>
                    <a:pt x="925" y="5243"/>
                    <a:pt x="1094" y="5243"/>
                  </a:cubicBezTo>
                  <a:cubicBezTo>
                    <a:pt x="1411" y="5243"/>
                    <a:pt x="1716" y="5091"/>
                    <a:pt x="1895" y="4793"/>
                  </a:cubicBezTo>
                  <a:cubicBezTo>
                    <a:pt x="2557" y="3652"/>
                    <a:pt x="3219" y="2534"/>
                    <a:pt x="3881" y="1415"/>
                  </a:cubicBezTo>
                  <a:cubicBezTo>
                    <a:pt x="4132" y="1004"/>
                    <a:pt x="3995" y="365"/>
                    <a:pt x="3538" y="114"/>
                  </a:cubicBezTo>
                  <a:cubicBezTo>
                    <a:pt x="3386" y="38"/>
                    <a:pt x="3221" y="0"/>
                    <a:pt x="30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1" name="Google Shape;1271;p39"/>
            <p:cNvSpPr/>
            <p:nvPr/>
          </p:nvSpPr>
          <p:spPr>
            <a:xfrm>
              <a:off x="3291575" y="2539800"/>
              <a:ext cx="99875" cy="135275"/>
            </a:xfrm>
            <a:custGeom>
              <a:rect b="b" l="l" r="r" t="t"/>
              <a:pathLst>
                <a:path extrusionOk="0" h="5411" w="3995">
                  <a:moveTo>
                    <a:pt x="2909" y="1"/>
                  </a:moveTo>
                  <a:cubicBezTo>
                    <a:pt x="2584" y="1"/>
                    <a:pt x="2278" y="169"/>
                    <a:pt x="2077" y="462"/>
                  </a:cubicBezTo>
                  <a:cubicBezTo>
                    <a:pt x="1324" y="1581"/>
                    <a:pt x="685" y="2768"/>
                    <a:pt x="160" y="4000"/>
                  </a:cubicBezTo>
                  <a:cubicBezTo>
                    <a:pt x="69" y="4228"/>
                    <a:pt x="0" y="4457"/>
                    <a:pt x="69" y="4708"/>
                  </a:cubicBezTo>
                  <a:cubicBezTo>
                    <a:pt x="114" y="4936"/>
                    <a:pt x="297" y="5187"/>
                    <a:pt x="502" y="5301"/>
                  </a:cubicBezTo>
                  <a:cubicBezTo>
                    <a:pt x="644" y="5372"/>
                    <a:pt x="819" y="5410"/>
                    <a:pt x="995" y="5410"/>
                  </a:cubicBezTo>
                  <a:cubicBezTo>
                    <a:pt x="1329" y="5410"/>
                    <a:pt x="1669" y="5273"/>
                    <a:pt x="1803" y="4959"/>
                  </a:cubicBezTo>
                  <a:cubicBezTo>
                    <a:pt x="2328" y="3726"/>
                    <a:pt x="2968" y="2539"/>
                    <a:pt x="3721" y="1444"/>
                  </a:cubicBezTo>
                  <a:cubicBezTo>
                    <a:pt x="3995" y="1010"/>
                    <a:pt x="3812" y="371"/>
                    <a:pt x="3378" y="120"/>
                  </a:cubicBezTo>
                  <a:cubicBezTo>
                    <a:pt x="3224" y="39"/>
                    <a:pt x="3064" y="1"/>
                    <a:pt x="29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2" name="Google Shape;1272;p39"/>
            <p:cNvSpPr/>
            <p:nvPr/>
          </p:nvSpPr>
          <p:spPr>
            <a:xfrm>
              <a:off x="3429100" y="2620975"/>
              <a:ext cx="88475" cy="129675"/>
            </a:xfrm>
            <a:custGeom>
              <a:rect b="b" l="l" r="r" t="t"/>
              <a:pathLst>
                <a:path extrusionOk="0" h="5187" w="3539">
                  <a:moveTo>
                    <a:pt x="2558" y="1"/>
                  </a:moveTo>
                  <a:cubicBezTo>
                    <a:pt x="2390" y="1"/>
                    <a:pt x="2218" y="36"/>
                    <a:pt x="2077" y="114"/>
                  </a:cubicBezTo>
                  <a:cubicBezTo>
                    <a:pt x="1849" y="274"/>
                    <a:pt x="1712" y="456"/>
                    <a:pt x="1621" y="708"/>
                  </a:cubicBezTo>
                  <a:cubicBezTo>
                    <a:pt x="1575" y="844"/>
                    <a:pt x="1507" y="1004"/>
                    <a:pt x="1461" y="1141"/>
                  </a:cubicBezTo>
                  <a:cubicBezTo>
                    <a:pt x="1438" y="1210"/>
                    <a:pt x="1392" y="1278"/>
                    <a:pt x="1370" y="1324"/>
                  </a:cubicBezTo>
                  <a:cubicBezTo>
                    <a:pt x="1370" y="1347"/>
                    <a:pt x="1370" y="1369"/>
                    <a:pt x="1347" y="1415"/>
                  </a:cubicBezTo>
                  <a:cubicBezTo>
                    <a:pt x="1324" y="1438"/>
                    <a:pt x="1278" y="1575"/>
                    <a:pt x="1278" y="1598"/>
                  </a:cubicBezTo>
                  <a:cubicBezTo>
                    <a:pt x="1233" y="1666"/>
                    <a:pt x="1210" y="1712"/>
                    <a:pt x="1187" y="1780"/>
                  </a:cubicBezTo>
                  <a:cubicBezTo>
                    <a:pt x="1119" y="1917"/>
                    <a:pt x="1073" y="2054"/>
                    <a:pt x="1004" y="2168"/>
                  </a:cubicBezTo>
                  <a:cubicBezTo>
                    <a:pt x="753" y="2716"/>
                    <a:pt x="502" y="3241"/>
                    <a:pt x="228" y="3766"/>
                  </a:cubicBezTo>
                  <a:cubicBezTo>
                    <a:pt x="0" y="4223"/>
                    <a:pt x="91" y="4816"/>
                    <a:pt x="571" y="5067"/>
                  </a:cubicBezTo>
                  <a:cubicBezTo>
                    <a:pt x="720" y="5146"/>
                    <a:pt x="891" y="5186"/>
                    <a:pt x="1061" y="5186"/>
                  </a:cubicBezTo>
                  <a:cubicBezTo>
                    <a:pt x="1386" y="5186"/>
                    <a:pt x="1707" y="5039"/>
                    <a:pt x="1872" y="4725"/>
                  </a:cubicBezTo>
                  <a:cubicBezTo>
                    <a:pt x="2465" y="3583"/>
                    <a:pt x="2990" y="2397"/>
                    <a:pt x="3470" y="1187"/>
                  </a:cubicBezTo>
                  <a:cubicBezTo>
                    <a:pt x="3538" y="981"/>
                    <a:pt x="3470" y="685"/>
                    <a:pt x="3378" y="479"/>
                  </a:cubicBezTo>
                  <a:cubicBezTo>
                    <a:pt x="3264" y="274"/>
                    <a:pt x="3013" y="91"/>
                    <a:pt x="2785" y="23"/>
                  </a:cubicBezTo>
                  <a:cubicBezTo>
                    <a:pt x="2713" y="8"/>
                    <a:pt x="2636" y="1"/>
                    <a:pt x="25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3" name="Google Shape;1273;p39"/>
            <p:cNvSpPr/>
            <p:nvPr/>
          </p:nvSpPr>
          <p:spPr>
            <a:xfrm>
              <a:off x="3574025" y="2684625"/>
              <a:ext cx="93625" cy="112950"/>
            </a:xfrm>
            <a:custGeom>
              <a:rect b="b" l="l" r="r" t="t"/>
              <a:pathLst>
                <a:path extrusionOk="0" h="4518" w="3745">
                  <a:moveTo>
                    <a:pt x="2671" y="0"/>
                  </a:moveTo>
                  <a:cubicBezTo>
                    <a:pt x="2347" y="0"/>
                    <a:pt x="2032" y="163"/>
                    <a:pt x="1850" y="467"/>
                  </a:cubicBezTo>
                  <a:lnTo>
                    <a:pt x="275" y="3092"/>
                  </a:lnTo>
                  <a:cubicBezTo>
                    <a:pt x="1" y="3525"/>
                    <a:pt x="161" y="4165"/>
                    <a:pt x="594" y="4393"/>
                  </a:cubicBezTo>
                  <a:cubicBezTo>
                    <a:pt x="754" y="4477"/>
                    <a:pt x="921" y="4517"/>
                    <a:pt x="1084" y="4517"/>
                  </a:cubicBezTo>
                  <a:cubicBezTo>
                    <a:pt x="1408" y="4517"/>
                    <a:pt x="1713" y="4355"/>
                    <a:pt x="1895" y="4050"/>
                  </a:cubicBezTo>
                  <a:lnTo>
                    <a:pt x="3493" y="1426"/>
                  </a:lnTo>
                  <a:cubicBezTo>
                    <a:pt x="3744" y="992"/>
                    <a:pt x="3607" y="353"/>
                    <a:pt x="3151" y="124"/>
                  </a:cubicBezTo>
                  <a:cubicBezTo>
                    <a:pt x="2998" y="41"/>
                    <a:pt x="2834" y="0"/>
                    <a:pt x="26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4" name="Google Shape;1274;p39"/>
            <p:cNvSpPr/>
            <p:nvPr/>
          </p:nvSpPr>
          <p:spPr>
            <a:xfrm>
              <a:off x="3570600" y="2511325"/>
              <a:ext cx="85050" cy="119350"/>
            </a:xfrm>
            <a:custGeom>
              <a:rect b="b" l="l" r="r" t="t"/>
              <a:pathLst>
                <a:path extrusionOk="0" h="4774" w="3402">
                  <a:moveTo>
                    <a:pt x="2374" y="1"/>
                  </a:moveTo>
                  <a:cubicBezTo>
                    <a:pt x="1945" y="1"/>
                    <a:pt x="1536" y="265"/>
                    <a:pt x="1439" y="711"/>
                  </a:cubicBezTo>
                  <a:cubicBezTo>
                    <a:pt x="1347" y="1053"/>
                    <a:pt x="1233" y="1373"/>
                    <a:pt x="1096" y="1715"/>
                  </a:cubicBezTo>
                  <a:cubicBezTo>
                    <a:pt x="868" y="2263"/>
                    <a:pt x="571" y="2765"/>
                    <a:pt x="206" y="3245"/>
                  </a:cubicBezTo>
                  <a:lnTo>
                    <a:pt x="252" y="3153"/>
                  </a:lnTo>
                  <a:lnTo>
                    <a:pt x="252" y="3153"/>
                  </a:lnTo>
                  <a:cubicBezTo>
                    <a:pt x="115" y="3359"/>
                    <a:pt x="1" y="3541"/>
                    <a:pt x="1" y="3815"/>
                  </a:cubicBezTo>
                  <a:cubicBezTo>
                    <a:pt x="1" y="4044"/>
                    <a:pt x="92" y="4317"/>
                    <a:pt x="252" y="4477"/>
                  </a:cubicBezTo>
                  <a:cubicBezTo>
                    <a:pt x="434" y="4637"/>
                    <a:pt x="686" y="4774"/>
                    <a:pt x="937" y="4774"/>
                  </a:cubicBezTo>
                  <a:cubicBezTo>
                    <a:pt x="1165" y="4751"/>
                    <a:pt x="1462" y="4683"/>
                    <a:pt x="1599" y="4500"/>
                  </a:cubicBezTo>
                  <a:cubicBezTo>
                    <a:pt x="2397" y="3519"/>
                    <a:pt x="2968" y="2423"/>
                    <a:pt x="3265" y="1190"/>
                  </a:cubicBezTo>
                  <a:cubicBezTo>
                    <a:pt x="3402" y="711"/>
                    <a:pt x="3105" y="140"/>
                    <a:pt x="2603" y="26"/>
                  </a:cubicBezTo>
                  <a:cubicBezTo>
                    <a:pt x="2527" y="9"/>
                    <a:pt x="2450" y="1"/>
                    <a:pt x="237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5" name="Google Shape;1275;p39"/>
            <p:cNvSpPr/>
            <p:nvPr/>
          </p:nvSpPr>
          <p:spPr>
            <a:xfrm>
              <a:off x="3445650" y="2431250"/>
              <a:ext cx="94175" cy="115550"/>
            </a:xfrm>
            <a:custGeom>
              <a:rect b="b" l="l" r="r" t="t"/>
              <a:pathLst>
                <a:path extrusionOk="0" h="4622" w="3767">
                  <a:moveTo>
                    <a:pt x="2693" y="1"/>
                  </a:moveTo>
                  <a:cubicBezTo>
                    <a:pt x="2369" y="1"/>
                    <a:pt x="2054" y="163"/>
                    <a:pt x="1872" y="467"/>
                  </a:cubicBezTo>
                  <a:lnTo>
                    <a:pt x="251" y="3206"/>
                  </a:lnTo>
                  <a:cubicBezTo>
                    <a:pt x="0" y="3640"/>
                    <a:pt x="137" y="4256"/>
                    <a:pt x="594" y="4508"/>
                  </a:cubicBezTo>
                  <a:cubicBezTo>
                    <a:pt x="746" y="4584"/>
                    <a:pt x="913" y="4622"/>
                    <a:pt x="1078" y="4622"/>
                  </a:cubicBezTo>
                  <a:cubicBezTo>
                    <a:pt x="1408" y="4622"/>
                    <a:pt x="1727" y="4469"/>
                    <a:pt x="1895" y="4165"/>
                  </a:cubicBezTo>
                  <a:lnTo>
                    <a:pt x="3515" y="1426"/>
                  </a:lnTo>
                  <a:cubicBezTo>
                    <a:pt x="3766" y="992"/>
                    <a:pt x="3629" y="353"/>
                    <a:pt x="3173" y="125"/>
                  </a:cubicBezTo>
                  <a:cubicBezTo>
                    <a:pt x="3021" y="41"/>
                    <a:pt x="2856" y="1"/>
                    <a:pt x="26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6" name="Google Shape;1276;p39"/>
            <p:cNvSpPr/>
            <p:nvPr/>
          </p:nvSpPr>
          <p:spPr>
            <a:xfrm>
              <a:off x="3297275" y="2367475"/>
              <a:ext cx="98750" cy="113675"/>
            </a:xfrm>
            <a:custGeom>
              <a:rect b="b" l="l" r="r" t="t"/>
              <a:pathLst>
                <a:path extrusionOk="0" h="4547" w="3950">
                  <a:moveTo>
                    <a:pt x="2874" y="0"/>
                  </a:moveTo>
                  <a:cubicBezTo>
                    <a:pt x="2549" y="0"/>
                    <a:pt x="2233" y="168"/>
                    <a:pt x="2032" y="462"/>
                  </a:cubicBezTo>
                  <a:cubicBezTo>
                    <a:pt x="1461" y="1352"/>
                    <a:pt x="868" y="2242"/>
                    <a:pt x="274" y="3110"/>
                  </a:cubicBezTo>
                  <a:cubicBezTo>
                    <a:pt x="0" y="3543"/>
                    <a:pt x="183" y="4183"/>
                    <a:pt x="617" y="4411"/>
                  </a:cubicBezTo>
                  <a:cubicBezTo>
                    <a:pt x="778" y="4503"/>
                    <a:pt x="945" y="4546"/>
                    <a:pt x="1106" y="4546"/>
                  </a:cubicBezTo>
                  <a:cubicBezTo>
                    <a:pt x="1424" y="4546"/>
                    <a:pt x="1721" y="4379"/>
                    <a:pt x="1918" y="4091"/>
                  </a:cubicBezTo>
                  <a:lnTo>
                    <a:pt x="3675" y="1421"/>
                  </a:lnTo>
                  <a:cubicBezTo>
                    <a:pt x="3949" y="1010"/>
                    <a:pt x="3789" y="348"/>
                    <a:pt x="3333" y="120"/>
                  </a:cubicBezTo>
                  <a:cubicBezTo>
                    <a:pt x="3186" y="39"/>
                    <a:pt x="3029" y="0"/>
                    <a:pt x="28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7" name="Google Shape;1277;p39"/>
            <p:cNvSpPr/>
            <p:nvPr/>
          </p:nvSpPr>
          <p:spPr>
            <a:xfrm>
              <a:off x="3451925" y="2228675"/>
              <a:ext cx="79900" cy="109400"/>
            </a:xfrm>
            <a:custGeom>
              <a:rect b="b" l="l" r="r" t="t"/>
              <a:pathLst>
                <a:path extrusionOk="0" h="4376" w="3196">
                  <a:moveTo>
                    <a:pt x="2181" y="0"/>
                  </a:moveTo>
                  <a:cubicBezTo>
                    <a:pt x="1857" y="0"/>
                    <a:pt x="1540" y="144"/>
                    <a:pt x="1392" y="467"/>
                  </a:cubicBezTo>
                  <a:lnTo>
                    <a:pt x="183" y="2955"/>
                  </a:lnTo>
                  <a:cubicBezTo>
                    <a:pt x="69" y="3184"/>
                    <a:pt x="0" y="3435"/>
                    <a:pt x="69" y="3686"/>
                  </a:cubicBezTo>
                  <a:cubicBezTo>
                    <a:pt x="137" y="3914"/>
                    <a:pt x="297" y="4142"/>
                    <a:pt x="525" y="4256"/>
                  </a:cubicBezTo>
                  <a:cubicBezTo>
                    <a:pt x="667" y="4335"/>
                    <a:pt x="838" y="4376"/>
                    <a:pt x="1011" y="4376"/>
                  </a:cubicBezTo>
                  <a:cubicBezTo>
                    <a:pt x="1340" y="4376"/>
                    <a:pt x="1677" y="4228"/>
                    <a:pt x="1826" y="3914"/>
                  </a:cubicBezTo>
                  <a:lnTo>
                    <a:pt x="3013" y="1426"/>
                  </a:lnTo>
                  <a:cubicBezTo>
                    <a:pt x="3127" y="1198"/>
                    <a:pt x="3196" y="947"/>
                    <a:pt x="3127" y="696"/>
                  </a:cubicBezTo>
                  <a:cubicBezTo>
                    <a:pt x="3059" y="467"/>
                    <a:pt x="2899" y="216"/>
                    <a:pt x="2694" y="125"/>
                  </a:cubicBezTo>
                  <a:cubicBezTo>
                    <a:pt x="2539" y="44"/>
                    <a:pt x="2359" y="0"/>
                    <a:pt x="21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8" name="Google Shape;1278;p39"/>
            <p:cNvSpPr/>
            <p:nvPr/>
          </p:nvSpPr>
          <p:spPr>
            <a:xfrm>
              <a:off x="3607125" y="2317125"/>
              <a:ext cx="93600" cy="127000"/>
            </a:xfrm>
            <a:custGeom>
              <a:rect b="b" l="l" r="r" t="t"/>
              <a:pathLst>
                <a:path extrusionOk="0" h="5080" w="3744">
                  <a:moveTo>
                    <a:pt x="2643" y="1"/>
                  </a:moveTo>
                  <a:cubicBezTo>
                    <a:pt x="2324" y="1"/>
                    <a:pt x="2024" y="163"/>
                    <a:pt x="1827" y="467"/>
                  </a:cubicBezTo>
                  <a:cubicBezTo>
                    <a:pt x="1119" y="1540"/>
                    <a:pt x="548" y="2681"/>
                    <a:pt x="69" y="3891"/>
                  </a:cubicBezTo>
                  <a:cubicBezTo>
                    <a:pt x="1" y="4097"/>
                    <a:pt x="69" y="4416"/>
                    <a:pt x="160" y="4599"/>
                  </a:cubicBezTo>
                  <a:cubicBezTo>
                    <a:pt x="275" y="4804"/>
                    <a:pt x="526" y="5010"/>
                    <a:pt x="754" y="5055"/>
                  </a:cubicBezTo>
                  <a:cubicBezTo>
                    <a:pt x="833" y="5072"/>
                    <a:pt x="909" y="5080"/>
                    <a:pt x="982" y="5080"/>
                  </a:cubicBezTo>
                  <a:cubicBezTo>
                    <a:pt x="1416" y="5080"/>
                    <a:pt x="1742" y="4800"/>
                    <a:pt x="1918" y="4371"/>
                  </a:cubicBezTo>
                  <a:cubicBezTo>
                    <a:pt x="1941" y="4302"/>
                    <a:pt x="1986" y="4234"/>
                    <a:pt x="2009" y="4165"/>
                  </a:cubicBezTo>
                  <a:cubicBezTo>
                    <a:pt x="2009" y="4142"/>
                    <a:pt x="2009" y="4119"/>
                    <a:pt x="2032" y="4097"/>
                  </a:cubicBezTo>
                  <a:cubicBezTo>
                    <a:pt x="2078" y="3982"/>
                    <a:pt x="2146" y="3846"/>
                    <a:pt x="2192" y="3731"/>
                  </a:cubicBezTo>
                  <a:cubicBezTo>
                    <a:pt x="2306" y="3458"/>
                    <a:pt x="2443" y="3206"/>
                    <a:pt x="2580" y="2955"/>
                  </a:cubicBezTo>
                  <a:cubicBezTo>
                    <a:pt x="2854" y="2430"/>
                    <a:pt x="3151" y="1905"/>
                    <a:pt x="3470" y="1426"/>
                  </a:cubicBezTo>
                  <a:cubicBezTo>
                    <a:pt x="3744" y="1015"/>
                    <a:pt x="3561" y="353"/>
                    <a:pt x="3128" y="125"/>
                  </a:cubicBezTo>
                  <a:cubicBezTo>
                    <a:pt x="2968" y="41"/>
                    <a:pt x="2803" y="1"/>
                    <a:pt x="264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9" name="Google Shape;1279;p39"/>
            <p:cNvSpPr/>
            <p:nvPr/>
          </p:nvSpPr>
          <p:spPr>
            <a:xfrm>
              <a:off x="3176300" y="2631125"/>
              <a:ext cx="79350" cy="95650"/>
            </a:xfrm>
            <a:custGeom>
              <a:rect b="b" l="l" r="r" t="t"/>
              <a:pathLst>
                <a:path extrusionOk="0" h="3826" w="3174">
                  <a:moveTo>
                    <a:pt x="2148" y="0"/>
                  </a:moveTo>
                  <a:cubicBezTo>
                    <a:pt x="2079" y="0"/>
                    <a:pt x="2010" y="9"/>
                    <a:pt x="1941" y="28"/>
                  </a:cubicBezTo>
                  <a:lnTo>
                    <a:pt x="1735" y="119"/>
                  </a:lnTo>
                  <a:cubicBezTo>
                    <a:pt x="1575" y="210"/>
                    <a:pt x="1461" y="324"/>
                    <a:pt x="1370" y="484"/>
                  </a:cubicBezTo>
                  <a:cubicBezTo>
                    <a:pt x="914" y="1078"/>
                    <a:pt x="503" y="1717"/>
                    <a:pt x="183" y="2401"/>
                  </a:cubicBezTo>
                  <a:cubicBezTo>
                    <a:pt x="69" y="2630"/>
                    <a:pt x="1" y="2858"/>
                    <a:pt x="69" y="3109"/>
                  </a:cubicBezTo>
                  <a:cubicBezTo>
                    <a:pt x="137" y="3337"/>
                    <a:pt x="297" y="3588"/>
                    <a:pt x="503" y="3702"/>
                  </a:cubicBezTo>
                  <a:cubicBezTo>
                    <a:pt x="658" y="3780"/>
                    <a:pt x="823" y="3826"/>
                    <a:pt x="992" y="3826"/>
                  </a:cubicBezTo>
                  <a:cubicBezTo>
                    <a:pt x="1072" y="3826"/>
                    <a:pt x="1153" y="3816"/>
                    <a:pt x="1233" y="3794"/>
                  </a:cubicBezTo>
                  <a:cubicBezTo>
                    <a:pt x="1461" y="3725"/>
                    <a:pt x="1712" y="3588"/>
                    <a:pt x="1804" y="3360"/>
                  </a:cubicBezTo>
                  <a:cubicBezTo>
                    <a:pt x="2146" y="2675"/>
                    <a:pt x="2557" y="2036"/>
                    <a:pt x="3013" y="1443"/>
                  </a:cubicBezTo>
                  <a:cubicBezTo>
                    <a:pt x="3150" y="1260"/>
                    <a:pt x="3173" y="918"/>
                    <a:pt x="3105" y="712"/>
                  </a:cubicBezTo>
                  <a:cubicBezTo>
                    <a:pt x="3059" y="484"/>
                    <a:pt x="2876" y="256"/>
                    <a:pt x="2671" y="142"/>
                  </a:cubicBezTo>
                  <a:cubicBezTo>
                    <a:pt x="2506" y="59"/>
                    <a:pt x="2328" y="0"/>
                    <a:pt x="214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0" name="Google Shape;1280;p39"/>
            <p:cNvSpPr/>
            <p:nvPr/>
          </p:nvSpPr>
          <p:spPr>
            <a:xfrm>
              <a:off x="3289850" y="2746025"/>
              <a:ext cx="74775" cy="95025"/>
            </a:xfrm>
            <a:custGeom>
              <a:rect b="b" l="l" r="r" t="t"/>
              <a:pathLst>
                <a:path extrusionOk="0" h="3801" w="2991">
                  <a:moveTo>
                    <a:pt x="2023" y="0"/>
                  </a:moveTo>
                  <a:cubicBezTo>
                    <a:pt x="1943" y="0"/>
                    <a:pt x="1862" y="13"/>
                    <a:pt x="1781" y="42"/>
                  </a:cubicBezTo>
                  <a:cubicBezTo>
                    <a:pt x="1530" y="111"/>
                    <a:pt x="1347" y="248"/>
                    <a:pt x="1188" y="476"/>
                  </a:cubicBezTo>
                  <a:cubicBezTo>
                    <a:pt x="731" y="1138"/>
                    <a:pt x="389" y="1846"/>
                    <a:pt x="69" y="2599"/>
                  </a:cubicBezTo>
                  <a:cubicBezTo>
                    <a:pt x="1" y="2804"/>
                    <a:pt x="69" y="3124"/>
                    <a:pt x="161" y="3306"/>
                  </a:cubicBezTo>
                  <a:cubicBezTo>
                    <a:pt x="275" y="3535"/>
                    <a:pt x="526" y="3717"/>
                    <a:pt x="754" y="3763"/>
                  </a:cubicBezTo>
                  <a:cubicBezTo>
                    <a:pt x="836" y="3787"/>
                    <a:pt x="924" y="3800"/>
                    <a:pt x="1012" y="3800"/>
                  </a:cubicBezTo>
                  <a:cubicBezTo>
                    <a:pt x="1170" y="3800"/>
                    <a:pt x="1330" y="3759"/>
                    <a:pt x="1462" y="3672"/>
                  </a:cubicBezTo>
                  <a:cubicBezTo>
                    <a:pt x="1530" y="3626"/>
                    <a:pt x="1599" y="3580"/>
                    <a:pt x="1667" y="3535"/>
                  </a:cubicBezTo>
                  <a:cubicBezTo>
                    <a:pt x="1781" y="3420"/>
                    <a:pt x="1850" y="3284"/>
                    <a:pt x="1895" y="3124"/>
                  </a:cubicBezTo>
                  <a:cubicBezTo>
                    <a:pt x="2146" y="2530"/>
                    <a:pt x="2466" y="1960"/>
                    <a:pt x="2831" y="1435"/>
                  </a:cubicBezTo>
                  <a:cubicBezTo>
                    <a:pt x="2968" y="1252"/>
                    <a:pt x="2991" y="933"/>
                    <a:pt x="2945" y="704"/>
                  </a:cubicBezTo>
                  <a:cubicBezTo>
                    <a:pt x="2877" y="476"/>
                    <a:pt x="2717" y="248"/>
                    <a:pt x="2489" y="134"/>
                  </a:cubicBezTo>
                  <a:cubicBezTo>
                    <a:pt x="2350" y="56"/>
                    <a:pt x="2190" y="0"/>
                    <a:pt x="20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1" name="Google Shape;1281;p39"/>
            <p:cNvSpPr/>
            <p:nvPr/>
          </p:nvSpPr>
          <p:spPr>
            <a:xfrm>
              <a:off x="3463900" y="2821975"/>
              <a:ext cx="107875" cy="125375"/>
            </a:xfrm>
            <a:custGeom>
              <a:rect b="b" l="l" r="r" t="t"/>
              <a:pathLst>
                <a:path extrusionOk="0" h="5015" w="4315">
                  <a:moveTo>
                    <a:pt x="983" y="2710"/>
                  </a:moveTo>
                  <a:cubicBezTo>
                    <a:pt x="969" y="2726"/>
                    <a:pt x="963" y="2735"/>
                    <a:pt x="963" y="2735"/>
                  </a:cubicBezTo>
                  <a:cubicBezTo>
                    <a:pt x="964" y="2735"/>
                    <a:pt x="971" y="2727"/>
                    <a:pt x="983" y="2710"/>
                  </a:cubicBezTo>
                  <a:close/>
                  <a:moveTo>
                    <a:pt x="3248" y="1"/>
                  </a:moveTo>
                  <a:cubicBezTo>
                    <a:pt x="2926" y="1"/>
                    <a:pt x="2607" y="153"/>
                    <a:pt x="2443" y="451"/>
                  </a:cubicBezTo>
                  <a:cubicBezTo>
                    <a:pt x="2146" y="999"/>
                    <a:pt x="1826" y="1547"/>
                    <a:pt x="1461" y="2049"/>
                  </a:cubicBezTo>
                  <a:cubicBezTo>
                    <a:pt x="1370" y="2186"/>
                    <a:pt x="1279" y="2323"/>
                    <a:pt x="1187" y="2437"/>
                  </a:cubicBezTo>
                  <a:cubicBezTo>
                    <a:pt x="1142" y="2505"/>
                    <a:pt x="1096" y="2551"/>
                    <a:pt x="1050" y="2619"/>
                  </a:cubicBezTo>
                  <a:cubicBezTo>
                    <a:pt x="1030" y="2639"/>
                    <a:pt x="1028" y="2659"/>
                    <a:pt x="1012" y="2679"/>
                  </a:cubicBezTo>
                  <a:lnTo>
                    <a:pt x="1012" y="2679"/>
                  </a:lnTo>
                  <a:cubicBezTo>
                    <a:pt x="1022" y="2665"/>
                    <a:pt x="1028" y="2653"/>
                    <a:pt x="1028" y="2642"/>
                  </a:cubicBezTo>
                  <a:lnTo>
                    <a:pt x="1028" y="2642"/>
                  </a:lnTo>
                  <a:cubicBezTo>
                    <a:pt x="1009" y="2673"/>
                    <a:pt x="994" y="2695"/>
                    <a:pt x="983" y="2710"/>
                  </a:cubicBezTo>
                  <a:lnTo>
                    <a:pt x="983" y="2710"/>
                  </a:lnTo>
                  <a:cubicBezTo>
                    <a:pt x="989" y="2704"/>
                    <a:pt x="996" y="2696"/>
                    <a:pt x="1005" y="2688"/>
                  </a:cubicBezTo>
                  <a:cubicBezTo>
                    <a:pt x="1008" y="2685"/>
                    <a:pt x="1010" y="2682"/>
                    <a:pt x="1012" y="2679"/>
                  </a:cubicBezTo>
                  <a:lnTo>
                    <a:pt x="1012" y="2679"/>
                  </a:lnTo>
                  <a:cubicBezTo>
                    <a:pt x="980" y="2727"/>
                    <a:pt x="908" y="2789"/>
                    <a:pt x="891" y="2825"/>
                  </a:cubicBezTo>
                  <a:cubicBezTo>
                    <a:pt x="845" y="2870"/>
                    <a:pt x="799" y="2939"/>
                    <a:pt x="754" y="2985"/>
                  </a:cubicBezTo>
                  <a:cubicBezTo>
                    <a:pt x="640" y="3121"/>
                    <a:pt x="525" y="3258"/>
                    <a:pt x="411" y="3373"/>
                  </a:cubicBezTo>
                  <a:cubicBezTo>
                    <a:pt x="92" y="3761"/>
                    <a:pt x="0" y="4354"/>
                    <a:pt x="411" y="4719"/>
                  </a:cubicBezTo>
                  <a:cubicBezTo>
                    <a:pt x="595" y="4903"/>
                    <a:pt x="865" y="5015"/>
                    <a:pt x="1128" y="5015"/>
                  </a:cubicBezTo>
                  <a:cubicBezTo>
                    <a:pt x="1355" y="5015"/>
                    <a:pt x="1577" y="4932"/>
                    <a:pt x="1735" y="4742"/>
                  </a:cubicBezTo>
                  <a:cubicBezTo>
                    <a:pt x="2648" y="3738"/>
                    <a:pt x="3447" y="2619"/>
                    <a:pt x="4086" y="1432"/>
                  </a:cubicBezTo>
                  <a:cubicBezTo>
                    <a:pt x="4314" y="976"/>
                    <a:pt x="4200" y="360"/>
                    <a:pt x="3744" y="131"/>
                  </a:cubicBezTo>
                  <a:cubicBezTo>
                    <a:pt x="3593" y="44"/>
                    <a:pt x="3420" y="1"/>
                    <a:pt x="32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2" name="Google Shape;1282;p39"/>
            <p:cNvSpPr/>
            <p:nvPr/>
          </p:nvSpPr>
          <p:spPr>
            <a:xfrm>
              <a:off x="3285850" y="2894725"/>
              <a:ext cx="100475" cy="120975"/>
            </a:xfrm>
            <a:custGeom>
              <a:rect b="b" l="l" r="r" t="t"/>
              <a:pathLst>
                <a:path extrusionOk="0" h="4839" w="4019">
                  <a:moveTo>
                    <a:pt x="2957" y="1"/>
                  </a:moveTo>
                  <a:cubicBezTo>
                    <a:pt x="2633" y="1"/>
                    <a:pt x="2311" y="148"/>
                    <a:pt x="2147" y="463"/>
                  </a:cubicBezTo>
                  <a:cubicBezTo>
                    <a:pt x="1599" y="1490"/>
                    <a:pt x="982" y="2471"/>
                    <a:pt x="298" y="3407"/>
                  </a:cubicBezTo>
                  <a:cubicBezTo>
                    <a:pt x="1" y="3818"/>
                    <a:pt x="206" y="4503"/>
                    <a:pt x="640" y="4708"/>
                  </a:cubicBezTo>
                  <a:cubicBezTo>
                    <a:pt x="804" y="4798"/>
                    <a:pt x="966" y="4838"/>
                    <a:pt x="1120" y="4838"/>
                  </a:cubicBezTo>
                  <a:cubicBezTo>
                    <a:pt x="1438" y="4838"/>
                    <a:pt x="1726" y="4665"/>
                    <a:pt x="1941" y="4389"/>
                  </a:cubicBezTo>
                  <a:cubicBezTo>
                    <a:pt x="2626" y="3430"/>
                    <a:pt x="3242" y="2448"/>
                    <a:pt x="3790" y="1421"/>
                  </a:cubicBezTo>
                  <a:cubicBezTo>
                    <a:pt x="4018" y="988"/>
                    <a:pt x="3904" y="371"/>
                    <a:pt x="3448" y="120"/>
                  </a:cubicBezTo>
                  <a:cubicBezTo>
                    <a:pt x="3298" y="42"/>
                    <a:pt x="3127" y="1"/>
                    <a:pt x="29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3" name="Google Shape;1283;p39"/>
            <p:cNvSpPr/>
            <p:nvPr/>
          </p:nvSpPr>
          <p:spPr>
            <a:xfrm>
              <a:off x="3127800" y="2807725"/>
              <a:ext cx="90175" cy="117525"/>
            </a:xfrm>
            <a:custGeom>
              <a:rect b="b" l="l" r="r" t="t"/>
              <a:pathLst>
                <a:path extrusionOk="0" h="4701" w="3607">
                  <a:moveTo>
                    <a:pt x="2541" y="0"/>
                  </a:moveTo>
                  <a:cubicBezTo>
                    <a:pt x="2218" y="0"/>
                    <a:pt x="1899" y="152"/>
                    <a:pt x="1735" y="450"/>
                  </a:cubicBezTo>
                  <a:cubicBezTo>
                    <a:pt x="1233" y="1409"/>
                    <a:pt x="731" y="2345"/>
                    <a:pt x="251" y="3281"/>
                  </a:cubicBezTo>
                  <a:cubicBezTo>
                    <a:pt x="0" y="3714"/>
                    <a:pt x="114" y="4331"/>
                    <a:pt x="571" y="4582"/>
                  </a:cubicBezTo>
                  <a:cubicBezTo>
                    <a:pt x="728" y="4660"/>
                    <a:pt x="904" y="4701"/>
                    <a:pt x="1077" y="4701"/>
                  </a:cubicBezTo>
                  <a:cubicBezTo>
                    <a:pt x="1406" y="4701"/>
                    <a:pt x="1722" y="4554"/>
                    <a:pt x="1872" y="4239"/>
                  </a:cubicBezTo>
                  <a:cubicBezTo>
                    <a:pt x="2374" y="3303"/>
                    <a:pt x="2876" y="2368"/>
                    <a:pt x="3378" y="1432"/>
                  </a:cubicBezTo>
                  <a:cubicBezTo>
                    <a:pt x="3607" y="975"/>
                    <a:pt x="3515" y="359"/>
                    <a:pt x="3036" y="131"/>
                  </a:cubicBezTo>
                  <a:cubicBezTo>
                    <a:pt x="2885" y="43"/>
                    <a:pt x="2713" y="0"/>
                    <a:pt x="25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84" name="Google Shape;1284;p39"/>
          <p:cNvGrpSpPr/>
          <p:nvPr/>
        </p:nvGrpSpPr>
        <p:grpSpPr>
          <a:xfrm flipH="1" rot="-1306680">
            <a:off x="-202066" y="-164907"/>
            <a:ext cx="1067667" cy="1029019"/>
            <a:chOff x="4445375" y="3754025"/>
            <a:chExt cx="1067700" cy="1029050"/>
          </a:xfrm>
        </p:grpSpPr>
        <p:sp>
          <p:nvSpPr>
            <p:cNvPr id="1285" name="Google Shape;1285;p39"/>
            <p:cNvSpPr/>
            <p:nvPr/>
          </p:nvSpPr>
          <p:spPr>
            <a:xfrm>
              <a:off x="4445375" y="3754025"/>
              <a:ext cx="1067700" cy="1029050"/>
            </a:xfrm>
            <a:custGeom>
              <a:rect b="b" l="l" r="r" t="t"/>
              <a:pathLst>
                <a:path extrusionOk="0" h="41162" w="42708">
                  <a:moveTo>
                    <a:pt x="18268" y="754"/>
                  </a:moveTo>
                  <a:cubicBezTo>
                    <a:pt x="21180" y="754"/>
                    <a:pt x="24101" y="1353"/>
                    <a:pt x="26844" y="2291"/>
                  </a:cubicBezTo>
                  <a:cubicBezTo>
                    <a:pt x="30975" y="3684"/>
                    <a:pt x="35083" y="5807"/>
                    <a:pt x="37594" y="9481"/>
                  </a:cubicBezTo>
                  <a:cubicBezTo>
                    <a:pt x="38850" y="11307"/>
                    <a:pt x="39717" y="13362"/>
                    <a:pt x="40356" y="15462"/>
                  </a:cubicBezTo>
                  <a:cubicBezTo>
                    <a:pt x="41018" y="17539"/>
                    <a:pt x="41429" y="19684"/>
                    <a:pt x="41520" y="21876"/>
                  </a:cubicBezTo>
                  <a:cubicBezTo>
                    <a:pt x="41703" y="26098"/>
                    <a:pt x="40539" y="30252"/>
                    <a:pt x="37708" y="33448"/>
                  </a:cubicBezTo>
                  <a:cubicBezTo>
                    <a:pt x="35038" y="36461"/>
                    <a:pt x="31363" y="38469"/>
                    <a:pt x="27551" y="39565"/>
                  </a:cubicBezTo>
                  <a:cubicBezTo>
                    <a:pt x="25655" y="40107"/>
                    <a:pt x="23718" y="40389"/>
                    <a:pt x="21791" y="40389"/>
                  </a:cubicBezTo>
                  <a:cubicBezTo>
                    <a:pt x="19334" y="40389"/>
                    <a:pt x="16891" y="39931"/>
                    <a:pt x="14564" y="38972"/>
                  </a:cubicBezTo>
                  <a:cubicBezTo>
                    <a:pt x="10706" y="37374"/>
                    <a:pt x="7419" y="34544"/>
                    <a:pt x="5182" y="31028"/>
                  </a:cubicBezTo>
                  <a:cubicBezTo>
                    <a:pt x="823" y="24158"/>
                    <a:pt x="229" y="14686"/>
                    <a:pt x="4635" y="7678"/>
                  </a:cubicBezTo>
                  <a:cubicBezTo>
                    <a:pt x="5160" y="6811"/>
                    <a:pt x="5776" y="5989"/>
                    <a:pt x="6461" y="5236"/>
                  </a:cubicBezTo>
                  <a:cubicBezTo>
                    <a:pt x="6483" y="5236"/>
                    <a:pt x="6483" y="5213"/>
                    <a:pt x="6506" y="5190"/>
                  </a:cubicBezTo>
                  <a:cubicBezTo>
                    <a:pt x="8424" y="3341"/>
                    <a:pt x="10866" y="2063"/>
                    <a:pt x="13445" y="1356"/>
                  </a:cubicBezTo>
                  <a:cubicBezTo>
                    <a:pt x="15029" y="939"/>
                    <a:pt x="16647" y="754"/>
                    <a:pt x="18268" y="754"/>
                  </a:cubicBezTo>
                  <a:close/>
                  <a:moveTo>
                    <a:pt x="18378" y="0"/>
                  </a:moveTo>
                  <a:cubicBezTo>
                    <a:pt x="17616" y="0"/>
                    <a:pt x="16853" y="40"/>
                    <a:pt x="16093" y="123"/>
                  </a:cubicBezTo>
                  <a:cubicBezTo>
                    <a:pt x="12098" y="534"/>
                    <a:pt x="8150" y="2246"/>
                    <a:pt x="5388" y="5236"/>
                  </a:cubicBezTo>
                  <a:cubicBezTo>
                    <a:pt x="4703" y="5943"/>
                    <a:pt x="4132" y="6742"/>
                    <a:pt x="3630" y="7587"/>
                  </a:cubicBezTo>
                  <a:cubicBezTo>
                    <a:pt x="3562" y="7701"/>
                    <a:pt x="3562" y="7815"/>
                    <a:pt x="3607" y="7906"/>
                  </a:cubicBezTo>
                  <a:cubicBezTo>
                    <a:pt x="1" y="14183"/>
                    <a:pt x="69" y="22286"/>
                    <a:pt x="3105" y="28814"/>
                  </a:cubicBezTo>
                  <a:cubicBezTo>
                    <a:pt x="4931" y="32718"/>
                    <a:pt x="7853" y="36073"/>
                    <a:pt x="11551" y="38287"/>
                  </a:cubicBezTo>
                  <a:cubicBezTo>
                    <a:pt x="14671" y="40163"/>
                    <a:pt x="18229" y="41162"/>
                    <a:pt x="21856" y="41162"/>
                  </a:cubicBezTo>
                  <a:cubicBezTo>
                    <a:pt x="22687" y="41162"/>
                    <a:pt x="23522" y="41109"/>
                    <a:pt x="24356" y="41003"/>
                  </a:cubicBezTo>
                  <a:cubicBezTo>
                    <a:pt x="28647" y="40432"/>
                    <a:pt x="32915" y="38675"/>
                    <a:pt x="36270" y="35890"/>
                  </a:cubicBezTo>
                  <a:cubicBezTo>
                    <a:pt x="39580" y="33151"/>
                    <a:pt x="41657" y="29385"/>
                    <a:pt x="42182" y="25117"/>
                  </a:cubicBezTo>
                  <a:cubicBezTo>
                    <a:pt x="42707" y="20620"/>
                    <a:pt x="41657" y="15895"/>
                    <a:pt x="39763" y="11810"/>
                  </a:cubicBezTo>
                  <a:cubicBezTo>
                    <a:pt x="38804" y="9732"/>
                    <a:pt x="37526" y="7838"/>
                    <a:pt x="35814" y="6309"/>
                  </a:cubicBezTo>
                  <a:cubicBezTo>
                    <a:pt x="34148" y="4802"/>
                    <a:pt x="32185" y="3661"/>
                    <a:pt x="30130" y="2748"/>
                  </a:cubicBezTo>
                  <a:cubicBezTo>
                    <a:pt x="26462" y="1115"/>
                    <a:pt x="22422" y="0"/>
                    <a:pt x="183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6" name="Google Shape;1286;p39"/>
            <p:cNvSpPr/>
            <p:nvPr/>
          </p:nvSpPr>
          <p:spPr>
            <a:xfrm>
              <a:off x="4525850" y="3828875"/>
              <a:ext cx="901050" cy="847950"/>
            </a:xfrm>
            <a:custGeom>
              <a:rect b="b" l="l" r="r" t="t"/>
              <a:pathLst>
                <a:path extrusionOk="0" h="33918" w="36042">
                  <a:moveTo>
                    <a:pt x="15729" y="732"/>
                  </a:moveTo>
                  <a:cubicBezTo>
                    <a:pt x="18305" y="732"/>
                    <a:pt x="20906" y="1153"/>
                    <a:pt x="23328" y="1922"/>
                  </a:cubicBezTo>
                  <a:cubicBezTo>
                    <a:pt x="26546" y="2927"/>
                    <a:pt x="29536" y="4707"/>
                    <a:pt x="31659" y="7355"/>
                  </a:cubicBezTo>
                  <a:cubicBezTo>
                    <a:pt x="33873" y="10139"/>
                    <a:pt x="34992" y="13746"/>
                    <a:pt x="34946" y="17284"/>
                  </a:cubicBezTo>
                  <a:cubicBezTo>
                    <a:pt x="34832" y="23926"/>
                    <a:pt x="30678" y="30157"/>
                    <a:pt x="24309" y="32303"/>
                  </a:cubicBezTo>
                  <a:cubicBezTo>
                    <a:pt x="22589" y="32880"/>
                    <a:pt x="20779" y="33172"/>
                    <a:pt x="18968" y="33172"/>
                  </a:cubicBezTo>
                  <a:cubicBezTo>
                    <a:pt x="17343" y="33172"/>
                    <a:pt x="15717" y="32937"/>
                    <a:pt x="14152" y="32463"/>
                  </a:cubicBezTo>
                  <a:cubicBezTo>
                    <a:pt x="11048" y="31527"/>
                    <a:pt x="8263" y="29632"/>
                    <a:pt x="6140" y="27167"/>
                  </a:cubicBezTo>
                  <a:cubicBezTo>
                    <a:pt x="1461" y="21757"/>
                    <a:pt x="525" y="14065"/>
                    <a:pt x="3127" y="7492"/>
                  </a:cubicBezTo>
                  <a:cubicBezTo>
                    <a:pt x="3401" y="6807"/>
                    <a:pt x="3721" y="6145"/>
                    <a:pt x="4063" y="5506"/>
                  </a:cubicBezTo>
                  <a:cubicBezTo>
                    <a:pt x="6072" y="2881"/>
                    <a:pt x="9245" y="1443"/>
                    <a:pt x="12486" y="964"/>
                  </a:cubicBezTo>
                  <a:cubicBezTo>
                    <a:pt x="13552" y="808"/>
                    <a:pt x="14638" y="732"/>
                    <a:pt x="15729" y="732"/>
                  </a:cubicBezTo>
                  <a:close/>
                  <a:moveTo>
                    <a:pt x="15639" y="0"/>
                  </a:moveTo>
                  <a:cubicBezTo>
                    <a:pt x="15463" y="0"/>
                    <a:pt x="15287" y="2"/>
                    <a:pt x="15111" y="5"/>
                  </a:cubicBezTo>
                  <a:cubicBezTo>
                    <a:pt x="11299" y="73"/>
                    <a:pt x="7373" y="1101"/>
                    <a:pt x="4565" y="3794"/>
                  </a:cubicBezTo>
                  <a:cubicBezTo>
                    <a:pt x="4360" y="3999"/>
                    <a:pt x="4155" y="4205"/>
                    <a:pt x="3972" y="4433"/>
                  </a:cubicBezTo>
                  <a:cubicBezTo>
                    <a:pt x="3858" y="4433"/>
                    <a:pt x="3767" y="4479"/>
                    <a:pt x="3698" y="4593"/>
                  </a:cubicBezTo>
                  <a:cubicBezTo>
                    <a:pt x="3607" y="4753"/>
                    <a:pt x="3515" y="4935"/>
                    <a:pt x="3424" y="5095"/>
                  </a:cubicBezTo>
                  <a:cubicBezTo>
                    <a:pt x="3264" y="5323"/>
                    <a:pt x="3082" y="5552"/>
                    <a:pt x="2922" y="5803"/>
                  </a:cubicBezTo>
                  <a:cubicBezTo>
                    <a:pt x="2854" y="5917"/>
                    <a:pt x="2854" y="6054"/>
                    <a:pt x="2899" y="6145"/>
                  </a:cubicBezTo>
                  <a:cubicBezTo>
                    <a:pt x="0" y="12422"/>
                    <a:pt x="229" y="20023"/>
                    <a:pt x="4155" y="25843"/>
                  </a:cubicBezTo>
                  <a:cubicBezTo>
                    <a:pt x="6049" y="28628"/>
                    <a:pt x="8674" y="30956"/>
                    <a:pt x="11755" y="32371"/>
                  </a:cubicBezTo>
                  <a:cubicBezTo>
                    <a:pt x="14029" y="33405"/>
                    <a:pt x="16491" y="33918"/>
                    <a:pt x="18965" y="33918"/>
                  </a:cubicBezTo>
                  <a:cubicBezTo>
                    <a:pt x="20041" y="33918"/>
                    <a:pt x="21120" y="33820"/>
                    <a:pt x="22187" y="33627"/>
                  </a:cubicBezTo>
                  <a:cubicBezTo>
                    <a:pt x="25656" y="32988"/>
                    <a:pt x="28920" y="31253"/>
                    <a:pt x="31271" y="28628"/>
                  </a:cubicBezTo>
                  <a:cubicBezTo>
                    <a:pt x="33554" y="26094"/>
                    <a:pt x="35037" y="22876"/>
                    <a:pt x="35517" y="19498"/>
                  </a:cubicBezTo>
                  <a:cubicBezTo>
                    <a:pt x="36042" y="15960"/>
                    <a:pt x="35425" y="12331"/>
                    <a:pt x="33736" y="9181"/>
                  </a:cubicBezTo>
                  <a:cubicBezTo>
                    <a:pt x="32024" y="5940"/>
                    <a:pt x="29171" y="3520"/>
                    <a:pt x="25839" y="2059"/>
                  </a:cubicBezTo>
                  <a:cubicBezTo>
                    <a:pt x="22645" y="647"/>
                    <a:pt x="19120" y="0"/>
                    <a:pt x="156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7" name="Google Shape;1287;p39"/>
            <p:cNvSpPr/>
            <p:nvPr/>
          </p:nvSpPr>
          <p:spPr>
            <a:xfrm>
              <a:off x="4684475" y="3927800"/>
              <a:ext cx="575225" cy="578550"/>
            </a:xfrm>
            <a:custGeom>
              <a:rect b="b" l="l" r="r" t="t"/>
              <a:pathLst>
                <a:path extrusionOk="0" h="23142" w="23009">
                  <a:moveTo>
                    <a:pt x="8298" y="779"/>
                  </a:moveTo>
                  <a:cubicBezTo>
                    <a:pt x="9182" y="779"/>
                    <a:pt x="10067" y="877"/>
                    <a:pt x="10888" y="1001"/>
                  </a:cubicBezTo>
                  <a:cubicBezTo>
                    <a:pt x="15454" y="1732"/>
                    <a:pt x="19813" y="4402"/>
                    <a:pt x="21388" y="8921"/>
                  </a:cubicBezTo>
                  <a:cubicBezTo>
                    <a:pt x="22141" y="11021"/>
                    <a:pt x="22187" y="13304"/>
                    <a:pt x="21365" y="15381"/>
                  </a:cubicBezTo>
                  <a:cubicBezTo>
                    <a:pt x="20475" y="17618"/>
                    <a:pt x="18763" y="19535"/>
                    <a:pt x="16732" y="20791"/>
                  </a:cubicBezTo>
                  <a:cubicBezTo>
                    <a:pt x="15082" y="21810"/>
                    <a:pt x="13192" y="22393"/>
                    <a:pt x="11281" y="22393"/>
                  </a:cubicBezTo>
                  <a:cubicBezTo>
                    <a:pt x="10839" y="22393"/>
                    <a:pt x="10395" y="22361"/>
                    <a:pt x="9953" y="22297"/>
                  </a:cubicBezTo>
                  <a:cubicBezTo>
                    <a:pt x="7624" y="21955"/>
                    <a:pt x="5570" y="20722"/>
                    <a:pt x="4109" y="18896"/>
                  </a:cubicBezTo>
                  <a:cubicBezTo>
                    <a:pt x="2534" y="16887"/>
                    <a:pt x="1599" y="14331"/>
                    <a:pt x="1279" y="11820"/>
                  </a:cubicBezTo>
                  <a:cubicBezTo>
                    <a:pt x="937" y="9127"/>
                    <a:pt x="1302" y="6342"/>
                    <a:pt x="2603" y="3946"/>
                  </a:cubicBezTo>
                  <a:cubicBezTo>
                    <a:pt x="2671" y="3831"/>
                    <a:pt x="2671" y="3717"/>
                    <a:pt x="2626" y="3626"/>
                  </a:cubicBezTo>
                  <a:cubicBezTo>
                    <a:pt x="3014" y="3033"/>
                    <a:pt x="3447" y="2508"/>
                    <a:pt x="3995" y="2051"/>
                  </a:cubicBezTo>
                  <a:cubicBezTo>
                    <a:pt x="5201" y="1078"/>
                    <a:pt x="6749" y="779"/>
                    <a:pt x="8298" y="779"/>
                  </a:cubicBezTo>
                  <a:close/>
                  <a:moveTo>
                    <a:pt x="8312" y="0"/>
                  </a:moveTo>
                  <a:cubicBezTo>
                    <a:pt x="6754" y="0"/>
                    <a:pt x="5221" y="298"/>
                    <a:pt x="3972" y="1138"/>
                  </a:cubicBezTo>
                  <a:cubicBezTo>
                    <a:pt x="1850" y="2553"/>
                    <a:pt x="845" y="5087"/>
                    <a:pt x="571" y="7529"/>
                  </a:cubicBezTo>
                  <a:cubicBezTo>
                    <a:pt x="549" y="7598"/>
                    <a:pt x="571" y="7643"/>
                    <a:pt x="571" y="7689"/>
                  </a:cubicBezTo>
                  <a:cubicBezTo>
                    <a:pt x="1" y="11318"/>
                    <a:pt x="822" y="15221"/>
                    <a:pt x="2763" y="18280"/>
                  </a:cubicBezTo>
                  <a:cubicBezTo>
                    <a:pt x="4041" y="20311"/>
                    <a:pt x="5890" y="21932"/>
                    <a:pt x="8195" y="22662"/>
                  </a:cubicBezTo>
                  <a:cubicBezTo>
                    <a:pt x="9203" y="22986"/>
                    <a:pt x="10246" y="23141"/>
                    <a:pt x="11287" y="23141"/>
                  </a:cubicBezTo>
                  <a:cubicBezTo>
                    <a:pt x="12814" y="23141"/>
                    <a:pt x="14339" y="22807"/>
                    <a:pt x="15750" y="22183"/>
                  </a:cubicBezTo>
                  <a:cubicBezTo>
                    <a:pt x="18078" y="21133"/>
                    <a:pt x="20087" y="19307"/>
                    <a:pt x="21365" y="17093"/>
                  </a:cubicBezTo>
                  <a:cubicBezTo>
                    <a:pt x="22598" y="14970"/>
                    <a:pt x="23009" y="12528"/>
                    <a:pt x="22529" y="10131"/>
                  </a:cubicBezTo>
                  <a:cubicBezTo>
                    <a:pt x="21502" y="5110"/>
                    <a:pt x="17211" y="1686"/>
                    <a:pt x="12395" y="545"/>
                  </a:cubicBezTo>
                  <a:cubicBezTo>
                    <a:pt x="11140" y="242"/>
                    <a:pt x="9716" y="0"/>
                    <a:pt x="83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8" name="Google Shape;1288;p39"/>
            <p:cNvSpPr/>
            <p:nvPr/>
          </p:nvSpPr>
          <p:spPr>
            <a:xfrm>
              <a:off x="4832850" y="4094200"/>
              <a:ext cx="292175" cy="273000"/>
            </a:xfrm>
            <a:custGeom>
              <a:rect b="b" l="l" r="r" t="t"/>
              <a:pathLst>
                <a:path extrusionOk="0" h="10920" w="11687">
                  <a:moveTo>
                    <a:pt x="4301" y="761"/>
                  </a:moveTo>
                  <a:cubicBezTo>
                    <a:pt x="4948" y="761"/>
                    <a:pt x="5577" y="847"/>
                    <a:pt x="6072" y="964"/>
                  </a:cubicBezTo>
                  <a:cubicBezTo>
                    <a:pt x="8012" y="1444"/>
                    <a:pt x="9998" y="2768"/>
                    <a:pt x="10523" y="4822"/>
                  </a:cubicBezTo>
                  <a:cubicBezTo>
                    <a:pt x="11048" y="6876"/>
                    <a:pt x="9427" y="8588"/>
                    <a:pt x="7761" y="9501"/>
                  </a:cubicBezTo>
                  <a:cubicBezTo>
                    <a:pt x="6957" y="9928"/>
                    <a:pt x="6072" y="10174"/>
                    <a:pt x="5209" y="10174"/>
                  </a:cubicBezTo>
                  <a:cubicBezTo>
                    <a:pt x="4134" y="10174"/>
                    <a:pt x="3093" y="9793"/>
                    <a:pt x="2283" y="8908"/>
                  </a:cubicBezTo>
                  <a:cubicBezTo>
                    <a:pt x="594" y="7036"/>
                    <a:pt x="754" y="4365"/>
                    <a:pt x="1233" y="2060"/>
                  </a:cubicBezTo>
                  <a:cubicBezTo>
                    <a:pt x="1772" y="1072"/>
                    <a:pt x="3067" y="761"/>
                    <a:pt x="4301" y="761"/>
                  </a:cubicBezTo>
                  <a:close/>
                  <a:moveTo>
                    <a:pt x="4332" y="1"/>
                  </a:moveTo>
                  <a:cubicBezTo>
                    <a:pt x="3014" y="1"/>
                    <a:pt x="1677" y="328"/>
                    <a:pt x="891" y="1238"/>
                  </a:cubicBezTo>
                  <a:cubicBezTo>
                    <a:pt x="731" y="1261"/>
                    <a:pt x="594" y="1330"/>
                    <a:pt x="571" y="1512"/>
                  </a:cubicBezTo>
                  <a:cubicBezTo>
                    <a:pt x="548" y="1604"/>
                    <a:pt x="525" y="1695"/>
                    <a:pt x="503" y="1786"/>
                  </a:cubicBezTo>
                  <a:cubicBezTo>
                    <a:pt x="434" y="1946"/>
                    <a:pt x="366" y="2106"/>
                    <a:pt x="320" y="2288"/>
                  </a:cubicBezTo>
                  <a:cubicBezTo>
                    <a:pt x="274" y="2402"/>
                    <a:pt x="297" y="2517"/>
                    <a:pt x="366" y="2585"/>
                  </a:cubicBezTo>
                  <a:cubicBezTo>
                    <a:pt x="0" y="4822"/>
                    <a:pt x="23" y="7219"/>
                    <a:pt x="1461" y="9090"/>
                  </a:cubicBezTo>
                  <a:cubicBezTo>
                    <a:pt x="2434" y="10343"/>
                    <a:pt x="3806" y="10920"/>
                    <a:pt x="5239" y="10920"/>
                  </a:cubicBezTo>
                  <a:cubicBezTo>
                    <a:pt x="6027" y="10920"/>
                    <a:pt x="6833" y="10746"/>
                    <a:pt x="7601" y="10414"/>
                  </a:cubicBezTo>
                  <a:cubicBezTo>
                    <a:pt x="9655" y="9524"/>
                    <a:pt x="11687" y="7538"/>
                    <a:pt x="11367" y="5141"/>
                  </a:cubicBezTo>
                  <a:cubicBezTo>
                    <a:pt x="11048" y="2745"/>
                    <a:pt x="8902" y="1033"/>
                    <a:pt x="6734" y="348"/>
                  </a:cubicBezTo>
                  <a:cubicBezTo>
                    <a:pt x="6048" y="141"/>
                    <a:pt x="5194" y="1"/>
                    <a:pt x="433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9" name="Google Shape;1289;p39"/>
            <p:cNvSpPr/>
            <p:nvPr/>
          </p:nvSpPr>
          <p:spPr>
            <a:xfrm>
              <a:off x="4974375" y="4233575"/>
              <a:ext cx="575" cy="575"/>
            </a:xfrm>
            <a:custGeom>
              <a:rect b="b" l="l" r="r" t="t"/>
              <a:pathLst>
                <a:path extrusionOk="0" h="23" w="23">
                  <a:moveTo>
                    <a:pt x="23" y="0"/>
                  </a:moveTo>
                  <a:cubicBezTo>
                    <a:pt x="23" y="23"/>
                    <a:pt x="0" y="23"/>
                    <a:pt x="0" y="23"/>
                  </a:cubicBezTo>
                  <a:cubicBezTo>
                    <a:pt x="23" y="23"/>
                    <a:pt x="23" y="23"/>
                    <a:pt x="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0" name="Google Shape;1290;p39"/>
            <p:cNvSpPr/>
            <p:nvPr/>
          </p:nvSpPr>
          <p:spPr>
            <a:xfrm>
              <a:off x="4977225" y="4222150"/>
              <a:ext cx="575" cy="25"/>
            </a:xfrm>
            <a:custGeom>
              <a:rect b="b" l="l" r="r" t="t"/>
              <a:pathLst>
                <a:path extrusionOk="0" h="1" w="23">
                  <a:moveTo>
                    <a:pt x="23" y="1"/>
                  </a:moveTo>
                  <a:cubicBezTo>
                    <a:pt x="0" y="1"/>
                    <a:pt x="0" y="1"/>
                    <a:pt x="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1" name="Google Shape;1291;p39"/>
            <p:cNvSpPr/>
            <p:nvPr/>
          </p:nvSpPr>
          <p:spPr>
            <a:xfrm>
              <a:off x="4915600" y="4190775"/>
              <a:ext cx="82750" cy="69875"/>
            </a:xfrm>
            <a:custGeom>
              <a:rect b="b" l="l" r="r" t="t"/>
              <a:pathLst>
                <a:path extrusionOk="0" h="2795" w="3310">
                  <a:moveTo>
                    <a:pt x="1643" y="753"/>
                  </a:moveTo>
                  <a:cubicBezTo>
                    <a:pt x="1666" y="776"/>
                    <a:pt x="1712" y="776"/>
                    <a:pt x="1735" y="776"/>
                  </a:cubicBezTo>
                  <a:cubicBezTo>
                    <a:pt x="1803" y="799"/>
                    <a:pt x="1849" y="822"/>
                    <a:pt x="1917" y="845"/>
                  </a:cubicBezTo>
                  <a:lnTo>
                    <a:pt x="1940" y="845"/>
                  </a:lnTo>
                  <a:cubicBezTo>
                    <a:pt x="1963" y="868"/>
                    <a:pt x="1986" y="890"/>
                    <a:pt x="2031" y="913"/>
                  </a:cubicBezTo>
                  <a:cubicBezTo>
                    <a:pt x="2077" y="936"/>
                    <a:pt x="2123" y="959"/>
                    <a:pt x="2146" y="982"/>
                  </a:cubicBezTo>
                  <a:cubicBezTo>
                    <a:pt x="2214" y="1005"/>
                    <a:pt x="2260" y="1050"/>
                    <a:pt x="2305" y="1073"/>
                  </a:cubicBezTo>
                  <a:cubicBezTo>
                    <a:pt x="2351" y="1096"/>
                    <a:pt x="2374" y="1119"/>
                    <a:pt x="2397" y="1141"/>
                  </a:cubicBezTo>
                  <a:cubicBezTo>
                    <a:pt x="2420" y="1164"/>
                    <a:pt x="2442" y="1187"/>
                    <a:pt x="2465" y="1210"/>
                  </a:cubicBezTo>
                  <a:cubicBezTo>
                    <a:pt x="2465" y="1233"/>
                    <a:pt x="2465" y="1233"/>
                    <a:pt x="2465" y="1233"/>
                  </a:cubicBezTo>
                  <a:cubicBezTo>
                    <a:pt x="2465" y="1256"/>
                    <a:pt x="2488" y="1278"/>
                    <a:pt x="2488" y="1278"/>
                  </a:cubicBezTo>
                  <a:cubicBezTo>
                    <a:pt x="2488" y="1284"/>
                    <a:pt x="2488" y="1290"/>
                    <a:pt x="2488" y="1301"/>
                  </a:cubicBezTo>
                  <a:cubicBezTo>
                    <a:pt x="2511" y="1324"/>
                    <a:pt x="2511" y="1347"/>
                    <a:pt x="2511" y="1347"/>
                  </a:cubicBezTo>
                  <a:cubicBezTo>
                    <a:pt x="2511" y="1370"/>
                    <a:pt x="2511" y="1393"/>
                    <a:pt x="2511" y="1393"/>
                  </a:cubicBezTo>
                  <a:cubicBezTo>
                    <a:pt x="2511" y="1415"/>
                    <a:pt x="2511" y="1438"/>
                    <a:pt x="2511" y="1438"/>
                  </a:cubicBezTo>
                  <a:cubicBezTo>
                    <a:pt x="2511" y="1438"/>
                    <a:pt x="2511" y="1438"/>
                    <a:pt x="2511" y="1461"/>
                  </a:cubicBezTo>
                  <a:cubicBezTo>
                    <a:pt x="2511" y="1484"/>
                    <a:pt x="2488" y="1507"/>
                    <a:pt x="2488" y="1530"/>
                  </a:cubicBezTo>
                  <a:cubicBezTo>
                    <a:pt x="2488" y="1535"/>
                    <a:pt x="2485" y="1544"/>
                    <a:pt x="2481" y="1553"/>
                  </a:cubicBezTo>
                  <a:lnTo>
                    <a:pt x="2481" y="1553"/>
                  </a:lnTo>
                  <a:cubicBezTo>
                    <a:pt x="2465" y="1557"/>
                    <a:pt x="2465" y="1578"/>
                    <a:pt x="2465" y="1598"/>
                  </a:cubicBezTo>
                  <a:cubicBezTo>
                    <a:pt x="2442" y="1644"/>
                    <a:pt x="2397" y="1689"/>
                    <a:pt x="2374" y="1712"/>
                  </a:cubicBezTo>
                  <a:cubicBezTo>
                    <a:pt x="2374" y="1735"/>
                    <a:pt x="2351" y="1735"/>
                    <a:pt x="2351" y="1735"/>
                  </a:cubicBezTo>
                  <a:cubicBezTo>
                    <a:pt x="2351" y="1758"/>
                    <a:pt x="2328" y="1758"/>
                    <a:pt x="2328" y="1781"/>
                  </a:cubicBezTo>
                  <a:cubicBezTo>
                    <a:pt x="2305" y="1803"/>
                    <a:pt x="2260" y="1826"/>
                    <a:pt x="2237" y="1872"/>
                  </a:cubicBezTo>
                  <a:cubicBezTo>
                    <a:pt x="2237" y="1872"/>
                    <a:pt x="2191" y="1895"/>
                    <a:pt x="2168" y="1918"/>
                  </a:cubicBezTo>
                  <a:cubicBezTo>
                    <a:pt x="2146" y="1940"/>
                    <a:pt x="2100" y="1940"/>
                    <a:pt x="2054" y="1963"/>
                  </a:cubicBezTo>
                  <a:cubicBezTo>
                    <a:pt x="2009" y="1986"/>
                    <a:pt x="1986" y="1986"/>
                    <a:pt x="1940" y="2009"/>
                  </a:cubicBezTo>
                  <a:cubicBezTo>
                    <a:pt x="1895" y="2009"/>
                    <a:pt x="1849" y="2032"/>
                    <a:pt x="1826" y="2032"/>
                  </a:cubicBezTo>
                  <a:lnTo>
                    <a:pt x="1780" y="2032"/>
                  </a:lnTo>
                  <a:cubicBezTo>
                    <a:pt x="1758" y="2032"/>
                    <a:pt x="1735" y="2032"/>
                    <a:pt x="1712" y="2055"/>
                  </a:cubicBezTo>
                  <a:cubicBezTo>
                    <a:pt x="1666" y="2055"/>
                    <a:pt x="1621" y="2055"/>
                    <a:pt x="1575" y="2032"/>
                  </a:cubicBezTo>
                  <a:lnTo>
                    <a:pt x="1461" y="2032"/>
                  </a:lnTo>
                  <a:cubicBezTo>
                    <a:pt x="1415" y="2009"/>
                    <a:pt x="1370" y="2009"/>
                    <a:pt x="1324" y="1986"/>
                  </a:cubicBezTo>
                  <a:cubicBezTo>
                    <a:pt x="1324" y="1986"/>
                    <a:pt x="1301" y="1963"/>
                    <a:pt x="1278" y="1963"/>
                  </a:cubicBezTo>
                  <a:lnTo>
                    <a:pt x="1255" y="1963"/>
                  </a:lnTo>
                  <a:cubicBezTo>
                    <a:pt x="1210" y="1940"/>
                    <a:pt x="1164" y="1895"/>
                    <a:pt x="1118" y="1872"/>
                  </a:cubicBezTo>
                  <a:cubicBezTo>
                    <a:pt x="1096" y="1849"/>
                    <a:pt x="1073" y="1826"/>
                    <a:pt x="1073" y="1803"/>
                  </a:cubicBezTo>
                  <a:cubicBezTo>
                    <a:pt x="1050" y="1803"/>
                    <a:pt x="1027" y="1781"/>
                    <a:pt x="1027" y="1758"/>
                  </a:cubicBezTo>
                  <a:cubicBezTo>
                    <a:pt x="1004" y="1758"/>
                    <a:pt x="1004" y="1758"/>
                    <a:pt x="1004" y="1735"/>
                  </a:cubicBezTo>
                  <a:cubicBezTo>
                    <a:pt x="982" y="1689"/>
                    <a:pt x="959" y="1644"/>
                    <a:pt x="936" y="1598"/>
                  </a:cubicBezTo>
                  <a:cubicBezTo>
                    <a:pt x="913" y="1575"/>
                    <a:pt x="913" y="1552"/>
                    <a:pt x="890" y="1507"/>
                  </a:cubicBezTo>
                  <a:cubicBezTo>
                    <a:pt x="890" y="1484"/>
                    <a:pt x="890" y="1461"/>
                    <a:pt x="890" y="1438"/>
                  </a:cubicBezTo>
                  <a:lnTo>
                    <a:pt x="867" y="1438"/>
                  </a:lnTo>
                  <a:lnTo>
                    <a:pt x="867" y="1415"/>
                  </a:lnTo>
                  <a:cubicBezTo>
                    <a:pt x="867" y="1370"/>
                    <a:pt x="867" y="1324"/>
                    <a:pt x="867" y="1278"/>
                  </a:cubicBezTo>
                  <a:cubicBezTo>
                    <a:pt x="867" y="1278"/>
                    <a:pt x="867" y="1278"/>
                    <a:pt x="867" y="1256"/>
                  </a:cubicBezTo>
                  <a:cubicBezTo>
                    <a:pt x="867" y="1233"/>
                    <a:pt x="890" y="1187"/>
                    <a:pt x="890" y="1187"/>
                  </a:cubicBezTo>
                  <a:cubicBezTo>
                    <a:pt x="890" y="1164"/>
                    <a:pt x="890" y="1164"/>
                    <a:pt x="890" y="1164"/>
                  </a:cubicBezTo>
                  <a:cubicBezTo>
                    <a:pt x="982" y="1141"/>
                    <a:pt x="1073" y="1073"/>
                    <a:pt x="1118" y="982"/>
                  </a:cubicBezTo>
                  <a:cubicBezTo>
                    <a:pt x="1118" y="959"/>
                    <a:pt x="1141" y="936"/>
                    <a:pt x="1141" y="913"/>
                  </a:cubicBezTo>
                  <a:lnTo>
                    <a:pt x="1164" y="913"/>
                  </a:lnTo>
                  <a:cubicBezTo>
                    <a:pt x="1164" y="913"/>
                    <a:pt x="1187" y="890"/>
                    <a:pt x="1187" y="868"/>
                  </a:cubicBezTo>
                  <a:cubicBezTo>
                    <a:pt x="1210" y="868"/>
                    <a:pt x="1233" y="845"/>
                    <a:pt x="1233" y="845"/>
                  </a:cubicBezTo>
                  <a:cubicBezTo>
                    <a:pt x="1255" y="845"/>
                    <a:pt x="1255" y="822"/>
                    <a:pt x="1255" y="822"/>
                  </a:cubicBezTo>
                  <a:cubicBezTo>
                    <a:pt x="1278" y="822"/>
                    <a:pt x="1301" y="799"/>
                    <a:pt x="1324" y="799"/>
                  </a:cubicBezTo>
                  <a:cubicBezTo>
                    <a:pt x="1370" y="799"/>
                    <a:pt x="1392" y="776"/>
                    <a:pt x="1438" y="776"/>
                  </a:cubicBezTo>
                  <a:cubicBezTo>
                    <a:pt x="1438" y="753"/>
                    <a:pt x="1461" y="753"/>
                    <a:pt x="1461" y="753"/>
                  </a:cubicBezTo>
                  <a:close/>
                  <a:moveTo>
                    <a:pt x="1519" y="0"/>
                  </a:moveTo>
                  <a:cubicBezTo>
                    <a:pt x="1432" y="0"/>
                    <a:pt x="1344" y="7"/>
                    <a:pt x="1255" y="23"/>
                  </a:cubicBezTo>
                  <a:cubicBezTo>
                    <a:pt x="1004" y="69"/>
                    <a:pt x="776" y="206"/>
                    <a:pt x="593" y="411"/>
                  </a:cubicBezTo>
                  <a:cubicBezTo>
                    <a:pt x="502" y="434"/>
                    <a:pt x="411" y="480"/>
                    <a:pt x="342" y="571"/>
                  </a:cubicBezTo>
                  <a:cubicBezTo>
                    <a:pt x="0" y="1027"/>
                    <a:pt x="46" y="1735"/>
                    <a:pt x="388" y="2169"/>
                  </a:cubicBezTo>
                  <a:cubicBezTo>
                    <a:pt x="684" y="2594"/>
                    <a:pt x="1175" y="2795"/>
                    <a:pt x="1678" y="2795"/>
                  </a:cubicBezTo>
                  <a:cubicBezTo>
                    <a:pt x="1796" y="2795"/>
                    <a:pt x="1915" y="2784"/>
                    <a:pt x="2031" y="2762"/>
                  </a:cubicBezTo>
                  <a:cubicBezTo>
                    <a:pt x="2579" y="2671"/>
                    <a:pt x="3104" y="2237"/>
                    <a:pt x="3241" y="1689"/>
                  </a:cubicBezTo>
                  <a:cubicBezTo>
                    <a:pt x="3310" y="1393"/>
                    <a:pt x="3264" y="1073"/>
                    <a:pt x="3104" y="822"/>
                  </a:cubicBezTo>
                  <a:cubicBezTo>
                    <a:pt x="2922" y="548"/>
                    <a:pt x="2625" y="343"/>
                    <a:pt x="2351" y="206"/>
                  </a:cubicBezTo>
                  <a:cubicBezTo>
                    <a:pt x="2087" y="83"/>
                    <a:pt x="1810" y="0"/>
                    <a:pt x="151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92" name="Google Shape;1292;p39"/>
          <p:cNvGrpSpPr/>
          <p:nvPr/>
        </p:nvGrpSpPr>
        <p:grpSpPr>
          <a:xfrm flipH="1" rot="-1306680">
            <a:off x="389016" y="987589"/>
            <a:ext cx="416562" cy="426137"/>
            <a:chOff x="5045125" y="2936525"/>
            <a:chExt cx="416575" cy="426150"/>
          </a:xfrm>
        </p:grpSpPr>
        <p:sp>
          <p:nvSpPr>
            <p:cNvPr id="1293" name="Google Shape;1293;p39"/>
            <p:cNvSpPr/>
            <p:nvPr/>
          </p:nvSpPr>
          <p:spPr>
            <a:xfrm>
              <a:off x="5045125" y="3118075"/>
              <a:ext cx="292750" cy="244600"/>
            </a:xfrm>
            <a:custGeom>
              <a:rect b="b" l="l" r="r" t="t"/>
              <a:pathLst>
                <a:path extrusionOk="0" h="9784" w="11710">
                  <a:moveTo>
                    <a:pt x="5469" y="0"/>
                  </a:moveTo>
                  <a:cubicBezTo>
                    <a:pt x="4761" y="0"/>
                    <a:pt x="4052" y="132"/>
                    <a:pt x="3379" y="416"/>
                  </a:cubicBezTo>
                  <a:cubicBezTo>
                    <a:pt x="1827" y="1078"/>
                    <a:pt x="1073" y="2516"/>
                    <a:pt x="571" y="4045"/>
                  </a:cubicBezTo>
                  <a:cubicBezTo>
                    <a:pt x="183" y="5232"/>
                    <a:pt x="1" y="6647"/>
                    <a:pt x="548" y="7766"/>
                  </a:cubicBezTo>
                  <a:cubicBezTo>
                    <a:pt x="571" y="7834"/>
                    <a:pt x="571" y="7880"/>
                    <a:pt x="594" y="7926"/>
                  </a:cubicBezTo>
                  <a:cubicBezTo>
                    <a:pt x="1187" y="9181"/>
                    <a:pt x="2511" y="9660"/>
                    <a:pt x="3812" y="9752"/>
                  </a:cubicBezTo>
                  <a:cubicBezTo>
                    <a:pt x="4057" y="9773"/>
                    <a:pt x="4305" y="9783"/>
                    <a:pt x="4554" y="9783"/>
                  </a:cubicBezTo>
                  <a:cubicBezTo>
                    <a:pt x="5907" y="9783"/>
                    <a:pt x="7307" y="9480"/>
                    <a:pt x="8560" y="8998"/>
                  </a:cubicBezTo>
                  <a:cubicBezTo>
                    <a:pt x="9907" y="8450"/>
                    <a:pt x="11253" y="7697"/>
                    <a:pt x="11505" y="6145"/>
                  </a:cubicBezTo>
                  <a:cubicBezTo>
                    <a:pt x="11710" y="4867"/>
                    <a:pt x="11208" y="3520"/>
                    <a:pt x="10432" y="2493"/>
                  </a:cubicBezTo>
                  <a:cubicBezTo>
                    <a:pt x="9283" y="961"/>
                    <a:pt x="7380" y="0"/>
                    <a:pt x="54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4" name="Google Shape;1294;p39"/>
            <p:cNvSpPr/>
            <p:nvPr/>
          </p:nvSpPr>
          <p:spPr>
            <a:xfrm>
              <a:off x="5271100" y="2936525"/>
              <a:ext cx="190600" cy="157350"/>
            </a:xfrm>
            <a:custGeom>
              <a:rect b="b" l="l" r="r" t="t"/>
              <a:pathLst>
                <a:path extrusionOk="0" h="6294" w="7624">
                  <a:moveTo>
                    <a:pt x="3401" y="0"/>
                  </a:moveTo>
                  <a:cubicBezTo>
                    <a:pt x="2602" y="0"/>
                    <a:pt x="1803" y="274"/>
                    <a:pt x="1233" y="868"/>
                  </a:cubicBezTo>
                  <a:cubicBezTo>
                    <a:pt x="639" y="1484"/>
                    <a:pt x="343" y="2328"/>
                    <a:pt x="92" y="3127"/>
                  </a:cubicBezTo>
                  <a:cubicBezTo>
                    <a:pt x="0" y="3424"/>
                    <a:pt x="137" y="3652"/>
                    <a:pt x="343" y="3766"/>
                  </a:cubicBezTo>
                  <a:cubicBezTo>
                    <a:pt x="411" y="4246"/>
                    <a:pt x="594" y="4702"/>
                    <a:pt x="913" y="5113"/>
                  </a:cubicBezTo>
                  <a:cubicBezTo>
                    <a:pt x="1559" y="5920"/>
                    <a:pt x="2506" y="6293"/>
                    <a:pt x="3470" y="6293"/>
                  </a:cubicBezTo>
                  <a:cubicBezTo>
                    <a:pt x="4006" y="6293"/>
                    <a:pt x="4547" y="6178"/>
                    <a:pt x="5045" y="5958"/>
                  </a:cubicBezTo>
                  <a:cubicBezTo>
                    <a:pt x="6437" y="5341"/>
                    <a:pt x="7624" y="3812"/>
                    <a:pt x="7122" y="2237"/>
                  </a:cubicBezTo>
                  <a:cubicBezTo>
                    <a:pt x="6665" y="799"/>
                    <a:pt x="4816" y="23"/>
                    <a:pt x="34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1">
  <p:cSld name="CUSTOM_14">
    <p:spTree>
      <p:nvGrpSpPr>
        <p:cNvPr id="1295" name="Shape 1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6" name="Google Shape;1296;p40"/>
          <p:cNvSpPr/>
          <p:nvPr/>
        </p:nvSpPr>
        <p:spPr>
          <a:xfrm>
            <a:off x="-29550" y="-31650"/>
            <a:ext cx="4718504" cy="1017753"/>
          </a:xfrm>
          <a:custGeom>
            <a:rect b="b" l="l" r="r" t="t"/>
            <a:pathLst>
              <a:path extrusionOk="0" h="54895" w="254504">
                <a:moveTo>
                  <a:pt x="254503" y="0"/>
                </a:moveTo>
                <a:cubicBezTo>
                  <a:pt x="254503" y="0"/>
                  <a:pt x="244837" y="54895"/>
                  <a:pt x="153954" y="52159"/>
                </a:cubicBezTo>
                <a:cubicBezTo>
                  <a:pt x="75898" y="49788"/>
                  <a:pt x="63922" y="14529"/>
                  <a:pt x="821" y="32280"/>
                </a:cubicBezTo>
                <a:lnTo>
                  <a:pt x="0" y="517"/>
                </a:lnTo>
                <a:close/>
              </a:path>
            </a:pathLst>
          </a:custGeom>
          <a:solidFill>
            <a:srgbClr val="E3D6C9">
              <a:alpha val="28627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7" name="Google Shape;1297;p40"/>
          <p:cNvSpPr/>
          <p:nvPr/>
        </p:nvSpPr>
        <p:spPr>
          <a:xfrm rot="10800000">
            <a:off x="5833266" y="4651603"/>
            <a:ext cx="3340365" cy="720497"/>
          </a:xfrm>
          <a:custGeom>
            <a:rect b="b" l="l" r="r" t="t"/>
            <a:pathLst>
              <a:path extrusionOk="0" h="54895" w="254504">
                <a:moveTo>
                  <a:pt x="254503" y="0"/>
                </a:moveTo>
                <a:cubicBezTo>
                  <a:pt x="254503" y="0"/>
                  <a:pt x="244837" y="54895"/>
                  <a:pt x="153954" y="52159"/>
                </a:cubicBezTo>
                <a:cubicBezTo>
                  <a:pt x="75898" y="49788"/>
                  <a:pt x="63922" y="14529"/>
                  <a:pt x="821" y="32280"/>
                </a:cubicBezTo>
                <a:lnTo>
                  <a:pt x="0" y="517"/>
                </a:lnTo>
                <a:close/>
              </a:path>
            </a:pathLst>
          </a:custGeom>
          <a:solidFill>
            <a:srgbClr val="E3D6C9">
              <a:alpha val="28627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298" name="Google Shape;1298;p40"/>
          <p:cNvGrpSpPr/>
          <p:nvPr/>
        </p:nvGrpSpPr>
        <p:grpSpPr>
          <a:xfrm flipH="1">
            <a:off x="-279144" y="-170450"/>
            <a:ext cx="1067675" cy="1029425"/>
            <a:chOff x="493750" y="169525"/>
            <a:chExt cx="1067675" cy="1029425"/>
          </a:xfrm>
        </p:grpSpPr>
        <p:sp>
          <p:nvSpPr>
            <p:cNvPr id="1299" name="Google Shape;1299;p40"/>
            <p:cNvSpPr/>
            <p:nvPr/>
          </p:nvSpPr>
          <p:spPr>
            <a:xfrm>
              <a:off x="493750" y="169525"/>
              <a:ext cx="1067675" cy="1029425"/>
            </a:xfrm>
            <a:custGeom>
              <a:rect b="b" l="l" r="r" t="t"/>
              <a:pathLst>
                <a:path extrusionOk="0" h="41177" w="42707">
                  <a:moveTo>
                    <a:pt x="18282" y="767"/>
                  </a:moveTo>
                  <a:cubicBezTo>
                    <a:pt x="21189" y="767"/>
                    <a:pt x="24106" y="1361"/>
                    <a:pt x="26843" y="2283"/>
                  </a:cubicBezTo>
                  <a:cubicBezTo>
                    <a:pt x="30952" y="3698"/>
                    <a:pt x="35083" y="5821"/>
                    <a:pt x="37594" y="9496"/>
                  </a:cubicBezTo>
                  <a:cubicBezTo>
                    <a:pt x="38827" y="11322"/>
                    <a:pt x="39694" y="13376"/>
                    <a:pt x="40356" y="15476"/>
                  </a:cubicBezTo>
                  <a:cubicBezTo>
                    <a:pt x="40995" y="17553"/>
                    <a:pt x="41429" y="19699"/>
                    <a:pt x="41520" y="21890"/>
                  </a:cubicBezTo>
                  <a:cubicBezTo>
                    <a:pt x="41703" y="26113"/>
                    <a:pt x="40538" y="30267"/>
                    <a:pt x="37708" y="33462"/>
                  </a:cubicBezTo>
                  <a:cubicBezTo>
                    <a:pt x="35038" y="36475"/>
                    <a:pt x="31363" y="38484"/>
                    <a:pt x="27528" y="39580"/>
                  </a:cubicBezTo>
                  <a:cubicBezTo>
                    <a:pt x="25636" y="40113"/>
                    <a:pt x="23699" y="40394"/>
                    <a:pt x="21768" y="40394"/>
                  </a:cubicBezTo>
                  <a:cubicBezTo>
                    <a:pt x="19322" y="40394"/>
                    <a:pt x="16885" y="39943"/>
                    <a:pt x="14563" y="38986"/>
                  </a:cubicBezTo>
                  <a:cubicBezTo>
                    <a:pt x="10706" y="37388"/>
                    <a:pt x="7419" y="34558"/>
                    <a:pt x="5182" y="31043"/>
                  </a:cubicBezTo>
                  <a:cubicBezTo>
                    <a:pt x="822" y="24150"/>
                    <a:pt x="229" y="14700"/>
                    <a:pt x="4611" y="7693"/>
                  </a:cubicBezTo>
                  <a:cubicBezTo>
                    <a:pt x="5159" y="6825"/>
                    <a:pt x="5776" y="6004"/>
                    <a:pt x="6460" y="5250"/>
                  </a:cubicBezTo>
                  <a:cubicBezTo>
                    <a:pt x="6483" y="5228"/>
                    <a:pt x="6483" y="5228"/>
                    <a:pt x="6506" y="5205"/>
                  </a:cubicBezTo>
                  <a:cubicBezTo>
                    <a:pt x="8423" y="3356"/>
                    <a:pt x="10866" y="2078"/>
                    <a:pt x="13445" y="1370"/>
                  </a:cubicBezTo>
                  <a:cubicBezTo>
                    <a:pt x="15033" y="953"/>
                    <a:pt x="16656" y="767"/>
                    <a:pt x="18282" y="767"/>
                  </a:cubicBezTo>
                  <a:close/>
                  <a:moveTo>
                    <a:pt x="18302" y="1"/>
                  </a:moveTo>
                  <a:cubicBezTo>
                    <a:pt x="17565" y="1"/>
                    <a:pt x="16828" y="38"/>
                    <a:pt x="16093" y="115"/>
                  </a:cubicBezTo>
                  <a:cubicBezTo>
                    <a:pt x="12075" y="548"/>
                    <a:pt x="8149" y="2260"/>
                    <a:pt x="5388" y="5250"/>
                  </a:cubicBezTo>
                  <a:cubicBezTo>
                    <a:pt x="4703" y="5958"/>
                    <a:pt x="4132" y="6757"/>
                    <a:pt x="3630" y="7601"/>
                  </a:cubicBezTo>
                  <a:cubicBezTo>
                    <a:pt x="3561" y="7716"/>
                    <a:pt x="3561" y="7830"/>
                    <a:pt x="3607" y="7921"/>
                  </a:cubicBezTo>
                  <a:cubicBezTo>
                    <a:pt x="1" y="14198"/>
                    <a:pt x="69" y="22301"/>
                    <a:pt x="3105" y="28829"/>
                  </a:cubicBezTo>
                  <a:cubicBezTo>
                    <a:pt x="4931" y="32732"/>
                    <a:pt x="7830" y="36087"/>
                    <a:pt x="11528" y="38301"/>
                  </a:cubicBezTo>
                  <a:cubicBezTo>
                    <a:pt x="14666" y="40177"/>
                    <a:pt x="18228" y="41176"/>
                    <a:pt x="21844" y="41176"/>
                  </a:cubicBezTo>
                  <a:cubicBezTo>
                    <a:pt x="22672" y="41176"/>
                    <a:pt x="23503" y="41124"/>
                    <a:pt x="24333" y="41018"/>
                  </a:cubicBezTo>
                  <a:cubicBezTo>
                    <a:pt x="28646" y="40447"/>
                    <a:pt x="32915" y="38689"/>
                    <a:pt x="36270" y="35905"/>
                  </a:cubicBezTo>
                  <a:cubicBezTo>
                    <a:pt x="39580" y="33166"/>
                    <a:pt x="41657" y="29400"/>
                    <a:pt x="42159" y="25131"/>
                  </a:cubicBezTo>
                  <a:cubicBezTo>
                    <a:pt x="42707" y="20635"/>
                    <a:pt x="41657" y="15910"/>
                    <a:pt x="39762" y="11824"/>
                  </a:cubicBezTo>
                  <a:cubicBezTo>
                    <a:pt x="38804" y="9747"/>
                    <a:pt x="37526" y="7853"/>
                    <a:pt x="35814" y="6323"/>
                  </a:cubicBezTo>
                  <a:cubicBezTo>
                    <a:pt x="34147" y="4817"/>
                    <a:pt x="32162" y="3675"/>
                    <a:pt x="30130" y="2762"/>
                  </a:cubicBezTo>
                  <a:cubicBezTo>
                    <a:pt x="26420" y="1120"/>
                    <a:pt x="22366" y="1"/>
                    <a:pt x="183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0" name="Google Shape;1300;p40"/>
            <p:cNvSpPr/>
            <p:nvPr/>
          </p:nvSpPr>
          <p:spPr>
            <a:xfrm>
              <a:off x="574225" y="244725"/>
              <a:ext cx="900475" cy="847975"/>
            </a:xfrm>
            <a:custGeom>
              <a:rect b="b" l="l" r="r" t="t"/>
              <a:pathLst>
                <a:path extrusionOk="0" h="33919" w="36019">
                  <a:moveTo>
                    <a:pt x="15710" y="733"/>
                  </a:moveTo>
                  <a:cubicBezTo>
                    <a:pt x="18293" y="733"/>
                    <a:pt x="20906" y="1153"/>
                    <a:pt x="23328" y="1923"/>
                  </a:cubicBezTo>
                  <a:cubicBezTo>
                    <a:pt x="26546" y="2927"/>
                    <a:pt x="29536" y="4708"/>
                    <a:pt x="31659" y="7355"/>
                  </a:cubicBezTo>
                  <a:cubicBezTo>
                    <a:pt x="33873" y="10140"/>
                    <a:pt x="34991" y="13746"/>
                    <a:pt x="34946" y="17284"/>
                  </a:cubicBezTo>
                  <a:cubicBezTo>
                    <a:pt x="34832" y="23926"/>
                    <a:pt x="30677" y="30158"/>
                    <a:pt x="24309" y="32280"/>
                  </a:cubicBezTo>
                  <a:cubicBezTo>
                    <a:pt x="22588" y="32870"/>
                    <a:pt x="20779" y="33162"/>
                    <a:pt x="18967" y="33162"/>
                  </a:cubicBezTo>
                  <a:cubicBezTo>
                    <a:pt x="17343" y="33162"/>
                    <a:pt x="15717" y="32927"/>
                    <a:pt x="14152" y="32463"/>
                  </a:cubicBezTo>
                  <a:cubicBezTo>
                    <a:pt x="11048" y="31527"/>
                    <a:pt x="8263" y="29610"/>
                    <a:pt x="6140" y="27168"/>
                  </a:cubicBezTo>
                  <a:cubicBezTo>
                    <a:pt x="1461" y="21758"/>
                    <a:pt x="502" y="14066"/>
                    <a:pt x="3127" y="7492"/>
                  </a:cubicBezTo>
                  <a:cubicBezTo>
                    <a:pt x="3401" y="6807"/>
                    <a:pt x="3721" y="6146"/>
                    <a:pt x="4063" y="5506"/>
                  </a:cubicBezTo>
                  <a:cubicBezTo>
                    <a:pt x="6072" y="2882"/>
                    <a:pt x="9244" y="1444"/>
                    <a:pt x="12463" y="964"/>
                  </a:cubicBezTo>
                  <a:cubicBezTo>
                    <a:pt x="13529" y="808"/>
                    <a:pt x="14617" y="733"/>
                    <a:pt x="15710" y="733"/>
                  </a:cubicBezTo>
                  <a:close/>
                  <a:moveTo>
                    <a:pt x="15635" y="0"/>
                  </a:moveTo>
                  <a:cubicBezTo>
                    <a:pt x="15453" y="0"/>
                    <a:pt x="15270" y="2"/>
                    <a:pt x="15088" y="6"/>
                  </a:cubicBezTo>
                  <a:cubicBezTo>
                    <a:pt x="11276" y="74"/>
                    <a:pt x="7373" y="1101"/>
                    <a:pt x="4565" y="3795"/>
                  </a:cubicBezTo>
                  <a:cubicBezTo>
                    <a:pt x="4360" y="4000"/>
                    <a:pt x="4154" y="4205"/>
                    <a:pt x="3972" y="4411"/>
                  </a:cubicBezTo>
                  <a:cubicBezTo>
                    <a:pt x="3858" y="4434"/>
                    <a:pt x="3766" y="4479"/>
                    <a:pt x="3698" y="4593"/>
                  </a:cubicBezTo>
                  <a:cubicBezTo>
                    <a:pt x="3607" y="4753"/>
                    <a:pt x="3515" y="4913"/>
                    <a:pt x="3424" y="5073"/>
                  </a:cubicBezTo>
                  <a:cubicBezTo>
                    <a:pt x="3241" y="5324"/>
                    <a:pt x="3082" y="5552"/>
                    <a:pt x="2922" y="5803"/>
                  </a:cubicBezTo>
                  <a:cubicBezTo>
                    <a:pt x="2853" y="5917"/>
                    <a:pt x="2853" y="6054"/>
                    <a:pt x="2899" y="6146"/>
                  </a:cubicBezTo>
                  <a:cubicBezTo>
                    <a:pt x="0" y="12422"/>
                    <a:pt x="228" y="20023"/>
                    <a:pt x="4154" y="25821"/>
                  </a:cubicBezTo>
                  <a:cubicBezTo>
                    <a:pt x="6049" y="28628"/>
                    <a:pt x="8674" y="30957"/>
                    <a:pt x="11755" y="32372"/>
                  </a:cubicBezTo>
                  <a:cubicBezTo>
                    <a:pt x="14029" y="33405"/>
                    <a:pt x="16491" y="33918"/>
                    <a:pt x="18964" y="33918"/>
                  </a:cubicBezTo>
                  <a:cubicBezTo>
                    <a:pt x="20041" y="33918"/>
                    <a:pt x="21120" y="33821"/>
                    <a:pt x="22186" y="33627"/>
                  </a:cubicBezTo>
                  <a:cubicBezTo>
                    <a:pt x="25656" y="32988"/>
                    <a:pt x="28920" y="31253"/>
                    <a:pt x="31271" y="28628"/>
                  </a:cubicBezTo>
                  <a:cubicBezTo>
                    <a:pt x="33553" y="26095"/>
                    <a:pt x="35037" y="22854"/>
                    <a:pt x="35516" y="19498"/>
                  </a:cubicBezTo>
                  <a:cubicBezTo>
                    <a:pt x="36018" y="15960"/>
                    <a:pt x="35425" y="12331"/>
                    <a:pt x="33736" y="9158"/>
                  </a:cubicBezTo>
                  <a:cubicBezTo>
                    <a:pt x="32024" y="5940"/>
                    <a:pt x="29171" y="3521"/>
                    <a:pt x="25838" y="2060"/>
                  </a:cubicBezTo>
                  <a:cubicBezTo>
                    <a:pt x="22650" y="628"/>
                    <a:pt x="19131" y="0"/>
                    <a:pt x="1563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1" name="Google Shape;1301;p40"/>
            <p:cNvSpPr/>
            <p:nvPr/>
          </p:nvSpPr>
          <p:spPr>
            <a:xfrm>
              <a:off x="732850" y="343575"/>
              <a:ext cx="575225" cy="578625"/>
            </a:xfrm>
            <a:custGeom>
              <a:rect b="b" l="l" r="r" t="t"/>
              <a:pathLst>
                <a:path extrusionOk="0" h="23145" w="23009">
                  <a:moveTo>
                    <a:pt x="8298" y="783"/>
                  </a:moveTo>
                  <a:cubicBezTo>
                    <a:pt x="9182" y="783"/>
                    <a:pt x="10067" y="880"/>
                    <a:pt x="10888" y="1005"/>
                  </a:cubicBezTo>
                  <a:cubicBezTo>
                    <a:pt x="15453" y="1735"/>
                    <a:pt x="19813" y="4406"/>
                    <a:pt x="21388" y="8925"/>
                  </a:cubicBezTo>
                  <a:cubicBezTo>
                    <a:pt x="22141" y="11025"/>
                    <a:pt x="22164" y="13307"/>
                    <a:pt x="21365" y="15385"/>
                  </a:cubicBezTo>
                  <a:cubicBezTo>
                    <a:pt x="20475" y="17621"/>
                    <a:pt x="18763" y="19539"/>
                    <a:pt x="16731" y="20794"/>
                  </a:cubicBezTo>
                  <a:cubicBezTo>
                    <a:pt x="15082" y="21813"/>
                    <a:pt x="13192" y="22396"/>
                    <a:pt x="11281" y="22396"/>
                  </a:cubicBezTo>
                  <a:cubicBezTo>
                    <a:pt x="10838" y="22396"/>
                    <a:pt x="10395" y="22365"/>
                    <a:pt x="9952" y="22301"/>
                  </a:cubicBezTo>
                  <a:cubicBezTo>
                    <a:pt x="7601" y="21958"/>
                    <a:pt x="5570" y="20726"/>
                    <a:pt x="4109" y="18900"/>
                  </a:cubicBezTo>
                  <a:cubicBezTo>
                    <a:pt x="2534" y="16891"/>
                    <a:pt x="1598" y="14335"/>
                    <a:pt x="1279" y="11824"/>
                  </a:cubicBezTo>
                  <a:cubicBezTo>
                    <a:pt x="936" y="9130"/>
                    <a:pt x="1302" y="6346"/>
                    <a:pt x="2603" y="3926"/>
                  </a:cubicBezTo>
                  <a:cubicBezTo>
                    <a:pt x="2648" y="3835"/>
                    <a:pt x="2648" y="3721"/>
                    <a:pt x="2625" y="3630"/>
                  </a:cubicBezTo>
                  <a:cubicBezTo>
                    <a:pt x="2991" y="3036"/>
                    <a:pt x="3447" y="2488"/>
                    <a:pt x="3995" y="2055"/>
                  </a:cubicBezTo>
                  <a:cubicBezTo>
                    <a:pt x="5201" y="1081"/>
                    <a:pt x="6749" y="783"/>
                    <a:pt x="8298" y="783"/>
                  </a:cubicBezTo>
                  <a:close/>
                  <a:moveTo>
                    <a:pt x="8338" y="0"/>
                  </a:moveTo>
                  <a:cubicBezTo>
                    <a:pt x="6771" y="0"/>
                    <a:pt x="5228" y="296"/>
                    <a:pt x="3972" y="1142"/>
                  </a:cubicBezTo>
                  <a:cubicBezTo>
                    <a:pt x="1849" y="2557"/>
                    <a:pt x="845" y="5090"/>
                    <a:pt x="548" y="7533"/>
                  </a:cubicBezTo>
                  <a:cubicBezTo>
                    <a:pt x="548" y="7601"/>
                    <a:pt x="548" y="7647"/>
                    <a:pt x="571" y="7692"/>
                  </a:cubicBezTo>
                  <a:cubicBezTo>
                    <a:pt x="1" y="11322"/>
                    <a:pt x="822" y="15225"/>
                    <a:pt x="2762" y="18283"/>
                  </a:cubicBezTo>
                  <a:cubicBezTo>
                    <a:pt x="4041" y="20315"/>
                    <a:pt x="5889" y="21935"/>
                    <a:pt x="8195" y="22666"/>
                  </a:cubicBezTo>
                  <a:cubicBezTo>
                    <a:pt x="9203" y="22990"/>
                    <a:pt x="10245" y="23145"/>
                    <a:pt x="11285" y="23145"/>
                  </a:cubicBezTo>
                  <a:cubicBezTo>
                    <a:pt x="12810" y="23145"/>
                    <a:pt x="14329" y="22811"/>
                    <a:pt x="15727" y="22186"/>
                  </a:cubicBezTo>
                  <a:cubicBezTo>
                    <a:pt x="18078" y="21137"/>
                    <a:pt x="20087" y="19310"/>
                    <a:pt x="21365" y="17096"/>
                  </a:cubicBezTo>
                  <a:cubicBezTo>
                    <a:pt x="22598" y="14974"/>
                    <a:pt x="23008" y="12531"/>
                    <a:pt x="22506" y="10135"/>
                  </a:cubicBezTo>
                  <a:cubicBezTo>
                    <a:pt x="21502" y="5113"/>
                    <a:pt x="17188" y="1689"/>
                    <a:pt x="12395" y="525"/>
                  </a:cubicBezTo>
                  <a:cubicBezTo>
                    <a:pt x="11148" y="235"/>
                    <a:pt x="9733" y="0"/>
                    <a:pt x="833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2" name="Google Shape;1302;p40"/>
            <p:cNvSpPr/>
            <p:nvPr/>
          </p:nvSpPr>
          <p:spPr>
            <a:xfrm>
              <a:off x="880650" y="510075"/>
              <a:ext cx="292175" cy="273000"/>
            </a:xfrm>
            <a:custGeom>
              <a:rect b="b" l="l" r="r" t="t"/>
              <a:pathLst>
                <a:path extrusionOk="0" h="10920" w="11687">
                  <a:moveTo>
                    <a:pt x="4317" y="761"/>
                  </a:moveTo>
                  <a:cubicBezTo>
                    <a:pt x="4961" y="761"/>
                    <a:pt x="5585" y="846"/>
                    <a:pt x="6072" y="964"/>
                  </a:cubicBezTo>
                  <a:cubicBezTo>
                    <a:pt x="8035" y="1443"/>
                    <a:pt x="10021" y="2767"/>
                    <a:pt x="10546" y="4821"/>
                  </a:cubicBezTo>
                  <a:cubicBezTo>
                    <a:pt x="11071" y="6876"/>
                    <a:pt x="9450" y="8588"/>
                    <a:pt x="7784" y="9478"/>
                  </a:cubicBezTo>
                  <a:cubicBezTo>
                    <a:pt x="6975" y="9918"/>
                    <a:pt x="6084" y="10170"/>
                    <a:pt x="5215" y="10170"/>
                  </a:cubicBezTo>
                  <a:cubicBezTo>
                    <a:pt x="4146" y="10170"/>
                    <a:pt x="3111" y="9788"/>
                    <a:pt x="2306" y="8907"/>
                  </a:cubicBezTo>
                  <a:cubicBezTo>
                    <a:pt x="617" y="7035"/>
                    <a:pt x="776" y="4365"/>
                    <a:pt x="1256" y="2060"/>
                  </a:cubicBezTo>
                  <a:cubicBezTo>
                    <a:pt x="1795" y="1071"/>
                    <a:pt x="3090" y="761"/>
                    <a:pt x="4317" y="761"/>
                  </a:cubicBezTo>
                  <a:close/>
                  <a:moveTo>
                    <a:pt x="4342" y="0"/>
                  </a:moveTo>
                  <a:cubicBezTo>
                    <a:pt x="3023" y="0"/>
                    <a:pt x="1677" y="327"/>
                    <a:pt x="890" y="1238"/>
                  </a:cubicBezTo>
                  <a:cubicBezTo>
                    <a:pt x="754" y="1238"/>
                    <a:pt x="617" y="1329"/>
                    <a:pt x="594" y="1512"/>
                  </a:cubicBezTo>
                  <a:cubicBezTo>
                    <a:pt x="571" y="1603"/>
                    <a:pt x="548" y="1694"/>
                    <a:pt x="525" y="1786"/>
                  </a:cubicBezTo>
                  <a:cubicBezTo>
                    <a:pt x="457" y="1945"/>
                    <a:pt x="388" y="2105"/>
                    <a:pt x="343" y="2288"/>
                  </a:cubicBezTo>
                  <a:cubicBezTo>
                    <a:pt x="297" y="2402"/>
                    <a:pt x="320" y="2516"/>
                    <a:pt x="388" y="2585"/>
                  </a:cubicBezTo>
                  <a:cubicBezTo>
                    <a:pt x="0" y="4821"/>
                    <a:pt x="46" y="7195"/>
                    <a:pt x="1484" y="9090"/>
                  </a:cubicBezTo>
                  <a:cubicBezTo>
                    <a:pt x="2442" y="10342"/>
                    <a:pt x="3818" y="10919"/>
                    <a:pt x="5257" y="10919"/>
                  </a:cubicBezTo>
                  <a:cubicBezTo>
                    <a:pt x="6047" y="10919"/>
                    <a:pt x="6855" y="10745"/>
                    <a:pt x="7624" y="10414"/>
                  </a:cubicBezTo>
                  <a:cubicBezTo>
                    <a:pt x="9678" y="9501"/>
                    <a:pt x="11687" y="7538"/>
                    <a:pt x="11367" y="5118"/>
                  </a:cubicBezTo>
                  <a:cubicBezTo>
                    <a:pt x="11071" y="2744"/>
                    <a:pt x="8925" y="1010"/>
                    <a:pt x="6734" y="348"/>
                  </a:cubicBezTo>
                  <a:cubicBezTo>
                    <a:pt x="6057" y="140"/>
                    <a:pt x="5205" y="0"/>
                    <a:pt x="43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3" name="Google Shape;1303;p40"/>
            <p:cNvSpPr/>
            <p:nvPr/>
          </p:nvSpPr>
          <p:spPr>
            <a:xfrm>
              <a:off x="1022725" y="649425"/>
              <a:ext cx="600" cy="600"/>
            </a:xfrm>
            <a:custGeom>
              <a:rect b="b" l="l" r="r" t="t"/>
              <a:pathLst>
                <a:path extrusionOk="0" h="24" w="24">
                  <a:moveTo>
                    <a:pt x="24" y="1"/>
                  </a:moveTo>
                  <a:lnTo>
                    <a:pt x="24" y="1"/>
                  </a:lnTo>
                  <a:cubicBezTo>
                    <a:pt x="1" y="23"/>
                    <a:pt x="1" y="23"/>
                    <a:pt x="1" y="23"/>
                  </a:cubicBezTo>
                  <a:cubicBezTo>
                    <a:pt x="24" y="23"/>
                    <a:pt x="24" y="23"/>
                    <a:pt x="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4" name="Google Shape;1304;p40"/>
            <p:cNvSpPr/>
            <p:nvPr/>
          </p:nvSpPr>
          <p:spPr>
            <a:xfrm>
              <a:off x="1025575" y="638025"/>
              <a:ext cx="25" cy="25"/>
            </a:xfrm>
            <a:custGeom>
              <a:rect b="b" l="l" r="r" t="t"/>
              <a:pathLst>
                <a:path extrusionOk="0" h="1"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5" name="Google Shape;1305;p40"/>
            <p:cNvSpPr/>
            <p:nvPr/>
          </p:nvSpPr>
          <p:spPr>
            <a:xfrm>
              <a:off x="963950" y="606625"/>
              <a:ext cx="82775" cy="69900"/>
            </a:xfrm>
            <a:custGeom>
              <a:rect b="b" l="l" r="r" t="t"/>
              <a:pathLst>
                <a:path extrusionOk="0" h="2796" w="3311">
                  <a:moveTo>
                    <a:pt x="1644" y="754"/>
                  </a:moveTo>
                  <a:cubicBezTo>
                    <a:pt x="1667" y="777"/>
                    <a:pt x="1713" y="777"/>
                    <a:pt x="1736" y="777"/>
                  </a:cubicBezTo>
                  <a:cubicBezTo>
                    <a:pt x="1781" y="800"/>
                    <a:pt x="1850" y="822"/>
                    <a:pt x="1918" y="845"/>
                  </a:cubicBezTo>
                  <a:cubicBezTo>
                    <a:pt x="1964" y="868"/>
                    <a:pt x="1987" y="891"/>
                    <a:pt x="2032" y="891"/>
                  </a:cubicBezTo>
                  <a:cubicBezTo>
                    <a:pt x="2078" y="914"/>
                    <a:pt x="2101" y="937"/>
                    <a:pt x="2146" y="982"/>
                  </a:cubicBezTo>
                  <a:cubicBezTo>
                    <a:pt x="2192" y="1005"/>
                    <a:pt x="2260" y="1028"/>
                    <a:pt x="2306" y="1074"/>
                  </a:cubicBezTo>
                  <a:cubicBezTo>
                    <a:pt x="2329" y="1096"/>
                    <a:pt x="2352" y="1119"/>
                    <a:pt x="2397" y="1142"/>
                  </a:cubicBezTo>
                  <a:cubicBezTo>
                    <a:pt x="2420" y="1165"/>
                    <a:pt x="2443" y="1188"/>
                    <a:pt x="2443" y="1211"/>
                  </a:cubicBezTo>
                  <a:cubicBezTo>
                    <a:pt x="2466" y="1211"/>
                    <a:pt x="2466" y="1233"/>
                    <a:pt x="2466" y="1233"/>
                  </a:cubicBezTo>
                  <a:cubicBezTo>
                    <a:pt x="2466" y="1242"/>
                    <a:pt x="2469" y="1250"/>
                    <a:pt x="2473" y="1257"/>
                  </a:cubicBezTo>
                  <a:lnTo>
                    <a:pt x="2473" y="1257"/>
                  </a:lnTo>
                  <a:cubicBezTo>
                    <a:pt x="2471" y="1256"/>
                    <a:pt x="2468" y="1256"/>
                    <a:pt x="2466" y="1256"/>
                  </a:cubicBezTo>
                  <a:cubicBezTo>
                    <a:pt x="2489" y="1279"/>
                    <a:pt x="2489" y="1279"/>
                    <a:pt x="2489" y="1302"/>
                  </a:cubicBezTo>
                  <a:cubicBezTo>
                    <a:pt x="2489" y="1325"/>
                    <a:pt x="2512" y="1325"/>
                    <a:pt x="2512" y="1347"/>
                  </a:cubicBezTo>
                  <a:cubicBezTo>
                    <a:pt x="2512" y="1370"/>
                    <a:pt x="2512" y="1393"/>
                    <a:pt x="2512" y="1393"/>
                  </a:cubicBezTo>
                  <a:cubicBezTo>
                    <a:pt x="2512" y="1416"/>
                    <a:pt x="2512" y="1416"/>
                    <a:pt x="2512" y="1439"/>
                  </a:cubicBezTo>
                  <a:cubicBezTo>
                    <a:pt x="2512" y="1484"/>
                    <a:pt x="2489" y="1507"/>
                    <a:pt x="2489" y="1530"/>
                  </a:cubicBezTo>
                  <a:cubicBezTo>
                    <a:pt x="2480" y="1539"/>
                    <a:pt x="2471" y="1555"/>
                    <a:pt x="2466" y="1567"/>
                  </a:cubicBezTo>
                  <a:lnTo>
                    <a:pt x="2466" y="1567"/>
                  </a:lnTo>
                  <a:cubicBezTo>
                    <a:pt x="2460" y="1576"/>
                    <a:pt x="2455" y="1587"/>
                    <a:pt x="2443" y="1599"/>
                  </a:cubicBezTo>
                  <a:cubicBezTo>
                    <a:pt x="2420" y="1644"/>
                    <a:pt x="2397" y="1667"/>
                    <a:pt x="2375" y="1713"/>
                  </a:cubicBezTo>
                  <a:cubicBezTo>
                    <a:pt x="2375" y="1735"/>
                    <a:pt x="2352" y="1735"/>
                    <a:pt x="2352" y="1735"/>
                  </a:cubicBezTo>
                  <a:cubicBezTo>
                    <a:pt x="2352" y="1758"/>
                    <a:pt x="2329" y="1758"/>
                    <a:pt x="2329" y="1781"/>
                  </a:cubicBezTo>
                  <a:cubicBezTo>
                    <a:pt x="2306" y="1804"/>
                    <a:pt x="2260" y="1827"/>
                    <a:pt x="2238" y="1850"/>
                  </a:cubicBezTo>
                  <a:cubicBezTo>
                    <a:pt x="2238" y="1872"/>
                    <a:pt x="2192" y="1895"/>
                    <a:pt x="2169" y="1895"/>
                  </a:cubicBezTo>
                  <a:cubicBezTo>
                    <a:pt x="2124" y="1918"/>
                    <a:pt x="2101" y="1941"/>
                    <a:pt x="2055" y="1964"/>
                  </a:cubicBezTo>
                  <a:cubicBezTo>
                    <a:pt x="2009" y="1987"/>
                    <a:pt x="1964" y="1987"/>
                    <a:pt x="1941" y="2009"/>
                  </a:cubicBezTo>
                  <a:cubicBezTo>
                    <a:pt x="1895" y="2009"/>
                    <a:pt x="1850" y="2032"/>
                    <a:pt x="1804" y="2032"/>
                  </a:cubicBezTo>
                  <a:lnTo>
                    <a:pt x="1530" y="2032"/>
                  </a:lnTo>
                  <a:cubicBezTo>
                    <a:pt x="1507" y="2032"/>
                    <a:pt x="1484" y="2032"/>
                    <a:pt x="1462" y="2009"/>
                  </a:cubicBezTo>
                  <a:cubicBezTo>
                    <a:pt x="1416" y="2009"/>
                    <a:pt x="1370" y="1987"/>
                    <a:pt x="1325" y="1987"/>
                  </a:cubicBezTo>
                  <a:cubicBezTo>
                    <a:pt x="1325" y="1987"/>
                    <a:pt x="1302" y="1964"/>
                    <a:pt x="1279" y="1964"/>
                  </a:cubicBezTo>
                  <a:cubicBezTo>
                    <a:pt x="1279" y="1964"/>
                    <a:pt x="1256" y="1964"/>
                    <a:pt x="1256" y="1941"/>
                  </a:cubicBezTo>
                  <a:cubicBezTo>
                    <a:pt x="1211" y="1918"/>
                    <a:pt x="1165" y="1895"/>
                    <a:pt x="1119" y="1872"/>
                  </a:cubicBezTo>
                  <a:cubicBezTo>
                    <a:pt x="1096" y="1850"/>
                    <a:pt x="1074" y="1827"/>
                    <a:pt x="1051" y="1804"/>
                  </a:cubicBezTo>
                  <a:cubicBezTo>
                    <a:pt x="1051" y="1804"/>
                    <a:pt x="1028" y="1781"/>
                    <a:pt x="1005" y="1758"/>
                  </a:cubicBezTo>
                  <a:cubicBezTo>
                    <a:pt x="1005" y="1758"/>
                    <a:pt x="1005" y="1735"/>
                    <a:pt x="1005" y="1735"/>
                  </a:cubicBezTo>
                  <a:cubicBezTo>
                    <a:pt x="982" y="1690"/>
                    <a:pt x="959" y="1644"/>
                    <a:pt x="914" y="1599"/>
                  </a:cubicBezTo>
                  <a:cubicBezTo>
                    <a:pt x="914" y="1576"/>
                    <a:pt x="914" y="1530"/>
                    <a:pt x="891" y="1507"/>
                  </a:cubicBezTo>
                  <a:cubicBezTo>
                    <a:pt x="891" y="1484"/>
                    <a:pt x="891" y="1462"/>
                    <a:pt x="868" y="1439"/>
                  </a:cubicBezTo>
                  <a:cubicBezTo>
                    <a:pt x="868" y="1439"/>
                    <a:pt x="868" y="1439"/>
                    <a:pt x="868" y="1416"/>
                  </a:cubicBezTo>
                  <a:cubicBezTo>
                    <a:pt x="868" y="1370"/>
                    <a:pt x="868" y="1325"/>
                    <a:pt x="868" y="1279"/>
                  </a:cubicBezTo>
                  <a:cubicBezTo>
                    <a:pt x="868" y="1279"/>
                    <a:pt x="868" y="1256"/>
                    <a:pt x="868" y="1256"/>
                  </a:cubicBezTo>
                  <a:cubicBezTo>
                    <a:pt x="868" y="1233"/>
                    <a:pt x="891" y="1188"/>
                    <a:pt x="891" y="1188"/>
                  </a:cubicBezTo>
                  <a:cubicBezTo>
                    <a:pt x="891" y="1165"/>
                    <a:pt x="891" y="1165"/>
                    <a:pt x="891" y="1165"/>
                  </a:cubicBezTo>
                  <a:cubicBezTo>
                    <a:pt x="982" y="1142"/>
                    <a:pt x="1074" y="1074"/>
                    <a:pt x="1119" y="982"/>
                  </a:cubicBezTo>
                  <a:cubicBezTo>
                    <a:pt x="1119" y="959"/>
                    <a:pt x="1142" y="937"/>
                    <a:pt x="1142" y="914"/>
                  </a:cubicBezTo>
                  <a:cubicBezTo>
                    <a:pt x="1165" y="891"/>
                    <a:pt x="1188" y="891"/>
                    <a:pt x="1188" y="868"/>
                  </a:cubicBezTo>
                  <a:cubicBezTo>
                    <a:pt x="1188" y="868"/>
                    <a:pt x="1233" y="845"/>
                    <a:pt x="1233" y="845"/>
                  </a:cubicBezTo>
                  <a:cubicBezTo>
                    <a:pt x="1256" y="822"/>
                    <a:pt x="1256" y="822"/>
                    <a:pt x="1256" y="822"/>
                  </a:cubicBezTo>
                  <a:cubicBezTo>
                    <a:pt x="1279" y="822"/>
                    <a:pt x="1302" y="800"/>
                    <a:pt x="1325" y="800"/>
                  </a:cubicBezTo>
                  <a:cubicBezTo>
                    <a:pt x="1347" y="777"/>
                    <a:pt x="1393" y="777"/>
                    <a:pt x="1416" y="754"/>
                  </a:cubicBezTo>
                  <a:close/>
                  <a:moveTo>
                    <a:pt x="1520" y="1"/>
                  </a:moveTo>
                  <a:cubicBezTo>
                    <a:pt x="1433" y="1"/>
                    <a:pt x="1345" y="8"/>
                    <a:pt x="1256" y="24"/>
                  </a:cubicBezTo>
                  <a:cubicBezTo>
                    <a:pt x="1005" y="69"/>
                    <a:pt x="754" y="206"/>
                    <a:pt x="594" y="412"/>
                  </a:cubicBezTo>
                  <a:cubicBezTo>
                    <a:pt x="503" y="434"/>
                    <a:pt x="412" y="480"/>
                    <a:pt x="343" y="571"/>
                  </a:cubicBezTo>
                  <a:cubicBezTo>
                    <a:pt x="1" y="1028"/>
                    <a:pt x="46" y="1713"/>
                    <a:pt x="366" y="2169"/>
                  </a:cubicBezTo>
                  <a:cubicBezTo>
                    <a:pt x="680" y="2595"/>
                    <a:pt x="1175" y="2795"/>
                    <a:pt x="1679" y="2795"/>
                  </a:cubicBezTo>
                  <a:cubicBezTo>
                    <a:pt x="1797" y="2795"/>
                    <a:pt x="1915" y="2784"/>
                    <a:pt x="2032" y="2763"/>
                  </a:cubicBezTo>
                  <a:cubicBezTo>
                    <a:pt x="2580" y="2648"/>
                    <a:pt x="3082" y="2238"/>
                    <a:pt x="3242" y="1667"/>
                  </a:cubicBezTo>
                  <a:cubicBezTo>
                    <a:pt x="3310" y="1393"/>
                    <a:pt x="3265" y="1074"/>
                    <a:pt x="3105" y="822"/>
                  </a:cubicBezTo>
                  <a:cubicBezTo>
                    <a:pt x="2922" y="549"/>
                    <a:pt x="2626" y="343"/>
                    <a:pt x="2352" y="206"/>
                  </a:cubicBezTo>
                  <a:cubicBezTo>
                    <a:pt x="2088" y="83"/>
                    <a:pt x="1811" y="1"/>
                    <a:pt x="15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06" name="Google Shape;1306;p40"/>
          <p:cNvGrpSpPr/>
          <p:nvPr/>
        </p:nvGrpSpPr>
        <p:grpSpPr>
          <a:xfrm flipH="1" rot="2335426">
            <a:off x="8160337" y="3961016"/>
            <a:ext cx="1084249" cy="1583336"/>
            <a:chOff x="6208650" y="2186900"/>
            <a:chExt cx="1084225" cy="1583300"/>
          </a:xfrm>
        </p:grpSpPr>
        <p:grpSp>
          <p:nvGrpSpPr>
            <p:cNvPr id="1307" name="Google Shape;1307;p40"/>
            <p:cNvGrpSpPr/>
            <p:nvPr/>
          </p:nvGrpSpPr>
          <p:grpSpPr>
            <a:xfrm>
              <a:off x="6693675" y="2186900"/>
              <a:ext cx="465675" cy="498700"/>
              <a:chOff x="6693675" y="2186900"/>
              <a:chExt cx="465675" cy="498700"/>
            </a:xfrm>
          </p:grpSpPr>
          <p:sp>
            <p:nvSpPr>
              <p:cNvPr id="1308" name="Google Shape;1308;p40"/>
              <p:cNvSpPr/>
              <p:nvPr/>
            </p:nvSpPr>
            <p:spPr>
              <a:xfrm>
                <a:off x="6693675" y="2571325"/>
                <a:ext cx="71350" cy="48525"/>
              </a:xfrm>
              <a:custGeom>
                <a:rect b="b" l="l" r="r" t="t"/>
                <a:pathLst>
                  <a:path extrusionOk="0" h="1941" w="2854">
                    <a:moveTo>
                      <a:pt x="2205" y="0"/>
                    </a:moveTo>
                    <a:cubicBezTo>
                      <a:pt x="2108" y="0"/>
                      <a:pt x="2009" y="23"/>
                      <a:pt x="1918" y="69"/>
                    </a:cubicBezTo>
                    <a:cubicBezTo>
                      <a:pt x="1393" y="343"/>
                      <a:pt x="891" y="616"/>
                      <a:pt x="366" y="890"/>
                    </a:cubicBezTo>
                    <a:cubicBezTo>
                      <a:pt x="115" y="1027"/>
                      <a:pt x="1" y="1415"/>
                      <a:pt x="160" y="1666"/>
                    </a:cubicBezTo>
                    <a:cubicBezTo>
                      <a:pt x="282" y="1849"/>
                      <a:pt x="465" y="1940"/>
                      <a:pt x="661" y="1940"/>
                    </a:cubicBezTo>
                    <a:cubicBezTo>
                      <a:pt x="759" y="1940"/>
                      <a:pt x="860" y="1917"/>
                      <a:pt x="959" y="1872"/>
                    </a:cubicBezTo>
                    <a:cubicBezTo>
                      <a:pt x="1462" y="1598"/>
                      <a:pt x="1986" y="1324"/>
                      <a:pt x="2489" y="1050"/>
                    </a:cubicBezTo>
                    <a:cubicBezTo>
                      <a:pt x="2763" y="913"/>
                      <a:pt x="2854" y="525"/>
                      <a:pt x="2694" y="274"/>
                    </a:cubicBezTo>
                    <a:cubicBezTo>
                      <a:pt x="2588" y="91"/>
                      <a:pt x="2400" y="0"/>
                      <a:pt x="220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09" name="Google Shape;1309;p40"/>
              <p:cNvSpPr/>
              <p:nvPr/>
            </p:nvSpPr>
            <p:spPr>
              <a:xfrm>
                <a:off x="6814650" y="2499725"/>
                <a:ext cx="76500" cy="54050"/>
              </a:xfrm>
              <a:custGeom>
                <a:rect b="b" l="l" r="r" t="t"/>
                <a:pathLst>
                  <a:path extrusionOk="0" h="2162" w="3060">
                    <a:moveTo>
                      <a:pt x="2399" y="1"/>
                    </a:moveTo>
                    <a:cubicBezTo>
                      <a:pt x="2301" y="1"/>
                      <a:pt x="2199" y="26"/>
                      <a:pt x="2101" y="79"/>
                    </a:cubicBezTo>
                    <a:cubicBezTo>
                      <a:pt x="1530" y="422"/>
                      <a:pt x="959" y="764"/>
                      <a:pt x="366" y="1107"/>
                    </a:cubicBezTo>
                    <a:cubicBezTo>
                      <a:pt x="115" y="1244"/>
                      <a:pt x="1" y="1632"/>
                      <a:pt x="160" y="1883"/>
                    </a:cubicBezTo>
                    <a:cubicBezTo>
                      <a:pt x="270" y="2054"/>
                      <a:pt x="464" y="2162"/>
                      <a:pt x="664" y="2162"/>
                    </a:cubicBezTo>
                    <a:cubicBezTo>
                      <a:pt x="756" y="2162"/>
                      <a:pt x="850" y="2139"/>
                      <a:pt x="936" y="2088"/>
                    </a:cubicBezTo>
                    <a:cubicBezTo>
                      <a:pt x="1530" y="1746"/>
                      <a:pt x="2101" y="1403"/>
                      <a:pt x="2694" y="1061"/>
                    </a:cubicBezTo>
                    <a:cubicBezTo>
                      <a:pt x="2945" y="901"/>
                      <a:pt x="3059" y="536"/>
                      <a:pt x="2899" y="285"/>
                    </a:cubicBezTo>
                    <a:cubicBezTo>
                      <a:pt x="2778" y="102"/>
                      <a:pt x="2595" y="1"/>
                      <a:pt x="239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0" name="Google Shape;1310;p40"/>
              <p:cNvSpPr/>
              <p:nvPr/>
            </p:nvSpPr>
            <p:spPr>
              <a:xfrm>
                <a:off x="6921925" y="2420000"/>
                <a:ext cx="64525" cy="61750"/>
              </a:xfrm>
              <a:custGeom>
                <a:rect b="b" l="l" r="r" t="t"/>
                <a:pathLst>
                  <a:path extrusionOk="0" h="2470" w="2581">
                    <a:moveTo>
                      <a:pt x="2053" y="1"/>
                    </a:moveTo>
                    <a:cubicBezTo>
                      <a:pt x="2039" y="1"/>
                      <a:pt x="2024" y="2"/>
                      <a:pt x="2009" y="4"/>
                    </a:cubicBezTo>
                    <a:cubicBezTo>
                      <a:pt x="1850" y="4"/>
                      <a:pt x="1713" y="50"/>
                      <a:pt x="1599" y="164"/>
                    </a:cubicBezTo>
                    <a:cubicBezTo>
                      <a:pt x="1165" y="644"/>
                      <a:pt x="686" y="1100"/>
                      <a:pt x="161" y="1511"/>
                    </a:cubicBezTo>
                    <a:cubicBezTo>
                      <a:pt x="46" y="1579"/>
                      <a:pt x="1" y="1785"/>
                      <a:pt x="1" y="1899"/>
                    </a:cubicBezTo>
                    <a:cubicBezTo>
                      <a:pt x="1" y="2036"/>
                      <a:pt x="69" y="2218"/>
                      <a:pt x="161" y="2310"/>
                    </a:cubicBezTo>
                    <a:cubicBezTo>
                      <a:pt x="275" y="2401"/>
                      <a:pt x="412" y="2470"/>
                      <a:pt x="571" y="2470"/>
                    </a:cubicBezTo>
                    <a:cubicBezTo>
                      <a:pt x="617" y="2470"/>
                      <a:pt x="663" y="2470"/>
                      <a:pt x="708" y="2447"/>
                    </a:cubicBezTo>
                    <a:cubicBezTo>
                      <a:pt x="823" y="2424"/>
                      <a:pt x="891" y="2378"/>
                      <a:pt x="982" y="2310"/>
                    </a:cubicBezTo>
                    <a:cubicBezTo>
                      <a:pt x="1484" y="1899"/>
                      <a:pt x="1964" y="1465"/>
                      <a:pt x="2397" y="963"/>
                    </a:cubicBezTo>
                    <a:cubicBezTo>
                      <a:pt x="2512" y="872"/>
                      <a:pt x="2580" y="735"/>
                      <a:pt x="2580" y="575"/>
                    </a:cubicBezTo>
                    <a:cubicBezTo>
                      <a:pt x="2580" y="438"/>
                      <a:pt x="2512" y="256"/>
                      <a:pt x="2397" y="164"/>
                    </a:cubicBezTo>
                    <a:cubicBezTo>
                      <a:pt x="2316" y="83"/>
                      <a:pt x="2179" y="1"/>
                      <a:pt x="20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1" name="Google Shape;1311;p40"/>
              <p:cNvSpPr/>
              <p:nvPr/>
            </p:nvSpPr>
            <p:spPr>
              <a:xfrm>
                <a:off x="7018950" y="2307550"/>
                <a:ext cx="50800" cy="71625"/>
              </a:xfrm>
              <a:custGeom>
                <a:rect b="b" l="l" r="r" t="t"/>
                <a:pathLst>
                  <a:path extrusionOk="0" h="2865" w="2032">
                    <a:moveTo>
                      <a:pt x="1413" y="1"/>
                    </a:moveTo>
                    <a:cubicBezTo>
                      <a:pt x="1219" y="1"/>
                      <a:pt x="1025" y="87"/>
                      <a:pt x="936" y="280"/>
                    </a:cubicBezTo>
                    <a:cubicBezTo>
                      <a:pt x="662" y="850"/>
                      <a:pt x="388" y="1444"/>
                      <a:pt x="91" y="2014"/>
                    </a:cubicBezTo>
                    <a:cubicBezTo>
                      <a:pt x="23" y="2151"/>
                      <a:pt x="0" y="2311"/>
                      <a:pt x="46" y="2448"/>
                    </a:cubicBezTo>
                    <a:cubicBezTo>
                      <a:pt x="91" y="2585"/>
                      <a:pt x="183" y="2722"/>
                      <a:pt x="297" y="2791"/>
                    </a:cubicBezTo>
                    <a:cubicBezTo>
                      <a:pt x="393" y="2839"/>
                      <a:pt x="504" y="2864"/>
                      <a:pt x="612" y="2864"/>
                    </a:cubicBezTo>
                    <a:cubicBezTo>
                      <a:pt x="813" y="2864"/>
                      <a:pt x="1007" y="2777"/>
                      <a:pt x="1096" y="2585"/>
                    </a:cubicBezTo>
                    <a:cubicBezTo>
                      <a:pt x="1370" y="2014"/>
                      <a:pt x="1644" y="1444"/>
                      <a:pt x="1917" y="850"/>
                    </a:cubicBezTo>
                    <a:cubicBezTo>
                      <a:pt x="1986" y="713"/>
                      <a:pt x="2032" y="576"/>
                      <a:pt x="1986" y="417"/>
                    </a:cubicBezTo>
                    <a:cubicBezTo>
                      <a:pt x="1940" y="280"/>
                      <a:pt x="1849" y="143"/>
                      <a:pt x="1712" y="74"/>
                    </a:cubicBezTo>
                    <a:cubicBezTo>
                      <a:pt x="1624" y="26"/>
                      <a:pt x="1518" y="1"/>
                      <a:pt x="141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2" name="Google Shape;1312;p40"/>
              <p:cNvSpPr/>
              <p:nvPr/>
            </p:nvSpPr>
            <p:spPr>
              <a:xfrm>
                <a:off x="7068575" y="2186900"/>
                <a:ext cx="42825" cy="76700"/>
              </a:xfrm>
              <a:custGeom>
                <a:rect b="b" l="l" r="r" t="t"/>
                <a:pathLst>
                  <a:path extrusionOk="0" h="3068" w="1713">
                    <a:moveTo>
                      <a:pt x="1116" y="0"/>
                    </a:moveTo>
                    <a:cubicBezTo>
                      <a:pt x="860" y="0"/>
                      <a:pt x="607" y="153"/>
                      <a:pt x="549" y="404"/>
                    </a:cubicBezTo>
                    <a:cubicBezTo>
                      <a:pt x="389" y="1066"/>
                      <a:pt x="229" y="1705"/>
                      <a:pt x="69" y="2344"/>
                    </a:cubicBezTo>
                    <a:cubicBezTo>
                      <a:pt x="1" y="2641"/>
                      <a:pt x="161" y="2983"/>
                      <a:pt x="480" y="3051"/>
                    </a:cubicBezTo>
                    <a:cubicBezTo>
                      <a:pt x="526" y="3062"/>
                      <a:pt x="573" y="3067"/>
                      <a:pt x="619" y="3067"/>
                    </a:cubicBezTo>
                    <a:cubicBezTo>
                      <a:pt x="870" y="3067"/>
                      <a:pt x="1111" y="2914"/>
                      <a:pt x="1188" y="2663"/>
                    </a:cubicBezTo>
                    <a:lnTo>
                      <a:pt x="1644" y="723"/>
                    </a:lnTo>
                    <a:cubicBezTo>
                      <a:pt x="1713" y="427"/>
                      <a:pt x="1553" y="84"/>
                      <a:pt x="1256" y="16"/>
                    </a:cubicBezTo>
                    <a:cubicBezTo>
                      <a:pt x="1210" y="5"/>
                      <a:pt x="1163" y="0"/>
                      <a:pt x="111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3" name="Google Shape;1313;p40"/>
              <p:cNvSpPr/>
              <p:nvPr/>
            </p:nvSpPr>
            <p:spPr>
              <a:xfrm>
                <a:off x="7097125" y="2266025"/>
                <a:ext cx="45100" cy="79475"/>
              </a:xfrm>
              <a:custGeom>
                <a:rect b="b" l="l" r="r" t="t"/>
                <a:pathLst>
                  <a:path extrusionOk="0" h="3179" w="1804">
                    <a:moveTo>
                      <a:pt x="1210" y="1"/>
                    </a:moveTo>
                    <a:cubicBezTo>
                      <a:pt x="890" y="23"/>
                      <a:pt x="662" y="252"/>
                      <a:pt x="639" y="571"/>
                    </a:cubicBezTo>
                    <a:cubicBezTo>
                      <a:pt x="639" y="640"/>
                      <a:pt x="639" y="708"/>
                      <a:pt x="616" y="777"/>
                    </a:cubicBezTo>
                    <a:cubicBezTo>
                      <a:pt x="571" y="1051"/>
                      <a:pt x="525" y="1324"/>
                      <a:pt x="434" y="1598"/>
                    </a:cubicBezTo>
                    <a:cubicBezTo>
                      <a:pt x="388" y="1735"/>
                      <a:pt x="343" y="1872"/>
                      <a:pt x="297" y="2009"/>
                    </a:cubicBezTo>
                    <a:cubicBezTo>
                      <a:pt x="274" y="2055"/>
                      <a:pt x="251" y="2078"/>
                      <a:pt x="251" y="2123"/>
                    </a:cubicBezTo>
                    <a:cubicBezTo>
                      <a:pt x="206" y="2192"/>
                      <a:pt x="183" y="2260"/>
                      <a:pt x="137" y="2329"/>
                    </a:cubicBezTo>
                    <a:cubicBezTo>
                      <a:pt x="0" y="2603"/>
                      <a:pt x="69" y="2968"/>
                      <a:pt x="343" y="3105"/>
                    </a:cubicBezTo>
                    <a:cubicBezTo>
                      <a:pt x="431" y="3153"/>
                      <a:pt x="536" y="3179"/>
                      <a:pt x="642" y="3179"/>
                    </a:cubicBezTo>
                    <a:cubicBezTo>
                      <a:pt x="836" y="3179"/>
                      <a:pt x="1030" y="3092"/>
                      <a:pt x="1119" y="2899"/>
                    </a:cubicBezTo>
                    <a:cubicBezTo>
                      <a:pt x="1507" y="2169"/>
                      <a:pt x="1712" y="1393"/>
                      <a:pt x="1781" y="571"/>
                    </a:cubicBezTo>
                    <a:cubicBezTo>
                      <a:pt x="1803" y="275"/>
                      <a:pt x="1507" y="1"/>
                      <a:pt x="121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4" name="Google Shape;1314;p40"/>
              <p:cNvSpPr/>
              <p:nvPr/>
            </p:nvSpPr>
            <p:spPr>
              <a:xfrm>
                <a:off x="7011525" y="2425225"/>
                <a:ext cx="58800" cy="64650"/>
              </a:xfrm>
              <a:custGeom>
                <a:rect b="b" l="l" r="r" t="t"/>
                <a:pathLst>
                  <a:path extrusionOk="0" h="2586" w="2352">
                    <a:moveTo>
                      <a:pt x="1686" y="0"/>
                    </a:moveTo>
                    <a:cubicBezTo>
                      <a:pt x="1438" y="0"/>
                      <a:pt x="1236" y="167"/>
                      <a:pt x="1142" y="412"/>
                    </a:cubicBezTo>
                    <a:cubicBezTo>
                      <a:pt x="1142" y="457"/>
                      <a:pt x="1119" y="503"/>
                      <a:pt x="1096" y="549"/>
                    </a:cubicBezTo>
                    <a:cubicBezTo>
                      <a:pt x="1028" y="708"/>
                      <a:pt x="936" y="868"/>
                      <a:pt x="822" y="1028"/>
                    </a:cubicBezTo>
                    <a:cubicBezTo>
                      <a:pt x="708" y="1165"/>
                      <a:pt x="571" y="1302"/>
                      <a:pt x="411" y="1416"/>
                    </a:cubicBezTo>
                    <a:cubicBezTo>
                      <a:pt x="388" y="1462"/>
                      <a:pt x="343" y="1485"/>
                      <a:pt x="297" y="1507"/>
                    </a:cubicBezTo>
                    <a:cubicBezTo>
                      <a:pt x="160" y="1599"/>
                      <a:pt x="69" y="1713"/>
                      <a:pt x="23" y="1850"/>
                    </a:cubicBezTo>
                    <a:cubicBezTo>
                      <a:pt x="0" y="1987"/>
                      <a:pt x="0" y="2169"/>
                      <a:pt x="92" y="2306"/>
                    </a:cubicBezTo>
                    <a:cubicBezTo>
                      <a:pt x="201" y="2478"/>
                      <a:pt x="395" y="2585"/>
                      <a:pt x="595" y="2585"/>
                    </a:cubicBezTo>
                    <a:cubicBezTo>
                      <a:pt x="687" y="2585"/>
                      <a:pt x="781" y="2562"/>
                      <a:pt x="868" y="2512"/>
                    </a:cubicBezTo>
                    <a:cubicBezTo>
                      <a:pt x="1530" y="2078"/>
                      <a:pt x="2009" y="1462"/>
                      <a:pt x="2260" y="708"/>
                    </a:cubicBezTo>
                    <a:cubicBezTo>
                      <a:pt x="2351" y="435"/>
                      <a:pt x="2146" y="92"/>
                      <a:pt x="1849" y="24"/>
                    </a:cubicBezTo>
                    <a:cubicBezTo>
                      <a:pt x="1793" y="8"/>
                      <a:pt x="1738" y="0"/>
                      <a:pt x="168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5" name="Google Shape;1315;p40"/>
              <p:cNvSpPr/>
              <p:nvPr/>
            </p:nvSpPr>
            <p:spPr>
              <a:xfrm>
                <a:off x="6885400" y="2530500"/>
                <a:ext cx="77075" cy="63675"/>
              </a:xfrm>
              <a:custGeom>
                <a:rect b="b" l="l" r="r" t="t"/>
                <a:pathLst>
                  <a:path extrusionOk="0" h="2547" w="3083">
                    <a:moveTo>
                      <a:pt x="2433" y="1"/>
                    </a:moveTo>
                    <a:cubicBezTo>
                      <a:pt x="2292" y="1"/>
                      <a:pt x="2153" y="53"/>
                      <a:pt x="2055" y="172"/>
                    </a:cubicBezTo>
                    <a:cubicBezTo>
                      <a:pt x="1918" y="309"/>
                      <a:pt x="1781" y="446"/>
                      <a:pt x="1644" y="583"/>
                    </a:cubicBezTo>
                    <a:cubicBezTo>
                      <a:pt x="1576" y="652"/>
                      <a:pt x="1507" y="697"/>
                      <a:pt x="1439" y="766"/>
                    </a:cubicBezTo>
                    <a:cubicBezTo>
                      <a:pt x="1393" y="811"/>
                      <a:pt x="1348" y="834"/>
                      <a:pt x="1302" y="857"/>
                    </a:cubicBezTo>
                    <a:cubicBezTo>
                      <a:pt x="1302" y="880"/>
                      <a:pt x="1302" y="880"/>
                      <a:pt x="1302" y="880"/>
                    </a:cubicBezTo>
                    <a:lnTo>
                      <a:pt x="1279" y="880"/>
                    </a:lnTo>
                    <a:cubicBezTo>
                      <a:pt x="982" y="1108"/>
                      <a:pt x="640" y="1314"/>
                      <a:pt x="298" y="1473"/>
                    </a:cubicBezTo>
                    <a:cubicBezTo>
                      <a:pt x="161" y="1542"/>
                      <a:pt x="69" y="1702"/>
                      <a:pt x="24" y="1816"/>
                    </a:cubicBezTo>
                    <a:cubicBezTo>
                      <a:pt x="1" y="1953"/>
                      <a:pt x="1" y="2135"/>
                      <a:pt x="92" y="2272"/>
                    </a:cubicBezTo>
                    <a:cubicBezTo>
                      <a:pt x="214" y="2455"/>
                      <a:pt x="386" y="2546"/>
                      <a:pt x="576" y="2546"/>
                    </a:cubicBezTo>
                    <a:cubicBezTo>
                      <a:pt x="671" y="2546"/>
                      <a:pt x="769" y="2523"/>
                      <a:pt x="868" y="2478"/>
                    </a:cubicBezTo>
                    <a:cubicBezTo>
                      <a:pt x="1622" y="2112"/>
                      <a:pt x="2306" y="1587"/>
                      <a:pt x="2854" y="971"/>
                    </a:cubicBezTo>
                    <a:cubicBezTo>
                      <a:pt x="3060" y="743"/>
                      <a:pt x="3082" y="378"/>
                      <a:pt x="2854" y="172"/>
                    </a:cubicBezTo>
                    <a:cubicBezTo>
                      <a:pt x="2746" y="65"/>
                      <a:pt x="2588" y="1"/>
                      <a:pt x="243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6" name="Google Shape;1316;p40"/>
              <p:cNvSpPr/>
              <p:nvPr/>
            </p:nvSpPr>
            <p:spPr>
              <a:xfrm>
                <a:off x="6777575" y="2605100"/>
                <a:ext cx="68500" cy="43750"/>
              </a:xfrm>
              <a:custGeom>
                <a:rect b="b" l="l" r="r" t="t"/>
                <a:pathLst>
                  <a:path extrusionOk="0" h="1750" w="2740">
                    <a:moveTo>
                      <a:pt x="2119" y="0"/>
                    </a:moveTo>
                    <a:cubicBezTo>
                      <a:pt x="2075" y="0"/>
                      <a:pt x="2030" y="6"/>
                      <a:pt x="1986" y="19"/>
                    </a:cubicBezTo>
                    <a:cubicBezTo>
                      <a:pt x="1484" y="224"/>
                      <a:pt x="959" y="430"/>
                      <a:pt x="457" y="635"/>
                    </a:cubicBezTo>
                    <a:cubicBezTo>
                      <a:pt x="297" y="681"/>
                      <a:pt x="183" y="749"/>
                      <a:pt x="114" y="886"/>
                    </a:cubicBezTo>
                    <a:cubicBezTo>
                      <a:pt x="46" y="1023"/>
                      <a:pt x="0" y="1206"/>
                      <a:pt x="46" y="1343"/>
                    </a:cubicBezTo>
                    <a:cubicBezTo>
                      <a:pt x="91" y="1479"/>
                      <a:pt x="183" y="1594"/>
                      <a:pt x="320" y="1685"/>
                    </a:cubicBezTo>
                    <a:cubicBezTo>
                      <a:pt x="400" y="1717"/>
                      <a:pt x="515" y="1749"/>
                      <a:pt x="624" y="1749"/>
                    </a:cubicBezTo>
                    <a:cubicBezTo>
                      <a:pt x="669" y="1749"/>
                      <a:pt x="713" y="1744"/>
                      <a:pt x="753" y="1731"/>
                    </a:cubicBezTo>
                    <a:cubicBezTo>
                      <a:pt x="1278" y="1525"/>
                      <a:pt x="1780" y="1320"/>
                      <a:pt x="2305" y="1137"/>
                    </a:cubicBezTo>
                    <a:cubicBezTo>
                      <a:pt x="2442" y="1069"/>
                      <a:pt x="2556" y="1000"/>
                      <a:pt x="2648" y="863"/>
                    </a:cubicBezTo>
                    <a:cubicBezTo>
                      <a:pt x="2716" y="749"/>
                      <a:pt x="2739" y="566"/>
                      <a:pt x="2693" y="430"/>
                    </a:cubicBezTo>
                    <a:cubicBezTo>
                      <a:pt x="2648" y="293"/>
                      <a:pt x="2556" y="156"/>
                      <a:pt x="2442" y="87"/>
                    </a:cubicBezTo>
                    <a:cubicBezTo>
                      <a:pt x="2344" y="38"/>
                      <a:pt x="2233" y="0"/>
                      <a:pt x="211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7" name="Google Shape;1317;p40"/>
              <p:cNvSpPr/>
              <p:nvPr/>
            </p:nvSpPr>
            <p:spPr>
              <a:xfrm>
                <a:off x="6858600" y="2627675"/>
                <a:ext cx="78775" cy="57925"/>
              </a:xfrm>
              <a:custGeom>
                <a:rect b="b" l="l" r="r" t="t"/>
                <a:pathLst>
                  <a:path extrusionOk="0" h="2317" w="3151">
                    <a:moveTo>
                      <a:pt x="2464" y="1"/>
                    </a:moveTo>
                    <a:cubicBezTo>
                      <a:pt x="2372" y="1"/>
                      <a:pt x="2278" y="24"/>
                      <a:pt x="2191" y="74"/>
                    </a:cubicBezTo>
                    <a:lnTo>
                      <a:pt x="388" y="1238"/>
                    </a:lnTo>
                    <a:cubicBezTo>
                      <a:pt x="137" y="1421"/>
                      <a:pt x="0" y="1763"/>
                      <a:pt x="183" y="2037"/>
                    </a:cubicBezTo>
                    <a:cubicBezTo>
                      <a:pt x="292" y="2209"/>
                      <a:pt x="486" y="2316"/>
                      <a:pt x="686" y="2316"/>
                    </a:cubicBezTo>
                    <a:cubicBezTo>
                      <a:pt x="778" y="2316"/>
                      <a:pt x="872" y="2293"/>
                      <a:pt x="959" y="2243"/>
                    </a:cubicBezTo>
                    <a:lnTo>
                      <a:pt x="2762" y="1056"/>
                    </a:lnTo>
                    <a:cubicBezTo>
                      <a:pt x="3013" y="896"/>
                      <a:pt x="3150" y="554"/>
                      <a:pt x="2968" y="280"/>
                    </a:cubicBezTo>
                    <a:cubicBezTo>
                      <a:pt x="2858" y="108"/>
                      <a:pt x="2664" y="1"/>
                      <a:pt x="246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8" name="Google Shape;1318;p40"/>
              <p:cNvSpPr/>
              <p:nvPr/>
            </p:nvSpPr>
            <p:spPr>
              <a:xfrm>
                <a:off x="6997825" y="2522725"/>
                <a:ext cx="65650" cy="69800"/>
              </a:xfrm>
              <a:custGeom>
                <a:rect b="b" l="l" r="r" t="t"/>
                <a:pathLst>
                  <a:path extrusionOk="0" h="2792" w="2626">
                    <a:moveTo>
                      <a:pt x="2099" y="0"/>
                    </a:moveTo>
                    <a:cubicBezTo>
                      <a:pt x="2084" y="0"/>
                      <a:pt x="2069" y="2"/>
                      <a:pt x="2055" y="4"/>
                    </a:cubicBezTo>
                    <a:cubicBezTo>
                      <a:pt x="1918" y="4"/>
                      <a:pt x="1735" y="50"/>
                      <a:pt x="1644" y="164"/>
                    </a:cubicBezTo>
                    <a:cubicBezTo>
                      <a:pt x="1188" y="734"/>
                      <a:pt x="731" y="1282"/>
                      <a:pt x="229" y="1830"/>
                    </a:cubicBezTo>
                    <a:cubicBezTo>
                      <a:pt x="23" y="2035"/>
                      <a:pt x="1" y="2423"/>
                      <a:pt x="229" y="2629"/>
                    </a:cubicBezTo>
                    <a:cubicBezTo>
                      <a:pt x="346" y="2734"/>
                      <a:pt x="499" y="2792"/>
                      <a:pt x="648" y="2792"/>
                    </a:cubicBezTo>
                    <a:cubicBezTo>
                      <a:pt x="790" y="2792"/>
                      <a:pt x="928" y="2740"/>
                      <a:pt x="1028" y="2629"/>
                    </a:cubicBezTo>
                    <a:cubicBezTo>
                      <a:pt x="1530" y="2104"/>
                      <a:pt x="2009" y="1533"/>
                      <a:pt x="2443" y="963"/>
                    </a:cubicBezTo>
                    <a:cubicBezTo>
                      <a:pt x="2557" y="849"/>
                      <a:pt x="2625" y="734"/>
                      <a:pt x="2625" y="575"/>
                    </a:cubicBezTo>
                    <a:cubicBezTo>
                      <a:pt x="2625" y="415"/>
                      <a:pt x="2557" y="255"/>
                      <a:pt x="2443" y="164"/>
                    </a:cubicBezTo>
                    <a:cubicBezTo>
                      <a:pt x="2361" y="82"/>
                      <a:pt x="2225" y="0"/>
                      <a:pt x="209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9" name="Google Shape;1319;p40"/>
              <p:cNvSpPr/>
              <p:nvPr/>
            </p:nvSpPr>
            <p:spPr>
              <a:xfrm>
                <a:off x="7096550" y="2366250"/>
                <a:ext cx="62800" cy="91975"/>
              </a:xfrm>
              <a:custGeom>
                <a:rect b="b" l="l" r="r" t="t"/>
                <a:pathLst>
                  <a:path extrusionOk="0" h="3679" w="2512">
                    <a:moveTo>
                      <a:pt x="1948" y="0"/>
                    </a:moveTo>
                    <a:cubicBezTo>
                      <a:pt x="1694" y="0"/>
                      <a:pt x="1407" y="140"/>
                      <a:pt x="1347" y="420"/>
                    </a:cubicBezTo>
                    <a:cubicBezTo>
                      <a:pt x="1301" y="648"/>
                      <a:pt x="1256" y="853"/>
                      <a:pt x="1164" y="1082"/>
                    </a:cubicBezTo>
                    <a:cubicBezTo>
                      <a:pt x="1164" y="1127"/>
                      <a:pt x="1142" y="1196"/>
                      <a:pt x="1119" y="1241"/>
                    </a:cubicBezTo>
                    <a:cubicBezTo>
                      <a:pt x="1096" y="1264"/>
                      <a:pt x="1096" y="1333"/>
                      <a:pt x="1073" y="1378"/>
                    </a:cubicBezTo>
                    <a:cubicBezTo>
                      <a:pt x="1073" y="1365"/>
                      <a:pt x="1073" y="1352"/>
                      <a:pt x="1069" y="1352"/>
                    </a:cubicBezTo>
                    <a:cubicBezTo>
                      <a:pt x="1066" y="1352"/>
                      <a:pt x="1060" y="1359"/>
                      <a:pt x="1050" y="1378"/>
                    </a:cubicBezTo>
                    <a:cubicBezTo>
                      <a:pt x="1050" y="1401"/>
                      <a:pt x="1028" y="1424"/>
                      <a:pt x="1028" y="1470"/>
                    </a:cubicBezTo>
                    <a:cubicBezTo>
                      <a:pt x="1005" y="1515"/>
                      <a:pt x="959" y="1584"/>
                      <a:pt x="936" y="1629"/>
                    </a:cubicBezTo>
                    <a:cubicBezTo>
                      <a:pt x="845" y="1835"/>
                      <a:pt x="731" y="2040"/>
                      <a:pt x="594" y="2223"/>
                    </a:cubicBezTo>
                    <a:cubicBezTo>
                      <a:pt x="525" y="2314"/>
                      <a:pt x="480" y="2406"/>
                      <a:pt x="411" y="2497"/>
                    </a:cubicBezTo>
                    <a:cubicBezTo>
                      <a:pt x="402" y="2506"/>
                      <a:pt x="389" y="2523"/>
                      <a:pt x="380" y="2536"/>
                    </a:cubicBezTo>
                    <a:lnTo>
                      <a:pt x="380" y="2536"/>
                    </a:lnTo>
                    <a:cubicBezTo>
                      <a:pt x="372" y="2547"/>
                      <a:pt x="366" y="2558"/>
                      <a:pt x="366" y="2565"/>
                    </a:cubicBezTo>
                    <a:cubicBezTo>
                      <a:pt x="320" y="2611"/>
                      <a:pt x="274" y="2657"/>
                      <a:pt x="229" y="2702"/>
                    </a:cubicBezTo>
                    <a:cubicBezTo>
                      <a:pt x="46" y="2931"/>
                      <a:pt x="0" y="3296"/>
                      <a:pt x="229" y="3524"/>
                    </a:cubicBezTo>
                    <a:cubicBezTo>
                      <a:pt x="349" y="3620"/>
                      <a:pt x="514" y="3679"/>
                      <a:pt x="673" y="3679"/>
                    </a:cubicBezTo>
                    <a:cubicBezTo>
                      <a:pt x="815" y="3679"/>
                      <a:pt x="953" y="3632"/>
                      <a:pt x="1050" y="3524"/>
                    </a:cubicBezTo>
                    <a:cubicBezTo>
                      <a:pt x="1735" y="2725"/>
                      <a:pt x="2237" y="1766"/>
                      <a:pt x="2465" y="716"/>
                    </a:cubicBezTo>
                    <a:cubicBezTo>
                      <a:pt x="2511" y="420"/>
                      <a:pt x="2374" y="100"/>
                      <a:pt x="2055" y="9"/>
                    </a:cubicBezTo>
                    <a:cubicBezTo>
                      <a:pt x="2020" y="3"/>
                      <a:pt x="1985" y="0"/>
                      <a:pt x="1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320" name="Google Shape;1320;p40"/>
            <p:cNvGrpSpPr/>
            <p:nvPr/>
          </p:nvGrpSpPr>
          <p:grpSpPr>
            <a:xfrm>
              <a:off x="6958450" y="3653900"/>
              <a:ext cx="334425" cy="116300"/>
              <a:chOff x="6958450" y="3653900"/>
              <a:chExt cx="334425" cy="116300"/>
            </a:xfrm>
          </p:grpSpPr>
          <p:sp>
            <p:nvSpPr>
              <p:cNvPr id="1321" name="Google Shape;1321;p40"/>
              <p:cNvSpPr/>
              <p:nvPr/>
            </p:nvSpPr>
            <p:spPr>
              <a:xfrm>
                <a:off x="6958450" y="3674500"/>
                <a:ext cx="69075" cy="56250"/>
              </a:xfrm>
              <a:custGeom>
                <a:rect b="b" l="l" r="r" t="t"/>
                <a:pathLst>
                  <a:path extrusionOk="0" h="2250" w="2763">
                    <a:moveTo>
                      <a:pt x="637" y="0"/>
                    </a:moveTo>
                    <a:cubicBezTo>
                      <a:pt x="486" y="0"/>
                      <a:pt x="332" y="51"/>
                      <a:pt x="229" y="154"/>
                    </a:cubicBezTo>
                    <a:cubicBezTo>
                      <a:pt x="1" y="405"/>
                      <a:pt x="23" y="725"/>
                      <a:pt x="229" y="976"/>
                    </a:cubicBezTo>
                    <a:cubicBezTo>
                      <a:pt x="480" y="1250"/>
                      <a:pt x="754" y="1501"/>
                      <a:pt x="1051" y="1706"/>
                    </a:cubicBezTo>
                    <a:cubicBezTo>
                      <a:pt x="1370" y="1935"/>
                      <a:pt x="1690" y="2094"/>
                      <a:pt x="2032" y="2231"/>
                    </a:cubicBezTo>
                    <a:cubicBezTo>
                      <a:pt x="2070" y="2244"/>
                      <a:pt x="2112" y="2250"/>
                      <a:pt x="2155" y="2250"/>
                    </a:cubicBezTo>
                    <a:cubicBezTo>
                      <a:pt x="2266" y="2250"/>
                      <a:pt x="2384" y="2212"/>
                      <a:pt x="2466" y="2163"/>
                    </a:cubicBezTo>
                    <a:cubicBezTo>
                      <a:pt x="2580" y="2094"/>
                      <a:pt x="2694" y="1957"/>
                      <a:pt x="2740" y="1843"/>
                    </a:cubicBezTo>
                    <a:cubicBezTo>
                      <a:pt x="2763" y="1683"/>
                      <a:pt x="2763" y="1524"/>
                      <a:pt x="2671" y="1387"/>
                    </a:cubicBezTo>
                    <a:lnTo>
                      <a:pt x="2580" y="1273"/>
                    </a:lnTo>
                    <a:cubicBezTo>
                      <a:pt x="2557" y="1227"/>
                      <a:pt x="2489" y="1204"/>
                      <a:pt x="2443" y="1181"/>
                    </a:cubicBezTo>
                    <a:cubicBezTo>
                      <a:pt x="2123" y="1044"/>
                      <a:pt x="1827" y="862"/>
                      <a:pt x="1553" y="656"/>
                    </a:cubicBezTo>
                    <a:cubicBezTo>
                      <a:pt x="1370" y="519"/>
                      <a:pt x="1188" y="337"/>
                      <a:pt x="1028" y="154"/>
                    </a:cubicBezTo>
                    <a:cubicBezTo>
                      <a:pt x="936" y="51"/>
                      <a:pt x="788" y="0"/>
                      <a:pt x="63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2" name="Google Shape;1322;p40"/>
              <p:cNvSpPr/>
              <p:nvPr/>
            </p:nvSpPr>
            <p:spPr>
              <a:xfrm>
                <a:off x="7077725" y="3736650"/>
                <a:ext cx="77050" cy="33550"/>
              </a:xfrm>
              <a:custGeom>
                <a:rect b="b" l="l" r="r" t="t"/>
                <a:pathLst>
                  <a:path extrusionOk="0" h="1342" w="3082">
                    <a:moveTo>
                      <a:pt x="608" y="1"/>
                    </a:moveTo>
                    <a:cubicBezTo>
                      <a:pt x="497" y="1"/>
                      <a:pt x="379" y="38"/>
                      <a:pt x="297" y="88"/>
                    </a:cubicBezTo>
                    <a:cubicBezTo>
                      <a:pt x="160" y="156"/>
                      <a:pt x="46" y="293"/>
                      <a:pt x="23" y="430"/>
                    </a:cubicBezTo>
                    <a:cubicBezTo>
                      <a:pt x="0" y="567"/>
                      <a:pt x="0" y="750"/>
                      <a:pt x="91" y="864"/>
                    </a:cubicBezTo>
                    <a:cubicBezTo>
                      <a:pt x="160" y="1001"/>
                      <a:pt x="274" y="1069"/>
                      <a:pt x="411" y="1138"/>
                    </a:cubicBezTo>
                    <a:cubicBezTo>
                      <a:pt x="778" y="1272"/>
                      <a:pt x="1177" y="1341"/>
                      <a:pt x="1578" y="1341"/>
                    </a:cubicBezTo>
                    <a:cubicBezTo>
                      <a:pt x="1925" y="1341"/>
                      <a:pt x="2274" y="1289"/>
                      <a:pt x="2602" y="1183"/>
                    </a:cubicBezTo>
                    <a:cubicBezTo>
                      <a:pt x="2876" y="1092"/>
                      <a:pt x="3082" y="772"/>
                      <a:pt x="2990" y="476"/>
                    </a:cubicBezTo>
                    <a:cubicBezTo>
                      <a:pt x="2915" y="251"/>
                      <a:pt x="2703" y="58"/>
                      <a:pt x="2453" y="58"/>
                    </a:cubicBezTo>
                    <a:cubicBezTo>
                      <a:pt x="2397" y="58"/>
                      <a:pt x="2340" y="67"/>
                      <a:pt x="2283" y="88"/>
                    </a:cubicBezTo>
                    <a:cubicBezTo>
                      <a:pt x="2146" y="133"/>
                      <a:pt x="2009" y="156"/>
                      <a:pt x="1872" y="179"/>
                    </a:cubicBezTo>
                    <a:cubicBezTo>
                      <a:pt x="1769" y="190"/>
                      <a:pt x="1672" y="196"/>
                      <a:pt x="1575" y="196"/>
                    </a:cubicBezTo>
                    <a:cubicBezTo>
                      <a:pt x="1478" y="196"/>
                      <a:pt x="1381" y="190"/>
                      <a:pt x="1278" y="179"/>
                    </a:cubicBezTo>
                    <a:cubicBezTo>
                      <a:pt x="1096" y="156"/>
                      <a:pt x="913" y="110"/>
                      <a:pt x="731" y="19"/>
                    </a:cubicBezTo>
                    <a:cubicBezTo>
                      <a:pt x="692" y="6"/>
                      <a:pt x="650" y="1"/>
                      <a:pt x="60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3" name="Google Shape;1323;p40"/>
              <p:cNvSpPr/>
              <p:nvPr/>
            </p:nvSpPr>
            <p:spPr>
              <a:xfrm>
                <a:off x="7207250" y="3699750"/>
                <a:ext cx="85625" cy="56800"/>
              </a:xfrm>
              <a:custGeom>
                <a:rect b="b" l="l" r="r" t="t"/>
                <a:pathLst>
                  <a:path extrusionOk="0" h="2272" w="3425">
                    <a:moveTo>
                      <a:pt x="2797" y="0"/>
                    </a:moveTo>
                    <a:cubicBezTo>
                      <a:pt x="2654" y="0"/>
                      <a:pt x="2511" y="57"/>
                      <a:pt x="2397" y="171"/>
                    </a:cubicBezTo>
                    <a:cubicBezTo>
                      <a:pt x="2329" y="240"/>
                      <a:pt x="2237" y="308"/>
                      <a:pt x="2169" y="354"/>
                    </a:cubicBezTo>
                    <a:cubicBezTo>
                      <a:pt x="2146" y="377"/>
                      <a:pt x="2146" y="377"/>
                      <a:pt x="2123" y="400"/>
                    </a:cubicBezTo>
                    <a:cubicBezTo>
                      <a:pt x="2100" y="422"/>
                      <a:pt x="2055" y="445"/>
                      <a:pt x="2032" y="468"/>
                    </a:cubicBezTo>
                    <a:cubicBezTo>
                      <a:pt x="1849" y="582"/>
                      <a:pt x="1690" y="696"/>
                      <a:pt x="1507" y="788"/>
                    </a:cubicBezTo>
                    <a:cubicBezTo>
                      <a:pt x="1416" y="833"/>
                      <a:pt x="1347" y="879"/>
                      <a:pt x="1256" y="902"/>
                    </a:cubicBezTo>
                    <a:lnTo>
                      <a:pt x="1210" y="925"/>
                    </a:lnTo>
                    <a:cubicBezTo>
                      <a:pt x="1165" y="947"/>
                      <a:pt x="1119" y="970"/>
                      <a:pt x="1073" y="993"/>
                    </a:cubicBezTo>
                    <a:cubicBezTo>
                      <a:pt x="891" y="1061"/>
                      <a:pt x="685" y="1107"/>
                      <a:pt x="503" y="1153"/>
                    </a:cubicBezTo>
                    <a:cubicBezTo>
                      <a:pt x="206" y="1221"/>
                      <a:pt x="0" y="1564"/>
                      <a:pt x="92" y="1860"/>
                    </a:cubicBezTo>
                    <a:cubicBezTo>
                      <a:pt x="167" y="2105"/>
                      <a:pt x="382" y="2272"/>
                      <a:pt x="634" y="2272"/>
                    </a:cubicBezTo>
                    <a:cubicBezTo>
                      <a:pt x="688" y="2272"/>
                      <a:pt x="743" y="2264"/>
                      <a:pt x="799" y="2248"/>
                    </a:cubicBezTo>
                    <a:cubicBezTo>
                      <a:pt x="1690" y="2043"/>
                      <a:pt x="2534" y="1586"/>
                      <a:pt x="3196" y="970"/>
                    </a:cubicBezTo>
                    <a:cubicBezTo>
                      <a:pt x="3424" y="765"/>
                      <a:pt x="3424" y="377"/>
                      <a:pt x="3196" y="171"/>
                    </a:cubicBezTo>
                    <a:cubicBezTo>
                      <a:pt x="3082" y="57"/>
                      <a:pt x="2939" y="0"/>
                      <a:pt x="279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4" name="Google Shape;1324;p40"/>
              <p:cNvSpPr/>
              <p:nvPr/>
            </p:nvSpPr>
            <p:spPr>
              <a:xfrm>
                <a:off x="7141625" y="3658950"/>
                <a:ext cx="79925" cy="43600"/>
              </a:xfrm>
              <a:custGeom>
                <a:rect b="b" l="l" r="r" t="t"/>
                <a:pathLst>
                  <a:path extrusionOk="0" h="1744" w="3197">
                    <a:moveTo>
                      <a:pt x="2558" y="0"/>
                    </a:moveTo>
                    <a:cubicBezTo>
                      <a:pt x="2461" y="0"/>
                      <a:pt x="2359" y="23"/>
                      <a:pt x="2260" y="69"/>
                    </a:cubicBezTo>
                    <a:cubicBezTo>
                      <a:pt x="2192" y="114"/>
                      <a:pt x="2123" y="137"/>
                      <a:pt x="2032" y="183"/>
                    </a:cubicBezTo>
                    <a:cubicBezTo>
                      <a:pt x="2009" y="206"/>
                      <a:pt x="1986" y="206"/>
                      <a:pt x="1941" y="228"/>
                    </a:cubicBezTo>
                    <a:lnTo>
                      <a:pt x="1918" y="228"/>
                    </a:lnTo>
                    <a:cubicBezTo>
                      <a:pt x="1758" y="297"/>
                      <a:pt x="1598" y="365"/>
                      <a:pt x="1439" y="411"/>
                    </a:cubicBezTo>
                    <a:cubicBezTo>
                      <a:pt x="1119" y="502"/>
                      <a:pt x="777" y="571"/>
                      <a:pt x="457" y="616"/>
                    </a:cubicBezTo>
                    <a:cubicBezTo>
                      <a:pt x="320" y="639"/>
                      <a:pt x="183" y="776"/>
                      <a:pt x="115" y="890"/>
                    </a:cubicBezTo>
                    <a:cubicBezTo>
                      <a:pt x="46" y="1004"/>
                      <a:pt x="1" y="1187"/>
                      <a:pt x="46" y="1324"/>
                    </a:cubicBezTo>
                    <a:cubicBezTo>
                      <a:pt x="92" y="1461"/>
                      <a:pt x="183" y="1598"/>
                      <a:pt x="320" y="1666"/>
                    </a:cubicBezTo>
                    <a:cubicBezTo>
                      <a:pt x="423" y="1718"/>
                      <a:pt x="526" y="1743"/>
                      <a:pt x="638" y="1743"/>
                    </a:cubicBezTo>
                    <a:cubicBezTo>
                      <a:pt x="675" y="1743"/>
                      <a:pt x="714" y="1741"/>
                      <a:pt x="754" y="1735"/>
                    </a:cubicBezTo>
                    <a:cubicBezTo>
                      <a:pt x="1484" y="1621"/>
                      <a:pt x="2192" y="1392"/>
                      <a:pt x="2831" y="1050"/>
                    </a:cubicBezTo>
                    <a:cubicBezTo>
                      <a:pt x="3105" y="913"/>
                      <a:pt x="3196" y="525"/>
                      <a:pt x="3036" y="274"/>
                    </a:cubicBezTo>
                    <a:cubicBezTo>
                      <a:pt x="2930" y="91"/>
                      <a:pt x="2752" y="0"/>
                      <a:pt x="25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5" name="Google Shape;1325;p40"/>
              <p:cNvSpPr/>
              <p:nvPr/>
            </p:nvSpPr>
            <p:spPr>
              <a:xfrm>
                <a:off x="7029200" y="3653900"/>
                <a:ext cx="62775" cy="35900"/>
              </a:xfrm>
              <a:custGeom>
                <a:rect b="b" l="l" r="r" t="t"/>
                <a:pathLst>
                  <a:path extrusionOk="0" h="1436" w="2511">
                    <a:moveTo>
                      <a:pt x="602" y="1"/>
                    </a:moveTo>
                    <a:cubicBezTo>
                      <a:pt x="493" y="1"/>
                      <a:pt x="378" y="33"/>
                      <a:pt x="298" y="65"/>
                    </a:cubicBezTo>
                    <a:cubicBezTo>
                      <a:pt x="184" y="156"/>
                      <a:pt x="69" y="271"/>
                      <a:pt x="24" y="408"/>
                    </a:cubicBezTo>
                    <a:cubicBezTo>
                      <a:pt x="1" y="567"/>
                      <a:pt x="1" y="727"/>
                      <a:pt x="92" y="864"/>
                    </a:cubicBezTo>
                    <a:cubicBezTo>
                      <a:pt x="115" y="887"/>
                      <a:pt x="138" y="932"/>
                      <a:pt x="184" y="978"/>
                    </a:cubicBezTo>
                    <a:cubicBezTo>
                      <a:pt x="252" y="1047"/>
                      <a:pt x="343" y="1092"/>
                      <a:pt x="435" y="1115"/>
                    </a:cubicBezTo>
                    <a:cubicBezTo>
                      <a:pt x="891" y="1321"/>
                      <a:pt x="1416" y="1412"/>
                      <a:pt x="1918" y="1435"/>
                    </a:cubicBezTo>
                    <a:cubicBezTo>
                      <a:pt x="1929" y="1435"/>
                      <a:pt x="1940" y="1436"/>
                      <a:pt x="1951" y="1436"/>
                    </a:cubicBezTo>
                    <a:cubicBezTo>
                      <a:pt x="2236" y="1436"/>
                      <a:pt x="2511" y="1150"/>
                      <a:pt x="2489" y="864"/>
                    </a:cubicBezTo>
                    <a:cubicBezTo>
                      <a:pt x="2466" y="544"/>
                      <a:pt x="2238" y="316"/>
                      <a:pt x="1918" y="293"/>
                    </a:cubicBezTo>
                    <a:cubicBezTo>
                      <a:pt x="1827" y="293"/>
                      <a:pt x="1759" y="293"/>
                      <a:pt x="1667" y="271"/>
                    </a:cubicBezTo>
                    <a:cubicBezTo>
                      <a:pt x="1348" y="225"/>
                      <a:pt x="1028" y="134"/>
                      <a:pt x="731" y="19"/>
                    </a:cubicBezTo>
                    <a:cubicBezTo>
                      <a:pt x="691" y="6"/>
                      <a:pt x="647" y="1"/>
                      <a:pt x="60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326" name="Google Shape;1326;p40"/>
            <p:cNvGrpSpPr/>
            <p:nvPr/>
          </p:nvGrpSpPr>
          <p:grpSpPr>
            <a:xfrm>
              <a:off x="6208650" y="2868925"/>
              <a:ext cx="204300" cy="433525"/>
              <a:chOff x="6208650" y="2868925"/>
              <a:chExt cx="204300" cy="433525"/>
            </a:xfrm>
          </p:grpSpPr>
          <p:sp>
            <p:nvSpPr>
              <p:cNvPr id="1327" name="Google Shape;1327;p40"/>
              <p:cNvSpPr/>
              <p:nvPr/>
            </p:nvSpPr>
            <p:spPr>
              <a:xfrm>
                <a:off x="6213225" y="2978950"/>
                <a:ext cx="41675" cy="79750"/>
              </a:xfrm>
              <a:custGeom>
                <a:rect b="b" l="l" r="r" t="t"/>
                <a:pathLst>
                  <a:path extrusionOk="0" h="3190" w="1667">
                    <a:moveTo>
                      <a:pt x="1031" y="1"/>
                    </a:moveTo>
                    <a:cubicBezTo>
                      <a:pt x="770" y="1"/>
                      <a:pt x="554" y="171"/>
                      <a:pt x="456" y="426"/>
                    </a:cubicBezTo>
                    <a:cubicBezTo>
                      <a:pt x="228" y="1134"/>
                      <a:pt x="91" y="1887"/>
                      <a:pt x="23" y="2617"/>
                    </a:cubicBezTo>
                    <a:cubicBezTo>
                      <a:pt x="1" y="2903"/>
                      <a:pt x="275" y="3189"/>
                      <a:pt x="561" y="3189"/>
                    </a:cubicBezTo>
                    <a:cubicBezTo>
                      <a:pt x="572" y="3189"/>
                      <a:pt x="582" y="3189"/>
                      <a:pt x="593" y="3188"/>
                    </a:cubicBezTo>
                    <a:cubicBezTo>
                      <a:pt x="913" y="3188"/>
                      <a:pt x="1141" y="2937"/>
                      <a:pt x="1164" y="2617"/>
                    </a:cubicBezTo>
                    <a:cubicBezTo>
                      <a:pt x="1164" y="2480"/>
                      <a:pt x="1187" y="2366"/>
                      <a:pt x="1210" y="2229"/>
                    </a:cubicBezTo>
                    <a:cubicBezTo>
                      <a:pt x="1278" y="1704"/>
                      <a:pt x="1392" y="1225"/>
                      <a:pt x="1575" y="723"/>
                    </a:cubicBezTo>
                    <a:cubicBezTo>
                      <a:pt x="1666" y="449"/>
                      <a:pt x="1461" y="84"/>
                      <a:pt x="1164" y="15"/>
                    </a:cubicBezTo>
                    <a:cubicBezTo>
                      <a:pt x="1119" y="5"/>
                      <a:pt x="1074" y="1"/>
                      <a:pt x="10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8" name="Google Shape;1328;p40"/>
              <p:cNvSpPr/>
              <p:nvPr/>
            </p:nvSpPr>
            <p:spPr>
              <a:xfrm>
                <a:off x="6208650" y="3112275"/>
                <a:ext cx="35400" cy="79900"/>
              </a:xfrm>
              <a:custGeom>
                <a:rect b="b" l="l" r="r" t="t"/>
                <a:pathLst>
                  <a:path extrusionOk="0" h="3196" w="1416">
                    <a:moveTo>
                      <a:pt x="571" y="0"/>
                    </a:moveTo>
                    <a:cubicBezTo>
                      <a:pt x="274" y="23"/>
                      <a:pt x="0" y="252"/>
                      <a:pt x="0" y="571"/>
                    </a:cubicBezTo>
                    <a:cubicBezTo>
                      <a:pt x="0" y="1324"/>
                      <a:pt x="91" y="2055"/>
                      <a:pt x="251" y="2785"/>
                    </a:cubicBezTo>
                    <a:cubicBezTo>
                      <a:pt x="308" y="3014"/>
                      <a:pt x="557" y="3195"/>
                      <a:pt x="810" y="3195"/>
                    </a:cubicBezTo>
                    <a:cubicBezTo>
                      <a:pt x="860" y="3195"/>
                      <a:pt x="910" y="3188"/>
                      <a:pt x="959" y="3173"/>
                    </a:cubicBezTo>
                    <a:cubicBezTo>
                      <a:pt x="1256" y="3082"/>
                      <a:pt x="1415" y="2785"/>
                      <a:pt x="1347" y="2466"/>
                    </a:cubicBezTo>
                    <a:cubicBezTo>
                      <a:pt x="1301" y="2215"/>
                      <a:pt x="1256" y="1963"/>
                      <a:pt x="1210" y="1712"/>
                    </a:cubicBezTo>
                    <a:cubicBezTo>
                      <a:pt x="1164" y="1347"/>
                      <a:pt x="1141" y="959"/>
                      <a:pt x="1141" y="571"/>
                    </a:cubicBezTo>
                    <a:cubicBezTo>
                      <a:pt x="1141" y="274"/>
                      <a:pt x="890" y="0"/>
                      <a:pt x="57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9" name="Google Shape;1329;p40"/>
              <p:cNvSpPr/>
              <p:nvPr/>
            </p:nvSpPr>
            <p:spPr>
              <a:xfrm>
                <a:off x="6255425" y="3235500"/>
                <a:ext cx="75925" cy="66950"/>
              </a:xfrm>
              <a:custGeom>
                <a:rect b="b" l="l" r="r" t="t"/>
                <a:pathLst>
                  <a:path extrusionOk="0" h="2678" w="3037">
                    <a:moveTo>
                      <a:pt x="664" y="1"/>
                    </a:moveTo>
                    <a:cubicBezTo>
                      <a:pt x="562" y="1"/>
                      <a:pt x="454" y="26"/>
                      <a:pt x="366" y="70"/>
                    </a:cubicBezTo>
                    <a:cubicBezTo>
                      <a:pt x="115" y="230"/>
                      <a:pt x="1" y="595"/>
                      <a:pt x="161" y="846"/>
                    </a:cubicBezTo>
                    <a:cubicBezTo>
                      <a:pt x="663" y="1600"/>
                      <a:pt x="1325" y="2216"/>
                      <a:pt x="2101" y="2604"/>
                    </a:cubicBezTo>
                    <a:cubicBezTo>
                      <a:pt x="2197" y="2652"/>
                      <a:pt x="2305" y="2678"/>
                      <a:pt x="2411" y="2678"/>
                    </a:cubicBezTo>
                    <a:cubicBezTo>
                      <a:pt x="2606" y="2678"/>
                      <a:pt x="2796" y="2591"/>
                      <a:pt x="2900" y="2398"/>
                    </a:cubicBezTo>
                    <a:cubicBezTo>
                      <a:pt x="3037" y="2147"/>
                      <a:pt x="2968" y="1759"/>
                      <a:pt x="2694" y="1622"/>
                    </a:cubicBezTo>
                    <a:cubicBezTo>
                      <a:pt x="2466" y="1508"/>
                      <a:pt x="2238" y="1371"/>
                      <a:pt x="2032" y="1211"/>
                    </a:cubicBezTo>
                    <a:cubicBezTo>
                      <a:pt x="1758" y="983"/>
                      <a:pt x="1507" y="732"/>
                      <a:pt x="1279" y="458"/>
                    </a:cubicBezTo>
                    <a:cubicBezTo>
                      <a:pt x="1233" y="413"/>
                      <a:pt x="1188" y="344"/>
                      <a:pt x="1165" y="276"/>
                    </a:cubicBezTo>
                    <a:cubicBezTo>
                      <a:pt x="1074" y="162"/>
                      <a:pt x="960" y="70"/>
                      <a:pt x="823" y="25"/>
                    </a:cubicBezTo>
                    <a:cubicBezTo>
                      <a:pt x="774" y="8"/>
                      <a:pt x="720" y="1"/>
                      <a:pt x="66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0" name="Google Shape;1330;p40"/>
              <p:cNvSpPr/>
              <p:nvPr/>
            </p:nvSpPr>
            <p:spPr>
              <a:xfrm>
                <a:off x="6293100" y="3148225"/>
                <a:ext cx="49675" cy="64500"/>
              </a:xfrm>
              <a:custGeom>
                <a:rect b="b" l="l" r="r" t="t"/>
                <a:pathLst>
                  <a:path extrusionOk="0" h="2580" w="1987">
                    <a:moveTo>
                      <a:pt x="582" y="0"/>
                    </a:moveTo>
                    <a:cubicBezTo>
                      <a:pt x="530" y="0"/>
                      <a:pt x="480" y="8"/>
                      <a:pt x="434" y="23"/>
                    </a:cubicBezTo>
                    <a:cubicBezTo>
                      <a:pt x="297" y="69"/>
                      <a:pt x="160" y="160"/>
                      <a:pt x="92" y="297"/>
                    </a:cubicBezTo>
                    <a:cubicBezTo>
                      <a:pt x="23" y="434"/>
                      <a:pt x="0" y="571"/>
                      <a:pt x="23" y="731"/>
                    </a:cubicBezTo>
                    <a:cubicBezTo>
                      <a:pt x="160" y="1370"/>
                      <a:pt x="502" y="1986"/>
                      <a:pt x="1005" y="2420"/>
                    </a:cubicBezTo>
                    <a:cubicBezTo>
                      <a:pt x="1119" y="2511"/>
                      <a:pt x="1256" y="2580"/>
                      <a:pt x="1415" y="2580"/>
                    </a:cubicBezTo>
                    <a:cubicBezTo>
                      <a:pt x="1552" y="2580"/>
                      <a:pt x="1712" y="2534"/>
                      <a:pt x="1804" y="2420"/>
                    </a:cubicBezTo>
                    <a:cubicBezTo>
                      <a:pt x="1918" y="2306"/>
                      <a:pt x="1986" y="2169"/>
                      <a:pt x="1986" y="2009"/>
                    </a:cubicBezTo>
                    <a:cubicBezTo>
                      <a:pt x="1963" y="1872"/>
                      <a:pt x="1918" y="1712"/>
                      <a:pt x="1804" y="1621"/>
                    </a:cubicBezTo>
                    <a:cubicBezTo>
                      <a:pt x="1689" y="1507"/>
                      <a:pt x="1598" y="1416"/>
                      <a:pt x="1507" y="1279"/>
                    </a:cubicBezTo>
                    <a:cubicBezTo>
                      <a:pt x="1415" y="1165"/>
                      <a:pt x="1324" y="1028"/>
                      <a:pt x="1256" y="868"/>
                    </a:cubicBezTo>
                    <a:cubicBezTo>
                      <a:pt x="1210" y="731"/>
                      <a:pt x="1164" y="571"/>
                      <a:pt x="1142" y="434"/>
                    </a:cubicBezTo>
                    <a:cubicBezTo>
                      <a:pt x="1119" y="297"/>
                      <a:pt x="982" y="160"/>
                      <a:pt x="868" y="92"/>
                    </a:cubicBezTo>
                    <a:cubicBezTo>
                      <a:pt x="792" y="31"/>
                      <a:pt x="685" y="0"/>
                      <a:pt x="58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1" name="Google Shape;1331;p40"/>
              <p:cNvSpPr/>
              <p:nvPr/>
            </p:nvSpPr>
            <p:spPr>
              <a:xfrm>
                <a:off x="6284525" y="3005000"/>
                <a:ext cx="35975" cy="66800"/>
              </a:xfrm>
              <a:custGeom>
                <a:rect b="b" l="l" r="r" t="t"/>
                <a:pathLst>
                  <a:path extrusionOk="0" h="2672" w="1439">
                    <a:moveTo>
                      <a:pt x="837" y="0"/>
                    </a:moveTo>
                    <a:cubicBezTo>
                      <a:pt x="638" y="0"/>
                      <a:pt x="435" y="92"/>
                      <a:pt x="343" y="274"/>
                    </a:cubicBezTo>
                    <a:cubicBezTo>
                      <a:pt x="206" y="571"/>
                      <a:pt x="92" y="868"/>
                      <a:pt x="47" y="1187"/>
                    </a:cubicBezTo>
                    <a:cubicBezTo>
                      <a:pt x="24" y="1347"/>
                      <a:pt x="1" y="1530"/>
                      <a:pt x="1" y="1712"/>
                    </a:cubicBezTo>
                    <a:cubicBezTo>
                      <a:pt x="1" y="1895"/>
                      <a:pt x="24" y="2077"/>
                      <a:pt x="47" y="2260"/>
                    </a:cubicBezTo>
                    <a:cubicBezTo>
                      <a:pt x="47" y="2397"/>
                      <a:pt x="184" y="2534"/>
                      <a:pt x="298" y="2602"/>
                    </a:cubicBezTo>
                    <a:cubicBezTo>
                      <a:pt x="371" y="2647"/>
                      <a:pt x="474" y="2672"/>
                      <a:pt x="574" y="2672"/>
                    </a:cubicBezTo>
                    <a:cubicBezTo>
                      <a:pt x="629" y="2672"/>
                      <a:pt x="683" y="2664"/>
                      <a:pt x="731" y="2648"/>
                    </a:cubicBezTo>
                    <a:cubicBezTo>
                      <a:pt x="868" y="2602"/>
                      <a:pt x="1005" y="2534"/>
                      <a:pt x="1074" y="2397"/>
                    </a:cubicBezTo>
                    <a:cubicBezTo>
                      <a:pt x="1097" y="2351"/>
                      <a:pt x="1119" y="2306"/>
                      <a:pt x="1142" y="2260"/>
                    </a:cubicBezTo>
                    <a:cubicBezTo>
                      <a:pt x="1165" y="2192"/>
                      <a:pt x="1165" y="2123"/>
                      <a:pt x="1165" y="2077"/>
                    </a:cubicBezTo>
                    <a:cubicBezTo>
                      <a:pt x="1119" y="1872"/>
                      <a:pt x="1119" y="1667"/>
                      <a:pt x="1142" y="1461"/>
                    </a:cubicBezTo>
                    <a:cubicBezTo>
                      <a:pt x="1188" y="1279"/>
                      <a:pt x="1234" y="1096"/>
                      <a:pt x="1302" y="913"/>
                    </a:cubicBezTo>
                    <a:cubicBezTo>
                      <a:pt x="1302" y="891"/>
                      <a:pt x="1325" y="868"/>
                      <a:pt x="1325" y="845"/>
                    </a:cubicBezTo>
                    <a:cubicBezTo>
                      <a:pt x="1393" y="708"/>
                      <a:pt x="1439" y="571"/>
                      <a:pt x="1393" y="411"/>
                    </a:cubicBezTo>
                    <a:cubicBezTo>
                      <a:pt x="1348" y="274"/>
                      <a:pt x="1256" y="137"/>
                      <a:pt x="1119" y="69"/>
                    </a:cubicBezTo>
                    <a:cubicBezTo>
                      <a:pt x="1036" y="23"/>
                      <a:pt x="937" y="0"/>
                      <a:pt x="83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2" name="Google Shape;1332;p40"/>
              <p:cNvSpPr/>
              <p:nvPr/>
            </p:nvSpPr>
            <p:spPr>
              <a:xfrm>
                <a:off x="6345025" y="3061100"/>
                <a:ext cx="43400" cy="79850"/>
              </a:xfrm>
              <a:custGeom>
                <a:rect b="b" l="l" r="r" t="t"/>
                <a:pathLst>
                  <a:path extrusionOk="0" h="3194" w="1736">
                    <a:moveTo>
                      <a:pt x="1403" y="2025"/>
                    </a:moveTo>
                    <a:cubicBezTo>
                      <a:pt x="1419" y="2063"/>
                      <a:pt x="1424" y="2077"/>
                      <a:pt x="1423" y="2077"/>
                    </a:cubicBezTo>
                    <a:cubicBezTo>
                      <a:pt x="1422" y="2077"/>
                      <a:pt x="1411" y="2052"/>
                      <a:pt x="1403" y="2025"/>
                    </a:cubicBezTo>
                    <a:close/>
                    <a:moveTo>
                      <a:pt x="735" y="0"/>
                    </a:moveTo>
                    <a:cubicBezTo>
                      <a:pt x="488" y="0"/>
                      <a:pt x="218" y="153"/>
                      <a:pt x="160" y="404"/>
                    </a:cubicBezTo>
                    <a:cubicBezTo>
                      <a:pt x="0" y="1271"/>
                      <a:pt x="115" y="2162"/>
                      <a:pt x="571" y="2915"/>
                    </a:cubicBezTo>
                    <a:cubicBezTo>
                      <a:pt x="680" y="3086"/>
                      <a:pt x="885" y="3194"/>
                      <a:pt x="1092" y="3194"/>
                    </a:cubicBezTo>
                    <a:cubicBezTo>
                      <a:pt x="1187" y="3194"/>
                      <a:pt x="1283" y="3171"/>
                      <a:pt x="1370" y="3120"/>
                    </a:cubicBezTo>
                    <a:cubicBezTo>
                      <a:pt x="1621" y="2960"/>
                      <a:pt x="1735" y="2618"/>
                      <a:pt x="1575" y="2344"/>
                    </a:cubicBezTo>
                    <a:cubicBezTo>
                      <a:pt x="1530" y="2253"/>
                      <a:pt x="1484" y="2184"/>
                      <a:pt x="1438" y="2093"/>
                    </a:cubicBezTo>
                    <a:cubicBezTo>
                      <a:pt x="1417" y="2072"/>
                      <a:pt x="1416" y="2031"/>
                      <a:pt x="1397" y="2007"/>
                    </a:cubicBezTo>
                    <a:lnTo>
                      <a:pt x="1397" y="2007"/>
                    </a:lnTo>
                    <a:cubicBezTo>
                      <a:pt x="1395" y="1996"/>
                      <a:pt x="1393" y="1986"/>
                      <a:pt x="1393" y="1979"/>
                    </a:cubicBezTo>
                    <a:cubicBezTo>
                      <a:pt x="1324" y="1819"/>
                      <a:pt x="1279" y="1659"/>
                      <a:pt x="1256" y="1500"/>
                    </a:cubicBezTo>
                    <a:cubicBezTo>
                      <a:pt x="1256" y="1477"/>
                      <a:pt x="1256" y="1477"/>
                      <a:pt x="1256" y="1454"/>
                    </a:cubicBezTo>
                    <a:cubicBezTo>
                      <a:pt x="1256" y="1431"/>
                      <a:pt x="1233" y="1386"/>
                      <a:pt x="1233" y="1363"/>
                    </a:cubicBezTo>
                    <a:cubicBezTo>
                      <a:pt x="1233" y="1271"/>
                      <a:pt x="1233" y="1180"/>
                      <a:pt x="1233" y="1112"/>
                    </a:cubicBezTo>
                    <a:cubicBezTo>
                      <a:pt x="1233" y="1020"/>
                      <a:pt x="1233" y="952"/>
                      <a:pt x="1233" y="861"/>
                    </a:cubicBezTo>
                    <a:lnTo>
                      <a:pt x="1256" y="861"/>
                    </a:lnTo>
                    <a:cubicBezTo>
                      <a:pt x="1256" y="815"/>
                      <a:pt x="1256" y="769"/>
                      <a:pt x="1279" y="724"/>
                    </a:cubicBezTo>
                    <a:cubicBezTo>
                      <a:pt x="1324" y="427"/>
                      <a:pt x="1187" y="85"/>
                      <a:pt x="868" y="16"/>
                    </a:cubicBezTo>
                    <a:cubicBezTo>
                      <a:pt x="825" y="5"/>
                      <a:pt x="781" y="0"/>
                      <a:pt x="73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3" name="Google Shape;1333;p40"/>
              <p:cNvSpPr/>
              <p:nvPr/>
            </p:nvSpPr>
            <p:spPr>
              <a:xfrm>
                <a:off x="6360425" y="2925100"/>
                <a:ext cx="52525" cy="74600"/>
              </a:xfrm>
              <a:custGeom>
                <a:rect b="b" l="l" r="r" t="t"/>
                <a:pathLst>
                  <a:path extrusionOk="0" h="2984" w="2101">
                    <a:moveTo>
                      <a:pt x="1471" y="1"/>
                    </a:moveTo>
                    <a:cubicBezTo>
                      <a:pt x="1276" y="1"/>
                      <a:pt x="1089" y="92"/>
                      <a:pt x="982" y="275"/>
                    </a:cubicBezTo>
                    <a:cubicBezTo>
                      <a:pt x="640" y="914"/>
                      <a:pt x="343" y="1576"/>
                      <a:pt x="92" y="2260"/>
                    </a:cubicBezTo>
                    <a:cubicBezTo>
                      <a:pt x="1" y="2534"/>
                      <a:pt x="206" y="2900"/>
                      <a:pt x="480" y="2968"/>
                    </a:cubicBezTo>
                    <a:cubicBezTo>
                      <a:pt x="533" y="2979"/>
                      <a:pt x="584" y="2984"/>
                      <a:pt x="632" y="2984"/>
                    </a:cubicBezTo>
                    <a:cubicBezTo>
                      <a:pt x="902" y="2984"/>
                      <a:pt x="1110" y="2828"/>
                      <a:pt x="1188" y="2557"/>
                    </a:cubicBezTo>
                    <a:cubicBezTo>
                      <a:pt x="1256" y="2352"/>
                      <a:pt x="1347" y="2169"/>
                      <a:pt x="1439" y="1964"/>
                    </a:cubicBezTo>
                    <a:cubicBezTo>
                      <a:pt x="1598" y="1576"/>
                      <a:pt x="1758" y="1211"/>
                      <a:pt x="1964" y="845"/>
                    </a:cubicBezTo>
                    <a:cubicBezTo>
                      <a:pt x="2101" y="594"/>
                      <a:pt x="2032" y="229"/>
                      <a:pt x="1758" y="69"/>
                    </a:cubicBezTo>
                    <a:cubicBezTo>
                      <a:pt x="1667" y="24"/>
                      <a:pt x="1568" y="1"/>
                      <a:pt x="14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4" name="Google Shape;1334;p40"/>
              <p:cNvSpPr/>
              <p:nvPr/>
            </p:nvSpPr>
            <p:spPr>
              <a:xfrm>
                <a:off x="6315925" y="2868925"/>
                <a:ext cx="49100" cy="66850"/>
              </a:xfrm>
              <a:custGeom>
                <a:rect b="b" l="l" r="r" t="t"/>
                <a:pathLst>
                  <a:path extrusionOk="0" h="2674" w="1964">
                    <a:moveTo>
                      <a:pt x="1316" y="1"/>
                    </a:moveTo>
                    <a:cubicBezTo>
                      <a:pt x="1126" y="1"/>
                      <a:pt x="944" y="102"/>
                      <a:pt x="822" y="285"/>
                    </a:cubicBezTo>
                    <a:cubicBezTo>
                      <a:pt x="502" y="810"/>
                      <a:pt x="251" y="1358"/>
                      <a:pt x="46" y="1951"/>
                    </a:cubicBezTo>
                    <a:cubicBezTo>
                      <a:pt x="0" y="2088"/>
                      <a:pt x="23" y="2271"/>
                      <a:pt x="92" y="2385"/>
                    </a:cubicBezTo>
                    <a:cubicBezTo>
                      <a:pt x="160" y="2499"/>
                      <a:pt x="297" y="2613"/>
                      <a:pt x="434" y="2659"/>
                    </a:cubicBezTo>
                    <a:cubicBezTo>
                      <a:pt x="479" y="2668"/>
                      <a:pt x="524" y="2673"/>
                      <a:pt x="567" y="2673"/>
                    </a:cubicBezTo>
                    <a:cubicBezTo>
                      <a:pt x="828" y="2673"/>
                      <a:pt x="1044" y="2502"/>
                      <a:pt x="1142" y="2248"/>
                    </a:cubicBezTo>
                    <a:cubicBezTo>
                      <a:pt x="1187" y="2111"/>
                      <a:pt x="1233" y="1997"/>
                      <a:pt x="1279" y="1860"/>
                    </a:cubicBezTo>
                    <a:cubicBezTo>
                      <a:pt x="1438" y="1517"/>
                      <a:pt x="1621" y="1175"/>
                      <a:pt x="1804" y="855"/>
                    </a:cubicBezTo>
                    <a:cubicBezTo>
                      <a:pt x="1963" y="604"/>
                      <a:pt x="1872" y="216"/>
                      <a:pt x="1598" y="79"/>
                    </a:cubicBezTo>
                    <a:cubicBezTo>
                      <a:pt x="1507" y="26"/>
                      <a:pt x="1410" y="1"/>
                      <a:pt x="131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335" name="Google Shape;1335;p40"/>
          <p:cNvSpPr txBox="1"/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2">
  <p:cSld name="CUSTOM_4_2">
    <p:spTree>
      <p:nvGrpSpPr>
        <p:cNvPr id="1336" name="Shape 1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7" name="Google Shape;1337;p41"/>
          <p:cNvSpPr/>
          <p:nvPr/>
        </p:nvSpPr>
        <p:spPr>
          <a:xfrm>
            <a:off x="-23550" y="0"/>
            <a:ext cx="4718504" cy="1017753"/>
          </a:xfrm>
          <a:custGeom>
            <a:rect b="b" l="l" r="r" t="t"/>
            <a:pathLst>
              <a:path extrusionOk="0" h="54895" w="254504">
                <a:moveTo>
                  <a:pt x="254503" y="0"/>
                </a:moveTo>
                <a:cubicBezTo>
                  <a:pt x="254503" y="0"/>
                  <a:pt x="244837" y="54895"/>
                  <a:pt x="153954" y="52159"/>
                </a:cubicBezTo>
                <a:cubicBezTo>
                  <a:pt x="75898" y="49788"/>
                  <a:pt x="63922" y="14529"/>
                  <a:pt x="821" y="32280"/>
                </a:cubicBezTo>
                <a:lnTo>
                  <a:pt x="0" y="517"/>
                </a:lnTo>
                <a:close/>
              </a:path>
            </a:pathLst>
          </a:custGeom>
          <a:solidFill>
            <a:srgbClr val="E3D6C9">
              <a:alpha val="28627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8" name="Google Shape;1338;p41"/>
          <p:cNvSpPr txBox="1"/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339" name="Google Shape;1339;p41"/>
          <p:cNvSpPr/>
          <p:nvPr/>
        </p:nvSpPr>
        <p:spPr>
          <a:xfrm rot="10800000">
            <a:off x="5708083" y="4484611"/>
            <a:ext cx="3480342" cy="750689"/>
          </a:xfrm>
          <a:custGeom>
            <a:rect b="b" l="l" r="r" t="t"/>
            <a:pathLst>
              <a:path extrusionOk="0" h="54895" w="254504">
                <a:moveTo>
                  <a:pt x="254503" y="0"/>
                </a:moveTo>
                <a:cubicBezTo>
                  <a:pt x="254503" y="0"/>
                  <a:pt x="244837" y="54895"/>
                  <a:pt x="153954" y="52159"/>
                </a:cubicBezTo>
                <a:cubicBezTo>
                  <a:pt x="75898" y="49788"/>
                  <a:pt x="63922" y="14529"/>
                  <a:pt x="821" y="32280"/>
                </a:cubicBezTo>
                <a:lnTo>
                  <a:pt x="0" y="517"/>
                </a:lnTo>
                <a:close/>
              </a:path>
            </a:pathLst>
          </a:custGeom>
          <a:solidFill>
            <a:srgbClr val="E3D6C9">
              <a:alpha val="28627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340" name="Google Shape;1340;p41"/>
          <p:cNvGrpSpPr/>
          <p:nvPr/>
        </p:nvGrpSpPr>
        <p:grpSpPr>
          <a:xfrm>
            <a:off x="-117450" y="-64200"/>
            <a:ext cx="999200" cy="990975"/>
            <a:chOff x="3102700" y="494350"/>
            <a:chExt cx="999200" cy="990975"/>
          </a:xfrm>
        </p:grpSpPr>
        <p:sp>
          <p:nvSpPr>
            <p:cNvPr id="1341" name="Google Shape;1341;p41"/>
            <p:cNvSpPr/>
            <p:nvPr/>
          </p:nvSpPr>
          <p:spPr>
            <a:xfrm>
              <a:off x="3363475" y="639725"/>
              <a:ext cx="70200" cy="69650"/>
            </a:xfrm>
            <a:custGeom>
              <a:rect b="b" l="l" r="r" t="t"/>
              <a:pathLst>
                <a:path extrusionOk="0" h="2786" w="2808">
                  <a:moveTo>
                    <a:pt x="1530" y="1"/>
                  </a:moveTo>
                  <a:cubicBezTo>
                    <a:pt x="1432" y="1"/>
                    <a:pt x="1335" y="12"/>
                    <a:pt x="1233" y="46"/>
                  </a:cubicBezTo>
                  <a:cubicBezTo>
                    <a:pt x="1027" y="92"/>
                    <a:pt x="845" y="206"/>
                    <a:pt x="685" y="366"/>
                  </a:cubicBezTo>
                  <a:cubicBezTo>
                    <a:pt x="639" y="366"/>
                    <a:pt x="616" y="389"/>
                    <a:pt x="594" y="411"/>
                  </a:cubicBezTo>
                  <a:cubicBezTo>
                    <a:pt x="411" y="526"/>
                    <a:pt x="274" y="640"/>
                    <a:pt x="183" y="822"/>
                  </a:cubicBezTo>
                  <a:cubicBezTo>
                    <a:pt x="69" y="1005"/>
                    <a:pt x="46" y="1188"/>
                    <a:pt x="23" y="1393"/>
                  </a:cubicBezTo>
                  <a:cubicBezTo>
                    <a:pt x="0" y="1530"/>
                    <a:pt x="23" y="1667"/>
                    <a:pt x="46" y="1804"/>
                  </a:cubicBezTo>
                  <a:cubicBezTo>
                    <a:pt x="69" y="1895"/>
                    <a:pt x="114" y="1986"/>
                    <a:pt x="160" y="2078"/>
                  </a:cubicBezTo>
                  <a:cubicBezTo>
                    <a:pt x="183" y="2123"/>
                    <a:pt x="206" y="2169"/>
                    <a:pt x="228" y="2192"/>
                  </a:cubicBezTo>
                  <a:cubicBezTo>
                    <a:pt x="343" y="2374"/>
                    <a:pt x="480" y="2511"/>
                    <a:pt x="662" y="2603"/>
                  </a:cubicBezTo>
                  <a:cubicBezTo>
                    <a:pt x="868" y="2717"/>
                    <a:pt x="1027" y="2762"/>
                    <a:pt x="1256" y="2785"/>
                  </a:cubicBezTo>
                  <a:cubicBezTo>
                    <a:pt x="1415" y="2785"/>
                    <a:pt x="1575" y="2762"/>
                    <a:pt x="1712" y="2740"/>
                  </a:cubicBezTo>
                  <a:cubicBezTo>
                    <a:pt x="1872" y="2694"/>
                    <a:pt x="2009" y="2648"/>
                    <a:pt x="2146" y="2557"/>
                  </a:cubicBezTo>
                  <a:cubicBezTo>
                    <a:pt x="2306" y="2443"/>
                    <a:pt x="2420" y="2329"/>
                    <a:pt x="2557" y="2169"/>
                  </a:cubicBezTo>
                  <a:cubicBezTo>
                    <a:pt x="2625" y="2055"/>
                    <a:pt x="2694" y="1918"/>
                    <a:pt x="2716" y="1781"/>
                  </a:cubicBezTo>
                  <a:cubicBezTo>
                    <a:pt x="2808" y="1530"/>
                    <a:pt x="2808" y="1210"/>
                    <a:pt x="2739" y="959"/>
                  </a:cubicBezTo>
                  <a:cubicBezTo>
                    <a:pt x="2716" y="822"/>
                    <a:pt x="2671" y="685"/>
                    <a:pt x="2602" y="594"/>
                  </a:cubicBezTo>
                  <a:cubicBezTo>
                    <a:pt x="2488" y="411"/>
                    <a:pt x="2374" y="297"/>
                    <a:pt x="2191" y="183"/>
                  </a:cubicBezTo>
                  <a:cubicBezTo>
                    <a:pt x="2169" y="160"/>
                    <a:pt x="2123" y="138"/>
                    <a:pt x="2100" y="115"/>
                  </a:cubicBezTo>
                  <a:cubicBezTo>
                    <a:pt x="2009" y="92"/>
                    <a:pt x="1918" y="46"/>
                    <a:pt x="1826" y="23"/>
                  </a:cubicBezTo>
                  <a:cubicBezTo>
                    <a:pt x="1724" y="12"/>
                    <a:pt x="1627" y="1"/>
                    <a:pt x="15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2" name="Google Shape;1342;p41"/>
            <p:cNvSpPr/>
            <p:nvPr/>
          </p:nvSpPr>
          <p:spPr>
            <a:xfrm>
              <a:off x="3252775" y="766400"/>
              <a:ext cx="62775" cy="62225"/>
            </a:xfrm>
            <a:custGeom>
              <a:rect b="b" l="l" r="r" t="t"/>
              <a:pathLst>
                <a:path extrusionOk="0" h="2489" w="2511">
                  <a:moveTo>
                    <a:pt x="1301" y="1"/>
                  </a:moveTo>
                  <a:cubicBezTo>
                    <a:pt x="1164" y="1"/>
                    <a:pt x="1050" y="24"/>
                    <a:pt x="913" y="46"/>
                  </a:cubicBezTo>
                  <a:cubicBezTo>
                    <a:pt x="822" y="69"/>
                    <a:pt x="731" y="115"/>
                    <a:pt x="639" y="206"/>
                  </a:cubicBezTo>
                  <a:cubicBezTo>
                    <a:pt x="548" y="229"/>
                    <a:pt x="457" y="275"/>
                    <a:pt x="388" y="343"/>
                  </a:cubicBezTo>
                  <a:cubicBezTo>
                    <a:pt x="342" y="389"/>
                    <a:pt x="320" y="435"/>
                    <a:pt x="274" y="480"/>
                  </a:cubicBezTo>
                  <a:cubicBezTo>
                    <a:pt x="251" y="526"/>
                    <a:pt x="206" y="549"/>
                    <a:pt x="183" y="594"/>
                  </a:cubicBezTo>
                  <a:cubicBezTo>
                    <a:pt x="137" y="686"/>
                    <a:pt x="114" y="754"/>
                    <a:pt x="91" y="823"/>
                  </a:cubicBezTo>
                  <a:cubicBezTo>
                    <a:pt x="69" y="845"/>
                    <a:pt x="69" y="891"/>
                    <a:pt x="69" y="914"/>
                  </a:cubicBezTo>
                  <a:cubicBezTo>
                    <a:pt x="0" y="1119"/>
                    <a:pt x="23" y="1348"/>
                    <a:pt x="69" y="1576"/>
                  </a:cubicBezTo>
                  <a:cubicBezTo>
                    <a:pt x="91" y="1667"/>
                    <a:pt x="137" y="1781"/>
                    <a:pt x="183" y="1873"/>
                  </a:cubicBezTo>
                  <a:cubicBezTo>
                    <a:pt x="228" y="1964"/>
                    <a:pt x="297" y="2055"/>
                    <a:pt x="388" y="2124"/>
                  </a:cubicBezTo>
                  <a:cubicBezTo>
                    <a:pt x="388" y="2146"/>
                    <a:pt x="411" y="2169"/>
                    <a:pt x="434" y="2192"/>
                  </a:cubicBezTo>
                  <a:cubicBezTo>
                    <a:pt x="502" y="2238"/>
                    <a:pt x="571" y="2283"/>
                    <a:pt x="639" y="2329"/>
                  </a:cubicBezTo>
                  <a:cubicBezTo>
                    <a:pt x="708" y="2375"/>
                    <a:pt x="776" y="2397"/>
                    <a:pt x="867" y="2420"/>
                  </a:cubicBezTo>
                  <a:cubicBezTo>
                    <a:pt x="890" y="2443"/>
                    <a:pt x="913" y="2443"/>
                    <a:pt x="936" y="2443"/>
                  </a:cubicBezTo>
                  <a:cubicBezTo>
                    <a:pt x="1050" y="2466"/>
                    <a:pt x="1164" y="2489"/>
                    <a:pt x="1278" y="2489"/>
                  </a:cubicBezTo>
                  <a:cubicBezTo>
                    <a:pt x="1392" y="2466"/>
                    <a:pt x="1507" y="2466"/>
                    <a:pt x="1598" y="2420"/>
                  </a:cubicBezTo>
                  <a:cubicBezTo>
                    <a:pt x="1712" y="2397"/>
                    <a:pt x="1826" y="2352"/>
                    <a:pt x="1917" y="2283"/>
                  </a:cubicBezTo>
                  <a:cubicBezTo>
                    <a:pt x="2009" y="2215"/>
                    <a:pt x="2100" y="2146"/>
                    <a:pt x="2169" y="2078"/>
                  </a:cubicBezTo>
                  <a:cubicBezTo>
                    <a:pt x="2237" y="1987"/>
                    <a:pt x="2305" y="1895"/>
                    <a:pt x="2351" y="1804"/>
                  </a:cubicBezTo>
                  <a:cubicBezTo>
                    <a:pt x="2397" y="1736"/>
                    <a:pt x="2420" y="1667"/>
                    <a:pt x="2442" y="1576"/>
                  </a:cubicBezTo>
                  <a:cubicBezTo>
                    <a:pt x="2465" y="1530"/>
                    <a:pt x="2465" y="1462"/>
                    <a:pt x="2488" y="1416"/>
                  </a:cubicBezTo>
                  <a:cubicBezTo>
                    <a:pt x="2511" y="1256"/>
                    <a:pt x="2488" y="1119"/>
                    <a:pt x="2465" y="982"/>
                  </a:cubicBezTo>
                  <a:cubicBezTo>
                    <a:pt x="2465" y="937"/>
                    <a:pt x="2442" y="914"/>
                    <a:pt x="2442" y="891"/>
                  </a:cubicBezTo>
                  <a:cubicBezTo>
                    <a:pt x="2397" y="800"/>
                    <a:pt x="2374" y="731"/>
                    <a:pt x="2328" y="640"/>
                  </a:cubicBezTo>
                  <a:cubicBezTo>
                    <a:pt x="2283" y="571"/>
                    <a:pt x="2237" y="503"/>
                    <a:pt x="2169" y="435"/>
                  </a:cubicBezTo>
                  <a:cubicBezTo>
                    <a:pt x="2146" y="412"/>
                    <a:pt x="2123" y="389"/>
                    <a:pt x="2100" y="366"/>
                  </a:cubicBezTo>
                  <a:cubicBezTo>
                    <a:pt x="2032" y="298"/>
                    <a:pt x="1963" y="252"/>
                    <a:pt x="1895" y="206"/>
                  </a:cubicBezTo>
                  <a:cubicBezTo>
                    <a:pt x="1872" y="183"/>
                    <a:pt x="1849" y="161"/>
                    <a:pt x="1803" y="161"/>
                  </a:cubicBezTo>
                  <a:cubicBezTo>
                    <a:pt x="1735" y="115"/>
                    <a:pt x="1644" y="69"/>
                    <a:pt x="1575" y="46"/>
                  </a:cubicBezTo>
                  <a:cubicBezTo>
                    <a:pt x="1484" y="24"/>
                    <a:pt x="1392" y="24"/>
                    <a:pt x="13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3" name="Google Shape;1343;p41"/>
            <p:cNvSpPr/>
            <p:nvPr/>
          </p:nvSpPr>
          <p:spPr>
            <a:xfrm>
              <a:off x="3244200" y="916975"/>
              <a:ext cx="41125" cy="53175"/>
            </a:xfrm>
            <a:custGeom>
              <a:rect b="b" l="l" r="r" t="t"/>
              <a:pathLst>
                <a:path extrusionOk="0" h="2127" w="1645">
                  <a:moveTo>
                    <a:pt x="901" y="0"/>
                  </a:moveTo>
                  <a:cubicBezTo>
                    <a:pt x="883" y="0"/>
                    <a:pt x="864" y="1"/>
                    <a:pt x="845" y="4"/>
                  </a:cubicBezTo>
                  <a:cubicBezTo>
                    <a:pt x="777" y="4"/>
                    <a:pt x="708" y="27"/>
                    <a:pt x="640" y="27"/>
                  </a:cubicBezTo>
                  <a:cubicBezTo>
                    <a:pt x="526" y="49"/>
                    <a:pt x="434" y="118"/>
                    <a:pt x="343" y="209"/>
                  </a:cubicBezTo>
                  <a:cubicBezTo>
                    <a:pt x="206" y="323"/>
                    <a:pt x="115" y="506"/>
                    <a:pt x="46" y="688"/>
                  </a:cubicBezTo>
                  <a:cubicBezTo>
                    <a:pt x="24" y="780"/>
                    <a:pt x="1" y="894"/>
                    <a:pt x="1" y="962"/>
                  </a:cubicBezTo>
                  <a:cubicBezTo>
                    <a:pt x="1" y="1008"/>
                    <a:pt x="1" y="1031"/>
                    <a:pt x="1" y="1054"/>
                  </a:cubicBezTo>
                  <a:cubicBezTo>
                    <a:pt x="1" y="1054"/>
                    <a:pt x="1" y="1076"/>
                    <a:pt x="1" y="1076"/>
                  </a:cubicBezTo>
                  <a:cubicBezTo>
                    <a:pt x="1" y="1099"/>
                    <a:pt x="1" y="1145"/>
                    <a:pt x="1" y="1168"/>
                  </a:cubicBezTo>
                  <a:cubicBezTo>
                    <a:pt x="1" y="1259"/>
                    <a:pt x="24" y="1350"/>
                    <a:pt x="46" y="1442"/>
                  </a:cubicBezTo>
                  <a:cubicBezTo>
                    <a:pt x="69" y="1487"/>
                    <a:pt x="115" y="1533"/>
                    <a:pt x="138" y="1579"/>
                  </a:cubicBezTo>
                  <a:cubicBezTo>
                    <a:pt x="138" y="1601"/>
                    <a:pt x="138" y="1624"/>
                    <a:pt x="160" y="1624"/>
                  </a:cubicBezTo>
                  <a:cubicBezTo>
                    <a:pt x="252" y="1784"/>
                    <a:pt x="389" y="1944"/>
                    <a:pt x="549" y="2035"/>
                  </a:cubicBezTo>
                  <a:cubicBezTo>
                    <a:pt x="663" y="2104"/>
                    <a:pt x="777" y="2126"/>
                    <a:pt x="914" y="2126"/>
                  </a:cubicBezTo>
                  <a:cubicBezTo>
                    <a:pt x="1005" y="2126"/>
                    <a:pt x="1096" y="2104"/>
                    <a:pt x="1165" y="2058"/>
                  </a:cubicBezTo>
                  <a:cubicBezTo>
                    <a:pt x="1256" y="2035"/>
                    <a:pt x="1347" y="1990"/>
                    <a:pt x="1393" y="1921"/>
                  </a:cubicBezTo>
                  <a:cubicBezTo>
                    <a:pt x="1484" y="1830"/>
                    <a:pt x="1553" y="1738"/>
                    <a:pt x="1576" y="1624"/>
                  </a:cubicBezTo>
                  <a:cubicBezTo>
                    <a:pt x="1621" y="1510"/>
                    <a:pt x="1621" y="1373"/>
                    <a:pt x="1644" y="1282"/>
                  </a:cubicBezTo>
                  <a:cubicBezTo>
                    <a:pt x="1644" y="1168"/>
                    <a:pt x="1621" y="1031"/>
                    <a:pt x="1598" y="917"/>
                  </a:cubicBezTo>
                  <a:cubicBezTo>
                    <a:pt x="1598" y="848"/>
                    <a:pt x="1553" y="780"/>
                    <a:pt x="1530" y="711"/>
                  </a:cubicBezTo>
                  <a:cubicBezTo>
                    <a:pt x="1530" y="711"/>
                    <a:pt x="1530" y="711"/>
                    <a:pt x="1530" y="688"/>
                  </a:cubicBezTo>
                  <a:cubicBezTo>
                    <a:pt x="1530" y="597"/>
                    <a:pt x="1507" y="506"/>
                    <a:pt x="1462" y="437"/>
                  </a:cubicBezTo>
                  <a:cubicBezTo>
                    <a:pt x="1439" y="346"/>
                    <a:pt x="1393" y="278"/>
                    <a:pt x="1325" y="209"/>
                  </a:cubicBezTo>
                  <a:cubicBezTo>
                    <a:pt x="1202" y="86"/>
                    <a:pt x="1061" y="0"/>
                    <a:pt x="9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4" name="Google Shape;1344;p41"/>
            <p:cNvSpPr/>
            <p:nvPr/>
          </p:nvSpPr>
          <p:spPr>
            <a:xfrm>
              <a:off x="3302975" y="1072850"/>
              <a:ext cx="55950" cy="61775"/>
            </a:xfrm>
            <a:custGeom>
              <a:rect b="b" l="l" r="r" t="t"/>
              <a:pathLst>
                <a:path extrusionOk="0" h="2471" w="2238">
                  <a:moveTo>
                    <a:pt x="959" y="0"/>
                  </a:moveTo>
                  <a:cubicBezTo>
                    <a:pt x="777" y="23"/>
                    <a:pt x="594" y="68"/>
                    <a:pt x="457" y="205"/>
                  </a:cubicBezTo>
                  <a:cubicBezTo>
                    <a:pt x="389" y="297"/>
                    <a:pt x="320" y="388"/>
                    <a:pt x="252" y="479"/>
                  </a:cubicBezTo>
                  <a:cubicBezTo>
                    <a:pt x="183" y="571"/>
                    <a:pt x="138" y="685"/>
                    <a:pt x="92" y="799"/>
                  </a:cubicBezTo>
                  <a:cubicBezTo>
                    <a:pt x="69" y="845"/>
                    <a:pt x="69" y="890"/>
                    <a:pt x="46" y="959"/>
                  </a:cubicBezTo>
                  <a:cubicBezTo>
                    <a:pt x="24" y="1073"/>
                    <a:pt x="1" y="1187"/>
                    <a:pt x="24" y="1324"/>
                  </a:cubicBezTo>
                  <a:cubicBezTo>
                    <a:pt x="46" y="1529"/>
                    <a:pt x="92" y="1758"/>
                    <a:pt x="229" y="1940"/>
                  </a:cubicBezTo>
                  <a:cubicBezTo>
                    <a:pt x="275" y="2009"/>
                    <a:pt x="343" y="2100"/>
                    <a:pt x="434" y="2168"/>
                  </a:cubicBezTo>
                  <a:cubicBezTo>
                    <a:pt x="571" y="2283"/>
                    <a:pt x="663" y="2351"/>
                    <a:pt x="845" y="2419"/>
                  </a:cubicBezTo>
                  <a:cubicBezTo>
                    <a:pt x="948" y="2454"/>
                    <a:pt x="1062" y="2471"/>
                    <a:pt x="1173" y="2471"/>
                  </a:cubicBezTo>
                  <a:cubicBezTo>
                    <a:pt x="1285" y="2471"/>
                    <a:pt x="1393" y="2454"/>
                    <a:pt x="1484" y="2419"/>
                  </a:cubicBezTo>
                  <a:cubicBezTo>
                    <a:pt x="1667" y="2351"/>
                    <a:pt x="1758" y="2305"/>
                    <a:pt x="1895" y="2168"/>
                  </a:cubicBezTo>
                  <a:cubicBezTo>
                    <a:pt x="1987" y="2100"/>
                    <a:pt x="2055" y="2009"/>
                    <a:pt x="2101" y="1917"/>
                  </a:cubicBezTo>
                  <a:cubicBezTo>
                    <a:pt x="2146" y="1826"/>
                    <a:pt x="2192" y="1735"/>
                    <a:pt x="2215" y="1643"/>
                  </a:cubicBezTo>
                  <a:cubicBezTo>
                    <a:pt x="2238" y="1575"/>
                    <a:pt x="2238" y="1461"/>
                    <a:pt x="2238" y="1392"/>
                  </a:cubicBezTo>
                  <a:cubicBezTo>
                    <a:pt x="2238" y="1301"/>
                    <a:pt x="2238" y="1210"/>
                    <a:pt x="2215" y="1141"/>
                  </a:cubicBezTo>
                  <a:cubicBezTo>
                    <a:pt x="2123" y="913"/>
                    <a:pt x="1964" y="685"/>
                    <a:pt x="1758" y="571"/>
                  </a:cubicBezTo>
                  <a:cubicBezTo>
                    <a:pt x="1713" y="548"/>
                    <a:pt x="1667" y="548"/>
                    <a:pt x="1621" y="525"/>
                  </a:cubicBezTo>
                  <a:cubicBezTo>
                    <a:pt x="1598" y="411"/>
                    <a:pt x="1530" y="297"/>
                    <a:pt x="1439" y="205"/>
                  </a:cubicBezTo>
                  <a:cubicBezTo>
                    <a:pt x="1325" y="91"/>
                    <a:pt x="1142" y="0"/>
                    <a:pt x="9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5" name="Google Shape;1345;p41"/>
            <p:cNvSpPr/>
            <p:nvPr/>
          </p:nvSpPr>
          <p:spPr>
            <a:xfrm>
              <a:off x="3420525" y="1243525"/>
              <a:ext cx="57675" cy="69800"/>
            </a:xfrm>
            <a:custGeom>
              <a:rect b="b" l="l" r="r" t="t"/>
              <a:pathLst>
                <a:path extrusionOk="0" h="2792" w="2307">
                  <a:moveTo>
                    <a:pt x="1090" y="0"/>
                  </a:moveTo>
                  <a:cubicBezTo>
                    <a:pt x="987" y="0"/>
                    <a:pt x="886" y="23"/>
                    <a:pt x="800" y="66"/>
                  </a:cubicBezTo>
                  <a:cubicBezTo>
                    <a:pt x="708" y="89"/>
                    <a:pt x="640" y="135"/>
                    <a:pt x="571" y="203"/>
                  </a:cubicBezTo>
                  <a:cubicBezTo>
                    <a:pt x="480" y="294"/>
                    <a:pt x="434" y="386"/>
                    <a:pt x="389" y="500"/>
                  </a:cubicBezTo>
                  <a:cubicBezTo>
                    <a:pt x="320" y="683"/>
                    <a:pt x="252" y="865"/>
                    <a:pt x="183" y="1048"/>
                  </a:cubicBezTo>
                  <a:cubicBezTo>
                    <a:pt x="183" y="1093"/>
                    <a:pt x="161" y="1116"/>
                    <a:pt x="161" y="1162"/>
                  </a:cubicBezTo>
                  <a:cubicBezTo>
                    <a:pt x="115" y="1230"/>
                    <a:pt x="69" y="1322"/>
                    <a:pt x="46" y="1413"/>
                  </a:cubicBezTo>
                  <a:cubicBezTo>
                    <a:pt x="24" y="1504"/>
                    <a:pt x="1" y="1618"/>
                    <a:pt x="24" y="1710"/>
                  </a:cubicBezTo>
                  <a:cubicBezTo>
                    <a:pt x="24" y="1915"/>
                    <a:pt x="92" y="2098"/>
                    <a:pt x="206" y="2257"/>
                  </a:cubicBezTo>
                  <a:cubicBezTo>
                    <a:pt x="320" y="2440"/>
                    <a:pt x="434" y="2577"/>
                    <a:pt x="617" y="2668"/>
                  </a:cubicBezTo>
                  <a:cubicBezTo>
                    <a:pt x="788" y="2746"/>
                    <a:pt x="958" y="2792"/>
                    <a:pt x="1136" y="2792"/>
                  </a:cubicBezTo>
                  <a:cubicBezTo>
                    <a:pt x="1220" y="2792"/>
                    <a:pt x="1305" y="2782"/>
                    <a:pt x="1393" y="2760"/>
                  </a:cubicBezTo>
                  <a:cubicBezTo>
                    <a:pt x="1576" y="2714"/>
                    <a:pt x="1758" y="2600"/>
                    <a:pt x="1895" y="2463"/>
                  </a:cubicBezTo>
                  <a:cubicBezTo>
                    <a:pt x="2032" y="2349"/>
                    <a:pt x="2123" y="2189"/>
                    <a:pt x="2192" y="2029"/>
                  </a:cubicBezTo>
                  <a:cubicBezTo>
                    <a:pt x="2260" y="1847"/>
                    <a:pt x="2306" y="1687"/>
                    <a:pt x="2306" y="1504"/>
                  </a:cubicBezTo>
                  <a:cubicBezTo>
                    <a:pt x="2306" y="1276"/>
                    <a:pt x="2238" y="1071"/>
                    <a:pt x="2146" y="865"/>
                  </a:cubicBezTo>
                  <a:cubicBezTo>
                    <a:pt x="2009" y="546"/>
                    <a:pt x="1713" y="294"/>
                    <a:pt x="1416" y="89"/>
                  </a:cubicBezTo>
                  <a:cubicBezTo>
                    <a:pt x="1320" y="29"/>
                    <a:pt x="1204" y="0"/>
                    <a:pt x="10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6" name="Google Shape;1346;p41"/>
            <p:cNvSpPr/>
            <p:nvPr/>
          </p:nvSpPr>
          <p:spPr>
            <a:xfrm>
              <a:off x="3569475" y="1294525"/>
              <a:ext cx="75350" cy="59100"/>
            </a:xfrm>
            <a:custGeom>
              <a:rect b="b" l="l" r="r" t="t"/>
              <a:pathLst>
                <a:path extrusionOk="0" h="2364" w="3014">
                  <a:moveTo>
                    <a:pt x="1977" y="1"/>
                  </a:moveTo>
                  <a:cubicBezTo>
                    <a:pt x="1889" y="1"/>
                    <a:pt x="1803" y="12"/>
                    <a:pt x="1735" y="35"/>
                  </a:cubicBezTo>
                  <a:cubicBezTo>
                    <a:pt x="1552" y="103"/>
                    <a:pt x="1415" y="195"/>
                    <a:pt x="1301" y="354"/>
                  </a:cubicBezTo>
                  <a:cubicBezTo>
                    <a:pt x="1301" y="354"/>
                    <a:pt x="1301" y="354"/>
                    <a:pt x="1301" y="377"/>
                  </a:cubicBezTo>
                  <a:cubicBezTo>
                    <a:pt x="1233" y="286"/>
                    <a:pt x="1119" y="217"/>
                    <a:pt x="1004" y="195"/>
                  </a:cubicBezTo>
                  <a:cubicBezTo>
                    <a:pt x="951" y="187"/>
                    <a:pt x="890" y="182"/>
                    <a:pt x="828" y="182"/>
                  </a:cubicBezTo>
                  <a:cubicBezTo>
                    <a:pt x="703" y="182"/>
                    <a:pt x="571" y="202"/>
                    <a:pt x="479" y="263"/>
                  </a:cubicBezTo>
                  <a:cubicBezTo>
                    <a:pt x="343" y="377"/>
                    <a:pt x="251" y="446"/>
                    <a:pt x="137" y="605"/>
                  </a:cubicBezTo>
                  <a:cubicBezTo>
                    <a:pt x="114" y="674"/>
                    <a:pt x="91" y="742"/>
                    <a:pt x="46" y="811"/>
                  </a:cubicBezTo>
                  <a:cubicBezTo>
                    <a:pt x="46" y="834"/>
                    <a:pt x="46" y="879"/>
                    <a:pt x="23" y="902"/>
                  </a:cubicBezTo>
                  <a:cubicBezTo>
                    <a:pt x="0" y="994"/>
                    <a:pt x="0" y="1108"/>
                    <a:pt x="0" y="1222"/>
                  </a:cubicBezTo>
                  <a:cubicBezTo>
                    <a:pt x="23" y="1404"/>
                    <a:pt x="46" y="1518"/>
                    <a:pt x="137" y="1701"/>
                  </a:cubicBezTo>
                  <a:cubicBezTo>
                    <a:pt x="343" y="2135"/>
                    <a:pt x="822" y="2340"/>
                    <a:pt x="1278" y="2363"/>
                  </a:cubicBezTo>
                  <a:cubicBezTo>
                    <a:pt x="1461" y="2363"/>
                    <a:pt x="1666" y="2340"/>
                    <a:pt x="1849" y="2295"/>
                  </a:cubicBezTo>
                  <a:cubicBezTo>
                    <a:pt x="2032" y="2249"/>
                    <a:pt x="2191" y="2180"/>
                    <a:pt x="2351" y="2112"/>
                  </a:cubicBezTo>
                  <a:cubicBezTo>
                    <a:pt x="2557" y="1998"/>
                    <a:pt x="2716" y="1838"/>
                    <a:pt x="2830" y="1655"/>
                  </a:cubicBezTo>
                  <a:cubicBezTo>
                    <a:pt x="2899" y="1564"/>
                    <a:pt x="2945" y="1450"/>
                    <a:pt x="2967" y="1359"/>
                  </a:cubicBezTo>
                  <a:cubicBezTo>
                    <a:pt x="3013" y="1199"/>
                    <a:pt x="3013" y="1085"/>
                    <a:pt x="2990" y="925"/>
                  </a:cubicBezTo>
                  <a:cubicBezTo>
                    <a:pt x="2967" y="674"/>
                    <a:pt x="2853" y="446"/>
                    <a:pt x="2648" y="263"/>
                  </a:cubicBezTo>
                  <a:cubicBezTo>
                    <a:pt x="2534" y="149"/>
                    <a:pt x="2397" y="58"/>
                    <a:pt x="2237" y="35"/>
                  </a:cubicBezTo>
                  <a:cubicBezTo>
                    <a:pt x="2157" y="12"/>
                    <a:pt x="2066" y="1"/>
                    <a:pt x="197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7" name="Google Shape;1347;p41"/>
            <p:cNvSpPr/>
            <p:nvPr/>
          </p:nvSpPr>
          <p:spPr>
            <a:xfrm>
              <a:off x="3708125" y="1187100"/>
              <a:ext cx="66225" cy="64950"/>
            </a:xfrm>
            <a:custGeom>
              <a:rect b="b" l="l" r="r" t="t"/>
              <a:pathLst>
                <a:path extrusionOk="0" h="2598" w="2649">
                  <a:moveTo>
                    <a:pt x="1618" y="1"/>
                  </a:moveTo>
                  <a:cubicBezTo>
                    <a:pt x="1570" y="1"/>
                    <a:pt x="1519" y="6"/>
                    <a:pt x="1462" y="18"/>
                  </a:cubicBezTo>
                  <a:cubicBezTo>
                    <a:pt x="1370" y="18"/>
                    <a:pt x="1302" y="41"/>
                    <a:pt x="1210" y="86"/>
                  </a:cubicBezTo>
                  <a:cubicBezTo>
                    <a:pt x="1096" y="178"/>
                    <a:pt x="959" y="315"/>
                    <a:pt x="914" y="452"/>
                  </a:cubicBezTo>
                  <a:cubicBezTo>
                    <a:pt x="843" y="434"/>
                    <a:pt x="769" y="423"/>
                    <a:pt x="695" y="423"/>
                  </a:cubicBezTo>
                  <a:cubicBezTo>
                    <a:pt x="579" y="423"/>
                    <a:pt x="464" y="450"/>
                    <a:pt x="366" y="520"/>
                  </a:cubicBezTo>
                  <a:cubicBezTo>
                    <a:pt x="229" y="611"/>
                    <a:pt x="92" y="748"/>
                    <a:pt x="46" y="931"/>
                  </a:cubicBezTo>
                  <a:cubicBezTo>
                    <a:pt x="1" y="1159"/>
                    <a:pt x="1" y="1387"/>
                    <a:pt x="69" y="1593"/>
                  </a:cubicBezTo>
                  <a:cubicBezTo>
                    <a:pt x="138" y="1798"/>
                    <a:pt x="229" y="1981"/>
                    <a:pt x="389" y="2141"/>
                  </a:cubicBezTo>
                  <a:cubicBezTo>
                    <a:pt x="457" y="2232"/>
                    <a:pt x="548" y="2278"/>
                    <a:pt x="617" y="2346"/>
                  </a:cubicBezTo>
                  <a:cubicBezTo>
                    <a:pt x="663" y="2392"/>
                    <a:pt x="708" y="2415"/>
                    <a:pt x="777" y="2437"/>
                  </a:cubicBezTo>
                  <a:cubicBezTo>
                    <a:pt x="868" y="2483"/>
                    <a:pt x="959" y="2529"/>
                    <a:pt x="1073" y="2551"/>
                  </a:cubicBezTo>
                  <a:cubicBezTo>
                    <a:pt x="1188" y="2574"/>
                    <a:pt x="1302" y="2597"/>
                    <a:pt x="1416" y="2597"/>
                  </a:cubicBezTo>
                  <a:cubicBezTo>
                    <a:pt x="1621" y="2574"/>
                    <a:pt x="1827" y="2529"/>
                    <a:pt x="2009" y="2415"/>
                  </a:cubicBezTo>
                  <a:cubicBezTo>
                    <a:pt x="2192" y="2300"/>
                    <a:pt x="2329" y="2163"/>
                    <a:pt x="2420" y="1981"/>
                  </a:cubicBezTo>
                  <a:cubicBezTo>
                    <a:pt x="2603" y="1661"/>
                    <a:pt x="2648" y="1296"/>
                    <a:pt x="2580" y="954"/>
                  </a:cubicBezTo>
                  <a:cubicBezTo>
                    <a:pt x="2534" y="794"/>
                    <a:pt x="2466" y="634"/>
                    <a:pt x="2375" y="520"/>
                  </a:cubicBezTo>
                  <a:cubicBezTo>
                    <a:pt x="2329" y="429"/>
                    <a:pt x="2260" y="337"/>
                    <a:pt x="2169" y="269"/>
                  </a:cubicBezTo>
                  <a:cubicBezTo>
                    <a:pt x="2123" y="223"/>
                    <a:pt x="2055" y="178"/>
                    <a:pt x="1986" y="132"/>
                  </a:cubicBezTo>
                  <a:cubicBezTo>
                    <a:pt x="1918" y="86"/>
                    <a:pt x="1827" y="64"/>
                    <a:pt x="1758" y="18"/>
                  </a:cubicBezTo>
                  <a:cubicBezTo>
                    <a:pt x="1713" y="6"/>
                    <a:pt x="1667" y="1"/>
                    <a:pt x="16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8" name="Google Shape;1348;p41"/>
            <p:cNvSpPr/>
            <p:nvPr/>
          </p:nvSpPr>
          <p:spPr>
            <a:xfrm>
              <a:off x="3825100" y="989275"/>
              <a:ext cx="63375" cy="71075"/>
            </a:xfrm>
            <a:custGeom>
              <a:rect b="b" l="l" r="r" t="t"/>
              <a:pathLst>
                <a:path extrusionOk="0" h="2843" w="2535">
                  <a:moveTo>
                    <a:pt x="1148" y="0"/>
                  </a:moveTo>
                  <a:cubicBezTo>
                    <a:pt x="1023" y="0"/>
                    <a:pt x="891" y="41"/>
                    <a:pt x="800" y="102"/>
                  </a:cubicBezTo>
                  <a:cubicBezTo>
                    <a:pt x="640" y="170"/>
                    <a:pt x="503" y="353"/>
                    <a:pt x="480" y="513"/>
                  </a:cubicBezTo>
                  <a:cubicBezTo>
                    <a:pt x="435" y="672"/>
                    <a:pt x="457" y="809"/>
                    <a:pt x="503" y="946"/>
                  </a:cubicBezTo>
                  <a:cubicBezTo>
                    <a:pt x="366" y="1015"/>
                    <a:pt x="252" y="1129"/>
                    <a:pt x="161" y="1266"/>
                  </a:cubicBezTo>
                  <a:cubicBezTo>
                    <a:pt x="1" y="1563"/>
                    <a:pt x="47" y="1928"/>
                    <a:pt x="183" y="2225"/>
                  </a:cubicBezTo>
                  <a:cubicBezTo>
                    <a:pt x="402" y="2596"/>
                    <a:pt x="809" y="2842"/>
                    <a:pt x="1224" y="2842"/>
                  </a:cubicBezTo>
                  <a:cubicBezTo>
                    <a:pt x="1243" y="2842"/>
                    <a:pt x="1261" y="2842"/>
                    <a:pt x="1279" y="2841"/>
                  </a:cubicBezTo>
                  <a:cubicBezTo>
                    <a:pt x="1507" y="2841"/>
                    <a:pt x="1736" y="2795"/>
                    <a:pt x="1918" y="2658"/>
                  </a:cubicBezTo>
                  <a:cubicBezTo>
                    <a:pt x="2101" y="2521"/>
                    <a:pt x="2261" y="2362"/>
                    <a:pt x="2375" y="2156"/>
                  </a:cubicBezTo>
                  <a:cubicBezTo>
                    <a:pt x="2466" y="1951"/>
                    <a:pt x="2534" y="1745"/>
                    <a:pt x="2534" y="1517"/>
                  </a:cubicBezTo>
                  <a:cubicBezTo>
                    <a:pt x="2534" y="1266"/>
                    <a:pt x="2466" y="1060"/>
                    <a:pt x="2352" y="832"/>
                  </a:cubicBezTo>
                  <a:cubicBezTo>
                    <a:pt x="2146" y="444"/>
                    <a:pt x="1736" y="147"/>
                    <a:pt x="1325" y="33"/>
                  </a:cubicBezTo>
                  <a:cubicBezTo>
                    <a:pt x="1271" y="11"/>
                    <a:pt x="1211" y="0"/>
                    <a:pt x="114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9" name="Google Shape;1349;p41"/>
            <p:cNvSpPr/>
            <p:nvPr/>
          </p:nvSpPr>
          <p:spPr>
            <a:xfrm>
              <a:off x="3880450" y="813200"/>
              <a:ext cx="55950" cy="57100"/>
            </a:xfrm>
            <a:custGeom>
              <a:rect b="b" l="l" r="r" t="t"/>
              <a:pathLst>
                <a:path extrusionOk="0" h="2284" w="2238">
                  <a:moveTo>
                    <a:pt x="1051" y="1"/>
                  </a:moveTo>
                  <a:cubicBezTo>
                    <a:pt x="960" y="1"/>
                    <a:pt x="868" y="1"/>
                    <a:pt x="777" y="23"/>
                  </a:cubicBezTo>
                  <a:cubicBezTo>
                    <a:pt x="731" y="23"/>
                    <a:pt x="709" y="46"/>
                    <a:pt x="663" y="46"/>
                  </a:cubicBezTo>
                  <a:cubicBezTo>
                    <a:pt x="594" y="92"/>
                    <a:pt x="480" y="115"/>
                    <a:pt x="412" y="183"/>
                  </a:cubicBezTo>
                  <a:cubicBezTo>
                    <a:pt x="343" y="229"/>
                    <a:pt x="252" y="274"/>
                    <a:pt x="206" y="366"/>
                  </a:cubicBezTo>
                  <a:cubicBezTo>
                    <a:pt x="138" y="411"/>
                    <a:pt x="92" y="503"/>
                    <a:pt x="47" y="571"/>
                  </a:cubicBezTo>
                  <a:cubicBezTo>
                    <a:pt x="24" y="662"/>
                    <a:pt x="1" y="754"/>
                    <a:pt x="1" y="845"/>
                  </a:cubicBezTo>
                  <a:cubicBezTo>
                    <a:pt x="1" y="936"/>
                    <a:pt x="24" y="1028"/>
                    <a:pt x="47" y="1119"/>
                  </a:cubicBezTo>
                  <a:cubicBezTo>
                    <a:pt x="92" y="1210"/>
                    <a:pt x="138" y="1279"/>
                    <a:pt x="206" y="1347"/>
                  </a:cubicBezTo>
                  <a:cubicBezTo>
                    <a:pt x="206" y="1484"/>
                    <a:pt x="229" y="1621"/>
                    <a:pt x="252" y="1758"/>
                  </a:cubicBezTo>
                  <a:cubicBezTo>
                    <a:pt x="275" y="1872"/>
                    <a:pt x="343" y="1986"/>
                    <a:pt x="435" y="2055"/>
                  </a:cubicBezTo>
                  <a:cubicBezTo>
                    <a:pt x="526" y="2146"/>
                    <a:pt x="617" y="2215"/>
                    <a:pt x="731" y="2237"/>
                  </a:cubicBezTo>
                  <a:cubicBezTo>
                    <a:pt x="834" y="2272"/>
                    <a:pt x="931" y="2283"/>
                    <a:pt x="1025" y="2283"/>
                  </a:cubicBezTo>
                  <a:cubicBezTo>
                    <a:pt x="1119" y="2283"/>
                    <a:pt x="1211" y="2272"/>
                    <a:pt x="1302" y="2260"/>
                  </a:cubicBezTo>
                  <a:cubicBezTo>
                    <a:pt x="1393" y="2237"/>
                    <a:pt x="1485" y="2192"/>
                    <a:pt x="1553" y="2146"/>
                  </a:cubicBezTo>
                  <a:cubicBezTo>
                    <a:pt x="1599" y="2123"/>
                    <a:pt x="1644" y="2123"/>
                    <a:pt x="1667" y="2078"/>
                  </a:cubicBezTo>
                  <a:cubicBezTo>
                    <a:pt x="1736" y="2032"/>
                    <a:pt x="1827" y="1986"/>
                    <a:pt x="1873" y="1918"/>
                  </a:cubicBezTo>
                  <a:cubicBezTo>
                    <a:pt x="1941" y="1849"/>
                    <a:pt x="2010" y="1758"/>
                    <a:pt x="2055" y="1690"/>
                  </a:cubicBezTo>
                  <a:cubicBezTo>
                    <a:pt x="2147" y="1507"/>
                    <a:pt x="2192" y="1347"/>
                    <a:pt x="2215" y="1142"/>
                  </a:cubicBezTo>
                  <a:cubicBezTo>
                    <a:pt x="2238" y="959"/>
                    <a:pt x="2169" y="777"/>
                    <a:pt x="2078" y="617"/>
                  </a:cubicBezTo>
                  <a:cubicBezTo>
                    <a:pt x="2078" y="571"/>
                    <a:pt x="2055" y="548"/>
                    <a:pt x="2032" y="525"/>
                  </a:cubicBezTo>
                  <a:cubicBezTo>
                    <a:pt x="1987" y="457"/>
                    <a:pt x="1941" y="366"/>
                    <a:pt x="1873" y="320"/>
                  </a:cubicBezTo>
                  <a:cubicBezTo>
                    <a:pt x="1804" y="274"/>
                    <a:pt x="1736" y="206"/>
                    <a:pt x="1667" y="160"/>
                  </a:cubicBezTo>
                  <a:cubicBezTo>
                    <a:pt x="1599" y="115"/>
                    <a:pt x="1507" y="92"/>
                    <a:pt x="1416" y="46"/>
                  </a:cubicBezTo>
                  <a:cubicBezTo>
                    <a:pt x="1393" y="46"/>
                    <a:pt x="1348" y="46"/>
                    <a:pt x="1325" y="23"/>
                  </a:cubicBezTo>
                  <a:cubicBezTo>
                    <a:pt x="1233" y="23"/>
                    <a:pt x="1142" y="1"/>
                    <a:pt x="10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0" name="Google Shape;1350;p41"/>
            <p:cNvSpPr/>
            <p:nvPr/>
          </p:nvSpPr>
          <p:spPr>
            <a:xfrm>
              <a:off x="3822825" y="620900"/>
              <a:ext cx="59950" cy="65075"/>
            </a:xfrm>
            <a:custGeom>
              <a:rect b="b" l="l" r="r" t="t"/>
              <a:pathLst>
                <a:path extrusionOk="0" h="2603" w="2398">
                  <a:moveTo>
                    <a:pt x="708" y="0"/>
                  </a:moveTo>
                  <a:cubicBezTo>
                    <a:pt x="586" y="0"/>
                    <a:pt x="465" y="31"/>
                    <a:pt x="343" y="92"/>
                  </a:cubicBezTo>
                  <a:cubicBezTo>
                    <a:pt x="206" y="183"/>
                    <a:pt x="69" y="343"/>
                    <a:pt x="23" y="503"/>
                  </a:cubicBezTo>
                  <a:cubicBezTo>
                    <a:pt x="1" y="685"/>
                    <a:pt x="1" y="891"/>
                    <a:pt x="92" y="1050"/>
                  </a:cubicBezTo>
                  <a:cubicBezTo>
                    <a:pt x="115" y="1073"/>
                    <a:pt x="138" y="1096"/>
                    <a:pt x="160" y="1119"/>
                  </a:cubicBezTo>
                  <a:cubicBezTo>
                    <a:pt x="138" y="1210"/>
                    <a:pt x="138" y="1279"/>
                    <a:pt x="138" y="1370"/>
                  </a:cubicBezTo>
                  <a:cubicBezTo>
                    <a:pt x="138" y="1484"/>
                    <a:pt x="160" y="1598"/>
                    <a:pt x="183" y="1712"/>
                  </a:cubicBezTo>
                  <a:cubicBezTo>
                    <a:pt x="229" y="1804"/>
                    <a:pt x="252" y="1872"/>
                    <a:pt x="297" y="1963"/>
                  </a:cubicBezTo>
                  <a:cubicBezTo>
                    <a:pt x="297" y="1986"/>
                    <a:pt x="320" y="2009"/>
                    <a:pt x="343" y="2055"/>
                  </a:cubicBezTo>
                  <a:cubicBezTo>
                    <a:pt x="411" y="2146"/>
                    <a:pt x="480" y="2214"/>
                    <a:pt x="548" y="2283"/>
                  </a:cubicBezTo>
                  <a:cubicBezTo>
                    <a:pt x="708" y="2420"/>
                    <a:pt x="799" y="2466"/>
                    <a:pt x="982" y="2534"/>
                  </a:cubicBezTo>
                  <a:cubicBezTo>
                    <a:pt x="1028" y="2557"/>
                    <a:pt x="1051" y="2557"/>
                    <a:pt x="1073" y="2557"/>
                  </a:cubicBezTo>
                  <a:cubicBezTo>
                    <a:pt x="1142" y="2580"/>
                    <a:pt x="1233" y="2602"/>
                    <a:pt x="1324" y="2602"/>
                  </a:cubicBezTo>
                  <a:cubicBezTo>
                    <a:pt x="1507" y="2602"/>
                    <a:pt x="1644" y="2557"/>
                    <a:pt x="1804" y="2466"/>
                  </a:cubicBezTo>
                  <a:cubicBezTo>
                    <a:pt x="1895" y="2443"/>
                    <a:pt x="1986" y="2374"/>
                    <a:pt x="2055" y="2306"/>
                  </a:cubicBezTo>
                  <a:cubicBezTo>
                    <a:pt x="2055" y="2283"/>
                    <a:pt x="2078" y="2283"/>
                    <a:pt x="2101" y="2260"/>
                  </a:cubicBezTo>
                  <a:cubicBezTo>
                    <a:pt x="2146" y="2192"/>
                    <a:pt x="2192" y="2123"/>
                    <a:pt x="2237" y="2077"/>
                  </a:cubicBezTo>
                  <a:cubicBezTo>
                    <a:pt x="2329" y="1895"/>
                    <a:pt x="2374" y="1689"/>
                    <a:pt x="2397" y="1484"/>
                  </a:cubicBezTo>
                  <a:cubicBezTo>
                    <a:pt x="2397" y="1119"/>
                    <a:pt x="2237" y="731"/>
                    <a:pt x="1964" y="503"/>
                  </a:cubicBezTo>
                  <a:cubicBezTo>
                    <a:pt x="1849" y="411"/>
                    <a:pt x="1758" y="343"/>
                    <a:pt x="1667" y="274"/>
                  </a:cubicBezTo>
                  <a:cubicBezTo>
                    <a:pt x="1553" y="229"/>
                    <a:pt x="1439" y="183"/>
                    <a:pt x="1324" y="137"/>
                  </a:cubicBezTo>
                  <a:cubicBezTo>
                    <a:pt x="1187" y="92"/>
                    <a:pt x="1028" y="46"/>
                    <a:pt x="891" y="23"/>
                  </a:cubicBezTo>
                  <a:cubicBezTo>
                    <a:pt x="830" y="8"/>
                    <a:pt x="769" y="0"/>
                    <a:pt x="70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1" name="Google Shape;1351;p41"/>
            <p:cNvSpPr/>
            <p:nvPr/>
          </p:nvSpPr>
          <p:spPr>
            <a:xfrm>
              <a:off x="3623675" y="556425"/>
              <a:ext cx="63375" cy="66325"/>
            </a:xfrm>
            <a:custGeom>
              <a:rect b="b" l="l" r="r" t="t"/>
              <a:pathLst>
                <a:path extrusionOk="0" h="2653" w="2535">
                  <a:moveTo>
                    <a:pt x="1119" y="0"/>
                  </a:moveTo>
                  <a:cubicBezTo>
                    <a:pt x="868" y="0"/>
                    <a:pt x="617" y="69"/>
                    <a:pt x="411" y="206"/>
                  </a:cubicBezTo>
                  <a:cubicBezTo>
                    <a:pt x="252" y="297"/>
                    <a:pt x="137" y="434"/>
                    <a:pt x="92" y="616"/>
                  </a:cubicBezTo>
                  <a:cubicBezTo>
                    <a:pt x="46" y="753"/>
                    <a:pt x="69" y="913"/>
                    <a:pt x="115" y="1050"/>
                  </a:cubicBezTo>
                  <a:cubicBezTo>
                    <a:pt x="46" y="1141"/>
                    <a:pt x="1" y="1278"/>
                    <a:pt x="1" y="1415"/>
                  </a:cubicBezTo>
                  <a:cubicBezTo>
                    <a:pt x="1" y="1621"/>
                    <a:pt x="69" y="1872"/>
                    <a:pt x="183" y="2054"/>
                  </a:cubicBezTo>
                  <a:cubicBezTo>
                    <a:pt x="320" y="2237"/>
                    <a:pt x="480" y="2397"/>
                    <a:pt x="685" y="2488"/>
                  </a:cubicBezTo>
                  <a:cubicBezTo>
                    <a:pt x="864" y="2587"/>
                    <a:pt x="1043" y="2652"/>
                    <a:pt x="1252" y="2652"/>
                  </a:cubicBezTo>
                  <a:cubicBezTo>
                    <a:pt x="1283" y="2652"/>
                    <a:pt x="1315" y="2651"/>
                    <a:pt x="1347" y="2648"/>
                  </a:cubicBezTo>
                  <a:cubicBezTo>
                    <a:pt x="1439" y="2648"/>
                    <a:pt x="1553" y="2625"/>
                    <a:pt x="1667" y="2579"/>
                  </a:cubicBezTo>
                  <a:cubicBezTo>
                    <a:pt x="1849" y="2511"/>
                    <a:pt x="1941" y="2465"/>
                    <a:pt x="2100" y="2328"/>
                  </a:cubicBezTo>
                  <a:cubicBezTo>
                    <a:pt x="2260" y="2191"/>
                    <a:pt x="2374" y="1986"/>
                    <a:pt x="2443" y="1781"/>
                  </a:cubicBezTo>
                  <a:cubicBezTo>
                    <a:pt x="2466" y="1735"/>
                    <a:pt x="2489" y="1689"/>
                    <a:pt x="2489" y="1621"/>
                  </a:cubicBezTo>
                  <a:cubicBezTo>
                    <a:pt x="2511" y="1507"/>
                    <a:pt x="2534" y="1392"/>
                    <a:pt x="2534" y="1278"/>
                  </a:cubicBezTo>
                  <a:cubicBezTo>
                    <a:pt x="2511" y="1050"/>
                    <a:pt x="2466" y="822"/>
                    <a:pt x="2329" y="639"/>
                  </a:cubicBezTo>
                  <a:cubicBezTo>
                    <a:pt x="2215" y="457"/>
                    <a:pt x="2055" y="274"/>
                    <a:pt x="1827" y="183"/>
                  </a:cubicBezTo>
                  <a:cubicBezTo>
                    <a:pt x="1621" y="69"/>
                    <a:pt x="1370" y="0"/>
                    <a:pt x="111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2" name="Google Shape;1352;p41"/>
            <p:cNvSpPr/>
            <p:nvPr/>
          </p:nvSpPr>
          <p:spPr>
            <a:xfrm>
              <a:off x="3507275" y="709350"/>
              <a:ext cx="53650" cy="54800"/>
            </a:xfrm>
            <a:custGeom>
              <a:rect b="b" l="l" r="r" t="t"/>
              <a:pathLst>
                <a:path extrusionOk="0" h="2192" w="2146">
                  <a:moveTo>
                    <a:pt x="685" y="0"/>
                  </a:moveTo>
                  <a:cubicBezTo>
                    <a:pt x="594" y="0"/>
                    <a:pt x="502" y="23"/>
                    <a:pt x="411" y="69"/>
                  </a:cubicBezTo>
                  <a:cubicBezTo>
                    <a:pt x="343" y="92"/>
                    <a:pt x="251" y="137"/>
                    <a:pt x="206" y="206"/>
                  </a:cubicBezTo>
                  <a:cubicBezTo>
                    <a:pt x="137" y="274"/>
                    <a:pt x="91" y="343"/>
                    <a:pt x="46" y="434"/>
                  </a:cubicBezTo>
                  <a:cubicBezTo>
                    <a:pt x="0" y="525"/>
                    <a:pt x="0" y="617"/>
                    <a:pt x="0" y="708"/>
                  </a:cubicBezTo>
                  <a:cubicBezTo>
                    <a:pt x="0" y="890"/>
                    <a:pt x="69" y="1073"/>
                    <a:pt x="206" y="1187"/>
                  </a:cubicBezTo>
                  <a:cubicBezTo>
                    <a:pt x="206" y="1210"/>
                    <a:pt x="228" y="1210"/>
                    <a:pt x="228" y="1210"/>
                  </a:cubicBezTo>
                  <a:cubicBezTo>
                    <a:pt x="228" y="1301"/>
                    <a:pt x="251" y="1370"/>
                    <a:pt x="251" y="1461"/>
                  </a:cubicBezTo>
                  <a:cubicBezTo>
                    <a:pt x="274" y="1484"/>
                    <a:pt x="274" y="1507"/>
                    <a:pt x="274" y="1507"/>
                  </a:cubicBezTo>
                  <a:cubicBezTo>
                    <a:pt x="297" y="1575"/>
                    <a:pt x="320" y="1667"/>
                    <a:pt x="365" y="1712"/>
                  </a:cubicBezTo>
                  <a:cubicBezTo>
                    <a:pt x="365" y="1735"/>
                    <a:pt x="388" y="1758"/>
                    <a:pt x="388" y="1758"/>
                  </a:cubicBezTo>
                  <a:cubicBezTo>
                    <a:pt x="434" y="1826"/>
                    <a:pt x="480" y="1895"/>
                    <a:pt x="525" y="1940"/>
                  </a:cubicBezTo>
                  <a:cubicBezTo>
                    <a:pt x="639" y="2032"/>
                    <a:pt x="753" y="2100"/>
                    <a:pt x="913" y="2146"/>
                  </a:cubicBezTo>
                  <a:cubicBezTo>
                    <a:pt x="913" y="2169"/>
                    <a:pt x="936" y="2169"/>
                    <a:pt x="959" y="2169"/>
                  </a:cubicBezTo>
                  <a:cubicBezTo>
                    <a:pt x="1027" y="2192"/>
                    <a:pt x="1119" y="2192"/>
                    <a:pt x="1187" y="2192"/>
                  </a:cubicBezTo>
                  <a:cubicBezTo>
                    <a:pt x="1256" y="2192"/>
                    <a:pt x="1347" y="2169"/>
                    <a:pt x="1393" y="2169"/>
                  </a:cubicBezTo>
                  <a:lnTo>
                    <a:pt x="1415" y="2169"/>
                  </a:lnTo>
                  <a:cubicBezTo>
                    <a:pt x="1461" y="2146"/>
                    <a:pt x="1507" y="2123"/>
                    <a:pt x="1529" y="2123"/>
                  </a:cubicBezTo>
                  <a:cubicBezTo>
                    <a:pt x="1552" y="2100"/>
                    <a:pt x="1598" y="2100"/>
                    <a:pt x="1644" y="2077"/>
                  </a:cubicBezTo>
                  <a:cubicBezTo>
                    <a:pt x="1644" y="2077"/>
                    <a:pt x="1644" y="2055"/>
                    <a:pt x="1666" y="2055"/>
                  </a:cubicBezTo>
                  <a:cubicBezTo>
                    <a:pt x="1712" y="2032"/>
                    <a:pt x="1758" y="1986"/>
                    <a:pt x="1803" y="1940"/>
                  </a:cubicBezTo>
                  <a:cubicBezTo>
                    <a:pt x="1826" y="1918"/>
                    <a:pt x="1826" y="1918"/>
                    <a:pt x="1849" y="1895"/>
                  </a:cubicBezTo>
                  <a:cubicBezTo>
                    <a:pt x="1963" y="1758"/>
                    <a:pt x="2009" y="1689"/>
                    <a:pt x="2077" y="1507"/>
                  </a:cubicBezTo>
                  <a:cubicBezTo>
                    <a:pt x="2123" y="1415"/>
                    <a:pt x="2123" y="1301"/>
                    <a:pt x="2123" y="1210"/>
                  </a:cubicBezTo>
                  <a:cubicBezTo>
                    <a:pt x="2146" y="1119"/>
                    <a:pt x="2123" y="1005"/>
                    <a:pt x="2100" y="913"/>
                  </a:cubicBezTo>
                  <a:cubicBezTo>
                    <a:pt x="2100" y="890"/>
                    <a:pt x="2100" y="890"/>
                    <a:pt x="2100" y="868"/>
                  </a:cubicBezTo>
                  <a:cubicBezTo>
                    <a:pt x="2077" y="799"/>
                    <a:pt x="2032" y="708"/>
                    <a:pt x="2009" y="639"/>
                  </a:cubicBezTo>
                  <a:cubicBezTo>
                    <a:pt x="1986" y="594"/>
                    <a:pt x="1940" y="571"/>
                    <a:pt x="1918" y="525"/>
                  </a:cubicBezTo>
                  <a:cubicBezTo>
                    <a:pt x="1895" y="480"/>
                    <a:pt x="1849" y="434"/>
                    <a:pt x="1826" y="411"/>
                  </a:cubicBezTo>
                  <a:cubicBezTo>
                    <a:pt x="1758" y="343"/>
                    <a:pt x="1689" y="297"/>
                    <a:pt x="1621" y="251"/>
                  </a:cubicBezTo>
                  <a:cubicBezTo>
                    <a:pt x="1598" y="229"/>
                    <a:pt x="1575" y="229"/>
                    <a:pt x="1552" y="206"/>
                  </a:cubicBezTo>
                  <a:cubicBezTo>
                    <a:pt x="1529" y="206"/>
                    <a:pt x="1529" y="183"/>
                    <a:pt x="1507" y="183"/>
                  </a:cubicBezTo>
                  <a:cubicBezTo>
                    <a:pt x="1484" y="160"/>
                    <a:pt x="1461" y="114"/>
                    <a:pt x="1415" y="92"/>
                  </a:cubicBezTo>
                  <a:cubicBezTo>
                    <a:pt x="1300" y="42"/>
                    <a:pt x="1173" y="5"/>
                    <a:pt x="1051" y="5"/>
                  </a:cubicBezTo>
                  <a:cubicBezTo>
                    <a:pt x="1004" y="5"/>
                    <a:pt x="958" y="10"/>
                    <a:pt x="913" y="23"/>
                  </a:cubicBezTo>
                  <a:lnTo>
                    <a:pt x="868" y="23"/>
                  </a:lnTo>
                  <a:cubicBezTo>
                    <a:pt x="822" y="0"/>
                    <a:pt x="753" y="0"/>
                    <a:pt x="6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3" name="Google Shape;1353;p41"/>
            <p:cNvSpPr/>
            <p:nvPr/>
          </p:nvSpPr>
          <p:spPr>
            <a:xfrm>
              <a:off x="3382875" y="814350"/>
              <a:ext cx="54800" cy="53900"/>
            </a:xfrm>
            <a:custGeom>
              <a:rect b="b" l="l" r="r" t="t"/>
              <a:pathLst>
                <a:path extrusionOk="0" h="2156" w="2192">
                  <a:moveTo>
                    <a:pt x="1119" y="0"/>
                  </a:moveTo>
                  <a:cubicBezTo>
                    <a:pt x="1050" y="23"/>
                    <a:pt x="959" y="23"/>
                    <a:pt x="868" y="46"/>
                  </a:cubicBezTo>
                  <a:cubicBezTo>
                    <a:pt x="845" y="46"/>
                    <a:pt x="845" y="46"/>
                    <a:pt x="822" y="69"/>
                  </a:cubicBezTo>
                  <a:cubicBezTo>
                    <a:pt x="799" y="69"/>
                    <a:pt x="776" y="91"/>
                    <a:pt x="754" y="91"/>
                  </a:cubicBezTo>
                  <a:cubicBezTo>
                    <a:pt x="639" y="91"/>
                    <a:pt x="548" y="114"/>
                    <a:pt x="434" y="183"/>
                  </a:cubicBezTo>
                  <a:cubicBezTo>
                    <a:pt x="388" y="206"/>
                    <a:pt x="343" y="251"/>
                    <a:pt x="297" y="297"/>
                  </a:cubicBezTo>
                  <a:cubicBezTo>
                    <a:pt x="229" y="365"/>
                    <a:pt x="160" y="479"/>
                    <a:pt x="114" y="594"/>
                  </a:cubicBezTo>
                  <a:cubicBezTo>
                    <a:pt x="114" y="616"/>
                    <a:pt x="114" y="639"/>
                    <a:pt x="92" y="685"/>
                  </a:cubicBezTo>
                  <a:cubicBezTo>
                    <a:pt x="92" y="685"/>
                    <a:pt x="92" y="708"/>
                    <a:pt x="92" y="731"/>
                  </a:cubicBezTo>
                  <a:cubicBezTo>
                    <a:pt x="92" y="753"/>
                    <a:pt x="69" y="776"/>
                    <a:pt x="69" y="799"/>
                  </a:cubicBezTo>
                  <a:cubicBezTo>
                    <a:pt x="69" y="799"/>
                    <a:pt x="46" y="799"/>
                    <a:pt x="46" y="822"/>
                  </a:cubicBezTo>
                  <a:cubicBezTo>
                    <a:pt x="0" y="1004"/>
                    <a:pt x="23" y="1141"/>
                    <a:pt x="46" y="1324"/>
                  </a:cubicBezTo>
                  <a:cubicBezTo>
                    <a:pt x="69" y="1415"/>
                    <a:pt x="114" y="1484"/>
                    <a:pt x="183" y="1552"/>
                  </a:cubicBezTo>
                  <a:cubicBezTo>
                    <a:pt x="183" y="1575"/>
                    <a:pt x="206" y="1575"/>
                    <a:pt x="206" y="1598"/>
                  </a:cubicBezTo>
                  <a:cubicBezTo>
                    <a:pt x="206" y="1598"/>
                    <a:pt x="206" y="1598"/>
                    <a:pt x="229" y="1621"/>
                  </a:cubicBezTo>
                  <a:cubicBezTo>
                    <a:pt x="229" y="1644"/>
                    <a:pt x="251" y="1666"/>
                    <a:pt x="274" y="1689"/>
                  </a:cubicBezTo>
                  <a:cubicBezTo>
                    <a:pt x="320" y="1758"/>
                    <a:pt x="365" y="1826"/>
                    <a:pt x="434" y="1895"/>
                  </a:cubicBezTo>
                  <a:cubicBezTo>
                    <a:pt x="434" y="1895"/>
                    <a:pt x="457" y="1917"/>
                    <a:pt x="457" y="1917"/>
                  </a:cubicBezTo>
                  <a:cubicBezTo>
                    <a:pt x="571" y="2009"/>
                    <a:pt x="571" y="2032"/>
                    <a:pt x="685" y="2077"/>
                  </a:cubicBezTo>
                  <a:cubicBezTo>
                    <a:pt x="708" y="2077"/>
                    <a:pt x="754" y="2100"/>
                    <a:pt x="776" y="2100"/>
                  </a:cubicBezTo>
                  <a:cubicBezTo>
                    <a:pt x="868" y="2146"/>
                    <a:pt x="959" y="2146"/>
                    <a:pt x="1027" y="2146"/>
                  </a:cubicBezTo>
                  <a:cubicBezTo>
                    <a:pt x="1061" y="2152"/>
                    <a:pt x="1092" y="2155"/>
                    <a:pt x="1123" y="2155"/>
                  </a:cubicBezTo>
                  <a:cubicBezTo>
                    <a:pt x="1197" y="2155"/>
                    <a:pt x="1266" y="2139"/>
                    <a:pt x="1347" y="2123"/>
                  </a:cubicBezTo>
                  <a:cubicBezTo>
                    <a:pt x="1415" y="2100"/>
                    <a:pt x="1484" y="2054"/>
                    <a:pt x="1552" y="2032"/>
                  </a:cubicBezTo>
                  <a:cubicBezTo>
                    <a:pt x="1575" y="2009"/>
                    <a:pt x="1598" y="2009"/>
                    <a:pt x="1621" y="1986"/>
                  </a:cubicBezTo>
                  <a:cubicBezTo>
                    <a:pt x="1689" y="1940"/>
                    <a:pt x="1758" y="1895"/>
                    <a:pt x="1803" y="1849"/>
                  </a:cubicBezTo>
                  <a:cubicBezTo>
                    <a:pt x="1826" y="1826"/>
                    <a:pt x="1849" y="1803"/>
                    <a:pt x="1872" y="1803"/>
                  </a:cubicBezTo>
                  <a:cubicBezTo>
                    <a:pt x="1918" y="1712"/>
                    <a:pt x="2009" y="1644"/>
                    <a:pt x="2055" y="1552"/>
                  </a:cubicBezTo>
                  <a:cubicBezTo>
                    <a:pt x="2077" y="1461"/>
                    <a:pt x="2123" y="1392"/>
                    <a:pt x="2146" y="1324"/>
                  </a:cubicBezTo>
                  <a:cubicBezTo>
                    <a:pt x="2146" y="1301"/>
                    <a:pt x="2146" y="1278"/>
                    <a:pt x="2146" y="1256"/>
                  </a:cubicBezTo>
                  <a:cubicBezTo>
                    <a:pt x="2169" y="1187"/>
                    <a:pt x="2191" y="1096"/>
                    <a:pt x="2191" y="1004"/>
                  </a:cubicBezTo>
                  <a:cubicBezTo>
                    <a:pt x="2191" y="1004"/>
                    <a:pt x="2191" y="982"/>
                    <a:pt x="2191" y="982"/>
                  </a:cubicBezTo>
                  <a:cubicBezTo>
                    <a:pt x="2169" y="913"/>
                    <a:pt x="2169" y="845"/>
                    <a:pt x="2146" y="776"/>
                  </a:cubicBezTo>
                  <a:cubicBezTo>
                    <a:pt x="2146" y="685"/>
                    <a:pt x="2100" y="594"/>
                    <a:pt x="2055" y="548"/>
                  </a:cubicBezTo>
                  <a:cubicBezTo>
                    <a:pt x="2055" y="525"/>
                    <a:pt x="2055" y="502"/>
                    <a:pt x="2032" y="479"/>
                  </a:cubicBezTo>
                  <a:cubicBezTo>
                    <a:pt x="1986" y="434"/>
                    <a:pt x="1940" y="365"/>
                    <a:pt x="1918" y="320"/>
                  </a:cubicBezTo>
                  <a:cubicBezTo>
                    <a:pt x="1895" y="320"/>
                    <a:pt x="1895" y="297"/>
                    <a:pt x="1895" y="297"/>
                  </a:cubicBezTo>
                  <a:cubicBezTo>
                    <a:pt x="1872" y="297"/>
                    <a:pt x="1872" y="274"/>
                    <a:pt x="1849" y="274"/>
                  </a:cubicBezTo>
                  <a:cubicBezTo>
                    <a:pt x="1803" y="228"/>
                    <a:pt x="1758" y="183"/>
                    <a:pt x="1689" y="160"/>
                  </a:cubicBezTo>
                  <a:cubicBezTo>
                    <a:pt x="1621" y="114"/>
                    <a:pt x="1552" y="91"/>
                    <a:pt x="1484" y="46"/>
                  </a:cubicBezTo>
                  <a:lnTo>
                    <a:pt x="1415" y="46"/>
                  </a:lnTo>
                  <a:cubicBezTo>
                    <a:pt x="1324" y="23"/>
                    <a:pt x="1210" y="0"/>
                    <a:pt x="111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4" name="Google Shape;1354;p41"/>
            <p:cNvSpPr/>
            <p:nvPr/>
          </p:nvSpPr>
          <p:spPr>
            <a:xfrm>
              <a:off x="3384000" y="968850"/>
              <a:ext cx="55375" cy="58350"/>
            </a:xfrm>
            <a:custGeom>
              <a:rect b="b" l="l" r="r" t="t"/>
              <a:pathLst>
                <a:path extrusionOk="0" h="2334" w="2215">
                  <a:moveTo>
                    <a:pt x="946" y="0"/>
                  </a:moveTo>
                  <a:cubicBezTo>
                    <a:pt x="830" y="0"/>
                    <a:pt x="715" y="27"/>
                    <a:pt x="617" y="97"/>
                  </a:cubicBezTo>
                  <a:cubicBezTo>
                    <a:pt x="526" y="166"/>
                    <a:pt x="435" y="234"/>
                    <a:pt x="366" y="303"/>
                  </a:cubicBezTo>
                  <a:cubicBezTo>
                    <a:pt x="275" y="394"/>
                    <a:pt x="206" y="485"/>
                    <a:pt x="161" y="599"/>
                  </a:cubicBezTo>
                  <a:cubicBezTo>
                    <a:pt x="115" y="713"/>
                    <a:pt x="47" y="805"/>
                    <a:pt x="47" y="919"/>
                  </a:cubicBezTo>
                  <a:cubicBezTo>
                    <a:pt x="24" y="1010"/>
                    <a:pt x="1" y="1101"/>
                    <a:pt x="1" y="1193"/>
                  </a:cubicBezTo>
                  <a:cubicBezTo>
                    <a:pt x="1" y="1284"/>
                    <a:pt x="24" y="1375"/>
                    <a:pt x="47" y="1444"/>
                  </a:cubicBezTo>
                  <a:cubicBezTo>
                    <a:pt x="47" y="1489"/>
                    <a:pt x="47" y="1512"/>
                    <a:pt x="69" y="1535"/>
                  </a:cubicBezTo>
                  <a:cubicBezTo>
                    <a:pt x="92" y="1604"/>
                    <a:pt x="115" y="1695"/>
                    <a:pt x="161" y="1763"/>
                  </a:cubicBezTo>
                  <a:cubicBezTo>
                    <a:pt x="206" y="1832"/>
                    <a:pt x="275" y="1900"/>
                    <a:pt x="320" y="1969"/>
                  </a:cubicBezTo>
                  <a:cubicBezTo>
                    <a:pt x="343" y="1992"/>
                    <a:pt x="343" y="1992"/>
                    <a:pt x="366" y="2014"/>
                  </a:cubicBezTo>
                  <a:cubicBezTo>
                    <a:pt x="435" y="2083"/>
                    <a:pt x="503" y="2129"/>
                    <a:pt x="572" y="2174"/>
                  </a:cubicBezTo>
                  <a:cubicBezTo>
                    <a:pt x="640" y="2220"/>
                    <a:pt x="731" y="2243"/>
                    <a:pt x="800" y="2266"/>
                  </a:cubicBezTo>
                  <a:cubicBezTo>
                    <a:pt x="914" y="2311"/>
                    <a:pt x="1028" y="2334"/>
                    <a:pt x="1142" y="2334"/>
                  </a:cubicBezTo>
                  <a:lnTo>
                    <a:pt x="1211" y="2334"/>
                  </a:lnTo>
                  <a:cubicBezTo>
                    <a:pt x="1302" y="2334"/>
                    <a:pt x="1393" y="2311"/>
                    <a:pt x="1462" y="2288"/>
                  </a:cubicBezTo>
                  <a:cubicBezTo>
                    <a:pt x="1644" y="2243"/>
                    <a:pt x="1758" y="2174"/>
                    <a:pt x="1895" y="2037"/>
                  </a:cubicBezTo>
                  <a:cubicBezTo>
                    <a:pt x="1918" y="2014"/>
                    <a:pt x="1964" y="1969"/>
                    <a:pt x="1987" y="1923"/>
                  </a:cubicBezTo>
                  <a:cubicBezTo>
                    <a:pt x="2010" y="1900"/>
                    <a:pt x="2055" y="1855"/>
                    <a:pt x="2078" y="1809"/>
                  </a:cubicBezTo>
                  <a:cubicBezTo>
                    <a:pt x="2124" y="1718"/>
                    <a:pt x="2169" y="1604"/>
                    <a:pt x="2192" y="1512"/>
                  </a:cubicBezTo>
                  <a:cubicBezTo>
                    <a:pt x="2215" y="1307"/>
                    <a:pt x="2215" y="1216"/>
                    <a:pt x="2192" y="1010"/>
                  </a:cubicBezTo>
                  <a:cubicBezTo>
                    <a:pt x="2169" y="987"/>
                    <a:pt x="2169" y="964"/>
                    <a:pt x="2169" y="942"/>
                  </a:cubicBezTo>
                  <a:cubicBezTo>
                    <a:pt x="2146" y="873"/>
                    <a:pt x="2101" y="805"/>
                    <a:pt x="2078" y="736"/>
                  </a:cubicBezTo>
                  <a:cubicBezTo>
                    <a:pt x="2055" y="713"/>
                    <a:pt x="2055" y="713"/>
                    <a:pt x="2055" y="691"/>
                  </a:cubicBezTo>
                  <a:cubicBezTo>
                    <a:pt x="2010" y="645"/>
                    <a:pt x="1964" y="576"/>
                    <a:pt x="1918" y="531"/>
                  </a:cubicBezTo>
                  <a:cubicBezTo>
                    <a:pt x="1918" y="531"/>
                    <a:pt x="1918" y="531"/>
                    <a:pt x="1895" y="508"/>
                  </a:cubicBezTo>
                  <a:cubicBezTo>
                    <a:pt x="1850" y="462"/>
                    <a:pt x="1781" y="417"/>
                    <a:pt x="1736" y="394"/>
                  </a:cubicBezTo>
                  <a:cubicBezTo>
                    <a:pt x="1736" y="371"/>
                    <a:pt x="1713" y="371"/>
                    <a:pt x="1713" y="371"/>
                  </a:cubicBezTo>
                  <a:cubicBezTo>
                    <a:pt x="1667" y="348"/>
                    <a:pt x="1599" y="325"/>
                    <a:pt x="1553" y="303"/>
                  </a:cubicBezTo>
                  <a:cubicBezTo>
                    <a:pt x="1439" y="166"/>
                    <a:pt x="1325" y="51"/>
                    <a:pt x="1165" y="29"/>
                  </a:cubicBezTo>
                  <a:cubicBezTo>
                    <a:pt x="1094" y="11"/>
                    <a:pt x="1020" y="0"/>
                    <a:pt x="9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5" name="Google Shape;1355;p41"/>
            <p:cNvSpPr/>
            <p:nvPr/>
          </p:nvSpPr>
          <p:spPr>
            <a:xfrm>
              <a:off x="3496425" y="1096150"/>
              <a:ext cx="64500" cy="61400"/>
            </a:xfrm>
            <a:custGeom>
              <a:rect b="b" l="l" r="r" t="t"/>
              <a:pathLst>
                <a:path extrusionOk="0" h="2456" w="2580">
                  <a:moveTo>
                    <a:pt x="976" y="0"/>
                  </a:moveTo>
                  <a:cubicBezTo>
                    <a:pt x="956" y="0"/>
                    <a:pt x="935" y="1"/>
                    <a:pt x="914" y="4"/>
                  </a:cubicBezTo>
                  <a:cubicBezTo>
                    <a:pt x="868" y="4"/>
                    <a:pt x="799" y="4"/>
                    <a:pt x="731" y="27"/>
                  </a:cubicBezTo>
                  <a:cubicBezTo>
                    <a:pt x="617" y="49"/>
                    <a:pt x="525" y="118"/>
                    <a:pt x="434" y="186"/>
                  </a:cubicBezTo>
                  <a:cubicBezTo>
                    <a:pt x="411" y="209"/>
                    <a:pt x="389" y="232"/>
                    <a:pt x="366" y="278"/>
                  </a:cubicBezTo>
                  <a:cubicBezTo>
                    <a:pt x="320" y="323"/>
                    <a:pt x="252" y="392"/>
                    <a:pt x="206" y="483"/>
                  </a:cubicBezTo>
                  <a:cubicBezTo>
                    <a:pt x="137" y="574"/>
                    <a:pt x="92" y="689"/>
                    <a:pt x="69" y="803"/>
                  </a:cubicBezTo>
                  <a:cubicBezTo>
                    <a:pt x="1" y="1031"/>
                    <a:pt x="1" y="1305"/>
                    <a:pt x="69" y="1533"/>
                  </a:cubicBezTo>
                  <a:cubicBezTo>
                    <a:pt x="115" y="1624"/>
                    <a:pt x="137" y="1693"/>
                    <a:pt x="183" y="1784"/>
                  </a:cubicBezTo>
                  <a:cubicBezTo>
                    <a:pt x="183" y="1807"/>
                    <a:pt x="206" y="1830"/>
                    <a:pt x="229" y="1853"/>
                  </a:cubicBezTo>
                  <a:cubicBezTo>
                    <a:pt x="274" y="1921"/>
                    <a:pt x="320" y="2012"/>
                    <a:pt x="389" y="2058"/>
                  </a:cubicBezTo>
                  <a:cubicBezTo>
                    <a:pt x="457" y="2127"/>
                    <a:pt x="525" y="2172"/>
                    <a:pt x="594" y="2218"/>
                  </a:cubicBezTo>
                  <a:cubicBezTo>
                    <a:pt x="799" y="2378"/>
                    <a:pt x="1028" y="2423"/>
                    <a:pt x="1279" y="2446"/>
                  </a:cubicBezTo>
                  <a:cubicBezTo>
                    <a:pt x="1312" y="2453"/>
                    <a:pt x="1348" y="2456"/>
                    <a:pt x="1384" y="2456"/>
                  </a:cubicBezTo>
                  <a:cubicBezTo>
                    <a:pt x="1471" y="2456"/>
                    <a:pt x="1563" y="2439"/>
                    <a:pt x="1644" y="2423"/>
                  </a:cubicBezTo>
                  <a:cubicBezTo>
                    <a:pt x="1667" y="2400"/>
                    <a:pt x="1690" y="2400"/>
                    <a:pt x="1735" y="2400"/>
                  </a:cubicBezTo>
                  <a:cubicBezTo>
                    <a:pt x="1804" y="2355"/>
                    <a:pt x="1895" y="2332"/>
                    <a:pt x="1963" y="2286"/>
                  </a:cubicBezTo>
                  <a:cubicBezTo>
                    <a:pt x="2032" y="2264"/>
                    <a:pt x="2055" y="2218"/>
                    <a:pt x="2123" y="2195"/>
                  </a:cubicBezTo>
                  <a:cubicBezTo>
                    <a:pt x="2169" y="2149"/>
                    <a:pt x="2215" y="2127"/>
                    <a:pt x="2237" y="2081"/>
                  </a:cubicBezTo>
                  <a:cubicBezTo>
                    <a:pt x="2306" y="2012"/>
                    <a:pt x="2352" y="1944"/>
                    <a:pt x="2397" y="1876"/>
                  </a:cubicBezTo>
                  <a:cubicBezTo>
                    <a:pt x="2443" y="1784"/>
                    <a:pt x="2488" y="1716"/>
                    <a:pt x="2511" y="1624"/>
                  </a:cubicBezTo>
                  <a:cubicBezTo>
                    <a:pt x="2511" y="1602"/>
                    <a:pt x="2534" y="1579"/>
                    <a:pt x="2534" y="1533"/>
                  </a:cubicBezTo>
                  <a:cubicBezTo>
                    <a:pt x="2557" y="1465"/>
                    <a:pt x="2580" y="1373"/>
                    <a:pt x="2580" y="1282"/>
                  </a:cubicBezTo>
                  <a:cubicBezTo>
                    <a:pt x="2580" y="1099"/>
                    <a:pt x="2534" y="940"/>
                    <a:pt x="2443" y="780"/>
                  </a:cubicBezTo>
                  <a:cubicBezTo>
                    <a:pt x="2374" y="643"/>
                    <a:pt x="2260" y="506"/>
                    <a:pt x="2123" y="415"/>
                  </a:cubicBezTo>
                  <a:cubicBezTo>
                    <a:pt x="2100" y="415"/>
                    <a:pt x="2100" y="415"/>
                    <a:pt x="2078" y="392"/>
                  </a:cubicBezTo>
                  <a:cubicBezTo>
                    <a:pt x="2032" y="369"/>
                    <a:pt x="1963" y="346"/>
                    <a:pt x="1895" y="323"/>
                  </a:cubicBezTo>
                  <a:lnTo>
                    <a:pt x="1872" y="323"/>
                  </a:lnTo>
                  <a:cubicBezTo>
                    <a:pt x="1804" y="301"/>
                    <a:pt x="1712" y="301"/>
                    <a:pt x="1644" y="301"/>
                  </a:cubicBezTo>
                  <a:cubicBezTo>
                    <a:pt x="1598" y="301"/>
                    <a:pt x="1553" y="301"/>
                    <a:pt x="1507" y="323"/>
                  </a:cubicBezTo>
                  <a:cubicBezTo>
                    <a:pt x="1484" y="278"/>
                    <a:pt x="1461" y="232"/>
                    <a:pt x="1416" y="186"/>
                  </a:cubicBezTo>
                  <a:cubicBezTo>
                    <a:pt x="1293" y="84"/>
                    <a:pt x="1152" y="0"/>
                    <a:pt x="9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6" name="Google Shape;1356;p41"/>
            <p:cNvSpPr/>
            <p:nvPr/>
          </p:nvSpPr>
          <p:spPr>
            <a:xfrm>
              <a:off x="3649350" y="1068850"/>
              <a:ext cx="67375" cy="59375"/>
            </a:xfrm>
            <a:custGeom>
              <a:rect b="b" l="l" r="r" t="t"/>
              <a:pathLst>
                <a:path extrusionOk="0" h="2375" w="2695">
                  <a:moveTo>
                    <a:pt x="1530" y="0"/>
                  </a:moveTo>
                  <a:cubicBezTo>
                    <a:pt x="1439" y="0"/>
                    <a:pt x="1347" y="0"/>
                    <a:pt x="1279" y="46"/>
                  </a:cubicBezTo>
                  <a:cubicBezTo>
                    <a:pt x="1119" y="92"/>
                    <a:pt x="982" y="160"/>
                    <a:pt x="868" y="274"/>
                  </a:cubicBezTo>
                  <a:cubicBezTo>
                    <a:pt x="845" y="274"/>
                    <a:pt x="845" y="297"/>
                    <a:pt x="845" y="297"/>
                  </a:cubicBezTo>
                  <a:lnTo>
                    <a:pt x="708" y="297"/>
                  </a:lnTo>
                  <a:cubicBezTo>
                    <a:pt x="526" y="297"/>
                    <a:pt x="343" y="365"/>
                    <a:pt x="229" y="502"/>
                  </a:cubicBezTo>
                  <a:lnTo>
                    <a:pt x="115" y="639"/>
                  </a:lnTo>
                  <a:cubicBezTo>
                    <a:pt x="46" y="753"/>
                    <a:pt x="24" y="868"/>
                    <a:pt x="24" y="982"/>
                  </a:cubicBezTo>
                  <a:cubicBezTo>
                    <a:pt x="1" y="1050"/>
                    <a:pt x="1" y="1096"/>
                    <a:pt x="24" y="1141"/>
                  </a:cubicBezTo>
                  <a:cubicBezTo>
                    <a:pt x="24" y="1278"/>
                    <a:pt x="46" y="1370"/>
                    <a:pt x="92" y="1484"/>
                  </a:cubicBezTo>
                  <a:cubicBezTo>
                    <a:pt x="160" y="1689"/>
                    <a:pt x="275" y="1872"/>
                    <a:pt x="434" y="2032"/>
                  </a:cubicBezTo>
                  <a:cubicBezTo>
                    <a:pt x="594" y="2169"/>
                    <a:pt x="800" y="2306"/>
                    <a:pt x="1005" y="2351"/>
                  </a:cubicBezTo>
                  <a:cubicBezTo>
                    <a:pt x="1119" y="2363"/>
                    <a:pt x="1233" y="2374"/>
                    <a:pt x="1345" y="2374"/>
                  </a:cubicBezTo>
                  <a:cubicBezTo>
                    <a:pt x="1456" y="2374"/>
                    <a:pt x="1564" y="2363"/>
                    <a:pt x="1667" y="2328"/>
                  </a:cubicBezTo>
                  <a:cubicBezTo>
                    <a:pt x="2101" y="2191"/>
                    <a:pt x="2420" y="1872"/>
                    <a:pt x="2557" y="1438"/>
                  </a:cubicBezTo>
                  <a:cubicBezTo>
                    <a:pt x="2694" y="959"/>
                    <a:pt x="2511" y="388"/>
                    <a:pt x="2078" y="137"/>
                  </a:cubicBezTo>
                  <a:cubicBezTo>
                    <a:pt x="1918" y="46"/>
                    <a:pt x="1781" y="23"/>
                    <a:pt x="15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7" name="Google Shape;1357;p41"/>
            <p:cNvSpPr/>
            <p:nvPr/>
          </p:nvSpPr>
          <p:spPr>
            <a:xfrm>
              <a:off x="3726400" y="889675"/>
              <a:ext cx="62775" cy="62325"/>
            </a:xfrm>
            <a:custGeom>
              <a:rect b="b" l="l" r="r" t="t"/>
              <a:pathLst>
                <a:path extrusionOk="0" h="2493" w="2511">
                  <a:moveTo>
                    <a:pt x="1073" y="0"/>
                  </a:moveTo>
                  <a:cubicBezTo>
                    <a:pt x="1004" y="23"/>
                    <a:pt x="959" y="23"/>
                    <a:pt x="890" y="46"/>
                  </a:cubicBezTo>
                  <a:cubicBezTo>
                    <a:pt x="799" y="69"/>
                    <a:pt x="685" y="114"/>
                    <a:pt x="594" y="183"/>
                  </a:cubicBezTo>
                  <a:cubicBezTo>
                    <a:pt x="434" y="274"/>
                    <a:pt x="320" y="411"/>
                    <a:pt x="274" y="594"/>
                  </a:cubicBezTo>
                  <a:cubicBezTo>
                    <a:pt x="251" y="639"/>
                    <a:pt x="251" y="685"/>
                    <a:pt x="251" y="731"/>
                  </a:cubicBezTo>
                  <a:cubicBezTo>
                    <a:pt x="228" y="753"/>
                    <a:pt x="228" y="753"/>
                    <a:pt x="206" y="776"/>
                  </a:cubicBezTo>
                  <a:cubicBezTo>
                    <a:pt x="91" y="913"/>
                    <a:pt x="0" y="1073"/>
                    <a:pt x="0" y="1255"/>
                  </a:cubicBezTo>
                  <a:cubicBezTo>
                    <a:pt x="23" y="1484"/>
                    <a:pt x="69" y="1712"/>
                    <a:pt x="206" y="1895"/>
                  </a:cubicBezTo>
                  <a:cubicBezTo>
                    <a:pt x="320" y="2077"/>
                    <a:pt x="479" y="2237"/>
                    <a:pt x="662" y="2351"/>
                  </a:cubicBezTo>
                  <a:cubicBezTo>
                    <a:pt x="840" y="2430"/>
                    <a:pt x="1019" y="2492"/>
                    <a:pt x="1212" y="2492"/>
                  </a:cubicBezTo>
                  <a:cubicBezTo>
                    <a:pt x="1242" y="2492"/>
                    <a:pt x="1271" y="2491"/>
                    <a:pt x="1301" y="2488"/>
                  </a:cubicBezTo>
                  <a:cubicBezTo>
                    <a:pt x="1507" y="2488"/>
                    <a:pt x="1735" y="2442"/>
                    <a:pt x="1917" y="2305"/>
                  </a:cubicBezTo>
                  <a:cubicBezTo>
                    <a:pt x="2100" y="2191"/>
                    <a:pt x="2260" y="2032"/>
                    <a:pt x="2351" y="1849"/>
                  </a:cubicBezTo>
                  <a:cubicBezTo>
                    <a:pt x="2442" y="1644"/>
                    <a:pt x="2511" y="1438"/>
                    <a:pt x="2511" y="1233"/>
                  </a:cubicBezTo>
                  <a:cubicBezTo>
                    <a:pt x="2511" y="1004"/>
                    <a:pt x="2465" y="776"/>
                    <a:pt x="2351" y="594"/>
                  </a:cubicBezTo>
                  <a:cubicBezTo>
                    <a:pt x="2283" y="525"/>
                    <a:pt x="2237" y="434"/>
                    <a:pt x="2146" y="365"/>
                  </a:cubicBezTo>
                  <a:cubicBezTo>
                    <a:pt x="2077" y="274"/>
                    <a:pt x="1986" y="206"/>
                    <a:pt x="1895" y="160"/>
                  </a:cubicBezTo>
                  <a:cubicBezTo>
                    <a:pt x="1689" y="46"/>
                    <a:pt x="1461" y="0"/>
                    <a:pt x="125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8" name="Google Shape;1358;p41"/>
            <p:cNvSpPr/>
            <p:nvPr/>
          </p:nvSpPr>
          <p:spPr>
            <a:xfrm>
              <a:off x="3695000" y="733650"/>
              <a:ext cx="61650" cy="58450"/>
            </a:xfrm>
            <a:custGeom>
              <a:rect b="b" l="l" r="r" t="t"/>
              <a:pathLst>
                <a:path extrusionOk="0" h="2338" w="2466">
                  <a:moveTo>
                    <a:pt x="1212" y="0"/>
                  </a:moveTo>
                  <a:cubicBezTo>
                    <a:pt x="1175" y="0"/>
                    <a:pt x="1136" y="3"/>
                    <a:pt x="1096" y="10"/>
                  </a:cubicBezTo>
                  <a:cubicBezTo>
                    <a:pt x="914" y="10"/>
                    <a:pt x="708" y="33"/>
                    <a:pt x="526" y="124"/>
                  </a:cubicBezTo>
                  <a:cubicBezTo>
                    <a:pt x="434" y="124"/>
                    <a:pt x="343" y="170"/>
                    <a:pt x="275" y="238"/>
                  </a:cubicBezTo>
                  <a:cubicBezTo>
                    <a:pt x="206" y="284"/>
                    <a:pt x="138" y="352"/>
                    <a:pt x="92" y="443"/>
                  </a:cubicBezTo>
                  <a:cubicBezTo>
                    <a:pt x="46" y="512"/>
                    <a:pt x="24" y="603"/>
                    <a:pt x="24" y="695"/>
                  </a:cubicBezTo>
                  <a:cubicBezTo>
                    <a:pt x="1" y="786"/>
                    <a:pt x="1" y="877"/>
                    <a:pt x="24" y="968"/>
                  </a:cubicBezTo>
                  <a:cubicBezTo>
                    <a:pt x="92" y="1128"/>
                    <a:pt x="183" y="1311"/>
                    <a:pt x="343" y="1379"/>
                  </a:cubicBezTo>
                  <a:cubicBezTo>
                    <a:pt x="389" y="1402"/>
                    <a:pt x="412" y="1402"/>
                    <a:pt x="434" y="1425"/>
                  </a:cubicBezTo>
                  <a:cubicBezTo>
                    <a:pt x="434" y="1471"/>
                    <a:pt x="457" y="1516"/>
                    <a:pt x="480" y="1562"/>
                  </a:cubicBezTo>
                  <a:cubicBezTo>
                    <a:pt x="503" y="1630"/>
                    <a:pt x="526" y="1699"/>
                    <a:pt x="549" y="1767"/>
                  </a:cubicBezTo>
                  <a:cubicBezTo>
                    <a:pt x="571" y="1790"/>
                    <a:pt x="571" y="1813"/>
                    <a:pt x="594" y="1813"/>
                  </a:cubicBezTo>
                  <a:cubicBezTo>
                    <a:pt x="640" y="1904"/>
                    <a:pt x="708" y="1996"/>
                    <a:pt x="777" y="2041"/>
                  </a:cubicBezTo>
                  <a:cubicBezTo>
                    <a:pt x="845" y="2087"/>
                    <a:pt x="891" y="2155"/>
                    <a:pt x="959" y="2178"/>
                  </a:cubicBezTo>
                  <a:cubicBezTo>
                    <a:pt x="1005" y="2201"/>
                    <a:pt x="1051" y="2224"/>
                    <a:pt x="1096" y="2247"/>
                  </a:cubicBezTo>
                  <a:cubicBezTo>
                    <a:pt x="1142" y="2269"/>
                    <a:pt x="1188" y="2292"/>
                    <a:pt x="1233" y="2292"/>
                  </a:cubicBezTo>
                  <a:cubicBezTo>
                    <a:pt x="1256" y="2315"/>
                    <a:pt x="1302" y="2315"/>
                    <a:pt x="1347" y="2315"/>
                  </a:cubicBezTo>
                  <a:cubicBezTo>
                    <a:pt x="1370" y="2315"/>
                    <a:pt x="1416" y="2338"/>
                    <a:pt x="1462" y="2338"/>
                  </a:cubicBezTo>
                  <a:lnTo>
                    <a:pt x="1484" y="2338"/>
                  </a:lnTo>
                  <a:cubicBezTo>
                    <a:pt x="1553" y="2315"/>
                    <a:pt x="1621" y="2315"/>
                    <a:pt x="1690" y="2292"/>
                  </a:cubicBezTo>
                  <a:cubicBezTo>
                    <a:pt x="1781" y="2292"/>
                    <a:pt x="1850" y="2247"/>
                    <a:pt x="1918" y="2224"/>
                  </a:cubicBezTo>
                  <a:cubicBezTo>
                    <a:pt x="1941" y="2201"/>
                    <a:pt x="1964" y="2201"/>
                    <a:pt x="1964" y="2178"/>
                  </a:cubicBezTo>
                  <a:cubicBezTo>
                    <a:pt x="2032" y="2133"/>
                    <a:pt x="2101" y="2087"/>
                    <a:pt x="2146" y="2041"/>
                  </a:cubicBezTo>
                  <a:cubicBezTo>
                    <a:pt x="2215" y="1973"/>
                    <a:pt x="2283" y="1881"/>
                    <a:pt x="2329" y="1790"/>
                  </a:cubicBezTo>
                  <a:cubicBezTo>
                    <a:pt x="2375" y="1699"/>
                    <a:pt x="2420" y="1608"/>
                    <a:pt x="2443" y="1516"/>
                  </a:cubicBezTo>
                  <a:cubicBezTo>
                    <a:pt x="2443" y="1402"/>
                    <a:pt x="2466" y="1311"/>
                    <a:pt x="2466" y="1197"/>
                  </a:cubicBezTo>
                  <a:cubicBezTo>
                    <a:pt x="2466" y="1105"/>
                    <a:pt x="2443" y="991"/>
                    <a:pt x="2420" y="877"/>
                  </a:cubicBezTo>
                  <a:cubicBezTo>
                    <a:pt x="2397" y="809"/>
                    <a:pt x="2352" y="740"/>
                    <a:pt x="2329" y="672"/>
                  </a:cubicBezTo>
                  <a:cubicBezTo>
                    <a:pt x="2306" y="649"/>
                    <a:pt x="2306" y="626"/>
                    <a:pt x="2283" y="603"/>
                  </a:cubicBezTo>
                  <a:cubicBezTo>
                    <a:pt x="2238" y="535"/>
                    <a:pt x="2192" y="466"/>
                    <a:pt x="2146" y="421"/>
                  </a:cubicBezTo>
                  <a:cubicBezTo>
                    <a:pt x="2123" y="398"/>
                    <a:pt x="2123" y="375"/>
                    <a:pt x="2101" y="352"/>
                  </a:cubicBezTo>
                  <a:cubicBezTo>
                    <a:pt x="2009" y="284"/>
                    <a:pt x="1918" y="215"/>
                    <a:pt x="1827" y="170"/>
                  </a:cubicBezTo>
                  <a:cubicBezTo>
                    <a:pt x="1713" y="124"/>
                    <a:pt x="1598" y="55"/>
                    <a:pt x="1484" y="33"/>
                  </a:cubicBezTo>
                  <a:cubicBezTo>
                    <a:pt x="1388" y="16"/>
                    <a:pt x="1302" y="0"/>
                    <a:pt x="12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9" name="Google Shape;1359;p41"/>
            <p:cNvSpPr/>
            <p:nvPr/>
          </p:nvSpPr>
          <p:spPr>
            <a:xfrm>
              <a:off x="3575750" y="855325"/>
              <a:ext cx="57650" cy="66900"/>
            </a:xfrm>
            <a:custGeom>
              <a:rect b="b" l="l" r="r" t="t"/>
              <a:pathLst>
                <a:path extrusionOk="0" h="2676" w="2306">
                  <a:moveTo>
                    <a:pt x="1223" y="0"/>
                  </a:moveTo>
                  <a:cubicBezTo>
                    <a:pt x="1196" y="0"/>
                    <a:pt x="1169" y="2"/>
                    <a:pt x="1141" y="5"/>
                  </a:cubicBezTo>
                  <a:cubicBezTo>
                    <a:pt x="982" y="27"/>
                    <a:pt x="868" y="50"/>
                    <a:pt x="708" y="119"/>
                  </a:cubicBezTo>
                  <a:cubicBezTo>
                    <a:pt x="617" y="164"/>
                    <a:pt x="548" y="233"/>
                    <a:pt x="480" y="278"/>
                  </a:cubicBezTo>
                  <a:cubicBezTo>
                    <a:pt x="343" y="415"/>
                    <a:pt x="274" y="598"/>
                    <a:pt x="274" y="781"/>
                  </a:cubicBezTo>
                  <a:cubicBezTo>
                    <a:pt x="274" y="963"/>
                    <a:pt x="343" y="1146"/>
                    <a:pt x="480" y="1283"/>
                  </a:cubicBezTo>
                  <a:cubicBezTo>
                    <a:pt x="502" y="1283"/>
                    <a:pt x="502" y="1306"/>
                    <a:pt x="525" y="1306"/>
                  </a:cubicBezTo>
                  <a:cubicBezTo>
                    <a:pt x="388" y="1328"/>
                    <a:pt x="297" y="1397"/>
                    <a:pt x="206" y="1488"/>
                  </a:cubicBezTo>
                  <a:cubicBezTo>
                    <a:pt x="69" y="1602"/>
                    <a:pt x="0" y="1808"/>
                    <a:pt x="0" y="1968"/>
                  </a:cubicBezTo>
                  <a:cubicBezTo>
                    <a:pt x="0" y="2150"/>
                    <a:pt x="69" y="2333"/>
                    <a:pt x="206" y="2470"/>
                  </a:cubicBezTo>
                  <a:cubicBezTo>
                    <a:pt x="343" y="2584"/>
                    <a:pt x="502" y="2675"/>
                    <a:pt x="685" y="2675"/>
                  </a:cubicBezTo>
                  <a:cubicBezTo>
                    <a:pt x="1256" y="2675"/>
                    <a:pt x="1803" y="2356"/>
                    <a:pt x="2077" y="1876"/>
                  </a:cubicBezTo>
                  <a:cubicBezTo>
                    <a:pt x="2123" y="1831"/>
                    <a:pt x="2146" y="1762"/>
                    <a:pt x="2169" y="1694"/>
                  </a:cubicBezTo>
                  <a:cubicBezTo>
                    <a:pt x="2214" y="1625"/>
                    <a:pt x="2237" y="1557"/>
                    <a:pt x="2260" y="1488"/>
                  </a:cubicBezTo>
                  <a:cubicBezTo>
                    <a:pt x="2283" y="1306"/>
                    <a:pt x="2306" y="1146"/>
                    <a:pt x="2283" y="963"/>
                  </a:cubicBezTo>
                  <a:cubicBezTo>
                    <a:pt x="2260" y="803"/>
                    <a:pt x="2214" y="644"/>
                    <a:pt x="2100" y="507"/>
                  </a:cubicBezTo>
                  <a:cubicBezTo>
                    <a:pt x="2009" y="347"/>
                    <a:pt x="1872" y="210"/>
                    <a:pt x="1712" y="119"/>
                  </a:cubicBezTo>
                  <a:cubicBezTo>
                    <a:pt x="1554" y="59"/>
                    <a:pt x="1396" y="0"/>
                    <a:pt x="12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0" name="Google Shape;1360;p41"/>
            <p:cNvSpPr/>
            <p:nvPr/>
          </p:nvSpPr>
          <p:spPr>
            <a:xfrm>
              <a:off x="3497000" y="967025"/>
              <a:ext cx="53650" cy="54900"/>
            </a:xfrm>
            <a:custGeom>
              <a:rect b="b" l="l" r="r" t="t"/>
              <a:pathLst>
                <a:path extrusionOk="0" h="2196" w="2146">
                  <a:moveTo>
                    <a:pt x="1223" y="1"/>
                  </a:moveTo>
                  <a:cubicBezTo>
                    <a:pt x="1151" y="1"/>
                    <a:pt x="1078" y="11"/>
                    <a:pt x="1005" y="33"/>
                  </a:cubicBezTo>
                  <a:cubicBezTo>
                    <a:pt x="936" y="56"/>
                    <a:pt x="891" y="79"/>
                    <a:pt x="822" y="124"/>
                  </a:cubicBezTo>
                  <a:cubicBezTo>
                    <a:pt x="799" y="124"/>
                    <a:pt x="754" y="102"/>
                    <a:pt x="731" y="102"/>
                  </a:cubicBezTo>
                  <a:cubicBezTo>
                    <a:pt x="594" y="102"/>
                    <a:pt x="480" y="147"/>
                    <a:pt x="388" y="193"/>
                  </a:cubicBezTo>
                  <a:cubicBezTo>
                    <a:pt x="229" y="307"/>
                    <a:pt x="114" y="444"/>
                    <a:pt x="69" y="627"/>
                  </a:cubicBezTo>
                  <a:cubicBezTo>
                    <a:pt x="46" y="649"/>
                    <a:pt x="46" y="672"/>
                    <a:pt x="46" y="718"/>
                  </a:cubicBezTo>
                  <a:cubicBezTo>
                    <a:pt x="23" y="809"/>
                    <a:pt x="0" y="901"/>
                    <a:pt x="0" y="992"/>
                  </a:cubicBezTo>
                  <a:cubicBezTo>
                    <a:pt x="0" y="1015"/>
                    <a:pt x="0" y="1060"/>
                    <a:pt x="0" y="1083"/>
                  </a:cubicBezTo>
                  <a:cubicBezTo>
                    <a:pt x="23" y="1174"/>
                    <a:pt x="23" y="1266"/>
                    <a:pt x="46" y="1357"/>
                  </a:cubicBezTo>
                  <a:cubicBezTo>
                    <a:pt x="46" y="1380"/>
                    <a:pt x="69" y="1425"/>
                    <a:pt x="69" y="1448"/>
                  </a:cubicBezTo>
                  <a:cubicBezTo>
                    <a:pt x="114" y="1540"/>
                    <a:pt x="137" y="1608"/>
                    <a:pt x="183" y="1699"/>
                  </a:cubicBezTo>
                  <a:cubicBezTo>
                    <a:pt x="183" y="1722"/>
                    <a:pt x="206" y="1745"/>
                    <a:pt x="229" y="1791"/>
                  </a:cubicBezTo>
                  <a:cubicBezTo>
                    <a:pt x="274" y="1859"/>
                    <a:pt x="343" y="1928"/>
                    <a:pt x="388" y="1996"/>
                  </a:cubicBezTo>
                  <a:cubicBezTo>
                    <a:pt x="480" y="2087"/>
                    <a:pt x="594" y="2133"/>
                    <a:pt x="708" y="2179"/>
                  </a:cubicBezTo>
                  <a:cubicBezTo>
                    <a:pt x="765" y="2190"/>
                    <a:pt x="828" y="2196"/>
                    <a:pt x="891" y="2196"/>
                  </a:cubicBezTo>
                  <a:cubicBezTo>
                    <a:pt x="953" y="2196"/>
                    <a:pt x="1016" y="2190"/>
                    <a:pt x="1073" y="2179"/>
                  </a:cubicBezTo>
                  <a:cubicBezTo>
                    <a:pt x="1210" y="2133"/>
                    <a:pt x="1324" y="2087"/>
                    <a:pt x="1461" y="2019"/>
                  </a:cubicBezTo>
                  <a:cubicBezTo>
                    <a:pt x="1575" y="1973"/>
                    <a:pt x="1689" y="1882"/>
                    <a:pt x="1781" y="1791"/>
                  </a:cubicBezTo>
                  <a:cubicBezTo>
                    <a:pt x="1804" y="1768"/>
                    <a:pt x="1826" y="1745"/>
                    <a:pt x="1849" y="1722"/>
                  </a:cubicBezTo>
                  <a:cubicBezTo>
                    <a:pt x="1918" y="1654"/>
                    <a:pt x="1986" y="1585"/>
                    <a:pt x="2009" y="1517"/>
                  </a:cubicBezTo>
                  <a:cubicBezTo>
                    <a:pt x="2100" y="1334"/>
                    <a:pt x="2146" y="1174"/>
                    <a:pt x="2146" y="992"/>
                  </a:cubicBezTo>
                  <a:cubicBezTo>
                    <a:pt x="2146" y="649"/>
                    <a:pt x="1986" y="284"/>
                    <a:pt x="1667" y="124"/>
                  </a:cubicBezTo>
                  <a:cubicBezTo>
                    <a:pt x="1527" y="47"/>
                    <a:pt x="1377" y="1"/>
                    <a:pt x="12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1" name="Google Shape;1361;p41"/>
            <p:cNvSpPr/>
            <p:nvPr/>
          </p:nvSpPr>
          <p:spPr>
            <a:xfrm>
              <a:off x="3631100" y="953900"/>
              <a:ext cx="51375" cy="59050"/>
            </a:xfrm>
            <a:custGeom>
              <a:rect b="b" l="l" r="r" t="t"/>
              <a:pathLst>
                <a:path extrusionOk="0" h="2362" w="2055">
                  <a:moveTo>
                    <a:pt x="742" y="1"/>
                  </a:moveTo>
                  <a:cubicBezTo>
                    <a:pt x="677" y="1"/>
                    <a:pt x="613" y="17"/>
                    <a:pt x="548" y="33"/>
                  </a:cubicBezTo>
                  <a:cubicBezTo>
                    <a:pt x="457" y="56"/>
                    <a:pt x="388" y="102"/>
                    <a:pt x="320" y="147"/>
                  </a:cubicBezTo>
                  <a:cubicBezTo>
                    <a:pt x="251" y="193"/>
                    <a:pt x="183" y="261"/>
                    <a:pt x="137" y="353"/>
                  </a:cubicBezTo>
                  <a:cubicBezTo>
                    <a:pt x="46" y="513"/>
                    <a:pt x="0" y="695"/>
                    <a:pt x="69" y="878"/>
                  </a:cubicBezTo>
                  <a:cubicBezTo>
                    <a:pt x="92" y="946"/>
                    <a:pt x="114" y="992"/>
                    <a:pt x="137" y="1060"/>
                  </a:cubicBezTo>
                  <a:cubicBezTo>
                    <a:pt x="137" y="1060"/>
                    <a:pt x="137" y="1083"/>
                    <a:pt x="114" y="1083"/>
                  </a:cubicBezTo>
                  <a:cubicBezTo>
                    <a:pt x="114" y="1106"/>
                    <a:pt x="114" y="1129"/>
                    <a:pt x="114" y="1152"/>
                  </a:cubicBezTo>
                  <a:cubicBezTo>
                    <a:pt x="92" y="1220"/>
                    <a:pt x="69" y="1311"/>
                    <a:pt x="69" y="1380"/>
                  </a:cubicBezTo>
                  <a:cubicBezTo>
                    <a:pt x="69" y="1654"/>
                    <a:pt x="183" y="1882"/>
                    <a:pt x="343" y="2065"/>
                  </a:cubicBezTo>
                  <a:cubicBezTo>
                    <a:pt x="411" y="2133"/>
                    <a:pt x="502" y="2202"/>
                    <a:pt x="571" y="2247"/>
                  </a:cubicBezTo>
                  <a:cubicBezTo>
                    <a:pt x="708" y="2316"/>
                    <a:pt x="822" y="2361"/>
                    <a:pt x="959" y="2361"/>
                  </a:cubicBezTo>
                  <a:cubicBezTo>
                    <a:pt x="1073" y="2361"/>
                    <a:pt x="1164" y="2339"/>
                    <a:pt x="1233" y="2293"/>
                  </a:cubicBezTo>
                  <a:cubicBezTo>
                    <a:pt x="1324" y="2270"/>
                    <a:pt x="1393" y="2224"/>
                    <a:pt x="1461" y="2156"/>
                  </a:cubicBezTo>
                  <a:lnTo>
                    <a:pt x="1507" y="2110"/>
                  </a:lnTo>
                  <a:cubicBezTo>
                    <a:pt x="1621" y="2019"/>
                    <a:pt x="1735" y="1928"/>
                    <a:pt x="1849" y="1814"/>
                  </a:cubicBezTo>
                  <a:cubicBezTo>
                    <a:pt x="1940" y="1722"/>
                    <a:pt x="1986" y="1631"/>
                    <a:pt x="2032" y="1517"/>
                  </a:cubicBezTo>
                  <a:cubicBezTo>
                    <a:pt x="2055" y="1380"/>
                    <a:pt x="2055" y="1266"/>
                    <a:pt x="2032" y="1152"/>
                  </a:cubicBezTo>
                  <a:cubicBezTo>
                    <a:pt x="1986" y="1015"/>
                    <a:pt x="1940" y="901"/>
                    <a:pt x="1849" y="786"/>
                  </a:cubicBezTo>
                  <a:cubicBezTo>
                    <a:pt x="1781" y="672"/>
                    <a:pt x="1689" y="558"/>
                    <a:pt x="1598" y="467"/>
                  </a:cubicBezTo>
                  <a:cubicBezTo>
                    <a:pt x="1507" y="376"/>
                    <a:pt x="1415" y="284"/>
                    <a:pt x="1301" y="216"/>
                  </a:cubicBezTo>
                  <a:cubicBezTo>
                    <a:pt x="1233" y="170"/>
                    <a:pt x="1164" y="124"/>
                    <a:pt x="1096" y="102"/>
                  </a:cubicBezTo>
                  <a:cubicBezTo>
                    <a:pt x="1005" y="56"/>
                    <a:pt x="913" y="10"/>
                    <a:pt x="822" y="10"/>
                  </a:cubicBezTo>
                  <a:cubicBezTo>
                    <a:pt x="795" y="4"/>
                    <a:pt x="769" y="1"/>
                    <a:pt x="7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2" name="Google Shape;1362;p41"/>
            <p:cNvSpPr/>
            <p:nvPr/>
          </p:nvSpPr>
          <p:spPr>
            <a:xfrm>
              <a:off x="3469025" y="509050"/>
              <a:ext cx="57100" cy="68500"/>
            </a:xfrm>
            <a:custGeom>
              <a:rect b="b" l="l" r="r" t="t"/>
              <a:pathLst>
                <a:path extrusionOk="0" h="2740" w="2284">
                  <a:moveTo>
                    <a:pt x="719" y="1"/>
                  </a:moveTo>
                  <a:cubicBezTo>
                    <a:pt x="599" y="1"/>
                    <a:pt x="473" y="31"/>
                    <a:pt x="366" y="92"/>
                  </a:cubicBezTo>
                  <a:cubicBezTo>
                    <a:pt x="229" y="183"/>
                    <a:pt x="92" y="343"/>
                    <a:pt x="47" y="503"/>
                  </a:cubicBezTo>
                  <a:cubicBezTo>
                    <a:pt x="1" y="685"/>
                    <a:pt x="24" y="891"/>
                    <a:pt x="115" y="1051"/>
                  </a:cubicBezTo>
                  <a:cubicBezTo>
                    <a:pt x="161" y="1096"/>
                    <a:pt x="206" y="1142"/>
                    <a:pt x="252" y="1188"/>
                  </a:cubicBezTo>
                  <a:cubicBezTo>
                    <a:pt x="183" y="1256"/>
                    <a:pt x="161" y="1325"/>
                    <a:pt x="138" y="1416"/>
                  </a:cubicBezTo>
                  <a:cubicBezTo>
                    <a:pt x="115" y="1461"/>
                    <a:pt x="115" y="1507"/>
                    <a:pt x="92" y="1553"/>
                  </a:cubicBezTo>
                  <a:cubicBezTo>
                    <a:pt x="92" y="1598"/>
                    <a:pt x="92" y="1644"/>
                    <a:pt x="92" y="1690"/>
                  </a:cubicBezTo>
                  <a:cubicBezTo>
                    <a:pt x="92" y="1827"/>
                    <a:pt x="115" y="1941"/>
                    <a:pt x="161" y="2078"/>
                  </a:cubicBezTo>
                  <a:cubicBezTo>
                    <a:pt x="252" y="2283"/>
                    <a:pt x="412" y="2443"/>
                    <a:pt x="594" y="2557"/>
                  </a:cubicBezTo>
                  <a:cubicBezTo>
                    <a:pt x="777" y="2671"/>
                    <a:pt x="960" y="2717"/>
                    <a:pt x="1165" y="2740"/>
                  </a:cubicBezTo>
                  <a:cubicBezTo>
                    <a:pt x="1256" y="2740"/>
                    <a:pt x="1370" y="2717"/>
                    <a:pt x="1462" y="2694"/>
                  </a:cubicBezTo>
                  <a:cubicBezTo>
                    <a:pt x="1507" y="2694"/>
                    <a:pt x="1553" y="2671"/>
                    <a:pt x="1599" y="2648"/>
                  </a:cubicBezTo>
                  <a:cubicBezTo>
                    <a:pt x="1644" y="2626"/>
                    <a:pt x="1690" y="2603"/>
                    <a:pt x="1736" y="2580"/>
                  </a:cubicBezTo>
                  <a:cubicBezTo>
                    <a:pt x="1895" y="2466"/>
                    <a:pt x="2055" y="2329"/>
                    <a:pt x="2146" y="2123"/>
                  </a:cubicBezTo>
                  <a:cubicBezTo>
                    <a:pt x="2215" y="1941"/>
                    <a:pt x="2283" y="1758"/>
                    <a:pt x="2283" y="1553"/>
                  </a:cubicBezTo>
                  <a:cubicBezTo>
                    <a:pt x="2283" y="1165"/>
                    <a:pt x="2124" y="800"/>
                    <a:pt x="1850" y="548"/>
                  </a:cubicBezTo>
                  <a:cubicBezTo>
                    <a:pt x="1599" y="297"/>
                    <a:pt x="1256" y="138"/>
                    <a:pt x="891" y="23"/>
                  </a:cubicBezTo>
                  <a:cubicBezTo>
                    <a:pt x="838" y="8"/>
                    <a:pt x="779" y="1"/>
                    <a:pt x="7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3" name="Google Shape;1363;p41"/>
            <p:cNvSpPr/>
            <p:nvPr/>
          </p:nvSpPr>
          <p:spPr>
            <a:xfrm>
              <a:off x="3213950" y="588725"/>
              <a:ext cx="58800" cy="61400"/>
            </a:xfrm>
            <a:custGeom>
              <a:rect b="b" l="l" r="r" t="t"/>
              <a:pathLst>
                <a:path extrusionOk="0" h="2456" w="2352">
                  <a:moveTo>
                    <a:pt x="910" y="0"/>
                  </a:moveTo>
                  <a:cubicBezTo>
                    <a:pt x="844" y="0"/>
                    <a:pt x="782" y="21"/>
                    <a:pt x="731" y="55"/>
                  </a:cubicBezTo>
                  <a:cubicBezTo>
                    <a:pt x="640" y="78"/>
                    <a:pt x="572" y="146"/>
                    <a:pt x="503" y="215"/>
                  </a:cubicBezTo>
                  <a:cubicBezTo>
                    <a:pt x="412" y="283"/>
                    <a:pt x="343" y="420"/>
                    <a:pt x="321" y="534"/>
                  </a:cubicBezTo>
                  <a:cubicBezTo>
                    <a:pt x="321" y="534"/>
                    <a:pt x="298" y="557"/>
                    <a:pt x="298" y="557"/>
                  </a:cubicBezTo>
                  <a:cubicBezTo>
                    <a:pt x="184" y="694"/>
                    <a:pt x="138" y="762"/>
                    <a:pt x="69" y="945"/>
                  </a:cubicBezTo>
                  <a:cubicBezTo>
                    <a:pt x="24" y="1036"/>
                    <a:pt x="24" y="1150"/>
                    <a:pt x="24" y="1242"/>
                  </a:cubicBezTo>
                  <a:cubicBezTo>
                    <a:pt x="1" y="1447"/>
                    <a:pt x="69" y="1653"/>
                    <a:pt x="138" y="1812"/>
                  </a:cubicBezTo>
                  <a:cubicBezTo>
                    <a:pt x="206" y="1949"/>
                    <a:pt x="298" y="2063"/>
                    <a:pt x="412" y="2155"/>
                  </a:cubicBezTo>
                  <a:cubicBezTo>
                    <a:pt x="526" y="2246"/>
                    <a:pt x="594" y="2292"/>
                    <a:pt x="709" y="2360"/>
                  </a:cubicBezTo>
                  <a:cubicBezTo>
                    <a:pt x="846" y="2406"/>
                    <a:pt x="937" y="2429"/>
                    <a:pt x="1097" y="2451"/>
                  </a:cubicBezTo>
                  <a:cubicBezTo>
                    <a:pt x="1118" y="2454"/>
                    <a:pt x="1140" y="2455"/>
                    <a:pt x="1163" y="2455"/>
                  </a:cubicBezTo>
                  <a:cubicBezTo>
                    <a:pt x="1354" y="2455"/>
                    <a:pt x="1570" y="2373"/>
                    <a:pt x="1713" y="2292"/>
                  </a:cubicBezTo>
                  <a:cubicBezTo>
                    <a:pt x="1895" y="2178"/>
                    <a:pt x="2055" y="2018"/>
                    <a:pt x="2169" y="1835"/>
                  </a:cubicBezTo>
                  <a:cubicBezTo>
                    <a:pt x="2284" y="1653"/>
                    <a:pt x="2352" y="1424"/>
                    <a:pt x="2329" y="1219"/>
                  </a:cubicBezTo>
                  <a:cubicBezTo>
                    <a:pt x="2306" y="991"/>
                    <a:pt x="2261" y="785"/>
                    <a:pt x="2147" y="603"/>
                  </a:cubicBezTo>
                  <a:cubicBezTo>
                    <a:pt x="2010" y="420"/>
                    <a:pt x="1850" y="260"/>
                    <a:pt x="1644" y="146"/>
                  </a:cubicBezTo>
                  <a:cubicBezTo>
                    <a:pt x="1466" y="67"/>
                    <a:pt x="1288" y="5"/>
                    <a:pt x="1079" y="5"/>
                  </a:cubicBezTo>
                  <a:cubicBezTo>
                    <a:pt x="1048" y="5"/>
                    <a:pt x="1015" y="6"/>
                    <a:pt x="982" y="9"/>
                  </a:cubicBezTo>
                  <a:cubicBezTo>
                    <a:pt x="958" y="3"/>
                    <a:pt x="934" y="0"/>
                    <a:pt x="9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4" name="Google Shape;1364;p41"/>
            <p:cNvSpPr/>
            <p:nvPr/>
          </p:nvSpPr>
          <p:spPr>
            <a:xfrm>
              <a:off x="3102700" y="860475"/>
              <a:ext cx="46800" cy="59475"/>
            </a:xfrm>
            <a:custGeom>
              <a:rect b="b" l="l" r="r" t="t"/>
              <a:pathLst>
                <a:path extrusionOk="0" h="2379" w="1872">
                  <a:moveTo>
                    <a:pt x="946" y="1"/>
                  </a:moveTo>
                  <a:cubicBezTo>
                    <a:pt x="928" y="1"/>
                    <a:pt x="909" y="2"/>
                    <a:pt x="890" y="4"/>
                  </a:cubicBezTo>
                  <a:cubicBezTo>
                    <a:pt x="685" y="4"/>
                    <a:pt x="525" y="72"/>
                    <a:pt x="388" y="209"/>
                  </a:cubicBezTo>
                  <a:cubicBezTo>
                    <a:pt x="228" y="346"/>
                    <a:pt x="160" y="529"/>
                    <a:pt x="69" y="712"/>
                  </a:cubicBezTo>
                  <a:cubicBezTo>
                    <a:pt x="23" y="849"/>
                    <a:pt x="0" y="1008"/>
                    <a:pt x="0" y="1145"/>
                  </a:cubicBezTo>
                  <a:cubicBezTo>
                    <a:pt x="0" y="1510"/>
                    <a:pt x="137" y="1830"/>
                    <a:pt x="365" y="2104"/>
                  </a:cubicBezTo>
                  <a:cubicBezTo>
                    <a:pt x="434" y="2172"/>
                    <a:pt x="525" y="2241"/>
                    <a:pt x="593" y="2287"/>
                  </a:cubicBezTo>
                  <a:cubicBezTo>
                    <a:pt x="709" y="2349"/>
                    <a:pt x="833" y="2379"/>
                    <a:pt x="957" y="2379"/>
                  </a:cubicBezTo>
                  <a:cubicBezTo>
                    <a:pt x="1102" y="2379"/>
                    <a:pt x="1246" y="2338"/>
                    <a:pt x="1370" y="2264"/>
                  </a:cubicBezTo>
                  <a:cubicBezTo>
                    <a:pt x="1529" y="2172"/>
                    <a:pt x="1666" y="2035"/>
                    <a:pt x="1735" y="1876"/>
                  </a:cubicBezTo>
                  <a:cubicBezTo>
                    <a:pt x="1826" y="1693"/>
                    <a:pt x="1872" y="1556"/>
                    <a:pt x="1872" y="1351"/>
                  </a:cubicBezTo>
                  <a:cubicBezTo>
                    <a:pt x="1872" y="1214"/>
                    <a:pt x="1849" y="1077"/>
                    <a:pt x="1803" y="963"/>
                  </a:cubicBezTo>
                  <a:cubicBezTo>
                    <a:pt x="1780" y="871"/>
                    <a:pt x="1758" y="780"/>
                    <a:pt x="1689" y="712"/>
                  </a:cubicBezTo>
                  <a:cubicBezTo>
                    <a:pt x="1643" y="643"/>
                    <a:pt x="1598" y="575"/>
                    <a:pt x="1552" y="529"/>
                  </a:cubicBezTo>
                  <a:cubicBezTo>
                    <a:pt x="1529" y="415"/>
                    <a:pt x="1461" y="278"/>
                    <a:pt x="1370" y="209"/>
                  </a:cubicBezTo>
                  <a:cubicBezTo>
                    <a:pt x="1247" y="87"/>
                    <a:pt x="1106" y="1"/>
                    <a:pt x="9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5" name="Google Shape;1365;p41"/>
            <p:cNvSpPr/>
            <p:nvPr/>
          </p:nvSpPr>
          <p:spPr>
            <a:xfrm>
              <a:off x="3158600" y="1081400"/>
              <a:ext cx="54250" cy="54100"/>
            </a:xfrm>
            <a:custGeom>
              <a:rect b="b" l="l" r="r" t="t"/>
              <a:pathLst>
                <a:path extrusionOk="0" h="2164" w="2170">
                  <a:moveTo>
                    <a:pt x="948" y="0"/>
                  </a:moveTo>
                  <a:cubicBezTo>
                    <a:pt x="857" y="0"/>
                    <a:pt x="766" y="12"/>
                    <a:pt x="663" y="46"/>
                  </a:cubicBezTo>
                  <a:cubicBezTo>
                    <a:pt x="572" y="69"/>
                    <a:pt x="503" y="115"/>
                    <a:pt x="435" y="160"/>
                  </a:cubicBezTo>
                  <a:cubicBezTo>
                    <a:pt x="343" y="206"/>
                    <a:pt x="298" y="274"/>
                    <a:pt x="252" y="366"/>
                  </a:cubicBezTo>
                  <a:cubicBezTo>
                    <a:pt x="229" y="411"/>
                    <a:pt x="206" y="480"/>
                    <a:pt x="184" y="525"/>
                  </a:cubicBezTo>
                  <a:cubicBezTo>
                    <a:pt x="161" y="571"/>
                    <a:pt x="138" y="594"/>
                    <a:pt x="115" y="639"/>
                  </a:cubicBezTo>
                  <a:lnTo>
                    <a:pt x="47" y="799"/>
                  </a:lnTo>
                  <a:cubicBezTo>
                    <a:pt x="1" y="913"/>
                    <a:pt x="1" y="1050"/>
                    <a:pt x="47" y="1164"/>
                  </a:cubicBezTo>
                  <a:cubicBezTo>
                    <a:pt x="47" y="1210"/>
                    <a:pt x="47" y="1256"/>
                    <a:pt x="69" y="1279"/>
                  </a:cubicBezTo>
                  <a:cubicBezTo>
                    <a:pt x="92" y="1370"/>
                    <a:pt x="138" y="1461"/>
                    <a:pt x="184" y="1552"/>
                  </a:cubicBezTo>
                  <a:cubicBezTo>
                    <a:pt x="206" y="1575"/>
                    <a:pt x="206" y="1598"/>
                    <a:pt x="229" y="1644"/>
                  </a:cubicBezTo>
                  <a:cubicBezTo>
                    <a:pt x="298" y="1712"/>
                    <a:pt x="343" y="1804"/>
                    <a:pt x="412" y="1872"/>
                  </a:cubicBezTo>
                  <a:cubicBezTo>
                    <a:pt x="435" y="1895"/>
                    <a:pt x="457" y="1918"/>
                    <a:pt x="503" y="1941"/>
                  </a:cubicBezTo>
                  <a:cubicBezTo>
                    <a:pt x="594" y="2032"/>
                    <a:pt x="686" y="2100"/>
                    <a:pt x="823" y="2146"/>
                  </a:cubicBezTo>
                  <a:lnTo>
                    <a:pt x="914" y="2146"/>
                  </a:lnTo>
                  <a:cubicBezTo>
                    <a:pt x="960" y="2157"/>
                    <a:pt x="1005" y="2163"/>
                    <a:pt x="1054" y="2163"/>
                  </a:cubicBezTo>
                  <a:cubicBezTo>
                    <a:pt x="1102" y="2163"/>
                    <a:pt x="1154" y="2157"/>
                    <a:pt x="1211" y="2146"/>
                  </a:cubicBezTo>
                  <a:cubicBezTo>
                    <a:pt x="1211" y="2146"/>
                    <a:pt x="1211" y="2123"/>
                    <a:pt x="1233" y="2123"/>
                  </a:cubicBezTo>
                  <a:cubicBezTo>
                    <a:pt x="1325" y="2100"/>
                    <a:pt x="1416" y="2055"/>
                    <a:pt x="1485" y="2032"/>
                  </a:cubicBezTo>
                  <a:cubicBezTo>
                    <a:pt x="1530" y="2009"/>
                    <a:pt x="1553" y="1986"/>
                    <a:pt x="1599" y="1963"/>
                  </a:cubicBezTo>
                  <a:cubicBezTo>
                    <a:pt x="1667" y="1918"/>
                    <a:pt x="1736" y="1849"/>
                    <a:pt x="1804" y="1804"/>
                  </a:cubicBezTo>
                  <a:cubicBezTo>
                    <a:pt x="1850" y="1758"/>
                    <a:pt x="1895" y="1689"/>
                    <a:pt x="1941" y="1644"/>
                  </a:cubicBezTo>
                  <a:cubicBezTo>
                    <a:pt x="1964" y="1598"/>
                    <a:pt x="2010" y="1552"/>
                    <a:pt x="2032" y="1484"/>
                  </a:cubicBezTo>
                  <a:cubicBezTo>
                    <a:pt x="2078" y="1438"/>
                    <a:pt x="2124" y="1347"/>
                    <a:pt x="2124" y="1279"/>
                  </a:cubicBezTo>
                  <a:cubicBezTo>
                    <a:pt x="2146" y="1256"/>
                    <a:pt x="2146" y="1233"/>
                    <a:pt x="2146" y="1187"/>
                  </a:cubicBezTo>
                  <a:cubicBezTo>
                    <a:pt x="2169" y="1096"/>
                    <a:pt x="2169" y="1005"/>
                    <a:pt x="2124" y="913"/>
                  </a:cubicBezTo>
                  <a:cubicBezTo>
                    <a:pt x="2124" y="913"/>
                    <a:pt x="2124" y="891"/>
                    <a:pt x="2124" y="891"/>
                  </a:cubicBezTo>
                  <a:cubicBezTo>
                    <a:pt x="2055" y="594"/>
                    <a:pt x="1850" y="343"/>
                    <a:pt x="1599" y="183"/>
                  </a:cubicBezTo>
                  <a:cubicBezTo>
                    <a:pt x="1530" y="137"/>
                    <a:pt x="1416" y="92"/>
                    <a:pt x="1348" y="69"/>
                  </a:cubicBezTo>
                  <a:cubicBezTo>
                    <a:pt x="1302" y="46"/>
                    <a:pt x="1279" y="46"/>
                    <a:pt x="1233" y="23"/>
                  </a:cubicBezTo>
                  <a:cubicBezTo>
                    <a:pt x="1131" y="12"/>
                    <a:pt x="1039" y="0"/>
                    <a:pt x="94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6" name="Google Shape;1366;p41"/>
            <p:cNvSpPr/>
            <p:nvPr/>
          </p:nvSpPr>
          <p:spPr>
            <a:xfrm>
              <a:off x="3247050" y="1265700"/>
              <a:ext cx="62800" cy="60750"/>
            </a:xfrm>
            <a:custGeom>
              <a:rect b="b" l="l" r="r" t="t"/>
              <a:pathLst>
                <a:path extrusionOk="0" h="2430" w="2512">
                  <a:moveTo>
                    <a:pt x="1621" y="1"/>
                  </a:moveTo>
                  <a:cubicBezTo>
                    <a:pt x="1439" y="1"/>
                    <a:pt x="1233" y="69"/>
                    <a:pt x="1119" y="206"/>
                  </a:cubicBezTo>
                  <a:cubicBezTo>
                    <a:pt x="1119" y="206"/>
                    <a:pt x="1119" y="229"/>
                    <a:pt x="1096" y="229"/>
                  </a:cubicBezTo>
                  <a:cubicBezTo>
                    <a:pt x="990" y="168"/>
                    <a:pt x="873" y="138"/>
                    <a:pt x="760" y="138"/>
                  </a:cubicBezTo>
                  <a:cubicBezTo>
                    <a:pt x="703" y="138"/>
                    <a:pt x="648" y="145"/>
                    <a:pt x="594" y="161"/>
                  </a:cubicBezTo>
                  <a:cubicBezTo>
                    <a:pt x="412" y="229"/>
                    <a:pt x="275" y="320"/>
                    <a:pt x="161" y="480"/>
                  </a:cubicBezTo>
                  <a:cubicBezTo>
                    <a:pt x="69" y="663"/>
                    <a:pt x="1" y="868"/>
                    <a:pt x="1" y="1097"/>
                  </a:cubicBezTo>
                  <a:cubicBezTo>
                    <a:pt x="1" y="1302"/>
                    <a:pt x="69" y="1507"/>
                    <a:pt x="138" y="1690"/>
                  </a:cubicBezTo>
                  <a:cubicBezTo>
                    <a:pt x="206" y="1827"/>
                    <a:pt x="298" y="1964"/>
                    <a:pt x="412" y="2078"/>
                  </a:cubicBezTo>
                  <a:cubicBezTo>
                    <a:pt x="571" y="2215"/>
                    <a:pt x="731" y="2306"/>
                    <a:pt x="937" y="2375"/>
                  </a:cubicBezTo>
                  <a:cubicBezTo>
                    <a:pt x="1050" y="2412"/>
                    <a:pt x="1170" y="2429"/>
                    <a:pt x="1289" y="2429"/>
                  </a:cubicBezTo>
                  <a:cubicBezTo>
                    <a:pt x="1387" y="2429"/>
                    <a:pt x="1483" y="2418"/>
                    <a:pt x="1576" y="2398"/>
                  </a:cubicBezTo>
                  <a:cubicBezTo>
                    <a:pt x="1758" y="2352"/>
                    <a:pt x="1941" y="2238"/>
                    <a:pt x="2078" y="2101"/>
                  </a:cubicBezTo>
                  <a:cubicBezTo>
                    <a:pt x="2146" y="2055"/>
                    <a:pt x="2215" y="1964"/>
                    <a:pt x="2261" y="1895"/>
                  </a:cubicBezTo>
                  <a:cubicBezTo>
                    <a:pt x="2306" y="1850"/>
                    <a:pt x="2329" y="1804"/>
                    <a:pt x="2352" y="1781"/>
                  </a:cubicBezTo>
                  <a:cubicBezTo>
                    <a:pt x="2375" y="1690"/>
                    <a:pt x="2420" y="1599"/>
                    <a:pt x="2443" y="1507"/>
                  </a:cubicBezTo>
                  <a:cubicBezTo>
                    <a:pt x="2489" y="1393"/>
                    <a:pt x="2489" y="1302"/>
                    <a:pt x="2512" y="1188"/>
                  </a:cubicBezTo>
                  <a:cubicBezTo>
                    <a:pt x="2512" y="1142"/>
                    <a:pt x="2512" y="1097"/>
                    <a:pt x="2512" y="1028"/>
                  </a:cubicBezTo>
                  <a:cubicBezTo>
                    <a:pt x="2489" y="937"/>
                    <a:pt x="2489" y="823"/>
                    <a:pt x="2443" y="731"/>
                  </a:cubicBezTo>
                  <a:cubicBezTo>
                    <a:pt x="2375" y="526"/>
                    <a:pt x="2283" y="343"/>
                    <a:pt x="2101" y="206"/>
                  </a:cubicBezTo>
                  <a:cubicBezTo>
                    <a:pt x="2055" y="138"/>
                    <a:pt x="1964" y="92"/>
                    <a:pt x="1895" y="47"/>
                  </a:cubicBezTo>
                  <a:cubicBezTo>
                    <a:pt x="1804" y="24"/>
                    <a:pt x="1713" y="1"/>
                    <a:pt x="16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7" name="Google Shape;1367;p41"/>
            <p:cNvSpPr/>
            <p:nvPr/>
          </p:nvSpPr>
          <p:spPr>
            <a:xfrm>
              <a:off x="3497000" y="1418075"/>
              <a:ext cx="67925" cy="67250"/>
            </a:xfrm>
            <a:custGeom>
              <a:rect b="b" l="l" r="r" t="t"/>
              <a:pathLst>
                <a:path extrusionOk="0" h="2690" w="2717">
                  <a:moveTo>
                    <a:pt x="1210" y="0"/>
                  </a:moveTo>
                  <a:cubicBezTo>
                    <a:pt x="1149" y="0"/>
                    <a:pt x="1088" y="8"/>
                    <a:pt x="1027" y="23"/>
                  </a:cubicBezTo>
                  <a:cubicBezTo>
                    <a:pt x="913" y="46"/>
                    <a:pt x="776" y="92"/>
                    <a:pt x="662" y="183"/>
                  </a:cubicBezTo>
                  <a:cubicBezTo>
                    <a:pt x="571" y="251"/>
                    <a:pt x="457" y="320"/>
                    <a:pt x="366" y="411"/>
                  </a:cubicBezTo>
                  <a:cubicBezTo>
                    <a:pt x="297" y="525"/>
                    <a:pt x="206" y="617"/>
                    <a:pt x="160" y="731"/>
                  </a:cubicBezTo>
                  <a:cubicBezTo>
                    <a:pt x="114" y="822"/>
                    <a:pt x="69" y="913"/>
                    <a:pt x="46" y="1005"/>
                  </a:cubicBezTo>
                  <a:cubicBezTo>
                    <a:pt x="23" y="1096"/>
                    <a:pt x="23" y="1187"/>
                    <a:pt x="0" y="1278"/>
                  </a:cubicBezTo>
                  <a:cubicBezTo>
                    <a:pt x="0" y="1415"/>
                    <a:pt x="0" y="1552"/>
                    <a:pt x="46" y="1667"/>
                  </a:cubicBezTo>
                  <a:cubicBezTo>
                    <a:pt x="69" y="1803"/>
                    <a:pt x="114" y="1918"/>
                    <a:pt x="183" y="2032"/>
                  </a:cubicBezTo>
                  <a:cubicBezTo>
                    <a:pt x="229" y="2123"/>
                    <a:pt x="274" y="2192"/>
                    <a:pt x="343" y="2260"/>
                  </a:cubicBezTo>
                  <a:cubicBezTo>
                    <a:pt x="366" y="2283"/>
                    <a:pt x="388" y="2306"/>
                    <a:pt x="411" y="2328"/>
                  </a:cubicBezTo>
                  <a:cubicBezTo>
                    <a:pt x="480" y="2397"/>
                    <a:pt x="571" y="2443"/>
                    <a:pt x="639" y="2488"/>
                  </a:cubicBezTo>
                  <a:cubicBezTo>
                    <a:pt x="708" y="2534"/>
                    <a:pt x="799" y="2580"/>
                    <a:pt x="891" y="2602"/>
                  </a:cubicBezTo>
                  <a:cubicBezTo>
                    <a:pt x="1039" y="2670"/>
                    <a:pt x="1196" y="2689"/>
                    <a:pt x="1351" y="2689"/>
                  </a:cubicBezTo>
                  <a:cubicBezTo>
                    <a:pt x="1458" y="2689"/>
                    <a:pt x="1564" y="2680"/>
                    <a:pt x="1667" y="2671"/>
                  </a:cubicBezTo>
                  <a:cubicBezTo>
                    <a:pt x="1804" y="2648"/>
                    <a:pt x="1918" y="2580"/>
                    <a:pt x="2032" y="2534"/>
                  </a:cubicBezTo>
                  <a:cubicBezTo>
                    <a:pt x="2055" y="2511"/>
                    <a:pt x="2077" y="2488"/>
                    <a:pt x="2123" y="2465"/>
                  </a:cubicBezTo>
                  <a:cubicBezTo>
                    <a:pt x="2192" y="2420"/>
                    <a:pt x="2260" y="2374"/>
                    <a:pt x="2329" y="2306"/>
                  </a:cubicBezTo>
                  <a:cubicBezTo>
                    <a:pt x="2557" y="2055"/>
                    <a:pt x="2694" y="1735"/>
                    <a:pt x="2694" y="1393"/>
                  </a:cubicBezTo>
                  <a:cubicBezTo>
                    <a:pt x="2717" y="1278"/>
                    <a:pt x="2694" y="1119"/>
                    <a:pt x="2648" y="1005"/>
                  </a:cubicBezTo>
                  <a:cubicBezTo>
                    <a:pt x="2580" y="822"/>
                    <a:pt x="2488" y="639"/>
                    <a:pt x="2329" y="525"/>
                  </a:cubicBezTo>
                  <a:cubicBezTo>
                    <a:pt x="2192" y="388"/>
                    <a:pt x="2032" y="274"/>
                    <a:pt x="1849" y="251"/>
                  </a:cubicBezTo>
                  <a:cubicBezTo>
                    <a:pt x="1804" y="229"/>
                    <a:pt x="1781" y="229"/>
                    <a:pt x="1735" y="229"/>
                  </a:cubicBezTo>
                  <a:cubicBezTo>
                    <a:pt x="1689" y="183"/>
                    <a:pt x="1644" y="114"/>
                    <a:pt x="1575" y="92"/>
                  </a:cubicBezTo>
                  <a:cubicBezTo>
                    <a:pt x="1454" y="31"/>
                    <a:pt x="1332" y="0"/>
                    <a:pt x="12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8" name="Google Shape;1368;p41"/>
            <p:cNvSpPr/>
            <p:nvPr/>
          </p:nvSpPr>
          <p:spPr>
            <a:xfrm>
              <a:off x="3757200" y="1347875"/>
              <a:ext cx="54800" cy="59950"/>
            </a:xfrm>
            <a:custGeom>
              <a:rect b="b" l="l" r="r" t="t"/>
              <a:pathLst>
                <a:path extrusionOk="0" h="2398" w="2192">
                  <a:moveTo>
                    <a:pt x="685" y="1"/>
                  </a:moveTo>
                  <a:cubicBezTo>
                    <a:pt x="503" y="1"/>
                    <a:pt x="343" y="69"/>
                    <a:pt x="206" y="206"/>
                  </a:cubicBezTo>
                  <a:cubicBezTo>
                    <a:pt x="138" y="275"/>
                    <a:pt x="92" y="343"/>
                    <a:pt x="69" y="434"/>
                  </a:cubicBezTo>
                  <a:cubicBezTo>
                    <a:pt x="23" y="503"/>
                    <a:pt x="1" y="594"/>
                    <a:pt x="1" y="708"/>
                  </a:cubicBezTo>
                  <a:cubicBezTo>
                    <a:pt x="1" y="822"/>
                    <a:pt x="46" y="937"/>
                    <a:pt x="92" y="1051"/>
                  </a:cubicBezTo>
                  <a:cubicBezTo>
                    <a:pt x="92" y="1096"/>
                    <a:pt x="69" y="1165"/>
                    <a:pt x="69" y="1233"/>
                  </a:cubicBezTo>
                  <a:cubicBezTo>
                    <a:pt x="46" y="1279"/>
                    <a:pt x="46" y="1325"/>
                    <a:pt x="69" y="1393"/>
                  </a:cubicBezTo>
                  <a:cubicBezTo>
                    <a:pt x="69" y="1484"/>
                    <a:pt x="69" y="1599"/>
                    <a:pt x="115" y="1690"/>
                  </a:cubicBezTo>
                  <a:cubicBezTo>
                    <a:pt x="183" y="1850"/>
                    <a:pt x="229" y="1964"/>
                    <a:pt x="366" y="2101"/>
                  </a:cubicBezTo>
                  <a:cubicBezTo>
                    <a:pt x="548" y="2283"/>
                    <a:pt x="800" y="2397"/>
                    <a:pt x="1073" y="2397"/>
                  </a:cubicBezTo>
                  <a:cubicBezTo>
                    <a:pt x="1279" y="2397"/>
                    <a:pt x="1484" y="2329"/>
                    <a:pt x="1644" y="2215"/>
                  </a:cubicBezTo>
                  <a:cubicBezTo>
                    <a:pt x="1735" y="2146"/>
                    <a:pt x="1804" y="2101"/>
                    <a:pt x="1872" y="2009"/>
                  </a:cubicBezTo>
                  <a:cubicBezTo>
                    <a:pt x="1918" y="1964"/>
                    <a:pt x="1986" y="1895"/>
                    <a:pt x="2009" y="1827"/>
                  </a:cubicBezTo>
                  <a:cubicBezTo>
                    <a:pt x="2055" y="1758"/>
                    <a:pt x="2101" y="1667"/>
                    <a:pt x="2123" y="1599"/>
                  </a:cubicBezTo>
                  <a:cubicBezTo>
                    <a:pt x="2192" y="1416"/>
                    <a:pt x="2192" y="1165"/>
                    <a:pt x="2146" y="982"/>
                  </a:cubicBezTo>
                  <a:cubicBezTo>
                    <a:pt x="2101" y="777"/>
                    <a:pt x="1964" y="571"/>
                    <a:pt x="1827" y="412"/>
                  </a:cubicBezTo>
                  <a:cubicBezTo>
                    <a:pt x="1644" y="252"/>
                    <a:pt x="1461" y="161"/>
                    <a:pt x="1233" y="69"/>
                  </a:cubicBezTo>
                  <a:cubicBezTo>
                    <a:pt x="1165" y="69"/>
                    <a:pt x="1119" y="46"/>
                    <a:pt x="1051" y="46"/>
                  </a:cubicBezTo>
                  <a:cubicBezTo>
                    <a:pt x="937" y="24"/>
                    <a:pt x="822" y="1"/>
                    <a:pt x="6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9" name="Google Shape;1369;p41"/>
            <p:cNvSpPr/>
            <p:nvPr/>
          </p:nvSpPr>
          <p:spPr>
            <a:xfrm>
              <a:off x="3916400" y="1165275"/>
              <a:ext cx="62225" cy="60175"/>
            </a:xfrm>
            <a:custGeom>
              <a:rect b="b" l="l" r="r" t="t"/>
              <a:pathLst>
                <a:path extrusionOk="0" h="2407" w="2489">
                  <a:moveTo>
                    <a:pt x="1302" y="1"/>
                  </a:moveTo>
                  <a:cubicBezTo>
                    <a:pt x="1119" y="24"/>
                    <a:pt x="960" y="92"/>
                    <a:pt x="823" y="206"/>
                  </a:cubicBezTo>
                  <a:cubicBezTo>
                    <a:pt x="731" y="297"/>
                    <a:pt x="663" y="389"/>
                    <a:pt x="594" y="457"/>
                  </a:cubicBezTo>
                  <a:cubicBezTo>
                    <a:pt x="503" y="503"/>
                    <a:pt x="435" y="571"/>
                    <a:pt x="343" y="617"/>
                  </a:cubicBezTo>
                  <a:cubicBezTo>
                    <a:pt x="252" y="663"/>
                    <a:pt x="206" y="731"/>
                    <a:pt x="138" y="800"/>
                  </a:cubicBezTo>
                  <a:cubicBezTo>
                    <a:pt x="92" y="868"/>
                    <a:pt x="47" y="959"/>
                    <a:pt x="24" y="1051"/>
                  </a:cubicBezTo>
                  <a:cubicBezTo>
                    <a:pt x="1" y="1142"/>
                    <a:pt x="1" y="1233"/>
                    <a:pt x="1" y="1325"/>
                  </a:cubicBezTo>
                  <a:cubicBezTo>
                    <a:pt x="24" y="1416"/>
                    <a:pt x="47" y="1507"/>
                    <a:pt x="92" y="1576"/>
                  </a:cubicBezTo>
                  <a:cubicBezTo>
                    <a:pt x="184" y="1735"/>
                    <a:pt x="343" y="1850"/>
                    <a:pt x="503" y="1895"/>
                  </a:cubicBezTo>
                  <a:lnTo>
                    <a:pt x="526" y="1895"/>
                  </a:lnTo>
                  <a:cubicBezTo>
                    <a:pt x="572" y="1964"/>
                    <a:pt x="617" y="2032"/>
                    <a:pt x="686" y="2101"/>
                  </a:cubicBezTo>
                  <a:cubicBezTo>
                    <a:pt x="823" y="2238"/>
                    <a:pt x="1005" y="2352"/>
                    <a:pt x="1211" y="2375"/>
                  </a:cubicBezTo>
                  <a:cubicBezTo>
                    <a:pt x="1275" y="2391"/>
                    <a:pt x="1351" y="2407"/>
                    <a:pt x="1431" y="2407"/>
                  </a:cubicBezTo>
                  <a:cubicBezTo>
                    <a:pt x="1463" y="2407"/>
                    <a:pt x="1497" y="2404"/>
                    <a:pt x="1530" y="2397"/>
                  </a:cubicBezTo>
                  <a:cubicBezTo>
                    <a:pt x="1690" y="2397"/>
                    <a:pt x="1827" y="2375"/>
                    <a:pt x="1987" y="2283"/>
                  </a:cubicBezTo>
                  <a:cubicBezTo>
                    <a:pt x="2215" y="2146"/>
                    <a:pt x="2398" y="1895"/>
                    <a:pt x="2443" y="1644"/>
                  </a:cubicBezTo>
                  <a:cubicBezTo>
                    <a:pt x="2466" y="1462"/>
                    <a:pt x="2489" y="1347"/>
                    <a:pt x="2443" y="1165"/>
                  </a:cubicBezTo>
                  <a:cubicBezTo>
                    <a:pt x="2420" y="1051"/>
                    <a:pt x="2375" y="959"/>
                    <a:pt x="2306" y="868"/>
                  </a:cubicBezTo>
                  <a:cubicBezTo>
                    <a:pt x="2238" y="731"/>
                    <a:pt x="2101" y="571"/>
                    <a:pt x="1964" y="480"/>
                  </a:cubicBezTo>
                  <a:cubicBezTo>
                    <a:pt x="1918" y="389"/>
                    <a:pt x="1873" y="275"/>
                    <a:pt x="1804" y="206"/>
                  </a:cubicBezTo>
                  <a:cubicBezTo>
                    <a:pt x="1667" y="92"/>
                    <a:pt x="1485" y="1"/>
                    <a:pt x="13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0" name="Google Shape;1370;p41"/>
            <p:cNvSpPr/>
            <p:nvPr/>
          </p:nvSpPr>
          <p:spPr>
            <a:xfrm>
              <a:off x="4020275" y="943225"/>
              <a:ext cx="58800" cy="69150"/>
            </a:xfrm>
            <a:custGeom>
              <a:rect b="b" l="l" r="r" t="t"/>
              <a:pathLst>
                <a:path extrusionOk="0" h="2766" w="2352">
                  <a:moveTo>
                    <a:pt x="1048" y="1"/>
                  </a:moveTo>
                  <a:cubicBezTo>
                    <a:pt x="878" y="1"/>
                    <a:pt x="698" y="105"/>
                    <a:pt x="594" y="209"/>
                  </a:cubicBezTo>
                  <a:cubicBezTo>
                    <a:pt x="479" y="323"/>
                    <a:pt x="388" y="529"/>
                    <a:pt x="388" y="711"/>
                  </a:cubicBezTo>
                  <a:cubicBezTo>
                    <a:pt x="343" y="757"/>
                    <a:pt x="297" y="803"/>
                    <a:pt x="251" y="871"/>
                  </a:cubicBezTo>
                  <a:cubicBezTo>
                    <a:pt x="91" y="1076"/>
                    <a:pt x="23" y="1328"/>
                    <a:pt x="0" y="1579"/>
                  </a:cubicBezTo>
                  <a:cubicBezTo>
                    <a:pt x="0" y="1807"/>
                    <a:pt x="69" y="2104"/>
                    <a:pt x="206" y="2286"/>
                  </a:cubicBezTo>
                  <a:cubicBezTo>
                    <a:pt x="297" y="2423"/>
                    <a:pt x="411" y="2537"/>
                    <a:pt x="571" y="2629"/>
                  </a:cubicBezTo>
                  <a:cubicBezTo>
                    <a:pt x="639" y="2674"/>
                    <a:pt x="731" y="2720"/>
                    <a:pt x="822" y="2743"/>
                  </a:cubicBezTo>
                  <a:cubicBezTo>
                    <a:pt x="913" y="2743"/>
                    <a:pt x="1027" y="2766"/>
                    <a:pt x="1119" y="2766"/>
                  </a:cubicBezTo>
                  <a:cubicBezTo>
                    <a:pt x="1438" y="2743"/>
                    <a:pt x="1735" y="2629"/>
                    <a:pt x="1963" y="2400"/>
                  </a:cubicBezTo>
                  <a:cubicBezTo>
                    <a:pt x="2100" y="2263"/>
                    <a:pt x="2214" y="2081"/>
                    <a:pt x="2283" y="1875"/>
                  </a:cubicBezTo>
                  <a:cubicBezTo>
                    <a:pt x="2328" y="1716"/>
                    <a:pt x="2351" y="1533"/>
                    <a:pt x="2328" y="1373"/>
                  </a:cubicBezTo>
                  <a:cubicBezTo>
                    <a:pt x="2328" y="1145"/>
                    <a:pt x="2260" y="962"/>
                    <a:pt x="2169" y="757"/>
                  </a:cubicBezTo>
                  <a:cubicBezTo>
                    <a:pt x="2100" y="597"/>
                    <a:pt x="1986" y="437"/>
                    <a:pt x="1872" y="346"/>
                  </a:cubicBezTo>
                  <a:cubicBezTo>
                    <a:pt x="1781" y="255"/>
                    <a:pt x="1689" y="186"/>
                    <a:pt x="1598" y="141"/>
                  </a:cubicBezTo>
                  <a:cubicBezTo>
                    <a:pt x="1392" y="49"/>
                    <a:pt x="1301" y="26"/>
                    <a:pt x="1096" y="4"/>
                  </a:cubicBezTo>
                  <a:cubicBezTo>
                    <a:pt x="1080" y="2"/>
                    <a:pt x="1064" y="1"/>
                    <a:pt x="10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1" name="Google Shape;1371;p41"/>
            <p:cNvSpPr/>
            <p:nvPr/>
          </p:nvSpPr>
          <p:spPr>
            <a:xfrm>
              <a:off x="4040250" y="672825"/>
              <a:ext cx="61650" cy="61650"/>
            </a:xfrm>
            <a:custGeom>
              <a:rect b="b" l="l" r="r" t="t"/>
              <a:pathLst>
                <a:path extrusionOk="0" h="2466" w="2466">
                  <a:moveTo>
                    <a:pt x="1141" y="0"/>
                  </a:moveTo>
                  <a:cubicBezTo>
                    <a:pt x="1050" y="0"/>
                    <a:pt x="959" y="0"/>
                    <a:pt x="890" y="46"/>
                  </a:cubicBezTo>
                  <a:cubicBezTo>
                    <a:pt x="867" y="69"/>
                    <a:pt x="867" y="69"/>
                    <a:pt x="845" y="69"/>
                  </a:cubicBezTo>
                  <a:cubicBezTo>
                    <a:pt x="753" y="92"/>
                    <a:pt x="685" y="115"/>
                    <a:pt x="593" y="160"/>
                  </a:cubicBezTo>
                  <a:cubicBezTo>
                    <a:pt x="525" y="206"/>
                    <a:pt x="457" y="252"/>
                    <a:pt x="388" y="297"/>
                  </a:cubicBezTo>
                  <a:cubicBezTo>
                    <a:pt x="388" y="320"/>
                    <a:pt x="365" y="343"/>
                    <a:pt x="342" y="366"/>
                  </a:cubicBezTo>
                  <a:cubicBezTo>
                    <a:pt x="274" y="434"/>
                    <a:pt x="205" y="525"/>
                    <a:pt x="160" y="617"/>
                  </a:cubicBezTo>
                  <a:cubicBezTo>
                    <a:pt x="114" y="708"/>
                    <a:pt x="46" y="822"/>
                    <a:pt x="23" y="936"/>
                  </a:cubicBezTo>
                  <a:cubicBezTo>
                    <a:pt x="0" y="1028"/>
                    <a:pt x="0" y="1142"/>
                    <a:pt x="0" y="1256"/>
                  </a:cubicBezTo>
                  <a:cubicBezTo>
                    <a:pt x="0" y="1347"/>
                    <a:pt x="23" y="1438"/>
                    <a:pt x="23" y="1507"/>
                  </a:cubicBezTo>
                  <a:cubicBezTo>
                    <a:pt x="23" y="1530"/>
                    <a:pt x="46" y="1575"/>
                    <a:pt x="46" y="1598"/>
                  </a:cubicBezTo>
                  <a:cubicBezTo>
                    <a:pt x="68" y="1667"/>
                    <a:pt x="114" y="1735"/>
                    <a:pt x="137" y="1827"/>
                  </a:cubicBezTo>
                  <a:cubicBezTo>
                    <a:pt x="137" y="1849"/>
                    <a:pt x="160" y="1872"/>
                    <a:pt x="183" y="1895"/>
                  </a:cubicBezTo>
                  <a:cubicBezTo>
                    <a:pt x="228" y="1963"/>
                    <a:pt x="274" y="2032"/>
                    <a:pt x="320" y="2078"/>
                  </a:cubicBezTo>
                  <a:cubicBezTo>
                    <a:pt x="342" y="2100"/>
                    <a:pt x="365" y="2123"/>
                    <a:pt x="388" y="2146"/>
                  </a:cubicBezTo>
                  <a:cubicBezTo>
                    <a:pt x="434" y="2192"/>
                    <a:pt x="502" y="2260"/>
                    <a:pt x="571" y="2283"/>
                  </a:cubicBezTo>
                  <a:cubicBezTo>
                    <a:pt x="639" y="2329"/>
                    <a:pt x="730" y="2374"/>
                    <a:pt x="799" y="2397"/>
                  </a:cubicBezTo>
                  <a:cubicBezTo>
                    <a:pt x="913" y="2443"/>
                    <a:pt x="1027" y="2443"/>
                    <a:pt x="1141" y="2466"/>
                  </a:cubicBezTo>
                  <a:cubicBezTo>
                    <a:pt x="1233" y="2466"/>
                    <a:pt x="1370" y="2443"/>
                    <a:pt x="1461" y="2420"/>
                  </a:cubicBezTo>
                  <a:cubicBezTo>
                    <a:pt x="1575" y="2397"/>
                    <a:pt x="1666" y="2351"/>
                    <a:pt x="1780" y="2306"/>
                  </a:cubicBezTo>
                  <a:cubicBezTo>
                    <a:pt x="1826" y="2283"/>
                    <a:pt x="1872" y="2260"/>
                    <a:pt x="1917" y="2237"/>
                  </a:cubicBezTo>
                  <a:cubicBezTo>
                    <a:pt x="1986" y="2192"/>
                    <a:pt x="2054" y="2146"/>
                    <a:pt x="2100" y="2078"/>
                  </a:cubicBezTo>
                  <a:cubicBezTo>
                    <a:pt x="2168" y="2032"/>
                    <a:pt x="2214" y="1963"/>
                    <a:pt x="2260" y="1895"/>
                  </a:cubicBezTo>
                  <a:cubicBezTo>
                    <a:pt x="2328" y="1804"/>
                    <a:pt x="2374" y="1690"/>
                    <a:pt x="2397" y="1598"/>
                  </a:cubicBezTo>
                  <a:cubicBezTo>
                    <a:pt x="2442" y="1484"/>
                    <a:pt x="2465" y="1370"/>
                    <a:pt x="2465" y="1256"/>
                  </a:cubicBezTo>
                  <a:cubicBezTo>
                    <a:pt x="2465" y="1165"/>
                    <a:pt x="2442" y="1073"/>
                    <a:pt x="2420" y="982"/>
                  </a:cubicBezTo>
                  <a:cubicBezTo>
                    <a:pt x="2420" y="959"/>
                    <a:pt x="2420" y="936"/>
                    <a:pt x="2397" y="891"/>
                  </a:cubicBezTo>
                  <a:cubicBezTo>
                    <a:pt x="2351" y="777"/>
                    <a:pt x="2305" y="662"/>
                    <a:pt x="2237" y="571"/>
                  </a:cubicBezTo>
                  <a:cubicBezTo>
                    <a:pt x="2191" y="503"/>
                    <a:pt x="2146" y="411"/>
                    <a:pt x="2077" y="366"/>
                  </a:cubicBezTo>
                  <a:cubicBezTo>
                    <a:pt x="2009" y="297"/>
                    <a:pt x="1940" y="252"/>
                    <a:pt x="1872" y="183"/>
                  </a:cubicBezTo>
                  <a:cubicBezTo>
                    <a:pt x="1849" y="183"/>
                    <a:pt x="1803" y="160"/>
                    <a:pt x="1780" y="137"/>
                  </a:cubicBezTo>
                  <a:cubicBezTo>
                    <a:pt x="1689" y="92"/>
                    <a:pt x="1621" y="69"/>
                    <a:pt x="1529" y="46"/>
                  </a:cubicBezTo>
                  <a:cubicBezTo>
                    <a:pt x="1438" y="0"/>
                    <a:pt x="1347" y="0"/>
                    <a:pt x="125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2" name="Google Shape;1372;p41"/>
            <p:cNvSpPr/>
            <p:nvPr/>
          </p:nvSpPr>
          <p:spPr>
            <a:xfrm>
              <a:off x="3830250" y="494350"/>
              <a:ext cx="60500" cy="62100"/>
            </a:xfrm>
            <a:custGeom>
              <a:rect b="b" l="l" r="r" t="t"/>
              <a:pathLst>
                <a:path extrusionOk="0" h="2484" w="2420">
                  <a:moveTo>
                    <a:pt x="1106" y="0"/>
                  </a:moveTo>
                  <a:cubicBezTo>
                    <a:pt x="1057" y="0"/>
                    <a:pt x="1008" y="6"/>
                    <a:pt x="959" y="18"/>
                  </a:cubicBezTo>
                  <a:cubicBezTo>
                    <a:pt x="731" y="86"/>
                    <a:pt x="525" y="223"/>
                    <a:pt x="366" y="383"/>
                  </a:cubicBezTo>
                  <a:cubicBezTo>
                    <a:pt x="297" y="475"/>
                    <a:pt x="229" y="566"/>
                    <a:pt x="160" y="657"/>
                  </a:cubicBezTo>
                  <a:cubicBezTo>
                    <a:pt x="137" y="748"/>
                    <a:pt x="92" y="817"/>
                    <a:pt x="69" y="908"/>
                  </a:cubicBezTo>
                  <a:cubicBezTo>
                    <a:pt x="46" y="931"/>
                    <a:pt x="46" y="954"/>
                    <a:pt x="46" y="999"/>
                  </a:cubicBezTo>
                  <a:cubicBezTo>
                    <a:pt x="23" y="1114"/>
                    <a:pt x="0" y="1228"/>
                    <a:pt x="0" y="1342"/>
                  </a:cubicBezTo>
                  <a:cubicBezTo>
                    <a:pt x="0" y="1456"/>
                    <a:pt x="23" y="1570"/>
                    <a:pt x="69" y="1684"/>
                  </a:cubicBezTo>
                  <a:cubicBezTo>
                    <a:pt x="92" y="1753"/>
                    <a:pt x="114" y="1844"/>
                    <a:pt x="160" y="1913"/>
                  </a:cubicBezTo>
                  <a:cubicBezTo>
                    <a:pt x="206" y="1981"/>
                    <a:pt x="274" y="2049"/>
                    <a:pt x="320" y="2118"/>
                  </a:cubicBezTo>
                  <a:cubicBezTo>
                    <a:pt x="343" y="2141"/>
                    <a:pt x="366" y="2164"/>
                    <a:pt x="366" y="2164"/>
                  </a:cubicBezTo>
                  <a:cubicBezTo>
                    <a:pt x="434" y="2232"/>
                    <a:pt x="502" y="2278"/>
                    <a:pt x="571" y="2323"/>
                  </a:cubicBezTo>
                  <a:cubicBezTo>
                    <a:pt x="662" y="2369"/>
                    <a:pt x="776" y="2415"/>
                    <a:pt x="890" y="2437"/>
                  </a:cubicBezTo>
                  <a:cubicBezTo>
                    <a:pt x="959" y="2460"/>
                    <a:pt x="1050" y="2483"/>
                    <a:pt x="1142" y="2483"/>
                  </a:cubicBezTo>
                  <a:lnTo>
                    <a:pt x="1210" y="2483"/>
                  </a:lnTo>
                  <a:cubicBezTo>
                    <a:pt x="1438" y="2483"/>
                    <a:pt x="1667" y="2437"/>
                    <a:pt x="1849" y="2301"/>
                  </a:cubicBezTo>
                  <a:cubicBezTo>
                    <a:pt x="1918" y="2278"/>
                    <a:pt x="1986" y="2209"/>
                    <a:pt x="2032" y="2164"/>
                  </a:cubicBezTo>
                  <a:cubicBezTo>
                    <a:pt x="2077" y="2118"/>
                    <a:pt x="2123" y="2072"/>
                    <a:pt x="2146" y="2027"/>
                  </a:cubicBezTo>
                  <a:cubicBezTo>
                    <a:pt x="2192" y="2004"/>
                    <a:pt x="2214" y="1958"/>
                    <a:pt x="2237" y="1913"/>
                  </a:cubicBezTo>
                  <a:cubicBezTo>
                    <a:pt x="2260" y="1844"/>
                    <a:pt x="2306" y="1776"/>
                    <a:pt x="2328" y="1707"/>
                  </a:cubicBezTo>
                  <a:cubicBezTo>
                    <a:pt x="2328" y="1707"/>
                    <a:pt x="2328" y="1684"/>
                    <a:pt x="2328" y="1661"/>
                  </a:cubicBezTo>
                  <a:cubicBezTo>
                    <a:pt x="2420" y="1388"/>
                    <a:pt x="2351" y="1091"/>
                    <a:pt x="2214" y="840"/>
                  </a:cubicBezTo>
                  <a:cubicBezTo>
                    <a:pt x="2192" y="794"/>
                    <a:pt x="2169" y="748"/>
                    <a:pt x="2123" y="703"/>
                  </a:cubicBezTo>
                  <a:cubicBezTo>
                    <a:pt x="2077" y="657"/>
                    <a:pt x="2055" y="611"/>
                    <a:pt x="2009" y="566"/>
                  </a:cubicBezTo>
                  <a:cubicBezTo>
                    <a:pt x="1940" y="497"/>
                    <a:pt x="1849" y="429"/>
                    <a:pt x="1758" y="383"/>
                  </a:cubicBezTo>
                  <a:cubicBezTo>
                    <a:pt x="1712" y="269"/>
                    <a:pt x="1621" y="155"/>
                    <a:pt x="1507" y="109"/>
                  </a:cubicBezTo>
                  <a:cubicBezTo>
                    <a:pt x="1373" y="42"/>
                    <a:pt x="1239" y="0"/>
                    <a:pt x="11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73" name="Google Shape;1373;p41"/>
          <p:cNvGrpSpPr/>
          <p:nvPr/>
        </p:nvGrpSpPr>
        <p:grpSpPr>
          <a:xfrm>
            <a:off x="5118275" y="4802900"/>
            <a:ext cx="1067700" cy="1029050"/>
            <a:chOff x="4445375" y="3754025"/>
            <a:chExt cx="1067700" cy="1029050"/>
          </a:xfrm>
        </p:grpSpPr>
        <p:sp>
          <p:nvSpPr>
            <p:cNvPr id="1374" name="Google Shape;1374;p41"/>
            <p:cNvSpPr/>
            <p:nvPr/>
          </p:nvSpPr>
          <p:spPr>
            <a:xfrm>
              <a:off x="4445375" y="3754025"/>
              <a:ext cx="1067700" cy="1029050"/>
            </a:xfrm>
            <a:custGeom>
              <a:rect b="b" l="l" r="r" t="t"/>
              <a:pathLst>
                <a:path extrusionOk="0" h="41162" w="42708">
                  <a:moveTo>
                    <a:pt x="18268" y="754"/>
                  </a:moveTo>
                  <a:cubicBezTo>
                    <a:pt x="21180" y="754"/>
                    <a:pt x="24101" y="1353"/>
                    <a:pt x="26844" y="2291"/>
                  </a:cubicBezTo>
                  <a:cubicBezTo>
                    <a:pt x="30975" y="3684"/>
                    <a:pt x="35083" y="5807"/>
                    <a:pt x="37594" y="9481"/>
                  </a:cubicBezTo>
                  <a:cubicBezTo>
                    <a:pt x="38850" y="11307"/>
                    <a:pt x="39717" y="13362"/>
                    <a:pt x="40356" y="15462"/>
                  </a:cubicBezTo>
                  <a:cubicBezTo>
                    <a:pt x="41018" y="17539"/>
                    <a:pt x="41429" y="19684"/>
                    <a:pt x="41520" y="21876"/>
                  </a:cubicBezTo>
                  <a:cubicBezTo>
                    <a:pt x="41703" y="26098"/>
                    <a:pt x="40539" y="30252"/>
                    <a:pt x="37708" y="33448"/>
                  </a:cubicBezTo>
                  <a:cubicBezTo>
                    <a:pt x="35038" y="36461"/>
                    <a:pt x="31363" y="38469"/>
                    <a:pt x="27551" y="39565"/>
                  </a:cubicBezTo>
                  <a:cubicBezTo>
                    <a:pt x="25655" y="40107"/>
                    <a:pt x="23718" y="40389"/>
                    <a:pt x="21791" y="40389"/>
                  </a:cubicBezTo>
                  <a:cubicBezTo>
                    <a:pt x="19334" y="40389"/>
                    <a:pt x="16891" y="39931"/>
                    <a:pt x="14564" y="38972"/>
                  </a:cubicBezTo>
                  <a:cubicBezTo>
                    <a:pt x="10706" y="37374"/>
                    <a:pt x="7419" y="34544"/>
                    <a:pt x="5182" y="31028"/>
                  </a:cubicBezTo>
                  <a:cubicBezTo>
                    <a:pt x="823" y="24158"/>
                    <a:pt x="229" y="14686"/>
                    <a:pt x="4635" y="7678"/>
                  </a:cubicBezTo>
                  <a:cubicBezTo>
                    <a:pt x="5160" y="6811"/>
                    <a:pt x="5776" y="5989"/>
                    <a:pt x="6461" y="5236"/>
                  </a:cubicBezTo>
                  <a:cubicBezTo>
                    <a:pt x="6483" y="5236"/>
                    <a:pt x="6483" y="5213"/>
                    <a:pt x="6506" y="5190"/>
                  </a:cubicBezTo>
                  <a:cubicBezTo>
                    <a:pt x="8424" y="3341"/>
                    <a:pt x="10866" y="2063"/>
                    <a:pt x="13445" y="1356"/>
                  </a:cubicBezTo>
                  <a:cubicBezTo>
                    <a:pt x="15029" y="939"/>
                    <a:pt x="16647" y="754"/>
                    <a:pt x="18268" y="754"/>
                  </a:cubicBezTo>
                  <a:close/>
                  <a:moveTo>
                    <a:pt x="18378" y="0"/>
                  </a:moveTo>
                  <a:cubicBezTo>
                    <a:pt x="17616" y="0"/>
                    <a:pt x="16853" y="40"/>
                    <a:pt x="16093" y="123"/>
                  </a:cubicBezTo>
                  <a:cubicBezTo>
                    <a:pt x="12098" y="534"/>
                    <a:pt x="8150" y="2246"/>
                    <a:pt x="5388" y="5236"/>
                  </a:cubicBezTo>
                  <a:cubicBezTo>
                    <a:pt x="4703" y="5943"/>
                    <a:pt x="4132" y="6742"/>
                    <a:pt x="3630" y="7587"/>
                  </a:cubicBezTo>
                  <a:cubicBezTo>
                    <a:pt x="3562" y="7701"/>
                    <a:pt x="3562" y="7815"/>
                    <a:pt x="3607" y="7906"/>
                  </a:cubicBezTo>
                  <a:cubicBezTo>
                    <a:pt x="1" y="14183"/>
                    <a:pt x="69" y="22286"/>
                    <a:pt x="3105" y="28814"/>
                  </a:cubicBezTo>
                  <a:cubicBezTo>
                    <a:pt x="4931" y="32718"/>
                    <a:pt x="7853" y="36073"/>
                    <a:pt x="11551" y="38287"/>
                  </a:cubicBezTo>
                  <a:cubicBezTo>
                    <a:pt x="14671" y="40163"/>
                    <a:pt x="18229" y="41162"/>
                    <a:pt x="21856" y="41162"/>
                  </a:cubicBezTo>
                  <a:cubicBezTo>
                    <a:pt x="22687" y="41162"/>
                    <a:pt x="23522" y="41109"/>
                    <a:pt x="24356" y="41003"/>
                  </a:cubicBezTo>
                  <a:cubicBezTo>
                    <a:pt x="28647" y="40432"/>
                    <a:pt x="32915" y="38675"/>
                    <a:pt x="36270" y="35890"/>
                  </a:cubicBezTo>
                  <a:cubicBezTo>
                    <a:pt x="39580" y="33151"/>
                    <a:pt x="41657" y="29385"/>
                    <a:pt x="42182" y="25117"/>
                  </a:cubicBezTo>
                  <a:cubicBezTo>
                    <a:pt x="42707" y="20620"/>
                    <a:pt x="41657" y="15895"/>
                    <a:pt x="39763" y="11810"/>
                  </a:cubicBezTo>
                  <a:cubicBezTo>
                    <a:pt x="38804" y="9732"/>
                    <a:pt x="37526" y="7838"/>
                    <a:pt x="35814" y="6309"/>
                  </a:cubicBezTo>
                  <a:cubicBezTo>
                    <a:pt x="34148" y="4802"/>
                    <a:pt x="32185" y="3661"/>
                    <a:pt x="30130" y="2748"/>
                  </a:cubicBezTo>
                  <a:cubicBezTo>
                    <a:pt x="26462" y="1115"/>
                    <a:pt x="22422" y="0"/>
                    <a:pt x="183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5" name="Google Shape;1375;p41"/>
            <p:cNvSpPr/>
            <p:nvPr/>
          </p:nvSpPr>
          <p:spPr>
            <a:xfrm>
              <a:off x="4525850" y="3828875"/>
              <a:ext cx="901050" cy="847950"/>
            </a:xfrm>
            <a:custGeom>
              <a:rect b="b" l="l" r="r" t="t"/>
              <a:pathLst>
                <a:path extrusionOk="0" h="33918" w="36042">
                  <a:moveTo>
                    <a:pt x="15729" y="732"/>
                  </a:moveTo>
                  <a:cubicBezTo>
                    <a:pt x="18305" y="732"/>
                    <a:pt x="20906" y="1153"/>
                    <a:pt x="23328" y="1922"/>
                  </a:cubicBezTo>
                  <a:cubicBezTo>
                    <a:pt x="26546" y="2927"/>
                    <a:pt x="29536" y="4707"/>
                    <a:pt x="31659" y="7355"/>
                  </a:cubicBezTo>
                  <a:cubicBezTo>
                    <a:pt x="33873" y="10139"/>
                    <a:pt x="34992" y="13746"/>
                    <a:pt x="34946" y="17284"/>
                  </a:cubicBezTo>
                  <a:cubicBezTo>
                    <a:pt x="34832" y="23926"/>
                    <a:pt x="30678" y="30157"/>
                    <a:pt x="24309" y="32303"/>
                  </a:cubicBezTo>
                  <a:cubicBezTo>
                    <a:pt x="22589" y="32880"/>
                    <a:pt x="20779" y="33172"/>
                    <a:pt x="18968" y="33172"/>
                  </a:cubicBezTo>
                  <a:cubicBezTo>
                    <a:pt x="17343" y="33172"/>
                    <a:pt x="15717" y="32937"/>
                    <a:pt x="14152" y="32463"/>
                  </a:cubicBezTo>
                  <a:cubicBezTo>
                    <a:pt x="11048" y="31527"/>
                    <a:pt x="8263" y="29632"/>
                    <a:pt x="6140" y="27167"/>
                  </a:cubicBezTo>
                  <a:cubicBezTo>
                    <a:pt x="1461" y="21757"/>
                    <a:pt x="525" y="14065"/>
                    <a:pt x="3127" y="7492"/>
                  </a:cubicBezTo>
                  <a:cubicBezTo>
                    <a:pt x="3401" y="6807"/>
                    <a:pt x="3721" y="6145"/>
                    <a:pt x="4063" y="5506"/>
                  </a:cubicBezTo>
                  <a:cubicBezTo>
                    <a:pt x="6072" y="2881"/>
                    <a:pt x="9245" y="1443"/>
                    <a:pt x="12486" y="964"/>
                  </a:cubicBezTo>
                  <a:cubicBezTo>
                    <a:pt x="13552" y="808"/>
                    <a:pt x="14638" y="732"/>
                    <a:pt x="15729" y="732"/>
                  </a:cubicBezTo>
                  <a:close/>
                  <a:moveTo>
                    <a:pt x="15639" y="0"/>
                  </a:moveTo>
                  <a:cubicBezTo>
                    <a:pt x="15463" y="0"/>
                    <a:pt x="15287" y="2"/>
                    <a:pt x="15111" y="5"/>
                  </a:cubicBezTo>
                  <a:cubicBezTo>
                    <a:pt x="11299" y="73"/>
                    <a:pt x="7373" y="1101"/>
                    <a:pt x="4565" y="3794"/>
                  </a:cubicBezTo>
                  <a:cubicBezTo>
                    <a:pt x="4360" y="3999"/>
                    <a:pt x="4155" y="4205"/>
                    <a:pt x="3972" y="4433"/>
                  </a:cubicBezTo>
                  <a:cubicBezTo>
                    <a:pt x="3858" y="4433"/>
                    <a:pt x="3767" y="4479"/>
                    <a:pt x="3698" y="4593"/>
                  </a:cubicBezTo>
                  <a:cubicBezTo>
                    <a:pt x="3607" y="4753"/>
                    <a:pt x="3515" y="4935"/>
                    <a:pt x="3424" y="5095"/>
                  </a:cubicBezTo>
                  <a:cubicBezTo>
                    <a:pt x="3264" y="5323"/>
                    <a:pt x="3082" y="5552"/>
                    <a:pt x="2922" y="5803"/>
                  </a:cubicBezTo>
                  <a:cubicBezTo>
                    <a:pt x="2854" y="5917"/>
                    <a:pt x="2854" y="6054"/>
                    <a:pt x="2899" y="6145"/>
                  </a:cubicBezTo>
                  <a:cubicBezTo>
                    <a:pt x="0" y="12422"/>
                    <a:pt x="229" y="20023"/>
                    <a:pt x="4155" y="25843"/>
                  </a:cubicBezTo>
                  <a:cubicBezTo>
                    <a:pt x="6049" y="28628"/>
                    <a:pt x="8674" y="30956"/>
                    <a:pt x="11755" y="32371"/>
                  </a:cubicBezTo>
                  <a:cubicBezTo>
                    <a:pt x="14029" y="33405"/>
                    <a:pt x="16491" y="33918"/>
                    <a:pt x="18965" y="33918"/>
                  </a:cubicBezTo>
                  <a:cubicBezTo>
                    <a:pt x="20041" y="33918"/>
                    <a:pt x="21120" y="33820"/>
                    <a:pt x="22187" y="33627"/>
                  </a:cubicBezTo>
                  <a:cubicBezTo>
                    <a:pt x="25656" y="32988"/>
                    <a:pt x="28920" y="31253"/>
                    <a:pt x="31271" y="28628"/>
                  </a:cubicBezTo>
                  <a:cubicBezTo>
                    <a:pt x="33554" y="26094"/>
                    <a:pt x="35037" y="22876"/>
                    <a:pt x="35517" y="19498"/>
                  </a:cubicBezTo>
                  <a:cubicBezTo>
                    <a:pt x="36042" y="15960"/>
                    <a:pt x="35425" y="12331"/>
                    <a:pt x="33736" y="9181"/>
                  </a:cubicBezTo>
                  <a:cubicBezTo>
                    <a:pt x="32024" y="5940"/>
                    <a:pt x="29171" y="3520"/>
                    <a:pt x="25839" y="2059"/>
                  </a:cubicBezTo>
                  <a:cubicBezTo>
                    <a:pt x="22645" y="647"/>
                    <a:pt x="19120" y="0"/>
                    <a:pt x="156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6" name="Google Shape;1376;p41"/>
            <p:cNvSpPr/>
            <p:nvPr/>
          </p:nvSpPr>
          <p:spPr>
            <a:xfrm>
              <a:off x="4684475" y="3927800"/>
              <a:ext cx="575225" cy="578550"/>
            </a:xfrm>
            <a:custGeom>
              <a:rect b="b" l="l" r="r" t="t"/>
              <a:pathLst>
                <a:path extrusionOk="0" h="23142" w="23009">
                  <a:moveTo>
                    <a:pt x="8298" y="779"/>
                  </a:moveTo>
                  <a:cubicBezTo>
                    <a:pt x="9182" y="779"/>
                    <a:pt x="10067" y="877"/>
                    <a:pt x="10888" y="1001"/>
                  </a:cubicBezTo>
                  <a:cubicBezTo>
                    <a:pt x="15454" y="1732"/>
                    <a:pt x="19813" y="4402"/>
                    <a:pt x="21388" y="8921"/>
                  </a:cubicBezTo>
                  <a:cubicBezTo>
                    <a:pt x="22141" y="11021"/>
                    <a:pt x="22187" y="13304"/>
                    <a:pt x="21365" y="15381"/>
                  </a:cubicBezTo>
                  <a:cubicBezTo>
                    <a:pt x="20475" y="17618"/>
                    <a:pt x="18763" y="19535"/>
                    <a:pt x="16732" y="20791"/>
                  </a:cubicBezTo>
                  <a:cubicBezTo>
                    <a:pt x="15082" y="21810"/>
                    <a:pt x="13192" y="22393"/>
                    <a:pt x="11281" y="22393"/>
                  </a:cubicBezTo>
                  <a:cubicBezTo>
                    <a:pt x="10839" y="22393"/>
                    <a:pt x="10395" y="22361"/>
                    <a:pt x="9953" y="22297"/>
                  </a:cubicBezTo>
                  <a:cubicBezTo>
                    <a:pt x="7624" y="21955"/>
                    <a:pt x="5570" y="20722"/>
                    <a:pt x="4109" y="18896"/>
                  </a:cubicBezTo>
                  <a:cubicBezTo>
                    <a:pt x="2534" y="16887"/>
                    <a:pt x="1599" y="14331"/>
                    <a:pt x="1279" y="11820"/>
                  </a:cubicBezTo>
                  <a:cubicBezTo>
                    <a:pt x="937" y="9127"/>
                    <a:pt x="1302" y="6342"/>
                    <a:pt x="2603" y="3946"/>
                  </a:cubicBezTo>
                  <a:cubicBezTo>
                    <a:pt x="2671" y="3831"/>
                    <a:pt x="2671" y="3717"/>
                    <a:pt x="2626" y="3626"/>
                  </a:cubicBezTo>
                  <a:cubicBezTo>
                    <a:pt x="3014" y="3033"/>
                    <a:pt x="3447" y="2508"/>
                    <a:pt x="3995" y="2051"/>
                  </a:cubicBezTo>
                  <a:cubicBezTo>
                    <a:pt x="5201" y="1078"/>
                    <a:pt x="6749" y="779"/>
                    <a:pt x="8298" y="779"/>
                  </a:cubicBezTo>
                  <a:close/>
                  <a:moveTo>
                    <a:pt x="8312" y="0"/>
                  </a:moveTo>
                  <a:cubicBezTo>
                    <a:pt x="6754" y="0"/>
                    <a:pt x="5221" y="298"/>
                    <a:pt x="3972" y="1138"/>
                  </a:cubicBezTo>
                  <a:cubicBezTo>
                    <a:pt x="1850" y="2553"/>
                    <a:pt x="845" y="5087"/>
                    <a:pt x="571" y="7529"/>
                  </a:cubicBezTo>
                  <a:cubicBezTo>
                    <a:pt x="549" y="7598"/>
                    <a:pt x="571" y="7643"/>
                    <a:pt x="571" y="7689"/>
                  </a:cubicBezTo>
                  <a:cubicBezTo>
                    <a:pt x="1" y="11318"/>
                    <a:pt x="822" y="15221"/>
                    <a:pt x="2763" y="18280"/>
                  </a:cubicBezTo>
                  <a:cubicBezTo>
                    <a:pt x="4041" y="20311"/>
                    <a:pt x="5890" y="21932"/>
                    <a:pt x="8195" y="22662"/>
                  </a:cubicBezTo>
                  <a:cubicBezTo>
                    <a:pt x="9203" y="22986"/>
                    <a:pt x="10246" y="23141"/>
                    <a:pt x="11287" y="23141"/>
                  </a:cubicBezTo>
                  <a:cubicBezTo>
                    <a:pt x="12814" y="23141"/>
                    <a:pt x="14339" y="22807"/>
                    <a:pt x="15750" y="22183"/>
                  </a:cubicBezTo>
                  <a:cubicBezTo>
                    <a:pt x="18078" y="21133"/>
                    <a:pt x="20087" y="19307"/>
                    <a:pt x="21365" y="17093"/>
                  </a:cubicBezTo>
                  <a:cubicBezTo>
                    <a:pt x="22598" y="14970"/>
                    <a:pt x="23009" y="12528"/>
                    <a:pt x="22529" y="10131"/>
                  </a:cubicBezTo>
                  <a:cubicBezTo>
                    <a:pt x="21502" y="5110"/>
                    <a:pt x="17211" y="1686"/>
                    <a:pt x="12395" y="545"/>
                  </a:cubicBezTo>
                  <a:cubicBezTo>
                    <a:pt x="11140" y="242"/>
                    <a:pt x="9716" y="0"/>
                    <a:pt x="83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7" name="Google Shape;1377;p41"/>
            <p:cNvSpPr/>
            <p:nvPr/>
          </p:nvSpPr>
          <p:spPr>
            <a:xfrm>
              <a:off x="4832850" y="4094200"/>
              <a:ext cx="292175" cy="273000"/>
            </a:xfrm>
            <a:custGeom>
              <a:rect b="b" l="l" r="r" t="t"/>
              <a:pathLst>
                <a:path extrusionOk="0" h="10920" w="11687">
                  <a:moveTo>
                    <a:pt x="4301" y="761"/>
                  </a:moveTo>
                  <a:cubicBezTo>
                    <a:pt x="4948" y="761"/>
                    <a:pt x="5577" y="847"/>
                    <a:pt x="6072" y="964"/>
                  </a:cubicBezTo>
                  <a:cubicBezTo>
                    <a:pt x="8012" y="1444"/>
                    <a:pt x="9998" y="2768"/>
                    <a:pt x="10523" y="4822"/>
                  </a:cubicBezTo>
                  <a:cubicBezTo>
                    <a:pt x="11048" y="6876"/>
                    <a:pt x="9427" y="8588"/>
                    <a:pt x="7761" y="9501"/>
                  </a:cubicBezTo>
                  <a:cubicBezTo>
                    <a:pt x="6957" y="9928"/>
                    <a:pt x="6072" y="10174"/>
                    <a:pt x="5209" y="10174"/>
                  </a:cubicBezTo>
                  <a:cubicBezTo>
                    <a:pt x="4134" y="10174"/>
                    <a:pt x="3093" y="9793"/>
                    <a:pt x="2283" y="8908"/>
                  </a:cubicBezTo>
                  <a:cubicBezTo>
                    <a:pt x="594" y="7036"/>
                    <a:pt x="754" y="4365"/>
                    <a:pt x="1233" y="2060"/>
                  </a:cubicBezTo>
                  <a:cubicBezTo>
                    <a:pt x="1772" y="1072"/>
                    <a:pt x="3067" y="761"/>
                    <a:pt x="4301" y="761"/>
                  </a:cubicBezTo>
                  <a:close/>
                  <a:moveTo>
                    <a:pt x="4332" y="1"/>
                  </a:moveTo>
                  <a:cubicBezTo>
                    <a:pt x="3014" y="1"/>
                    <a:pt x="1677" y="328"/>
                    <a:pt x="891" y="1238"/>
                  </a:cubicBezTo>
                  <a:cubicBezTo>
                    <a:pt x="731" y="1261"/>
                    <a:pt x="594" y="1330"/>
                    <a:pt x="571" y="1512"/>
                  </a:cubicBezTo>
                  <a:cubicBezTo>
                    <a:pt x="548" y="1604"/>
                    <a:pt x="525" y="1695"/>
                    <a:pt x="503" y="1786"/>
                  </a:cubicBezTo>
                  <a:cubicBezTo>
                    <a:pt x="434" y="1946"/>
                    <a:pt x="366" y="2106"/>
                    <a:pt x="320" y="2288"/>
                  </a:cubicBezTo>
                  <a:cubicBezTo>
                    <a:pt x="274" y="2402"/>
                    <a:pt x="297" y="2517"/>
                    <a:pt x="366" y="2585"/>
                  </a:cubicBezTo>
                  <a:cubicBezTo>
                    <a:pt x="0" y="4822"/>
                    <a:pt x="23" y="7219"/>
                    <a:pt x="1461" y="9090"/>
                  </a:cubicBezTo>
                  <a:cubicBezTo>
                    <a:pt x="2434" y="10343"/>
                    <a:pt x="3806" y="10920"/>
                    <a:pt x="5239" y="10920"/>
                  </a:cubicBezTo>
                  <a:cubicBezTo>
                    <a:pt x="6027" y="10920"/>
                    <a:pt x="6833" y="10746"/>
                    <a:pt x="7601" y="10414"/>
                  </a:cubicBezTo>
                  <a:cubicBezTo>
                    <a:pt x="9655" y="9524"/>
                    <a:pt x="11687" y="7538"/>
                    <a:pt x="11367" y="5141"/>
                  </a:cubicBezTo>
                  <a:cubicBezTo>
                    <a:pt x="11048" y="2745"/>
                    <a:pt x="8902" y="1033"/>
                    <a:pt x="6734" y="348"/>
                  </a:cubicBezTo>
                  <a:cubicBezTo>
                    <a:pt x="6048" y="141"/>
                    <a:pt x="5194" y="1"/>
                    <a:pt x="433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8" name="Google Shape;1378;p41"/>
            <p:cNvSpPr/>
            <p:nvPr/>
          </p:nvSpPr>
          <p:spPr>
            <a:xfrm>
              <a:off x="4974375" y="4233575"/>
              <a:ext cx="575" cy="575"/>
            </a:xfrm>
            <a:custGeom>
              <a:rect b="b" l="l" r="r" t="t"/>
              <a:pathLst>
                <a:path extrusionOk="0" h="23" w="23">
                  <a:moveTo>
                    <a:pt x="23" y="0"/>
                  </a:moveTo>
                  <a:cubicBezTo>
                    <a:pt x="23" y="23"/>
                    <a:pt x="0" y="23"/>
                    <a:pt x="0" y="23"/>
                  </a:cubicBezTo>
                  <a:cubicBezTo>
                    <a:pt x="23" y="23"/>
                    <a:pt x="23" y="23"/>
                    <a:pt x="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9" name="Google Shape;1379;p41"/>
            <p:cNvSpPr/>
            <p:nvPr/>
          </p:nvSpPr>
          <p:spPr>
            <a:xfrm>
              <a:off x="4977225" y="4222150"/>
              <a:ext cx="575" cy="25"/>
            </a:xfrm>
            <a:custGeom>
              <a:rect b="b" l="l" r="r" t="t"/>
              <a:pathLst>
                <a:path extrusionOk="0" h="1" w="23">
                  <a:moveTo>
                    <a:pt x="23" y="1"/>
                  </a:moveTo>
                  <a:cubicBezTo>
                    <a:pt x="0" y="1"/>
                    <a:pt x="0" y="1"/>
                    <a:pt x="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0" name="Google Shape;1380;p41"/>
            <p:cNvSpPr/>
            <p:nvPr/>
          </p:nvSpPr>
          <p:spPr>
            <a:xfrm>
              <a:off x="4915600" y="4190775"/>
              <a:ext cx="82750" cy="69875"/>
            </a:xfrm>
            <a:custGeom>
              <a:rect b="b" l="l" r="r" t="t"/>
              <a:pathLst>
                <a:path extrusionOk="0" h="2795" w="3310">
                  <a:moveTo>
                    <a:pt x="1643" y="753"/>
                  </a:moveTo>
                  <a:cubicBezTo>
                    <a:pt x="1666" y="776"/>
                    <a:pt x="1712" y="776"/>
                    <a:pt x="1735" y="776"/>
                  </a:cubicBezTo>
                  <a:cubicBezTo>
                    <a:pt x="1803" y="799"/>
                    <a:pt x="1849" y="822"/>
                    <a:pt x="1917" y="845"/>
                  </a:cubicBezTo>
                  <a:lnTo>
                    <a:pt x="1940" y="845"/>
                  </a:lnTo>
                  <a:cubicBezTo>
                    <a:pt x="1963" y="868"/>
                    <a:pt x="1986" y="890"/>
                    <a:pt x="2031" y="913"/>
                  </a:cubicBezTo>
                  <a:cubicBezTo>
                    <a:pt x="2077" y="936"/>
                    <a:pt x="2123" y="959"/>
                    <a:pt x="2146" y="982"/>
                  </a:cubicBezTo>
                  <a:cubicBezTo>
                    <a:pt x="2214" y="1005"/>
                    <a:pt x="2260" y="1050"/>
                    <a:pt x="2305" y="1073"/>
                  </a:cubicBezTo>
                  <a:cubicBezTo>
                    <a:pt x="2351" y="1096"/>
                    <a:pt x="2374" y="1119"/>
                    <a:pt x="2397" y="1141"/>
                  </a:cubicBezTo>
                  <a:cubicBezTo>
                    <a:pt x="2420" y="1164"/>
                    <a:pt x="2442" y="1187"/>
                    <a:pt x="2465" y="1210"/>
                  </a:cubicBezTo>
                  <a:cubicBezTo>
                    <a:pt x="2465" y="1233"/>
                    <a:pt x="2465" y="1233"/>
                    <a:pt x="2465" y="1233"/>
                  </a:cubicBezTo>
                  <a:cubicBezTo>
                    <a:pt x="2465" y="1256"/>
                    <a:pt x="2488" y="1278"/>
                    <a:pt x="2488" y="1278"/>
                  </a:cubicBezTo>
                  <a:cubicBezTo>
                    <a:pt x="2488" y="1284"/>
                    <a:pt x="2488" y="1290"/>
                    <a:pt x="2488" y="1301"/>
                  </a:cubicBezTo>
                  <a:cubicBezTo>
                    <a:pt x="2511" y="1324"/>
                    <a:pt x="2511" y="1347"/>
                    <a:pt x="2511" y="1347"/>
                  </a:cubicBezTo>
                  <a:cubicBezTo>
                    <a:pt x="2511" y="1370"/>
                    <a:pt x="2511" y="1393"/>
                    <a:pt x="2511" y="1393"/>
                  </a:cubicBezTo>
                  <a:cubicBezTo>
                    <a:pt x="2511" y="1415"/>
                    <a:pt x="2511" y="1438"/>
                    <a:pt x="2511" y="1438"/>
                  </a:cubicBezTo>
                  <a:cubicBezTo>
                    <a:pt x="2511" y="1438"/>
                    <a:pt x="2511" y="1438"/>
                    <a:pt x="2511" y="1461"/>
                  </a:cubicBezTo>
                  <a:cubicBezTo>
                    <a:pt x="2511" y="1484"/>
                    <a:pt x="2488" y="1507"/>
                    <a:pt x="2488" y="1530"/>
                  </a:cubicBezTo>
                  <a:cubicBezTo>
                    <a:pt x="2488" y="1535"/>
                    <a:pt x="2485" y="1544"/>
                    <a:pt x="2481" y="1553"/>
                  </a:cubicBezTo>
                  <a:lnTo>
                    <a:pt x="2481" y="1553"/>
                  </a:lnTo>
                  <a:cubicBezTo>
                    <a:pt x="2465" y="1557"/>
                    <a:pt x="2465" y="1578"/>
                    <a:pt x="2465" y="1598"/>
                  </a:cubicBezTo>
                  <a:cubicBezTo>
                    <a:pt x="2442" y="1644"/>
                    <a:pt x="2397" y="1689"/>
                    <a:pt x="2374" y="1712"/>
                  </a:cubicBezTo>
                  <a:cubicBezTo>
                    <a:pt x="2374" y="1735"/>
                    <a:pt x="2351" y="1735"/>
                    <a:pt x="2351" y="1735"/>
                  </a:cubicBezTo>
                  <a:cubicBezTo>
                    <a:pt x="2351" y="1758"/>
                    <a:pt x="2328" y="1758"/>
                    <a:pt x="2328" y="1781"/>
                  </a:cubicBezTo>
                  <a:cubicBezTo>
                    <a:pt x="2305" y="1803"/>
                    <a:pt x="2260" y="1826"/>
                    <a:pt x="2237" y="1872"/>
                  </a:cubicBezTo>
                  <a:cubicBezTo>
                    <a:pt x="2237" y="1872"/>
                    <a:pt x="2191" y="1895"/>
                    <a:pt x="2168" y="1918"/>
                  </a:cubicBezTo>
                  <a:cubicBezTo>
                    <a:pt x="2146" y="1940"/>
                    <a:pt x="2100" y="1940"/>
                    <a:pt x="2054" y="1963"/>
                  </a:cubicBezTo>
                  <a:cubicBezTo>
                    <a:pt x="2009" y="1986"/>
                    <a:pt x="1986" y="1986"/>
                    <a:pt x="1940" y="2009"/>
                  </a:cubicBezTo>
                  <a:cubicBezTo>
                    <a:pt x="1895" y="2009"/>
                    <a:pt x="1849" y="2032"/>
                    <a:pt x="1826" y="2032"/>
                  </a:cubicBezTo>
                  <a:lnTo>
                    <a:pt x="1780" y="2032"/>
                  </a:lnTo>
                  <a:cubicBezTo>
                    <a:pt x="1758" y="2032"/>
                    <a:pt x="1735" y="2032"/>
                    <a:pt x="1712" y="2055"/>
                  </a:cubicBezTo>
                  <a:cubicBezTo>
                    <a:pt x="1666" y="2055"/>
                    <a:pt x="1621" y="2055"/>
                    <a:pt x="1575" y="2032"/>
                  </a:cubicBezTo>
                  <a:lnTo>
                    <a:pt x="1461" y="2032"/>
                  </a:lnTo>
                  <a:cubicBezTo>
                    <a:pt x="1415" y="2009"/>
                    <a:pt x="1370" y="2009"/>
                    <a:pt x="1324" y="1986"/>
                  </a:cubicBezTo>
                  <a:cubicBezTo>
                    <a:pt x="1324" y="1986"/>
                    <a:pt x="1301" y="1963"/>
                    <a:pt x="1278" y="1963"/>
                  </a:cubicBezTo>
                  <a:lnTo>
                    <a:pt x="1255" y="1963"/>
                  </a:lnTo>
                  <a:cubicBezTo>
                    <a:pt x="1210" y="1940"/>
                    <a:pt x="1164" y="1895"/>
                    <a:pt x="1118" y="1872"/>
                  </a:cubicBezTo>
                  <a:cubicBezTo>
                    <a:pt x="1096" y="1849"/>
                    <a:pt x="1073" y="1826"/>
                    <a:pt x="1073" y="1803"/>
                  </a:cubicBezTo>
                  <a:cubicBezTo>
                    <a:pt x="1050" y="1803"/>
                    <a:pt x="1027" y="1781"/>
                    <a:pt x="1027" y="1758"/>
                  </a:cubicBezTo>
                  <a:cubicBezTo>
                    <a:pt x="1004" y="1758"/>
                    <a:pt x="1004" y="1758"/>
                    <a:pt x="1004" y="1735"/>
                  </a:cubicBezTo>
                  <a:cubicBezTo>
                    <a:pt x="982" y="1689"/>
                    <a:pt x="959" y="1644"/>
                    <a:pt x="936" y="1598"/>
                  </a:cubicBezTo>
                  <a:cubicBezTo>
                    <a:pt x="913" y="1575"/>
                    <a:pt x="913" y="1552"/>
                    <a:pt x="890" y="1507"/>
                  </a:cubicBezTo>
                  <a:cubicBezTo>
                    <a:pt x="890" y="1484"/>
                    <a:pt x="890" y="1461"/>
                    <a:pt x="890" y="1438"/>
                  </a:cubicBezTo>
                  <a:lnTo>
                    <a:pt x="867" y="1438"/>
                  </a:lnTo>
                  <a:lnTo>
                    <a:pt x="867" y="1415"/>
                  </a:lnTo>
                  <a:cubicBezTo>
                    <a:pt x="867" y="1370"/>
                    <a:pt x="867" y="1324"/>
                    <a:pt x="867" y="1278"/>
                  </a:cubicBezTo>
                  <a:cubicBezTo>
                    <a:pt x="867" y="1278"/>
                    <a:pt x="867" y="1278"/>
                    <a:pt x="867" y="1256"/>
                  </a:cubicBezTo>
                  <a:cubicBezTo>
                    <a:pt x="867" y="1233"/>
                    <a:pt x="890" y="1187"/>
                    <a:pt x="890" y="1187"/>
                  </a:cubicBezTo>
                  <a:cubicBezTo>
                    <a:pt x="890" y="1164"/>
                    <a:pt x="890" y="1164"/>
                    <a:pt x="890" y="1164"/>
                  </a:cubicBezTo>
                  <a:cubicBezTo>
                    <a:pt x="982" y="1141"/>
                    <a:pt x="1073" y="1073"/>
                    <a:pt x="1118" y="982"/>
                  </a:cubicBezTo>
                  <a:cubicBezTo>
                    <a:pt x="1118" y="959"/>
                    <a:pt x="1141" y="936"/>
                    <a:pt x="1141" y="913"/>
                  </a:cubicBezTo>
                  <a:lnTo>
                    <a:pt x="1164" y="913"/>
                  </a:lnTo>
                  <a:cubicBezTo>
                    <a:pt x="1164" y="913"/>
                    <a:pt x="1187" y="890"/>
                    <a:pt x="1187" y="868"/>
                  </a:cubicBezTo>
                  <a:cubicBezTo>
                    <a:pt x="1210" y="868"/>
                    <a:pt x="1233" y="845"/>
                    <a:pt x="1233" y="845"/>
                  </a:cubicBezTo>
                  <a:cubicBezTo>
                    <a:pt x="1255" y="845"/>
                    <a:pt x="1255" y="822"/>
                    <a:pt x="1255" y="822"/>
                  </a:cubicBezTo>
                  <a:cubicBezTo>
                    <a:pt x="1278" y="822"/>
                    <a:pt x="1301" y="799"/>
                    <a:pt x="1324" y="799"/>
                  </a:cubicBezTo>
                  <a:cubicBezTo>
                    <a:pt x="1370" y="799"/>
                    <a:pt x="1392" y="776"/>
                    <a:pt x="1438" y="776"/>
                  </a:cubicBezTo>
                  <a:cubicBezTo>
                    <a:pt x="1438" y="753"/>
                    <a:pt x="1461" y="753"/>
                    <a:pt x="1461" y="753"/>
                  </a:cubicBezTo>
                  <a:close/>
                  <a:moveTo>
                    <a:pt x="1519" y="0"/>
                  </a:moveTo>
                  <a:cubicBezTo>
                    <a:pt x="1432" y="0"/>
                    <a:pt x="1344" y="7"/>
                    <a:pt x="1255" y="23"/>
                  </a:cubicBezTo>
                  <a:cubicBezTo>
                    <a:pt x="1004" y="69"/>
                    <a:pt x="776" y="206"/>
                    <a:pt x="593" y="411"/>
                  </a:cubicBezTo>
                  <a:cubicBezTo>
                    <a:pt x="502" y="434"/>
                    <a:pt x="411" y="480"/>
                    <a:pt x="342" y="571"/>
                  </a:cubicBezTo>
                  <a:cubicBezTo>
                    <a:pt x="0" y="1027"/>
                    <a:pt x="46" y="1735"/>
                    <a:pt x="388" y="2169"/>
                  </a:cubicBezTo>
                  <a:cubicBezTo>
                    <a:pt x="684" y="2594"/>
                    <a:pt x="1175" y="2795"/>
                    <a:pt x="1678" y="2795"/>
                  </a:cubicBezTo>
                  <a:cubicBezTo>
                    <a:pt x="1796" y="2795"/>
                    <a:pt x="1915" y="2784"/>
                    <a:pt x="2031" y="2762"/>
                  </a:cubicBezTo>
                  <a:cubicBezTo>
                    <a:pt x="2579" y="2671"/>
                    <a:pt x="3104" y="2237"/>
                    <a:pt x="3241" y="1689"/>
                  </a:cubicBezTo>
                  <a:cubicBezTo>
                    <a:pt x="3310" y="1393"/>
                    <a:pt x="3264" y="1073"/>
                    <a:pt x="3104" y="822"/>
                  </a:cubicBezTo>
                  <a:cubicBezTo>
                    <a:pt x="2922" y="548"/>
                    <a:pt x="2625" y="343"/>
                    <a:pt x="2351" y="206"/>
                  </a:cubicBezTo>
                  <a:cubicBezTo>
                    <a:pt x="2087" y="83"/>
                    <a:pt x="1810" y="0"/>
                    <a:pt x="151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81" name="Google Shape;1381;p41"/>
          <p:cNvGrpSpPr/>
          <p:nvPr/>
        </p:nvGrpSpPr>
        <p:grpSpPr>
          <a:xfrm>
            <a:off x="8678125" y="4324100"/>
            <a:ext cx="416575" cy="426150"/>
            <a:chOff x="5045125" y="2936525"/>
            <a:chExt cx="416575" cy="426150"/>
          </a:xfrm>
        </p:grpSpPr>
        <p:sp>
          <p:nvSpPr>
            <p:cNvPr id="1382" name="Google Shape;1382;p41"/>
            <p:cNvSpPr/>
            <p:nvPr/>
          </p:nvSpPr>
          <p:spPr>
            <a:xfrm>
              <a:off x="5045125" y="3118075"/>
              <a:ext cx="292750" cy="244600"/>
            </a:xfrm>
            <a:custGeom>
              <a:rect b="b" l="l" r="r" t="t"/>
              <a:pathLst>
                <a:path extrusionOk="0" h="9784" w="11710">
                  <a:moveTo>
                    <a:pt x="5469" y="0"/>
                  </a:moveTo>
                  <a:cubicBezTo>
                    <a:pt x="4761" y="0"/>
                    <a:pt x="4052" y="132"/>
                    <a:pt x="3379" y="416"/>
                  </a:cubicBezTo>
                  <a:cubicBezTo>
                    <a:pt x="1827" y="1078"/>
                    <a:pt x="1073" y="2516"/>
                    <a:pt x="571" y="4045"/>
                  </a:cubicBezTo>
                  <a:cubicBezTo>
                    <a:pt x="183" y="5232"/>
                    <a:pt x="1" y="6647"/>
                    <a:pt x="548" y="7766"/>
                  </a:cubicBezTo>
                  <a:cubicBezTo>
                    <a:pt x="571" y="7834"/>
                    <a:pt x="571" y="7880"/>
                    <a:pt x="594" y="7926"/>
                  </a:cubicBezTo>
                  <a:cubicBezTo>
                    <a:pt x="1187" y="9181"/>
                    <a:pt x="2511" y="9660"/>
                    <a:pt x="3812" y="9752"/>
                  </a:cubicBezTo>
                  <a:cubicBezTo>
                    <a:pt x="4057" y="9773"/>
                    <a:pt x="4305" y="9783"/>
                    <a:pt x="4554" y="9783"/>
                  </a:cubicBezTo>
                  <a:cubicBezTo>
                    <a:pt x="5907" y="9783"/>
                    <a:pt x="7307" y="9480"/>
                    <a:pt x="8560" y="8998"/>
                  </a:cubicBezTo>
                  <a:cubicBezTo>
                    <a:pt x="9907" y="8450"/>
                    <a:pt x="11253" y="7697"/>
                    <a:pt x="11505" y="6145"/>
                  </a:cubicBezTo>
                  <a:cubicBezTo>
                    <a:pt x="11710" y="4867"/>
                    <a:pt x="11208" y="3520"/>
                    <a:pt x="10432" y="2493"/>
                  </a:cubicBezTo>
                  <a:cubicBezTo>
                    <a:pt x="9283" y="961"/>
                    <a:pt x="7380" y="0"/>
                    <a:pt x="54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3" name="Google Shape;1383;p41"/>
            <p:cNvSpPr/>
            <p:nvPr/>
          </p:nvSpPr>
          <p:spPr>
            <a:xfrm>
              <a:off x="5271100" y="2936525"/>
              <a:ext cx="190600" cy="157350"/>
            </a:xfrm>
            <a:custGeom>
              <a:rect b="b" l="l" r="r" t="t"/>
              <a:pathLst>
                <a:path extrusionOk="0" h="6294" w="7624">
                  <a:moveTo>
                    <a:pt x="3401" y="0"/>
                  </a:moveTo>
                  <a:cubicBezTo>
                    <a:pt x="2602" y="0"/>
                    <a:pt x="1803" y="274"/>
                    <a:pt x="1233" y="868"/>
                  </a:cubicBezTo>
                  <a:cubicBezTo>
                    <a:pt x="639" y="1484"/>
                    <a:pt x="343" y="2328"/>
                    <a:pt x="92" y="3127"/>
                  </a:cubicBezTo>
                  <a:cubicBezTo>
                    <a:pt x="0" y="3424"/>
                    <a:pt x="137" y="3652"/>
                    <a:pt x="343" y="3766"/>
                  </a:cubicBezTo>
                  <a:cubicBezTo>
                    <a:pt x="411" y="4246"/>
                    <a:pt x="594" y="4702"/>
                    <a:pt x="913" y="5113"/>
                  </a:cubicBezTo>
                  <a:cubicBezTo>
                    <a:pt x="1559" y="5920"/>
                    <a:pt x="2506" y="6293"/>
                    <a:pt x="3470" y="6293"/>
                  </a:cubicBezTo>
                  <a:cubicBezTo>
                    <a:pt x="4006" y="6293"/>
                    <a:pt x="4547" y="6178"/>
                    <a:pt x="5045" y="5958"/>
                  </a:cubicBezTo>
                  <a:cubicBezTo>
                    <a:pt x="6437" y="5341"/>
                    <a:pt x="7624" y="3812"/>
                    <a:pt x="7122" y="2237"/>
                  </a:cubicBezTo>
                  <a:cubicBezTo>
                    <a:pt x="6665" y="799"/>
                    <a:pt x="4816" y="23"/>
                    <a:pt x="34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and text 1">
  <p:cSld name="BIG_NUMBER_2_2_1_1">
    <p:spTree>
      <p:nvGrpSpPr>
        <p:cNvPr id="1384" name="Shape 1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5" name="Google Shape;1385;p42"/>
          <p:cNvSpPr txBox="1"/>
          <p:nvPr>
            <p:ph type="title"/>
          </p:nvPr>
        </p:nvSpPr>
        <p:spPr>
          <a:xfrm>
            <a:off x="2615250" y="621000"/>
            <a:ext cx="3913500" cy="73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100"/>
              <a:buNone/>
              <a:defRPr sz="49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300"/>
              <a:buFont typeface="Paytone One"/>
              <a:buNone/>
              <a:defRPr sz="12300">
                <a:latin typeface="Paytone One"/>
                <a:ea typeface="Paytone One"/>
                <a:cs typeface="Paytone One"/>
                <a:sym typeface="Paytone On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300"/>
              <a:buFont typeface="Paytone One"/>
              <a:buNone/>
              <a:defRPr sz="12300">
                <a:latin typeface="Paytone One"/>
                <a:ea typeface="Paytone One"/>
                <a:cs typeface="Paytone One"/>
                <a:sym typeface="Paytone On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300"/>
              <a:buFont typeface="Paytone One"/>
              <a:buNone/>
              <a:defRPr sz="12300">
                <a:latin typeface="Paytone One"/>
                <a:ea typeface="Paytone One"/>
                <a:cs typeface="Paytone One"/>
                <a:sym typeface="Paytone On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300"/>
              <a:buFont typeface="Paytone One"/>
              <a:buNone/>
              <a:defRPr sz="12300">
                <a:latin typeface="Paytone One"/>
                <a:ea typeface="Paytone One"/>
                <a:cs typeface="Paytone One"/>
                <a:sym typeface="Paytone On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300"/>
              <a:buFont typeface="Paytone One"/>
              <a:buNone/>
              <a:defRPr sz="12300">
                <a:latin typeface="Paytone One"/>
                <a:ea typeface="Paytone One"/>
                <a:cs typeface="Paytone One"/>
                <a:sym typeface="Paytone On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300"/>
              <a:buFont typeface="Paytone One"/>
              <a:buNone/>
              <a:defRPr sz="12300">
                <a:latin typeface="Paytone One"/>
                <a:ea typeface="Paytone One"/>
                <a:cs typeface="Paytone One"/>
                <a:sym typeface="Paytone On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300"/>
              <a:buFont typeface="Paytone One"/>
              <a:buNone/>
              <a:defRPr sz="12300">
                <a:latin typeface="Paytone One"/>
                <a:ea typeface="Paytone One"/>
                <a:cs typeface="Paytone One"/>
                <a:sym typeface="Paytone On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300"/>
              <a:buFont typeface="Paytone One"/>
              <a:buNone/>
              <a:defRPr sz="12300">
                <a:latin typeface="Paytone One"/>
                <a:ea typeface="Paytone One"/>
                <a:cs typeface="Paytone One"/>
                <a:sym typeface="Paytone One"/>
              </a:defRPr>
            </a:lvl9pPr>
          </a:lstStyle>
          <a:p/>
        </p:txBody>
      </p:sp>
      <p:sp>
        <p:nvSpPr>
          <p:cNvPr id="1386" name="Google Shape;1386;p42"/>
          <p:cNvSpPr txBox="1"/>
          <p:nvPr>
            <p:ph idx="1" type="subTitle"/>
          </p:nvPr>
        </p:nvSpPr>
        <p:spPr>
          <a:xfrm>
            <a:off x="2615250" y="1279288"/>
            <a:ext cx="39135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87" name="Google Shape;1387;p42"/>
          <p:cNvSpPr txBox="1"/>
          <p:nvPr>
            <p:ph idx="2" type="subTitle"/>
          </p:nvPr>
        </p:nvSpPr>
        <p:spPr>
          <a:xfrm>
            <a:off x="2615250" y="2664850"/>
            <a:ext cx="39135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88" name="Google Shape;1388;p42"/>
          <p:cNvSpPr txBox="1"/>
          <p:nvPr>
            <p:ph idx="3" type="title"/>
          </p:nvPr>
        </p:nvSpPr>
        <p:spPr>
          <a:xfrm>
            <a:off x="2615250" y="2006550"/>
            <a:ext cx="3913500" cy="73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100"/>
              <a:buNone/>
              <a:defRPr sz="49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300"/>
              <a:buFont typeface="Paytone One"/>
              <a:buNone/>
              <a:defRPr sz="12300">
                <a:latin typeface="Paytone One"/>
                <a:ea typeface="Paytone One"/>
                <a:cs typeface="Paytone One"/>
                <a:sym typeface="Paytone On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300"/>
              <a:buFont typeface="Paytone One"/>
              <a:buNone/>
              <a:defRPr sz="12300">
                <a:latin typeface="Paytone One"/>
                <a:ea typeface="Paytone One"/>
                <a:cs typeface="Paytone One"/>
                <a:sym typeface="Paytone On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300"/>
              <a:buFont typeface="Paytone One"/>
              <a:buNone/>
              <a:defRPr sz="12300">
                <a:latin typeface="Paytone One"/>
                <a:ea typeface="Paytone One"/>
                <a:cs typeface="Paytone One"/>
                <a:sym typeface="Paytone On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300"/>
              <a:buFont typeface="Paytone One"/>
              <a:buNone/>
              <a:defRPr sz="12300">
                <a:latin typeface="Paytone One"/>
                <a:ea typeface="Paytone One"/>
                <a:cs typeface="Paytone One"/>
                <a:sym typeface="Paytone On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300"/>
              <a:buFont typeface="Paytone One"/>
              <a:buNone/>
              <a:defRPr sz="12300">
                <a:latin typeface="Paytone One"/>
                <a:ea typeface="Paytone One"/>
                <a:cs typeface="Paytone One"/>
                <a:sym typeface="Paytone On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300"/>
              <a:buFont typeface="Paytone One"/>
              <a:buNone/>
              <a:defRPr sz="12300">
                <a:latin typeface="Paytone One"/>
                <a:ea typeface="Paytone One"/>
                <a:cs typeface="Paytone One"/>
                <a:sym typeface="Paytone On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300"/>
              <a:buFont typeface="Paytone One"/>
              <a:buNone/>
              <a:defRPr sz="12300">
                <a:latin typeface="Paytone One"/>
                <a:ea typeface="Paytone One"/>
                <a:cs typeface="Paytone One"/>
                <a:sym typeface="Paytone On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300"/>
              <a:buFont typeface="Paytone One"/>
              <a:buNone/>
              <a:defRPr sz="12300">
                <a:latin typeface="Paytone One"/>
                <a:ea typeface="Paytone One"/>
                <a:cs typeface="Paytone One"/>
                <a:sym typeface="Paytone One"/>
              </a:defRPr>
            </a:lvl9pPr>
          </a:lstStyle>
          <a:p/>
        </p:txBody>
      </p:sp>
      <p:sp>
        <p:nvSpPr>
          <p:cNvPr id="1389" name="Google Shape;1389;p42"/>
          <p:cNvSpPr txBox="1"/>
          <p:nvPr>
            <p:ph idx="4" type="title"/>
          </p:nvPr>
        </p:nvSpPr>
        <p:spPr>
          <a:xfrm>
            <a:off x="2615250" y="3392100"/>
            <a:ext cx="3913500" cy="73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100"/>
              <a:buNone/>
              <a:defRPr sz="49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300"/>
              <a:buFont typeface="Paytone One"/>
              <a:buNone/>
              <a:defRPr sz="12300">
                <a:latin typeface="Paytone One"/>
                <a:ea typeface="Paytone One"/>
                <a:cs typeface="Paytone One"/>
                <a:sym typeface="Paytone On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300"/>
              <a:buFont typeface="Paytone One"/>
              <a:buNone/>
              <a:defRPr sz="12300">
                <a:latin typeface="Paytone One"/>
                <a:ea typeface="Paytone One"/>
                <a:cs typeface="Paytone One"/>
                <a:sym typeface="Paytone On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300"/>
              <a:buFont typeface="Paytone One"/>
              <a:buNone/>
              <a:defRPr sz="12300">
                <a:latin typeface="Paytone One"/>
                <a:ea typeface="Paytone One"/>
                <a:cs typeface="Paytone One"/>
                <a:sym typeface="Paytone On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300"/>
              <a:buFont typeface="Paytone One"/>
              <a:buNone/>
              <a:defRPr sz="12300">
                <a:latin typeface="Paytone One"/>
                <a:ea typeface="Paytone One"/>
                <a:cs typeface="Paytone One"/>
                <a:sym typeface="Paytone On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300"/>
              <a:buFont typeface="Paytone One"/>
              <a:buNone/>
              <a:defRPr sz="12300">
                <a:latin typeface="Paytone One"/>
                <a:ea typeface="Paytone One"/>
                <a:cs typeface="Paytone One"/>
                <a:sym typeface="Paytone On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300"/>
              <a:buFont typeface="Paytone One"/>
              <a:buNone/>
              <a:defRPr sz="12300">
                <a:latin typeface="Paytone One"/>
                <a:ea typeface="Paytone One"/>
                <a:cs typeface="Paytone One"/>
                <a:sym typeface="Paytone On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300"/>
              <a:buFont typeface="Paytone One"/>
              <a:buNone/>
              <a:defRPr sz="12300">
                <a:latin typeface="Paytone One"/>
                <a:ea typeface="Paytone One"/>
                <a:cs typeface="Paytone One"/>
                <a:sym typeface="Paytone On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300"/>
              <a:buFont typeface="Paytone One"/>
              <a:buNone/>
              <a:defRPr sz="12300">
                <a:latin typeface="Paytone One"/>
                <a:ea typeface="Paytone One"/>
                <a:cs typeface="Paytone One"/>
                <a:sym typeface="Paytone One"/>
              </a:defRPr>
            </a:lvl9pPr>
          </a:lstStyle>
          <a:p/>
        </p:txBody>
      </p:sp>
      <p:sp>
        <p:nvSpPr>
          <p:cNvPr id="1390" name="Google Shape;1390;p42"/>
          <p:cNvSpPr txBox="1"/>
          <p:nvPr>
            <p:ph idx="5" type="subTitle"/>
          </p:nvPr>
        </p:nvSpPr>
        <p:spPr>
          <a:xfrm>
            <a:off x="2616900" y="4052700"/>
            <a:ext cx="39102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91" name="Google Shape;1391;p42"/>
          <p:cNvSpPr/>
          <p:nvPr/>
        </p:nvSpPr>
        <p:spPr>
          <a:xfrm>
            <a:off x="2517400" y="3244296"/>
            <a:ext cx="6626765" cy="1904959"/>
          </a:xfrm>
          <a:custGeom>
            <a:rect b="b" l="l" r="r" t="t"/>
            <a:pathLst>
              <a:path extrusionOk="0" h="87054" w="302834">
                <a:moveTo>
                  <a:pt x="1" y="87053"/>
                </a:moveTo>
                <a:cubicBezTo>
                  <a:pt x="1" y="87053"/>
                  <a:pt x="12250" y="45898"/>
                  <a:pt x="65108" y="39545"/>
                </a:cubicBezTo>
                <a:cubicBezTo>
                  <a:pt x="135262" y="31065"/>
                  <a:pt x="142921" y="60244"/>
                  <a:pt x="200460" y="60457"/>
                </a:cubicBezTo>
                <a:cubicBezTo>
                  <a:pt x="270158" y="60670"/>
                  <a:pt x="302833" y="0"/>
                  <a:pt x="302833" y="0"/>
                </a:cubicBezTo>
                <a:lnTo>
                  <a:pt x="302833" y="86628"/>
                </a:lnTo>
                <a:close/>
              </a:path>
            </a:pathLst>
          </a:custGeom>
          <a:solidFill>
            <a:srgbClr val="E3D6C9">
              <a:alpha val="28627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2" name="Google Shape;1392;p42"/>
          <p:cNvSpPr/>
          <p:nvPr/>
        </p:nvSpPr>
        <p:spPr>
          <a:xfrm>
            <a:off x="-9726" y="5721"/>
            <a:ext cx="7200254" cy="2603374"/>
          </a:xfrm>
          <a:custGeom>
            <a:rect b="b" l="l" r="r" t="t"/>
            <a:pathLst>
              <a:path extrusionOk="0" h="128848" w="356360">
                <a:moveTo>
                  <a:pt x="356360" y="1"/>
                </a:moveTo>
                <a:cubicBezTo>
                  <a:pt x="356360" y="1"/>
                  <a:pt x="341983" y="60853"/>
                  <a:pt x="279763" y="70336"/>
                </a:cubicBezTo>
                <a:cubicBezTo>
                  <a:pt x="197178" y="82859"/>
                  <a:pt x="188211" y="39667"/>
                  <a:pt x="120459" y="39393"/>
                </a:cubicBezTo>
                <a:cubicBezTo>
                  <a:pt x="38451" y="39059"/>
                  <a:pt x="1" y="128848"/>
                  <a:pt x="1" y="128848"/>
                </a:cubicBezTo>
                <a:lnTo>
                  <a:pt x="1" y="609"/>
                </a:lnTo>
                <a:close/>
              </a:path>
            </a:pathLst>
          </a:custGeom>
          <a:solidFill>
            <a:srgbClr val="E3D6C9">
              <a:alpha val="28627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393" name="Google Shape;1393;p42"/>
          <p:cNvGrpSpPr/>
          <p:nvPr/>
        </p:nvGrpSpPr>
        <p:grpSpPr>
          <a:xfrm>
            <a:off x="-146800" y="-60100"/>
            <a:ext cx="725875" cy="709300"/>
            <a:chOff x="703175" y="3286325"/>
            <a:chExt cx="725875" cy="709300"/>
          </a:xfrm>
        </p:grpSpPr>
        <p:sp>
          <p:nvSpPr>
            <p:cNvPr id="1394" name="Google Shape;1394;p42"/>
            <p:cNvSpPr/>
            <p:nvPr/>
          </p:nvSpPr>
          <p:spPr>
            <a:xfrm>
              <a:off x="1048975" y="3589325"/>
              <a:ext cx="51950" cy="52525"/>
            </a:xfrm>
            <a:custGeom>
              <a:rect b="b" l="l" r="r" t="t"/>
              <a:pathLst>
                <a:path extrusionOk="0" h="2101" w="2078">
                  <a:moveTo>
                    <a:pt x="1051" y="0"/>
                  </a:moveTo>
                  <a:cubicBezTo>
                    <a:pt x="959" y="0"/>
                    <a:pt x="868" y="23"/>
                    <a:pt x="777" y="46"/>
                  </a:cubicBezTo>
                  <a:lnTo>
                    <a:pt x="754" y="46"/>
                  </a:lnTo>
                  <a:cubicBezTo>
                    <a:pt x="686" y="69"/>
                    <a:pt x="617" y="115"/>
                    <a:pt x="549" y="137"/>
                  </a:cubicBezTo>
                  <a:cubicBezTo>
                    <a:pt x="549" y="137"/>
                    <a:pt x="526" y="160"/>
                    <a:pt x="503" y="160"/>
                  </a:cubicBezTo>
                  <a:cubicBezTo>
                    <a:pt x="457" y="206"/>
                    <a:pt x="389" y="251"/>
                    <a:pt x="343" y="297"/>
                  </a:cubicBezTo>
                  <a:cubicBezTo>
                    <a:pt x="343" y="297"/>
                    <a:pt x="320" y="297"/>
                    <a:pt x="320" y="320"/>
                  </a:cubicBezTo>
                  <a:cubicBezTo>
                    <a:pt x="275" y="366"/>
                    <a:pt x="206" y="434"/>
                    <a:pt x="161" y="503"/>
                  </a:cubicBezTo>
                  <a:cubicBezTo>
                    <a:pt x="161" y="525"/>
                    <a:pt x="161" y="525"/>
                    <a:pt x="138" y="548"/>
                  </a:cubicBezTo>
                  <a:cubicBezTo>
                    <a:pt x="115" y="617"/>
                    <a:pt x="69" y="708"/>
                    <a:pt x="46" y="776"/>
                  </a:cubicBezTo>
                  <a:cubicBezTo>
                    <a:pt x="46" y="799"/>
                    <a:pt x="46" y="822"/>
                    <a:pt x="24" y="822"/>
                  </a:cubicBezTo>
                  <a:cubicBezTo>
                    <a:pt x="24" y="913"/>
                    <a:pt x="1" y="1005"/>
                    <a:pt x="1" y="1073"/>
                  </a:cubicBezTo>
                  <a:cubicBezTo>
                    <a:pt x="1" y="1164"/>
                    <a:pt x="24" y="1279"/>
                    <a:pt x="24" y="1324"/>
                  </a:cubicBezTo>
                  <a:cubicBezTo>
                    <a:pt x="24" y="1347"/>
                    <a:pt x="46" y="1370"/>
                    <a:pt x="46" y="1370"/>
                  </a:cubicBezTo>
                  <a:cubicBezTo>
                    <a:pt x="69" y="1461"/>
                    <a:pt x="92" y="1530"/>
                    <a:pt x="138" y="1598"/>
                  </a:cubicBezTo>
                  <a:cubicBezTo>
                    <a:pt x="138" y="1621"/>
                    <a:pt x="138" y="1621"/>
                    <a:pt x="161" y="1621"/>
                  </a:cubicBezTo>
                  <a:cubicBezTo>
                    <a:pt x="183" y="1689"/>
                    <a:pt x="229" y="1735"/>
                    <a:pt x="275" y="1781"/>
                  </a:cubicBezTo>
                  <a:cubicBezTo>
                    <a:pt x="275" y="1804"/>
                    <a:pt x="275" y="1804"/>
                    <a:pt x="275" y="1804"/>
                  </a:cubicBezTo>
                  <a:cubicBezTo>
                    <a:pt x="343" y="1872"/>
                    <a:pt x="412" y="1918"/>
                    <a:pt x="480" y="1963"/>
                  </a:cubicBezTo>
                  <a:cubicBezTo>
                    <a:pt x="480" y="1963"/>
                    <a:pt x="503" y="1963"/>
                    <a:pt x="526" y="1986"/>
                  </a:cubicBezTo>
                  <a:cubicBezTo>
                    <a:pt x="571" y="2009"/>
                    <a:pt x="640" y="2032"/>
                    <a:pt x="708" y="2055"/>
                  </a:cubicBezTo>
                  <a:cubicBezTo>
                    <a:pt x="731" y="2055"/>
                    <a:pt x="731" y="2078"/>
                    <a:pt x="754" y="2078"/>
                  </a:cubicBezTo>
                  <a:cubicBezTo>
                    <a:pt x="822" y="2100"/>
                    <a:pt x="914" y="2100"/>
                    <a:pt x="982" y="2100"/>
                  </a:cubicBezTo>
                  <a:lnTo>
                    <a:pt x="1051" y="2100"/>
                  </a:lnTo>
                  <a:cubicBezTo>
                    <a:pt x="1142" y="2100"/>
                    <a:pt x="1256" y="2100"/>
                    <a:pt x="1347" y="2055"/>
                  </a:cubicBezTo>
                  <a:cubicBezTo>
                    <a:pt x="1416" y="2032"/>
                    <a:pt x="1484" y="1986"/>
                    <a:pt x="1553" y="1963"/>
                  </a:cubicBezTo>
                  <a:cubicBezTo>
                    <a:pt x="1621" y="1918"/>
                    <a:pt x="1713" y="1849"/>
                    <a:pt x="1758" y="1804"/>
                  </a:cubicBezTo>
                  <a:cubicBezTo>
                    <a:pt x="1758" y="1804"/>
                    <a:pt x="1781" y="1781"/>
                    <a:pt x="1781" y="1781"/>
                  </a:cubicBezTo>
                  <a:cubicBezTo>
                    <a:pt x="1850" y="1712"/>
                    <a:pt x="1895" y="1667"/>
                    <a:pt x="1941" y="1575"/>
                  </a:cubicBezTo>
                  <a:cubicBezTo>
                    <a:pt x="1941" y="1575"/>
                    <a:pt x="1941" y="1575"/>
                    <a:pt x="1941" y="1553"/>
                  </a:cubicBezTo>
                  <a:cubicBezTo>
                    <a:pt x="1964" y="1507"/>
                    <a:pt x="2009" y="1438"/>
                    <a:pt x="2032" y="1370"/>
                  </a:cubicBezTo>
                  <a:cubicBezTo>
                    <a:pt x="2055" y="1279"/>
                    <a:pt x="2055" y="1187"/>
                    <a:pt x="2078" y="1119"/>
                  </a:cubicBezTo>
                  <a:cubicBezTo>
                    <a:pt x="2078" y="1028"/>
                    <a:pt x="2055" y="936"/>
                    <a:pt x="2032" y="868"/>
                  </a:cubicBezTo>
                  <a:cubicBezTo>
                    <a:pt x="2032" y="845"/>
                    <a:pt x="2032" y="822"/>
                    <a:pt x="2032" y="822"/>
                  </a:cubicBezTo>
                  <a:cubicBezTo>
                    <a:pt x="2009" y="754"/>
                    <a:pt x="1964" y="662"/>
                    <a:pt x="1941" y="594"/>
                  </a:cubicBezTo>
                  <a:cubicBezTo>
                    <a:pt x="1918" y="594"/>
                    <a:pt x="1918" y="594"/>
                    <a:pt x="1918" y="571"/>
                  </a:cubicBezTo>
                  <a:cubicBezTo>
                    <a:pt x="1918" y="571"/>
                    <a:pt x="1895" y="548"/>
                    <a:pt x="1895" y="548"/>
                  </a:cubicBezTo>
                  <a:cubicBezTo>
                    <a:pt x="1872" y="503"/>
                    <a:pt x="1872" y="457"/>
                    <a:pt x="1850" y="411"/>
                  </a:cubicBezTo>
                  <a:cubicBezTo>
                    <a:pt x="1781" y="297"/>
                    <a:pt x="1690" y="206"/>
                    <a:pt x="1576" y="137"/>
                  </a:cubicBezTo>
                  <a:cubicBezTo>
                    <a:pt x="1416" y="46"/>
                    <a:pt x="1233" y="0"/>
                    <a:pt x="10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5" name="Google Shape;1395;p42"/>
            <p:cNvSpPr/>
            <p:nvPr/>
          </p:nvSpPr>
          <p:spPr>
            <a:xfrm>
              <a:off x="1006175" y="3486050"/>
              <a:ext cx="46825" cy="49075"/>
            </a:xfrm>
            <a:custGeom>
              <a:rect b="b" l="l" r="r" t="t"/>
              <a:pathLst>
                <a:path extrusionOk="0" h="1963" w="1873">
                  <a:moveTo>
                    <a:pt x="845" y="0"/>
                  </a:moveTo>
                  <a:cubicBezTo>
                    <a:pt x="777" y="0"/>
                    <a:pt x="708" y="23"/>
                    <a:pt x="617" y="46"/>
                  </a:cubicBezTo>
                  <a:cubicBezTo>
                    <a:pt x="549" y="46"/>
                    <a:pt x="457" y="91"/>
                    <a:pt x="389" y="137"/>
                  </a:cubicBezTo>
                  <a:cubicBezTo>
                    <a:pt x="298" y="183"/>
                    <a:pt x="229" y="251"/>
                    <a:pt x="183" y="320"/>
                  </a:cubicBezTo>
                  <a:cubicBezTo>
                    <a:pt x="115" y="411"/>
                    <a:pt x="69" y="479"/>
                    <a:pt x="47" y="593"/>
                  </a:cubicBezTo>
                  <a:cubicBezTo>
                    <a:pt x="1" y="685"/>
                    <a:pt x="1" y="799"/>
                    <a:pt x="24" y="890"/>
                  </a:cubicBezTo>
                  <a:cubicBezTo>
                    <a:pt x="24" y="982"/>
                    <a:pt x="47" y="1050"/>
                    <a:pt x="92" y="1118"/>
                  </a:cubicBezTo>
                  <a:cubicBezTo>
                    <a:pt x="92" y="1118"/>
                    <a:pt x="92" y="1118"/>
                    <a:pt x="92" y="1141"/>
                  </a:cubicBezTo>
                  <a:cubicBezTo>
                    <a:pt x="69" y="1278"/>
                    <a:pt x="115" y="1461"/>
                    <a:pt x="206" y="1575"/>
                  </a:cubicBezTo>
                  <a:cubicBezTo>
                    <a:pt x="229" y="1598"/>
                    <a:pt x="298" y="1712"/>
                    <a:pt x="320" y="1735"/>
                  </a:cubicBezTo>
                  <a:cubicBezTo>
                    <a:pt x="412" y="1826"/>
                    <a:pt x="549" y="1917"/>
                    <a:pt x="663" y="1940"/>
                  </a:cubicBezTo>
                  <a:lnTo>
                    <a:pt x="777" y="1940"/>
                  </a:lnTo>
                  <a:cubicBezTo>
                    <a:pt x="800" y="1963"/>
                    <a:pt x="845" y="1963"/>
                    <a:pt x="891" y="1963"/>
                  </a:cubicBezTo>
                  <a:lnTo>
                    <a:pt x="914" y="1963"/>
                  </a:lnTo>
                  <a:cubicBezTo>
                    <a:pt x="982" y="1963"/>
                    <a:pt x="1051" y="1940"/>
                    <a:pt x="1119" y="1940"/>
                  </a:cubicBezTo>
                  <a:cubicBezTo>
                    <a:pt x="1142" y="1940"/>
                    <a:pt x="1142" y="1940"/>
                    <a:pt x="1165" y="1917"/>
                  </a:cubicBezTo>
                  <a:cubicBezTo>
                    <a:pt x="1233" y="1895"/>
                    <a:pt x="1302" y="1872"/>
                    <a:pt x="1370" y="1849"/>
                  </a:cubicBezTo>
                  <a:cubicBezTo>
                    <a:pt x="1370" y="1826"/>
                    <a:pt x="1370" y="1826"/>
                    <a:pt x="1393" y="1826"/>
                  </a:cubicBezTo>
                  <a:cubicBezTo>
                    <a:pt x="1439" y="1780"/>
                    <a:pt x="1507" y="1735"/>
                    <a:pt x="1553" y="1689"/>
                  </a:cubicBezTo>
                  <a:cubicBezTo>
                    <a:pt x="1621" y="1643"/>
                    <a:pt x="1690" y="1529"/>
                    <a:pt x="1713" y="1506"/>
                  </a:cubicBezTo>
                  <a:cubicBezTo>
                    <a:pt x="1736" y="1484"/>
                    <a:pt x="1736" y="1461"/>
                    <a:pt x="1758" y="1438"/>
                  </a:cubicBezTo>
                  <a:cubicBezTo>
                    <a:pt x="1781" y="1392"/>
                    <a:pt x="1827" y="1278"/>
                    <a:pt x="1850" y="1210"/>
                  </a:cubicBezTo>
                  <a:cubicBezTo>
                    <a:pt x="1850" y="1141"/>
                    <a:pt x="1873" y="1027"/>
                    <a:pt x="1873" y="959"/>
                  </a:cubicBezTo>
                  <a:cubicBezTo>
                    <a:pt x="1873" y="890"/>
                    <a:pt x="1850" y="776"/>
                    <a:pt x="1827" y="708"/>
                  </a:cubicBezTo>
                  <a:cubicBezTo>
                    <a:pt x="1804" y="639"/>
                    <a:pt x="1781" y="525"/>
                    <a:pt x="1736" y="479"/>
                  </a:cubicBezTo>
                  <a:cubicBezTo>
                    <a:pt x="1690" y="434"/>
                    <a:pt x="1644" y="342"/>
                    <a:pt x="1576" y="274"/>
                  </a:cubicBezTo>
                  <a:cubicBezTo>
                    <a:pt x="1507" y="228"/>
                    <a:pt x="1439" y="183"/>
                    <a:pt x="1370" y="137"/>
                  </a:cubicBezTo>
                  <a:cubicBezTo>
                    <a:pt x="1211" y="46"/>
                    <a:pt x="1074" y="0"/>
                    <a:pt x="8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6" name="Google Shape;1396;p42"/>
            <p:cNvSpPr/>
            <p:nvPr/>
          </p:nvSpPr>
          <p:spPr>
            <a:xfrm>
              <a:off x="925725" y="3567650"/>
              <a:ext cx="49675" cy="47375"/>
            </a:xfrm>
            <a:custGeom>
              <a:rect b="b" l="l" r="r" t="t"/>
              <a:pathLst>
                <a:path extrusionOk="0" h="1895" w="1987">
                  <a:moveTo>
                    <a:pt x="799" y="0"/>
                  </a:moveTo>
                  <a:cubicBezTo>
                    <a:pt x="731" y="0"/>
                    <a:pt x="662" y="23"/>
                    <a:pt x="617" y="23"/>
                  </a:cubicBezTo>
                  <a:cubicBezTo>
                    <a:pt x="480" y="69"/>
                    <a:pt x="366" y="137"/>
                    <a:pt x="274" y="228"/>
                  </a:cubicBezTo>
                  <a:cubicBezTo>
                    <a:pt x="229" y="274"/>
                    <a:pt x="183" y="342"/>
                    <a:pt x="137" y="388"/>
                  </a:cubicBezTo>
                  <a:cubicBezTo>
                    <a:pt x="137" y="411"/>
                    <a:pt x="137" y="411"/>
                    <a:pt x="137" y="411"/>
                  </a:cubicBezTo>
                  <a:lnTo>
                    <a:pt x="115" y="411"/>
                  </a:lnTo>
                  <a:cubicBezTo>
                    <a:pt x="92" y="479"/>
                    <a:pt x="69" y="548"/>
                    <a:pt x="46" y="616"/>
                  </a:cubicBezTo>
                  <a:cubicBezTo>
                    <a:pt x="23" y="662"/>
                    <a:pt x="23" y="708"/>
                    <a:pt x="23" y="776"/>
                  </a:cubicBezTo>
                  <a:cubicBezTo>
                    <a:pt x="0" y="822"/>
                    <a:pt x="0" y="867"/>
                    <a:pt x="0" y="936"/>
                  </a:cubicBezTo>
                  <a:cubicBezTo>
                    <a:pt x="0" y="1004"/>
                    <a:pt x="23" y="1073"/>
                    <a:pt x="23" y="1141"/>
                  </a:cubicBezTo>
                  <a:cubicBezTo>
                    <a:pt x="23" y="1164"/>
                    <a:pt x="23" y="1164"/>
                    <a:pt x="23" y="1164"/>
                  </a:cubicBezTo>
                  <a:cubicBezTo>
                    <a:pt x="46" y="1164"/>
                    <a:pt x="46" y="1187"/>
                    <a:pt x="46" y="1187"/>
                  </a:cubicBezTo>
                  <a:cubicBezTo>
                    <a:pt x="69" y="1255"/>
                    <a:pt x="92" y="1324"/>
                    <a:pt x="115" y="1392"/>
                  </a:cubicBezTo>
                  <a:cubicBezTo>
                    <a:pt x="137" y="1392"/>
                    <a:pt x="137" y="1392"/>
                    <a:pt x="137" y="1415"/>
                  </a:cubicBezTo>
                  <a:cubicBezTo>
                    <a:pt x="137" y="1415"/>
                    <a:pt x="137" y="1415"/>
                    <a:pt x="160" y="1438"/>
                  </a:cubicBezTo>
                  <a:cubicBezTo>
                    <a:pt x="160" y="1461"/>
                    <a:pt x="206" y="1484"/>
                    <a:pt x="206" y="1529"/>
                  </a:cubicBezTo>
                  <a:cubicBezTo>
                    <a:pt x="229" y="1552"/>
                    <a:pt x="252" y="1575"/>
                    <a:pt x="274" y="1598"/>
                  </a:cubicBezTo>
                  <a:cubicBezTo>
                    <a:pt x="297" y="1621"/>
                    <a:pt x="297" y="1621"/>
                    <a:pt x="320" y="1643"/>
                  </a:cubicBezTo>
                  <a:cubicBezTo>
                    <a:pt x="366" y="1666"/>
                    <a:pt x="411" y="1712"/>
                    <a:pt x="480" y="1758"/>
                  </a:cubicBezTo>
                  <a:cubicBezTo>
                    <a:pt x="525" y="1780"/>
                    <a:pt x="571" y="1803"/>
                    <a:pt x="594" y="1826"/>
                  </a:cubicBezTo>
                  <a:cubicBezTo>
                    <a:pt x="640" y="1826"/>
                    <a:pt x="685" y="1849"/>
                    <a:pt x="731" y="1872"/>
                  </a:cubicBezTo>
                  <a:cubicBezTo>
                    <a:pt x="799" y="1872"/>
                    <a:pt x="891" y="1895"/>
                    <a:pt x="936" y="1895"/>
                  </a:cubicBezTo>
                  <a:lnTo>
                    <a:pt x="982" y="1895"/>
                  </a:lnTo>
                  <a:cubicBezTo>
                    <a:pt x="1073" y="1895"/>
                    <a:pt x="1142" y="1895"/>
                    <a:pt x="1233" y="1872"/>
                  </a:cubicBezTo>
                  <a:cubicBezTo>
                    <a:pt x="1233" y="1872"/>
                    <a:pt x="1256" y="1872"/>
                    <a:pt x="1256" y="1849"/>
                  </a:cubicBezTo>
                  <a:cubicBezTo>
                    <a:pt x="1324" y="1826"/>
                    <a:pt x="1393" y="1803"/>
                    <a:pt x="1461" y="1780"/>
                  </a:cubicBezTo>
                  <a:cubicBezTo>
                    <a:pt x="1461" y="1780"/>
                    <a:pt x="1461" y="1780"/>
                    <a:pt x="1461" y="1758"/>
                  </a:cubicBezTo>
                  <a:lnTo>
                    <a:pt x="1507" y="1758"/>
                  </a:lnTo>
                  <a:cubicBezTo>
                    <a:pt x="1553" y="1712"/>
                    <a:pt x="1621" y="1666"/>
                    <a:pt x="1690" y="1598"/>
                  </a:cubicBezTo>
                  <a:cubicBezTo>
                    <a:pt x="1690" y="1598"/>
                    <a:pt x="1690" y="1598"/>
                    <a:pt x="1712" y="1575"/>
                  </a:cubicBezTo>
                  <a:cubicBezTo>
                    <a:pt x="1735" y="1529"/>
                    <a:pt x="1781" y="1484"/>
                    <a:pt x="1827" y="1415"/>
                  </a:cubicBezTo>
                  <a:cubicBezTo>
                    <a:pt x="1827" y="1415"/>
                    <a:pt x="1827" y="1415"/>
                    <a:pt x="1849" y="1392"/>
                  </a:cubicBezTo>
                  <a:cubicBezTo>
                    <a:pt x="1849" y="1392"/>
                    <a:pt x="1849" y="1392"/>
                    <a:pt x="1849" y="1370"/>
                  </a:cubicBezTo>
                  <a:cubicBezTo>
                    <a:pt x="1872" y="1324"/>
                    <a:pt x="1918" y="1233"/>
                    <a:pt x="1941" y="1187"/>
                  </a:cubicBezTo>
                  <a:cubicBezTo>
                    <a:pt x="1941" y="1164"/>
                    <a:pt x="1941" y="1164"/>
                    <a:pt x="1941" y="1164"/>
                  </a:cubicBezTo>
                  <a:cubicBezTo>
                    <a:pt x="1941" y="1164"/>
                    <a:pt x="1941" y="1141"/>
                    <a:pt x="1941" y="1141"/>
                  </a:cubicBezTo>
                  <a:cubicBezTo>
                    <a:pt x="1963" y="1118"/>
                    <a:pt x="1963" y="1050"/>
                    <a:pt x="1963" y="1027"/>
                  </a:cubicBezTo>
                  <a:cubicBezTo>
                    <a:pt x="1963" y="1027"/>
                    <a:pt x="1963" y="959"/>
                    <a:pt x="1986" y="936"/>
                  </a:cubicBezTo>
                  <a:cubicBezTo>
                    <a:pt x="1986" y="913"/>
                    <a:pt x="1986" y="913"/>
                    <a:pt x="1986" y="913"/>
                  </a:cubicBezTo>
                  <a:cubicBezTo>
                    <a:pt x="1963" y="845"/>
                    <a:pt x="1963" y="776"/>
                    <a:pt x="1941" y="708"/>
                  </a:cubicBezTo>
                  <a:lnTo>
                    <a:pt x="1872" y="525"/>
                  </a:lnTo>
                  <a:cubicBezTo>
                    <a:pt x="1872" y="525"/>
                    <a:pt x="1872" y="525"/>
                    <a:pt x="1872" y="502"/>
                  </a:cubicBezTo>
                  <a:cubicBezTo>
                    <a:pt x="1849" y="479"/>
                    <a:pt x="1758" y="388"/>
                    <a:pt x="1735" y="365"/>
                  </a:cubicBezTo>
                  <a:cubicBezTo>
                    <a:pt x="1735" y="342"/>
                    <a:pt x="1735" y="342"/>
                    <a:pt x="1735" y="342"/>
                  </a:cubicBezTo>
                  <a:cubicBezTo>
                    <a:pt x="1690" y="320"/>
                    <a:pt x="1644" y="274"/>
                    <a:pt x="1644" y="274"/>
                  </a:cubicBezTo>
                  <a:cubicBezTo>
                    <a:pt x="1621" y="251"/>
                    <a:pt x="1598" y="228"/>
                    <a:pt x="1553" y="205"/>
                  </a:cubicBezTo>
                  <a:lnTo>
                    <a:pt x="1530" y="205"/>
                  </a:lnTo>
                  <a:cubicBezTo>
                    <a:pt x="1507" y="183"/>
                    <a:pt x="1393" y="137"/>
                    <a:pt x="1347" y="114"/>
                  </a:cubicBezTo>
                  <a:lnTo>
                    <a:pt x="1302" y="114"/>
                  </a:lnTo>
                  <a:cubicBezTo>
                    <a:pt x="1279" y="91"/>
                    <a:pt x="1210" y="91"/>
                    <a:pt x="1142" y="91"/>
                  </a:cubicBezTo>
                  <a:cubicBezTo>
                    <a:pt x="1050" y="23"/>
                    <a:pt x="936" y="0"/>
                    <a:pt x="7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7" name="Google Shape;1397;p42"/>
            <p:cNvSpPr/>
            <p:nvPr/>
          </p:nvSpPr>
          <p:spPr>
            <a:xfrm>
              <a:off x="946850" y="3693750"/>
              <a:ext cx="43375" cy="51675"/>
            </a:xfrm>
            <a:custGeom>
              <a:rect b="b" l="l" r="r" t="t"/>
              <a:pathLst>
                <a:path extrusionOk="0" h="2067" w="1735">
                  <a:moveTo>
                    <a:pt x="936" y="0"/>
                  </a:moveTo>
                  <a:cubicBezTo>
                    <a:pt x="867" y="0"/>
                    <a:pt x="799" y="23"/>
                    <a:pt x="730" y="23"/>
                  </a:cubicBezTo>
                  <a:lnTo>
                    <a:pt x="708" y="23"/>
                  </a:lnTo>
                  <a:lnTo>
                    <a:pt x="525" y="115"/>
                  </a:lnTo>
                  <a:cubicBezTo>
                    <a:pt x="502" y="137"/>
                    <a:pt x="479" y="137"/>
                    <a:pt x="457" y="183"/>
                  </a:cubicBezTo>
                  <a:cubicBezTo>
                    <a:pt x="342" y="252"/>
                    <a:pt x="388" y="206"/>
                    <a:pt x="320" y="320"/>
                  </a:cubicBezTo>
                  <a:cubicBezTo>
                    <a:pt x="297" y="320"/>
                    <a:pt x="251" y="366"/>
                    <a:pt x="251" y="388"/>
                  </a:cubicBezTo>
                  <a:cubicBezTo>
                    <a:pt x="228" y="411"/>
                    <a:pt x="183" y="571"/>
                    <a:pt x="160" y="594"/>
                  </a:cubicBezTo>
                  <a:cubicBezTo>
                    <a:pt x="160" y="617"/>
                    <a:pt x="160" y="662"/>
                    <a:pt x="160" y="685"/>
                  </a:cubicBezTo>
                  <a:cubicBezTo>
                    <a:pt x="137" y="731"/>
                    <a:pt x="137" y="776"/>
                    <a:pt x="137" y="799"/>
                  </a:cubicBezTo>
                  <a:cubicBezTo>
                    <a:pt x="137" y="799"/>
                    <a:pt x="137" y="822"/>
                    <a:pt x="137" y="868"/>
                  </a:cubicBezTo>
                  <a:cubicBezTo>
                    <a:pt x="137" y="891"/>
                    <a:pt x="114" y="913"/>
                    <a:pt x="114" y="913"/>
                  </a:cubicBezTo>
                  <a:cubicBezTo>
                    <a:pt x="46" y="1005"/>
                    <a:pt x="23" y="1096"/>
                    <a:pt x="23" y="1210"/>
                  </a:cubicBezTo>
                  <a:cubicBezTo>
                    <a:pt x="0" y="1301"/>
                    <a:pt x="0" y="1416"/>
                    <a:pt x="46" y="1507"/>
                  </a:cubicBezTo>
                  <a:cubicBezTo>
                    <a:pt x="69" y="1598"/>
                    <a:pt x="114" y="1689"/>
                    <a:pt x="183" y="1758"/>
                  </a:cubicBezTo>
                  <a:cubicBezTo>
                    <a:pt x="228" y="1849"/>
                    <a:pt x="297" y="1918"/>
                    <a:pt x="388" y="1963"/>
                  </a:cubicBezTo>
                  <a:cubicBezTo>
                    <a:pt x="457" y="1986"/>
                    <a:pt x="502" y="2009"/>
                    <a:pt x="571" y="2032"/>
                  </a:cubicBezTo>
                  <a:cubicBezTo>
                    <a:pt x="639" y="2055"/>
                    <a:pt x="708" y="2066"/>
                    <a:pt x="776" y="2066"/>
                  </a:cubicBezTo>
                  <a:cubicBezTo>
                    <a:pt x="845" y="2066"/>
                    <a:pt x="913" y="2055"/>
                    <a:pt x="982" y="2032"/>
                  </a:cubicBezTo>
                  <a:lnTo>
                    <a:pt x="1164" y="1963"/>
                  </a:lnTo>
                  <a:cubicBezTo>
                    <a:pt x="1278" y="1895"/>
                    <a:pt x="1370" y="1804"/>
                    <a:pt x="1415" y="1689"/>
                  </a:cubicBezTo>
                  <a:cubicBezTo>
                    <a:pt x="1461" y="1621"/>
                    <a:pt x="1507" y="1530"/>
                    <a:pt x="1552" y="1461"/>
                  </a:cubicBezTo>
                  <a:cubicBezTo>
                    <a:pt x="1598" y="1301"/>
                    <a:pt x="1666" y="1165"/>
                    <a:pt x="1712" y="1028"/>
                  </a:cubicBezTo>
                  <a:cubicBezTo>
                    <a:pt x="1712" y="1028"/>
                    <a:pt x="1712" y="1005"/>
                    <a:pt x="1712" y="1005"/>
                  </a:cubicBezTo>
                  <a:cubicBezTo>
                    <a:pt x="1712" y="982"/>
                    <a:pt x="1735" y="822"/>
                    <a:pt x="1735" y="799"/>
                  </a:cubicBezTo>
                  <a:cubicBezTo>
                    <a:pt x="1735" y="776"/>
                    <a:pt x="1712" y="617"/>
                    <a:pt x="1712" y="594"/>
                  </a:cubicBezTo>
                  <a:cubicBezTo>
                    <a:pt x="1712" y="571"/>
                    <a:pt x="1643" y="434"/>
                    <a:pt x="1643" y="411"/>
                  </a:cubicBezTo>
                  <a:lnTo>
                    <a:pt x="1621" y="411"/>
                  </a:lnTo>
                  <a:cubicBezTo>
                    <a:pt x="1598" y="343"/>
                    <a:pt x="1552" y="297"/>
                    <a:pt x="1507" y="252"/>
                  </a:cubicBezTo>
                  <a:cubicBezTo>
                    <a:pt x="1507" y="252"/>
                    <a:pt x="1507" y="229"/>
                    <a:pt x="1507" y="229"/>
                  </a:cubicBezTo>
                  <a:cubicBezTo>
                    <a:pt x="1461" y="206"/>
                    <a:pt x="1392" y="160"/>
                    <a:pt x="1347" y="115"/>
                  </a:cubicBezTo>
                  <a:lnTo>
                    <a:pt x="1324" y="115"/>
                  </a:lnTo>
                  <a:cubicBezTo>
                    <a:pt x="1278" y="92"/>
                    <a:pt x="1210" y="69"/>
                    <a:pt x="1141" y="23"/>
                  </a:cubicBezTo>
                  <a:lnTo>
                    <a:pt x="93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8" name="Google Shape;1398;p42"/>
            <p:cNvSpPr/>
            <p:nvPr/>
          </p:nvSpPr>
          <p:spPr>
            <a:xfrm>
              <a:off x="1070675" y="3739125"/>
              <a:ext cx="41675" cy="49350"/>
            </a:xfrm>
            <a:custGeom>
              <a:rect b="b" l="l" r="r" t="t"/>
              <a:pathLst>
                <a:path extrusionOk="0" h="1974" w="1667">
                  <a:moveTo>
                    <a:pt x="845" y="0"/>
                  </a:moveTo>
                  <a:cubicBezTo>
                    <a:pt x="776" y="0"/>
                    <a:pt x="708" y="11"/>
                    <a:pt x="639" y="34"/>
                  </a:cubicBezTo>
                  <a:lnTo>
                    <a:pt x="457" y="103"/>
                  </a:lnTo>
                  <a:cubicBezTo>
                    <a:pt x="343" y="171"/>
                    <a:pt x="251" y="263"/>
                    <a:pt x="183" y="377"/>
                  </a:cubicBezTo>
                  <a:cubicBezTo>
                    <a:pt x="137" y="468"/>
                    <a:pt x="91" y="582"/>
                    <a:pt x="69" y="673"/>
                  </a:cubicBezTo>
                  <a:cubicBezTo>
                    <a:pt x="46" y="696"/>
                    <a:pt x="46" y="719"/>
                    <a:pt x="46" y="742"/>
                  </a:cubicBezTo>
                  <a:cubicBezTo>
                    <a:pt x="23" y="810"/>
                    <a:pt x="23" y="902"/>
                    <a:pt x="23" y="993"/>
                  </a:cubicBezTo>
                  <a:cubicBezTo>
                    <a:pt x="0" y="1039"/>
                    <a:pt x="23" y="1061"/>
                    <a:pt x="23" y="1107"/>
                  </a:cubicBezTo>
                  <a:cubicBezTo>
                    <a:pt x="46" y="1267"/>
                    <a:pt x="46" y="1427"/>
                    <a:pt x="160" y="1564"/>
                  </a:cubicBezTo>
                  <a:cubicBezTo>
                    <a:pt x="251" y="1701"/>
                    <a:pt x="297" y="1769"/>
                    <a:pt x="457" y="1860"/>
                  </a:cubicBezTo>
                  <a:cubicBezTo>
                    <a:pt x="566" y="1938"/>
                    <a:pt x="707" y="1974"/>
                    <a:pt x="851" y="1974"/>
                  </a:cubicBezTo>
                  <a:cubicBezTo>
                    <a:pt x="918" y="1974"/>
                    <a:pt x="985" y="1966"/>
                    <a:pt x="1050" y="1952"/>
                  </a:cubicBezTo>
                  <a:cubicBezTo>
                    <a:pt x="1187" y="1906"/>
                    <a:pt x="1301" y="1837"/>
                    <a:pt x="1415" y="1746"/>
                  </a:cubicBezTo>
                  <a:cubicBezTo>
                    <a:pt x="1507" y="1632"/>
                    <a:pt x="1575" y="1518"/>
                    <a:pt x="1621" y="1381"/>
                  </a:cubicBezTo>
                  <a:cubicBezTo>
                    <a:pt x="1666" y="1221"/>
                    <a:pt x="1644" y="1039"/>
                    <a:pt x="1575" y="879"/>
                  </a:cubicBezTo>
                  <a:cubicBezTo>
                    <a:pt x="1598" y="765"/>
                    <a:pt x="1598" y="673"/>
                    <a:pt x="1575" y="559"/>
                  </a:cubicBezTo>
                  <a:cubicBezTo>
                    <a:pt x="1552" y="468"/>
                    <a:pt x="1507" y="377"/>
                    <a:pt x="1438" y="308"/>
                  </a:cubicBezTo>
                  <a:cubicBezTo>
                    <a:pt x="1392" y="217"/>
                    <a:pt x="1301" y="171"/>
                    <a:pt x="1233" y="103"/>
                  </a:cubicBezTo>
                  <a:cubicBezTo>
                    <a:pt x="1164" y="80"/>
                    <a:pt x="1096" y="57"/>
                    <a:pt x="1050" y="34"/>
                  </a:cubicBezTo>
                  <a:cubicBezTo>
                    <a:pt x="982" y="11"/>
                    <a:pt x="913" y="0"/>
                    <a:pt x="8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9" name="Google Shape;1399;p42"/>
            <p:cNvSpPr/>
            <p:nvPr/>
          </p:nvSpPr>
          <p:spPr>
            <a:xfrm>
              <a:off x="1157400" y="3674925"/>
              <a:ext cx="44525" cy="41675"/>
            </a:xfrm>
            <a:custGeom>
              <a:rect b="b" l="l" r="r" t="t"/>
              <a:pathLst>
                <a:path extrusionOk="0" h="1667" w="1781">
                  <a:moveTo>
                    <a:pt x="799" y="0"/>
                  </a:moveTo>
                  <a:cubicBezTo>
                    <a:pt x="640" y="0"/>
                    <a:pt x="548" y="23"/>
                    <a:pt x="411" y="114"/>
                  </a:cubicBezTo>
                  <a:cubicBezTo>
                    <a:pt x="297" y="160"/>
                    <a:pt x="183" y="274"/>
                    <a:pt x="115" y="388"/>
                  </a:cubicBezTo>
                  <a:cubicBezTo>
                    <a:pt x="69" y="457"/>
                    <a:pt x="46" y="525"/>
                    <a:pt x="23" y="594"/>
                  </a:cubicBezTo>
                  <a:cubicBezTo>
                    <a:pt x="1" y="776"/>
                    <a:pt x="1" y="822"/>
                    <a:pt x="23" y="1005"/>
                  </a:cubicBezTo>
                  <a:cubicBezTo>
                    <a:pt x="69" y="1096"/>
                    <a:pt x="115" y="1187"/>
                    <a:pt x="160" y="1256"/>
                  </a:cubicBezTo>
                  <a:cubicBezTo>
                    <a:pt x="229" y="1347"/>
                    <a:pt x="297" y="1415"/>
                    <a:pt x="389" y="1461"/>
                  </a:cubicBezTo>
                  <a:cubicBezTo>
                    <a:pt x="434" y="1484"/>
                    <a:pt x="480" y="1507"/>
                    <a:pt x="526" y="1529"/>
                  </a:cubicBezTo>
                  <a:cubicBezTo>
                    <a:pt x="548" y="1529"/>
                    <a:pt x="548" y="1552"/>
                    <a:pt x="571" y="1552"/>
                  </a:cubicBezTo>
                  <a:cubicBezTo>
                    <a:pt x="594" y="1575"/>
                    <a:pt x="754" y="1621"/>
                    <a:pt x="754" y="1644"/>
                  </a:cubicBezTo>
                  <a:lnTo>
                    <a:pt x="777" y="1644"/>
                  </a:lnTo>
                  <a:cubicBezTo>
                    <a:pt x="777" y="1644"/>
                    <a:pt x="959" y="1666"/>
                    <a:pt x="982" y="1666"/>
                  </a:cubicBezTo>
                  <a:cubicBezTo>
                    <a:pt x="982" y="1666"/>
                    <a:pt x="1187" y="1644"/>
                    <a:pt x="1187" y="1644"/>
                  </a:cubicBezTo>
                  <a:cubicBezTo>
                    <a:pt x="1210" y="1621"/>
                    <a:pt x="1256" y="1621"/>
                    <a:pt x="1279" y="1598"/>
                  </a:cubicBezTo>
                  <a:cubicBezTo>
                    <a:pt x="1302" y="1575"/>
                    <a:pt x="1347" y="1575"/>
                    <a:pt x="1370" y="1552"/>
                  </a:cubicBezTo>
                  <a:cubicBezTo>
                    <a:pt x="1393" y="1552"/>
                    <a:pt x="1530" y="1438"/>
                    <a:pt x="1530" y="1438"/>
                  </a:cubicBezTo>
                  <a:cubicBezTo>
                    <a:pt x="1530" y="1438"/>
                    <a:pt x="1553" y="1415"/>
                    <a:pt x="1553" y="1415"/>
                  </a:cubicBezTo>
                  <a:cubicBezTo>
                    <a:pt x="1553" y="1415"/>
                    <a:pt x="1598" y="1370"/>
                    <a:pt x="1598" y="1347"/>
                  </a:cubicBezTo>
                  <a:cubicBezTo>
                    <a:pt x="1621" y="1324"/>
                    <a:pt x="1644" y="1278"/>
                    <a:pt x="1667" y="1256"/>
                  </a:cubicBezTo>
                  <a:cubicBezTo>
                    <a:pt x="1667" y="1233"/>
                    <a:pt x="1758" y="1073"/>
                    <a:pt x="1758" y="1073"/>
                  </a:cubicBezTo>
                  <a:cubicBezTo>
                    <a:pt x="1758" y="1073"/>
                    <a:pt x="1758" y="1050"/>
                    <a:pt x="1758" y="1050"/>
                  </a:cubicBezTo>
                  <a:cubicBezTo>
                    <a:pt x="1758" y="1027"/>
                    <a:pt x="1758" y="982"/>
                    <a:pt x="1758" y="959"/>
                  </a:cubicBezTo>
                  <a:cubicBezTo>
                    <a:pt x="1781" y="913"/>
                    <a:pt x="1781" y="890"/>
                    <a:pt x="1781" y="845"/>
                  </a:cubicBezTo>
                  <a:cubicBezTo>
                    <a:pt x="1781" y="845"/>
                    <a:pt x="1758" y="639"/>
                    <a:pt x="1758" y="639"/>
                  </a:cubicBezTo>
                  <a:cubicBezTo>
                    <a:pt x="1758" y="639"/>
                    <a:pt x="1690" y="457"/>
                    <a:pt x="1667" y="457"/>
                  </a:cubicBezTo>
                  <a:cubicBezTo>
                    <a:pt x="1667" y="457"/>
                    <a:pt x="1553" y="297"/>
                    <a:pt x="1553" y="297"/>
                  </a:cubicBezTo>
                  <a:cubicBezTo>
                    <a:pt x="1553" y="297"/>
                    <a:pt x="1393" y="183"/>
                    <a:pt x="1393" y="183"/>
                  </a:cubicBezTo>
                  <a:cubicBezTo>
                    <a:pt x="1393" y="183"/>
                    <a:pt x="1210" y="91"/>
                    <a:pt x="1210" y="91"/>
                  </a:cubicBezTo>
                  <a:cubicBezTo>
                    <a:pt x="1187" y="91"/>
                    <a:pt x="1165" y="69"/>
                    <a:pt x="1142" y="69"/>
                  </a:cubicBezTo>
                  <a:cubicBezTo>
                    <a:pt x="1119" y="69"/>
                    <a:pt x="1073" y="46"/>
                    <a:pt x="1051" y="23"/>
                  </a:cubicBezTo>
                  <a:cubicBezTo>
                    <a:pt x="959" y="0"/>
                    <a:pt x="891" y="0"/>
                    <a:pt x="7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0" name="Google Shape;1400;p42"/>
            <p:cNvSpPr/>
            <p:nvPr/>
          </p:nvSpPr>
          <p:spPr>
            <a:xfrm>
              <a:off x="1173950" y="3534550"/>
              <a:ext cx="41675" cy="46525"/>
            </a:xfrm>
            <a:custGeom>
              <a:rect b="b" l="l" r="r" t="t"/>
              <a:pathLst>
                <a:path extrusionOk="0" h="1861" w="1667">
                  <a:moveTo>
                    <a:pt x="891" y="0"/>
                  </a:moveTo>
                  <a:cubicBezTo>
                    <a:pt x="822" y="23"/>
                    <a:pt x="754" y="23"/>
                    <a:pt x="685" y="46"/>
                  </a:cubicBezTo>
                  <a:cubicBezTo>
                    <a:pt x="571" y="69"/>
                    <a:pt x="457" y="137"/>
                    <a:pt x="366" y="228"/>
                  </a:cubicBezTo>
                  <a:cubicBezTo>
                    <a:pt x="343" y="251"/>
                    <a:pt x="320" y="251"/>
                    <a:pt x="297" y="274"/>
                  </a:cubicBezTo>
                  <a:cubicBezTo>
                    <a:pt x="297" y="274"/>
                    <a:pt x="297" y="297"/>
                    <a:pt x="297" y="297"/>
                  </a:cubicBezTo>
                  <a:cubicBezTo>
                    <a:pt x="206" y="343"/>
                    <a:pt x="137" y="411"/>
                    <a:pt x="92" y="502"/>
                  </a:cubicBezTo>
                  <a:cubicBezTo>
                    <a:pt x="69" y="571"/>
                    <a:pt x="46" y="639"/>
                    <a:pt x="23" y="685"/>
                  </a:cubicBezTo>
                  <a:cubicBezTo>
                    <a:pt x="1" y="776"/>
                    <a:pt x="1" y="845"/>
                    <a:pt x="1" y="936"/>
                  </a:cubicBezTo>
                  <a:cubicBezTo>
                    <a:pt x="1" y="959"/>
                    <a:pt x="1" y="959"/>
                    <a:pt x="1" y="982"/>
                  </a:cubicBezTo>
                  <a:cubicBezTo>
                    <a:pt x="1" y="1164"/>
                    <a:pt x="23" y="1233"/>
                    <a:pt x="115" y="1415"/>
                  </a:cubicBezTo>
                  <a:cubicBezTo>
                    <a:pt x="115" y="1415"/>
                    <a:pt x="115" y="1438"/>
                    <a:pt x="115" y="1438"/>
                  </a:cubicBezTo>
                  <a:cubicBezTo>
                    <a:pt x="160" y="1484"/>
                    <a:pt x="206" y="1552"/>
                    <a:pt x="252" y="1621"/>
                  </a:cubicBezTo>
                  <a:cubicBezTo>
                    <a:pt x="366" y="1712"/>
                    <a:pt x="480" y="1781"/>
                    <a:pt x="640" y="1826"/>
                  </a:cubicBezTo>
                  <a:cubicBezTo>
                    <a:pt x="708" y="1849"/>
                    <a:pt x="788" y="1860"/>
                    <a:pt x="868" y="1860"/>
                  </a:cubicBezTo>
                  <a:cubicBezTo>
                    <a:pt x="948" y="1860"/>
                    <a:pt x="1028" y="1849"/>
                    <a:pt x="1096" y="1826"/>
                  </a:cubicBezTo>
                  <a:lnTo>
                    <a:pt x="1279" y="1758"/>
                  </a:lnTo>
                  <a:cubicBezTo>
                    <a:pt x="1370" y="1712"/>
                    <a:pt x="1438" y="1644"/>
                    <a:pt x="1484" y="1552"/>
                  </a:cubicBezTo>
                  <a:cubicBezTo>
                    <a:pt x="1530" y="1507"/>
                    <a:pt x="1553" y="1461"/>
                    <a:pt x="1575" y="1393"/>
                  </a:cubicBezTo>
                  <a:cubicBezTo>
                    <a:pt x="1621" y="1301"/>
                    <a:pt x="1644" y="1210"/>
                    <a:pt x="1644" y="1096"/>
                  </a:cubicBezTo>
                  <a:cubicBezTo>
                    <a:pt x="1644" y="1050"/>
                    <a:pt x="1644" y="1004"/>
                    <a:pt x="1644" y="959"/>
                  </a:cubicBezTo>
                  <a:cubicBezTo>
                    <a:pt x="1644" y="890"/>
                    <a:pt x="1667" y="845"/>
                    <a:pt x="1667" y="776"/>
                  </a:cubicBezTo>
                  <a:cubicBezTo>
                    <a:pt x="1667" y="662"/>
                    <a:pt x="1644" y="571"/>
                    <a:pt x="1598" y="480"/>
                  </a:cubicBezTo>
                  <a:cubicBezTo>
                    <a:pt x="1553" y="388"/>
                    <a:pt x="1507" y="297"/>
                    <a:pt x="1438" y="228"/>
                  </a:cubicBezTo>
                  <a:cubicBezTo>
                    <a:pt x="1393" y="183"/>
                    <a:pt x="1324" y="160"/>
                    <a:pt x="1279" y="114"/>
                  </a:cubicBezTo>
                  <a:cubicBezTo>
                    <a:pt x="1165" y="46"/>
                    <a:pt x="1028" y="0"/>
                    <a:pt x="8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1" name="Google Shape;1401;p42"/>
            <p:cNvSpPr/>
            <p:nvPr/>
          </p:nvSpPr>
          <p:spPr>
            <a:xfrm>
              <a:off x="1107175" y="3440400"/>
              <a:ext cx="41700" cy="48175"/>
            </a:xfrm>
            <a:custGeom>
              <a:rect b="b" l="l" r="r" t="t"/>
              <a:pathLst>
                <a:path extrusionOk="0" h="1927" w="1668">
                  <a:moveTo>
                    <a:pt x="891" y="0"/>
                  </a:moveTo>
                  <a:cubicBezTo>
                    <a:pt x="823" y="0"/>
                    <a:pt x="754" y="0"/>
                    <a:pt x="686" y="23"/>
                  </a:cubicBezTo>
                  <a:cubicBezTo>
                    <a:pt x="572" y="46"/>
                    <a:pt x="457" y="114"/>
                    <a:pt x="343" y="205"/>
                  </a:cubicBezTo>
                  <a:cubicBezTo>
                    <a:pt x="298" y="274"/>
                    <a:pt x="252" y="320"/>
                    <a:pt x="229" y="388"/>
                  </a:cubicBezTo>
                  <a:cubicBezTo>
                    <a:pt x="206" y="388"/>
                    <a:pt x="206" y="411"/>
                    <a:pt x="206" y="411"/>
                  </a:cubicBezTo>
                  <a:cubicBezTo>
                    <a:pt x="206" y="411"/>
                    <a:pt x="206" y="434"/>
                    <a:pt x="184" y="434"/>
                  </a:cubicBezTo>
                  <a:cubicBezTo>
                    <a:pt x="161" y="502"/>
                    <a:pt x="138" y="571"/>
                    <a:pt x="115" y="639"/>
                  </a:cubicBezTo>
                  <a:cubicBezTo>
                    <a:pt x="115" y="639"/>
                    <a:pt x="115" y="639"/>
                    <a:pt x="115" y="662"/>
                  </a:cubicBezTo>
                  <a:cubicBezTo>
                    <a:pt x="92" y="685"/>
                    <a:pt x="69" y="708"/>
                    <a:pt x="69" y="730"/>
                  </a:cubicBezTo>
                  <a:cubicBezTo>
                    <a:pt x="24" y="822"/>
                    <a:pt x="1" y="936"/>
                    <a:pt x="1" y="1027"/>
                  </a:cubicBezTo>
                  <a:cubicBezTo>
                    <a:pt x="1" y="1096"/>
                    <a:pt x="24" y="1164"/>
                    <a:pt x="24" y="1233"/>
                  </a:cubicBezTo>
                  <a:cubicBezTo>
                    <a:pt x="69" y="1370"/>
                    <a:pt x="138" y="1484"/>
                    <a:pt x="229" y="1575"/>
                  </a:cubicBezTo>
                  <a:cubicBezTo>
                    <a:pt x="229" y="1575"/>
                    <a:pt x="252" y="1598"/>
                    <a:pt x="252" y="1598"/>
                  </a:cubicBezTo>
                  <a:cubicBezTo>
                    <a:pt x="275" y="1621"/>
                    <a:pt x="320" y="1666"/>
                    <a:pt x="343" y="1689"/>
                  </a:cubicBezTo>
                  <a:cubicBezTo>
                    <a:pt x="412" y="1780"/>
                    <a:pt x="480" y="1826"/>
                    <a:pt x="572" y="1849"/>
                  </a:cubicBezTo>
                  <a:cubicBezTo>
                    <a:pt x="640" y="1895"/>
                    <a:pt x="709" y="1917"/>
                    <a:pt x="777" y="1917"/>
                  </a:cubicBezTo>
                  <a:cubicBezTo>
                    <a:pt x="804" y="1924"/>
                    <a:pt x="832" y="1927"/>
                    <a:pt x="862" y="1927"/>
                  </a:cubicBezTo>
                  <a:cubicBezTo>
                    <a:pt x="933" y="1927"/>
                    <a:pt x="1009" y="1911"/>
                    <a:pt x="1074" y="1895"/>
                  </a:cubicBezTo>
                  <a:cubicBezTo>
                    <a:pt x="1142" y="1872"/>
                    <a:pt x="1188" y="1849"/>
                    <a:pt x="1256" y="1826"/>
                  </a:cubicBezTo>
                  <a:cubicBezTo>
                    <a:pt x="1302" y="1780"/>
                    <a:pt x="1370" y="1735"/>
                    <a:pt x="1416" y="1689"/>
                  </a:cubicBezTo>
                  <a:cubicBezTo>
                    <a:pt x="1485" y="1621"/>
                    <a:pt x="1530" y="1552"/>
                    <a:pt x="1576" y="1461"/>
                  </a:cubicBezTo>
                  <a:cubicBezTo>
                    <a:pt x="1622" y="1370"/>
                    <a:pt x="1644" y="1278"/>
                    <a:pt x="1644" y="1164"/>
                  </a:cubicBezTo>
                  <a:cubicBezTo>
                    <a:pt x="1644" y="1096"/>
                    <a:pt x="1622" y="1027"/>
                    <a:pt x="1622" y="981"/>
                  </a:cubicBezTo>
                  <a:cubicBezTo>
                    <a:pt x="1644" y="913"/>
                    <a:pt x="1644" y="822"/>
                    <a:pt x="1644" y="753"/>
                  </a:cubicBezTo>
                  <a:cubicBezTo>
                    <a:pt x="1667" y="639"/>
                    <a:pt x="1644" y="548"/>
                    <a:pt x="1576" y="457"/>
                  </a:cubicBezTo>
                  <a:cubicBezTo>
                    <a:pt x="1553" y="365"/>
                    <a:pt x="1507" y="274"/>
                    <a:pt x="1439" y="205"/>
                  </a:cubicBezTo>
                  <a:cubicBezTo>
                    <a:pt x="1370" y="183"/>
                    <a:pt x="1325" y="137"/>
                    <a:pt x="1279" y="91"/>
                  </a:cubicBezTo>
                  <a:cubicBezTo>
                    <a:pt x="1165" y="23"/>
                    <a:pt x="1028" y="0"/>
                    <a:pt x="8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2" name="Google Shape;1402;p42"/>
            <p:cNvSpPr/>
            <p:nvPr/>
          </p:nvSpPr>
          <p:spPr>
            <a:xfrm>
              <a:off x="977650" y="3383475"/>
              <a:ext cx="50825" cy="51225"/>
            </a:xfrm>
            <a:custGeom>
              <a:rect b="b" l="l" r="r" t="t"/>
              <a:pathLst>
                <a:path extrusionOk="0" h="2049" w="2033">
                  <a:moveTo>
                    <a:pt x="962" y="0"/>
                  </a:moveTo>
                  <a:cubicBezTo>
                    <a:pt x="896" y="0"/>
                    <a:pt x="834" y="6"/>
                    <a:pt x="777" y="17"/>
                  </a:cubicBezTo>
                  <a:cubicBezTo>
                    <a:pt x="708" y="40"/>
                    <a:pt x="640" y="63"/>
                    <a:pt x="571" y="109"/>
                  </a:cubicBezTo>
                  <a:lnTo>
                    <a:pt x="548" y="109"/>
                  </a:lnTo>
                  <a:cubicBezTo>
                    <a:pt x="548" y="109"/>
                    <a:pt x="548" y="131"/>
                    <a:pt x="526" y="131"/>
                  </a:cubicBezTo>
                  <a:cubicBezTo>
                    <a:pt x="480" y="154"/>
                    <a:pt x="411" y="200"/>
                    <a:pt x="366" y="246"/>
                  </a:cubicBezTo>
                  <a:cubicBezTo>
                    <a:pt x="297" y="314"/>
                    <a:pt x="229" y="405"/>
                    <a:pt x="183" y="474"/>
                  </a:cubicBezTo>
                  <a:cubicBezTo>
                    <a:pt x="183" y="474"/>
                    <a:pt x="183" y="497"/>
                    <a:pt x="160" y="497"/>
                  </a:cubicBezTo>
                  <a:cubicBezTo>
                    <a:pt x="160" y="497"/>
                    <a:pt x="160" y="519"/>
                    <a:pt x="160" y="519"/>
                  </a:cubicBezTo>
                  <a:cubicBezTo>
                    <a:pt x="115" y="588"/>
                    <a:pt x="92" y="656"/>
                    <a:pt x="69" y="725"/>
                  </a:cubicBezTo>
                  <a:cubicBezTo>
                    <a:pt x="69" y="748"/>
                    <a:pt x="46" y="771"/>
                    <a:pt x="46" y="793"/>
                  </a:cubicBezTo>
                  <a:cubicBezTo>
                    <a:pt x="46" y="885"/>
                    <a:pt x="1" y="999"/>
                    <a:pt x="23" y="1090"/>
                  </a:cubicBezTo>
                  <a:cubicBezTo>
                    <a:pt x="23" y="1136"/>
                    <a:pt x="46" y="1250"/>
                    <a:pt x="46" y="1318"/>
                  </a:cubicBezTo>
                  <a:cubicBezTo>
                    <a:pt x="69" y="1318"/>
                    <a:pt x="69" y="1341"/>
                    <a:pt x="69" y="1341"/>
                  </a:cubicBezTo>
                  <a:cubicBezTo>
                    <a:pt x="92" y="1410"/>
                    <a:pt x="115" y="1478"/>
                    <a:pt x="138" y="1547"/>
                  </a:cubicBezTo>
                  <a:cubicBezTo>
                    <a:pt x="160" y="1547"/>
                    <a:pt x="160" y="1569"/>
                    <a:pt x="160" y="1569"/>
                  </a:cubicBezTo>
                  <a:cubicBezTo>
                    <a:pt x="206" y="1638"/>
                    <a:pt x="252" y="1684"/>
                    <a:pt x="297" y="1729"/>
                  </a:cubicBezTo>
                  <a:cubicBezTo>
                    <a:pt x="297" y="1752"/>
                    <a:pt x="297" y="1752"/>
                    <a:pt x="320" y="1752"/>
                  </a:cubicBezTo>
                  <a:cubicBezTo>
                    <a:pt x="366" y="1798"/>
                    <a:pt x="434" y="1843"/>
                    <a:pt x="480" y="1889"/>
                  </a:cubicBezTo>
                  <a:cubicBezTo>
                    <a:pt x="503" y="1912"/>
                    <a:pt x="503" y="1912"/>
                    <a:pt x="526" y="1912"/>
                  </a:cubicBezTo>
                  <a:cubicBezTo>
                    <a:pt x="594" y="1957"/>
                    <a:pt x="663" y="1980"/>
                    <a:pt x="731" y="2003"/>
                  </a:cubicBezTo>
                  <a:cubicBezTo>
                    <a:pt x="754" y="2003"/>
                    <a:pt x="754" y="2003"/>
                    <a:pt x="777" y="2026"/>
                  </a:cubicBezTo>
                  <a:cubicBezTo>
                    <a:pt x="845" y="2026"/>
                    <a:pt x="914" y="2026"/>
                    <a:pt x="982" y="2049"/>
                  </a:cubicBezTo>
                  <a:lnTo>
                    <a:pt x="1073" y="2049"/>
                  </a:lnTo>
                  <a:cubicBezTo>
                    <a:pt x="1142" y="2049"/>
                    <a:pt x="1210" y="2026"/>
                    <a:pt x="1279" y="2026"/>
                  </a:cubicBezTo>
                  <a:cubicBezTo>
                    <a:pt x="1302" y="2003"/>
                    <a:pt x="1302" y="2003"/>
                    <a:pt x="1324" y="2003"/>
                  </a:cubicBezTo>
                  <a:lnTo>
                    <a:pt x="1347" y="2003"/>
                  </a:lnTo>
                  <a:cubicBezTo>
                    <a:pt x="1416" y="1980"/>
                    <a:pt x="1484" y="1957"/>
                    <a:pt x="1530" y="1912"/>
                  </a:cubicBezTo>
                  <a:cubicBezTo>
                    <a:pt x="1553" y="1912"/>
                    <a:pt x="1553" y="1912"/>
                    <a:pt x="1576" y="1889"/>
                  </a:cubicBezTo>
                  <a:cubicBezTo>
                    <a:pt x="1735" y="1775"/>
                    <a:pt x="1781" y="1752"/>
                    <a:pt x="1895" y="1569"/>
                  </a:cubicBezTo>
                  <a:cubicBezTo>
                    <a:pt x="1895" y="1569"/>
                    <a:pt x="1895" y="1569"/>
                    <a:pt x="1918" y="1547"/>
                  </a:cubicBezTo>
                  <a:cubicBezTo>
                    <a:pt x="1941" y="1478"/>
                    <a:pt x="1964" y="1410"/>
                    <a:pt x="1986" y="1364"/>
                  </a:cubicBezTo>
                  <a:cubicBezTo>
                    <a:pt x="1986" y="1341"/>
                    <a:pt x="2009" y="1341"/>
                    <a:pt x="2009" y="1341"/>
                  </a:cubicBezTo>
                  <a:cubicBezTo>
                    <a:pt x="2032" y="1250"/>
                    <a:pt x="2032" y="1181"/>
                    <a:pt x="2032" y="1090"/>
                  </a:cubicBezTo>
                  <a:cubicBezTo>
                    <a:pt x="2032" y="1090"/>
                    <a:pt x="2032" y="1090"/>
                    <a:pt x="2032" y="1067"/>
                  </a:cubicBezTo>
                  <a:cubicBezTo>
                    <a:pt x="2032" y="999"/>
                    <a:pt x="2009" y="907"/>
                    <a:pt x="2009" y="862"/>
                  </a:cubicBezTo>
                  <a:cubicBezTo>
                    <a:pt x="2009" y="839"/>
                    <a:pt x="2009" y="839"/>
                    <a:pt x="1986" y="816"/>
                  </a:cubicBezTo>
                  <a:cubicBezTo>
                    <a:pt x="1964" y="748"/>
                    <a:pt x="1941" y="679"/>
                    <a:pt x="1918" y="611"/>
                  </a:cubicBezTo>
                  <a:lnTo>
                    <a:pt x="1895" y="611"/>
                  </a:lnTo>
                  <a:cubicBezTo>
                    <a:pt x="1872" y="565"/>
                    <a:pt x="1849" y="519"/>
                    <a:pt x="1827" y="497"/>
                  </a:cubicBezTo>
                  <a:cubicBezTo>
                    <a:pt x="1781" y="451"/>
                    <a:pt x="1758" y="405"/>
                    <a:pt x="1735" y="383"/>
                  </a:cubicBezTo>
                  <a:cubicBezTo>
                    <a:pt x="1667" y="314"/>
                    <a:pt x="1598" y="268"/>
                    <a:pt x="1553" y="223"/>
                  </a:cubicBezTo>
                  <a:lnTo>
                    <a:pt x="1507" y="223"/>
                  </a:lnTo>
                  <a:cubicBezTo>
                    <a:pt x="1461" y="177"/>
                    <a:pt x="1416" y="131"/>
                    <a:pt x="1347" y="86"/>
                  </a:cubicBezTo>
                  <a:cubicBezTo>
                    <a:pt x="1302" y="63"/>
                    <a:pt x="1233" y="40"/>
                    <a:pt x="1165" y="17"/>
                  </a:cubicBezTo>
                  <a:cubicBezTo>
                    <a:pt x="1096" y="6"/>
                    <a:pt x="1028" y="0"/>
                    <a:pt x="9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3" name="Google Shape;1403;p42"/>
            <p:cNvSpPr/>
            <p:nvPr/>
          </p:nvSpPr>
          <p:spPr>
            <a:xfrm>
              <a:off x="881225" y="3473475"/>
              <a:ext cx="46800" cy="47825"/>
            </a:xfrm>
            <a:custGeom>
              <a:rect b="b" l="l" r="r" t="t"/>
              <a:pathLst>
                <a:path extrusionOk="0" h="1913" w="1872">
                  <a:moveTo>
                    <a:pt x="1073" y="1"/>
                  </a:moveTo>
                  <a:cubicBezTo>
                    <a:pt x="1004" y="1"/>
                    <a:pt x="936" y="1"/>
                    <a:pt x="867" y="24"/>
                  </a:cubicBezTo>
                  <a:cubicBezTo>
                    <a:pt x="753" y="47"/>
                    <a:pt x="662" y="115"/>
                    <a:pt x="571" y="183"/>
                  </a:cubicBezTo>
                  <a:cubicBezTo>
                    <a:pt x="525" y="183"/>
                    <a:pt x="479" y="206"/>
                    <a:pt x="434" y="229"/>
                  </a:cubicBezTo>
                  <a:cubicBezTo>
                    <a:pt x="388" y="275"/>
                    <a:pt x="297" y="343"/>
                    <a:pt x="274" y="366"/>
                  </a:cubicBezTo>
                  <a:cubicBezTo>
                    <a:pt x="251" y="366"/>
                    <a:pt x="251" y="389"/>
                    <a:pt x="228" y="389"/>
                  </a:cubicBezTo>
                  <a:cubicBezTo>
                    <a:pt x="160" y="457"/>
                    <a:pt x="114" y="549"/>
                    <a:pt x="69" y="640"/>
                  </a:cubicBezTo>
                  <a:cubicBezTo>
                    <a:pt x="23" y="731"/>
                    <a:pt x="0" y="823"/>
                    <a:pt x="0" y="937"/>
                  </a:cubicBezTo>
                  <a:cubicBezTo>
                    <a:pt x="0" y="1051"/>
                    <a:pt x="23" y="1142"/>
                    <a:pt x="69" y="1233"/>
                  </a:cubicBezTo>
                  <a:cubicBezTo>
                    <a:pt x="114" y="1325"/>
                    <a:pt x="160" y="1416"/>
                    <a:pt x="228" y="1485"/>
                  </a:cubicBezTo>
                  <a:cubicBezTo>
                    <a:pt x="297" y="1507"/>
                    <a:pt x="343" y="1553"/>
                    <a:pt x="388" y="1599"/>
                  </a:cubicBezTo>
                  <a:cubicBezTo>
                    <a:pt x="434" y="1621"/>
                    <a:pt x="457" y="1621"/>
                    <a:pt x="502" y="1644"/>
                  </a:cubicBezTo>
                  <a:cubicBezTo>
                    <a:pt x="502" y="1644"/>
                    <a:pt x="502" y="1644"/>
                    <a:pt x="525" y="1667"/>
                  </a:cubicBezTo>
                  <a:cubicBezTo>
                    <a:pt x="525" y="1667"/>
                    <a:pt x="548" y="1690"/>
                    <a:pt x="548" y="1690"/>
                  </a:cubicBezTo>
                  <a:cubicBezTo>
                    <a:pt x="639" y="1781"/>
                    <a:pt x="753" y="1850"/>
                    <a:pt x="890" y="1895"/>
                  </a:cubicBezTo>
                  <a:cubicBezTo>
                    <a:pt x="936" y="1907"/>
                    <a:pt x="987" y="1912"/>
                    <a:pt x="1039" y="1912"/>
                  </a:cubicBezTo>
                  <a:cubicBezTo>
                    <a:pt x="1090" y="1912"/>
                    <a:pt x="1141" y="1907"/>
                    <a:pt x="1187" y="1895"/>
                  </a:cubicBezTo>
                  <a:cubicBezTo>
                    <a:pt x="1278" y="1895"/>
                    <a:pt x="1392" y="1873"/>
                    <a:pt x="1461" y="1804"/>
                  </a:cubicBezTo>
                  <a:cubicBezTo>
                    <a:pt x="1575" y="1736"/>
                    <a:pt x="1666" y="1644"/>
                    <a:pt x="1735" y="1530"/>
                  </a:cubicBezTo>
                  <a:cubicBezTo>
                    <a:pt x="1780" y="1462"/>
                    <a:pt x="1803" y="1393"/>
                    <a:pt x="1826" y="1325"/>
                  </a:cubicBezTo>
                  <a:cubicBezTo>
                    <a:pt x="1849" y="1302"/>
                    <a:pt x="1849" y="1302"/>
                    <a:pt x="1849" y="1279"/>
                  </a:cubicBezTo>
                  <a:cubicBezTo>
                    <a:pt x="1849" y="1256"/>
                    <a:pt x="1872" y="1119"/>
                    <a:pt x="1872" y="1051"/>
                  </a:cubicBezTo>
                  <a:cubicBezTo>
                    <a:pt x="1872" y="960"/>
                    <a:pt x="1849" y="891"/>
                    <a:pt x="1849" y="823"/>
                  </a:cubicBezTo>
                  <a:cubicBezTo>
                    <a:pt x="1826" y="800"/>
                    <a:pt x="1826" y="777"/>
                    <a:pt x="1826" y="777"/>
                  </a:cubicBezTo>
                  <a:cubicBezTo>
                    <a:pt x="1826" y="777"/>
                    <a:pt x="1826" y="777"/>
                    <a:pt x="1826" y="754"/>
                  </a:cubicBezTo>
                  <a:cubicBezTo>
                    <a:pt x="1826" y="640"/>
                    <a:pt x="1803" y="549"/>
                    <a:pt x="1758" y="457"/>
                  </a:cubicBezTo>
                  <a:cubicBezTo>
                    <a:pt x="1735" y="366"/>
                    <a:pt x="1666" y="275"/>
                    <a:pt x="1598" y="206"/>
                  </a:cubicBezTo>
                  <a:cubicBezTo>
                    <a:pt x="1552" y="183"/>
                    <a:pt x="1507" y="138"/>
                    <a:pt x="1438" y="92"/>
                  </a:cubicBezTo>
                  <a:cubicBezTo>
                    <a:pt x="1324" y="24"/>
                    <a:pt x="1210" y="1"/>
                    <a:pt x="10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4" name="Google Shape;1404;p42"/>
            <p:cNvSpPr/>
            <p:nvPr/>
          </p:nvSpPr>
          <p:spPr>
            <a:xfrm>
              <a:off x="819575" y="3607200"/>
              <a:ext cx="45125" cy="49900"/>
            </a:xfrm>
            <a:custGeom>
              <a:rect b="b" l="l" r="r" t="t"/>
              <a:pathLst>
                <a:path extrusionOk="0" h="1996" w="1805">
                  <a:moveTo>
                    <a:pt x="906" y="1"/>
                  </a:moveTo>
                  <a:cubicBezTo>
                    <a:pt x="846" y="1"/>
                    <a:pt x="785" y="12"/>
                    <a:pt x="731" y="39"/>
                  </a:cubicBezTo>
                  <a:cubicBezTo>
                    <a:pt x="617" y="61"/>
                    <a:pt x="549" y="107"/>
                    <a:pt x="457" y="153"/>
                  </a:cubicBezTo>
                  <a:cubicBezTo>
                    <a:pt x="389" y="221"/>
                    <a:pt x="321" y="290"/>
                    <a:pt x="275" y="358"/>
                  </a:cubicBezTo>
                  <a:cubicBezTo>
                    <a:pt x="275" y="358"/>
                    <a:pt x="252" y="381"/>
                    <a:pt x="252" y="381"/>
                  </a:cubicBezTo>
                  <a:cubicBezTo>
                    <a:pt x="161" y="472"/>
                    <a:pt x="92" y="586"/>
                    <a:pt x="47" y="723"/>
                  </a:cubicBezTo>
                  <a:cubicBezTo>
                    <a:pt x="47" y="746"/>
                    <a:pt x="47" y="769"/>
                    <a:pt x="24" y="792"/>
                  </a:cubicBezTo>
                  <a:cubicBezTo>
                    <a:pt x="24" y="860"/>
                    <a:pt x="1" y="952"/>
                    <a:pt x="1" y="1043"/>
                  </a:cubicBezTo>
                  <a:cubicBezTo>
                    <a:pt x="1" y="1134"/>
                    <a:pt x="24" y="1226"/>
                    <a:pt x="47" y="1294"/>
                  </a:cubicBezTo>
                  <a:cubicBezTo>
                    <a:pt x="47" y="1385"/>
                    <a:pt x="92" y="1477"/>
                    <a:pt x="138" y="1545"/>
                  </a:cubicBezTo>
                  <a:cubicBezTo>
                    <a:pt x="138" y="1568"/>
                    <a:pt x="161" y="1568"/>
                    <a:pt x="161" y="1591"/>
                  </a:cubicBezTo>
                  <a:cubicBezTo>
                    <a:pt x="206" y="1636"/>
                    <a:pt x="252" y="1705"/>
                    <a:pt x="275" y="1751"/>
                  </a:cubicBezTo>
                  <a:cubicBezTo>
                    <a:pt x="298" y="1751"/>
                    <a:pt x="298" y="1751"/>
                    <a:pt x="298" y="1773"/>
                  </a:cubicBezTo>
                  <a:cubicBezTo>
                    <a:pt x="343" y="1819"/>
                    <a:pt x="412" y="1865"/>
                    <a:pt x="457" y="1887"/>
                  </a:cubicBezTo>
                  <a:cubicBezTo>
                    <a:pt x="549" y="1956"/>
                    <a:pt x="640" y="1979"/>
                    <a:pt x="754" y="1979"/>
                  </a:cubicBezTo>
                  <a:cubicBezTo>
                    <a:pt x="811" y="1990"/>
                    <a:pt x="851" y="1996"/>
                    <a:pt x="894" y="1996"/>
                  </a:cubicBezTo>
                  <a:cubicBezTo>
                    <a:pt x="937" y="1996"/>
                    <a:pt x="982" y="1990"/>
                    <a:pt x="1051" y="1979"/>
                  </a:cubicBezTo>
                  <a:lnTo>
                    <a:pt x="1074" y="1979"/>
                  </a:lnTo>
                  <a:cubicBezTo>
                    <a:pt x="1074" y="1956"/>
                    <a:pt x="1074" y="1956"/>
                    <a:pt x="1074" y="1956"/>
                  </a:cubicBezTo>
                  <a:cubicBezTo>
                    <a:pt x="1119" y="1956"/>
                    <a:pt x="1234" y="1910"/>
                    <a:pt x="1302" y="1865"/>
                  </a:cubicBezTo>
                  <a:cubicBezTo>
                    <a:pt x="1462" y="1751"/>
                    <a:pt x="1507" y="1705"/>
                    <a:pt x="1622" y="1545"/>
                  </a:cubicBezTo>
                  <a:cubicBezTo>
                    <a:pt x="1644" y="1522"/>
                    <a:pt x="1644" y="1522"/>
                    <a:pt x="1644" y="1499"/>
                  </a:cubicBezTo>
                  <a:cubicBezTo>
                    <a:pt x="1690" y="1431"/>
                    <a:pt x="1713" y="1363"/>
                    <a:pt x="1759" y="1271"/>
                  </a:cubicBezTo>
                  <a:cubicBezTo>
                    <a:pt x="1759" y="1271"/>
                    <a:pt x="1759" y="1248"/>
                    <a:pt x="1759" y="1248"/>
                  </a:cubicBezTo>
                  <a:cubicBezTo>
                    <a:pt x="1759" y="1226"/>
                    <a:pt x="1759" y="1226"/>
                    <a:pt x="1759" y="1226"/>
                  </a:cubicBezTo>
                  <a:cubicBezTo>
                    <a:pt x="1781" y="1134"/>
                    <a:pt x="1781" y="1066"/>
                    <a:pt x="1781" y="997"/>
                  </a:cubicBezTo>
                  <a:cubicBezTo>
                    <a:pt x="1804" y="974"/>
                    <a:pt x="1804" y="974"/>
                    <a:pt x="1781" y="952"/>
                  </a:cubicBezTo>
                  <a:cubicBezTo>
                    <a:pt x="1781" y="952"/>
                    <a:pt x="1781" y="929"/>
                    <a:pt x="1781" y="929"/>
                  </a:cubicBezTo>
                  <a:cubicBezTo>
                    <a:pt x="1781" y="860"/>
                    <a:pt x="1781" y="792"/>
                    <a:pt x="1759" y="701"/>
                  </a:cubicBezTo>
                  <a:cubicBezTo>
                    <a:pt x="1759" y="701"/>
                    <a:pt x="1759" y="678"/>
                    <a:pt x="1736" y="655"/>
                  </a:cubicBezTo>
                  <a:cubicBezTo>
                    <a:pt x="1736" y="632"/>
                    <a:pt x="1690" y="495"/>
                    <a:pt x="1644" y="449"/>
                  </a:cubicBezTo>
                  <a:cubicBezTo>
                    <a:pt x="1644" y="449"/>
                    <a:pt x="1644" y="427"/>
                    <a:pt x="1644" y="427"/>
                  </a:cubicBezTo>
                  <a:cubicBezTo>
                    <a:pt x="1599" y="381"/>
                    <a:pt x="1553" y="313"/>
                    <a:pt x="1507" y="267"/>
                  </a:cubicBezTo>
                  <a:cubicBezTo>
                    <a:pt x="1507" y="267"/>
                    <a:pt x="1507" y="267"/>
                    <a:pt x="1507" y="244"/>
                  </a:cubicBezTo>
                  <a:cubicBezTo>
                    <a:pt x="1462" y="221"/>
                    <a:pt x="1439" y="198"/>
                    <a:pt x="1416" y="176"/>
                  </a:cubicBezTo>
                  <a:cubicBezTo>
                    <a:pt x="1371" y="153"/>
                    <a:pt x="1348" y="130"/>
                    <a:pt x="1302" y="107"/>
                  </a:cubicBezTo>
                  <a:cubicBezTo>
                    <a:pt x="1234" y="39"/>
                    <a:pt x="1119" y="16"/>
                    <a:pt x="1028" y="16"/>
                  </a:cubicBezTo>
                  <a:cubicBezTo>
                    <a:pt x="990" y="6"/>
                    <a:pt x="949" y="1"/>
                    <a:pt x="90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5" name="Google Shape;1405;p42"/>
            <p:cNvSpPr/>
            <p:nvPr/>
          </p:nvSpPr>
          <p:spPr>
            <a:xfrm>
              <a:off x="855525" y="3754800"/>
              <a:ext cx="41700" cy="49675"/>
            </a:xfrm>
            <a:custGeom>
              <a:rect b="b" l="l" r="r" t="t"/>
              <a:pathLst>
                <a:path extrusionOk="0" h="1987" w="1668">
                  <a:moveTo>
                    <a:pt x="777" y="1"/>
                  </a:moveTo>
                  <a:cubicBezTo>
                    <a:pt x="640" y="1"/>
                    <a:pt x="503" y="46"/>
                    <a:pt x="389" y="115"/>
                  </a:cubicBezTo>
                  <a:cubicBezTo>
                    <a:pt x="343" y="138"/>
                    <a:pt x="298" y="183"/>
                    <a:pt x="229" y="229"/>
                  </a:cubicBezTo>
                  <a:cubicBezTo>
                    <a:pt x="138" y="320"/>
                    <a:pt x="69" y="434"/>
                    <a:pt x="47" y="571"/>
                  </a:cubicBezTo>
                  <a:cubicBezTo>
                    <a:pt x="24" y="663"/>
                    <a:pt x="1" y="777"/>
                    <a:pt x="1" y="868"/>
                  </a:cubicBezTo>
                  <a:cubicBezTo>
                    <a:pt x="1" y="914"/>
                    <a:pt x="1" y="959"/>
                    <a:pt x="1" y="1005"/>
                  </a:cubicBezTo>
                  <a:cubicBezTo>
                    <a:pt x="24" y="1096"/>
                    <a:pt x="24" y="1210"/>
                    <a:pt x="47" y="1325"/>
                  </a:cubicBezTo>
                  <a:cubicBezTo>
                    <a:pt x="92" y="1416"/>
                    <a:pt x="138" y="1507"/>
                    <a:pt x="161" y="1598"/>
                  </a:cubicBezTo>
                  <a:cubicBezTo>
                    <a:pt x="206" y="1690"/>
                    <a:pt x="275" y="1758"/>
                    <a:pt x="366" y="1827"/>
                  </a:cubicBezTo>
                  <a:cubicBezTo>
                    <a:pt x="435" y="1895"/>
                    <a:pt x="526" y="1941"/>
                    <a:pt x="617" y="1964"/>
                  </a:cubicBezTo>
                  <a:lnTo>
                    <a:pt x="823" y="1987"/>
                  </a:lnTo>
                  <a:cubicBezTo>
                    <a:pt x="960" y="1987"/>
                    <a:pt x="1097" y="1941"/>
                    <a:pt x="1211" y="1872"/>
                  </a:cubicBezTo>
                  <a:cubicBezTo>
                    <a:pt x="1234" y="1850"/>
                    <a:pt x="1279" y="1827"/>
                    <a:pt x="1302" y="1804"/>
                  </a:cubicBezTo>
                  <a:cubicBezTo>
                    <a:pt x="1302" y="1804"/>
                    <a:pt x="1348" y="1781"/>
                    <a:pt x="1371" y="1758"/>
                  </a:cubicBezTo>
                  <a:cubicBezTo>
                    <a:pt x="1393" y="1735"/>
                    <a:pt x="1393" y="1735"/>
                    <a:pt x="1393" y="1735"/>
                  </a:cubicBezTo>
                  <a:cubicBezTo>
                    <a:pt x="1416" y="1713"/>
                    <a:pt x="1439" y="1667"/>
                    <a:pt x="1462" y="1644"/>
                  </a:cubicBezTo>
                  <a:cubicBezTo>
                    <a:pt x="1485" y="1621"/>
                    <a:pt x="1507" y="1598"/>
                    <a:pt x="1530" y="1553"/>
                  </a:cubicBezTo>
                  <a:cubicBezTo>
                    <a:pt x="1530" y="1553"/>
                    <a:pt x="1530" y="1553"/>
                    <a:pt x="1530" y="1530"/>
                  </a:cubicBezTo>
                  <a:cubicBezTo>
                    <a:pt x="1576" y="1462"/>
                    <a:pt x="1622" y="1393"/>
                    <a:pt x="1622" y="1325"/>
                  </a:cubicBezTo>
                  <a:cubicBezTo>
                    <a:pt x="1644" y="1302"/>
                    <a:pt x="1644" y="1302"/>
                    <a:pt x="1644" y="1302"/>
                  </a:cubicBezTo>
                  <a:cubicBezTo>
                    <a:pt x="1644" y="1233"/>
                    <a:pt x="1644" y="1165"/>
                    <a:pt x="1667" y="1096"/>
                  </a:cubicBezTo>
                  <a:cubicBezTo>
                    <a:pt x="1667" y="1096"/>
                    <a:pt x="1667" y="1074"/>
                    <a:pt x="1667" y="1074"/>
                  </a:cubicBezTo>
                  <a:cubicBezTo>
                    <a:pt x="1667" y="1051"/>
                    <a:pt x="1667" y="1051"/>
                    <a:pt x="1667" y="1051"/>
                  </a:cubicBezTo>
                  <a:cubicBezTo>
                    <a:pt x="1667" y="1005"/>
                    <a:pt x="1644" y="959"/>
                    <a:pt x="1644" y="937"/>
                  </a:cubicBezTo>
                  <a:cubicBezTo>
                    <a:pt x="1644" y="891"/>
                    <a:pt x="1644" y="868"/>
                    <a:pt x="1644" y="822"/>
                  </a:cubicBezTo>
                  <a:cubicBezTo>
                    <a:pt x="1622" y="822"/>
                    <a:pt x="1622" y="800"/>
                    <a:pt x="1622" y="800"/>
                  </a:cubicBezTo>
                  <a:cubicBezTo>
                    <a:pt x="1622" y="800"/>
                    <a:pt x="1622" y="800"/>
                    <a:pt x="1622" y="777"/>
                  </a:cubicBezTo>
                  <a:cubicBezTo>
                    <a:pt x="1599" y="731"/>
                    <a:pt x="1576" y="663"/>
                    <a:pt x="1553" y="594"/>
                  </a:cubicBezTo>
                  <a:cubicBezTo>
                    <a:pt x="1530" y="571"/>
                    <a:pt x="1507" y="549"/>
                    <a:pt x="1507" y="526"/>
                  </a:cubicBezTo>
                  <a:cubicBezTo>
                    <a:pt x="1485" y="480"/>
                    <a:pt x="1462" y="434"/>
                    <a:pt x="1439" y="389"/>
                  </a:cubicBezTo>
                  <a:cubicBezTo>
                    <a:pt x="1393" y="297"/>
                    <a:pt x="1325" y="229"/>
                    <a:pt x="1234" y="161"/>
                  </a:cubicBezTo>
                  <a:cubicBezTo>
                    <a:pt x="1165" y="92"/>
                    <a:pt x="1074" y="46"/>
                    <a:pt x="982" y="24"/>
                  </a:cubicBezTo>
                  <a:cubicBezTo>
                    <a:pt x="914" y="24"/>
                    <a:pt x="846" y="24"/>
                    <a:pt x="77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6" name="Google Shape;1406;p42"/>
            <p:cNvSpPr/>
            <p:nvPr/>
          </p:nvSpPr>
          <p:spPr>
            <a:xfrm>
              <a:off x="1003900" y="3859000"/>
              <a:ext cx="49100" cy="46850"/>
            </a:xfrm>
            <a:custGeom>
              <a:rect b="b" l="l" r="r" t="t"/>
              <a:pathLst>
                <a:path extrusionOk="0" h="1874" w="1964">
                  <a:moveTo>
                    <a:pt x="1207" y="0"/>
                  </a:moveTo>
                  <a:cubicBezTo>
                    <a:pt x="1134" y="0"/>
                    <a:pt x="1069" y="16"/>
                    <a:pt x="1005" y="33"/>
                  </a:cubicBezTo>
                  <a:cubicBezTo>
                    <a:pt x="959" y="55"/>
                    <a:pt x="914" y="78"/>
                    <a:pt x="868" y="78"/>
                  </a:cubicBezTo>
                  <a:cubicBezTo>
                    <a:pt x="777" y="78"/>
                    <a:pt x="662" y="78"/>
                    <a:pt x="571" y="101"/>
                  </a:cubicBezTo>
                  <a:lnTo>
                    <a:pt x="389" y="170"/>
                  </a:lnTo>
                  <a:cubicBezTo>
                    <a:pt x="274" y="238"/>
                    <a:pt x="183" y="329"/>
                    <a:pt x="115" y="443"/>
                  </a:cubicBezTo>
                  <a:lnTo>
                    <a:pt x="46" y="626"/>
                  </a:lnTo>
                  <a:cubicBezTo>
                    <a:pt x="1" y="763"/>
                    <a:pt x="1" y="900"/>
                    <a:pt x="46" y="1037"/>
                  </a:cubicBezTo>
                  <a:cubicBezTo>
                    <a:pt x="46" y="1060"/>
                    <a:pt x="46" y="1105"/>
                    <a:pt x="69" y="1128"/>
                  </a:cubicBezTo>
                  <a:cubicBezTo>
                    <a:pt x="92" y="1197"/>
                    <a:pt x="115" y="1265"/>
                    <a:pt x="138" y="1311"/>
                  </a:cubicBezTo>
                  <a:cubicBezTo>
                    <a:pt x="138" y="1334"/>
                    <a:pt x="160" y="1334"/>
                    <a:pt x="160" y="1334"/>
                  </a:cubicBezTo>
                  <a:cubicBezTo>
                    <a:pt x="160" y="1356"/>
                    <a:pt x="160" y="1356"/>
                    <a:pt x="183" y="1379"/>
                  </a:cubicBezTo>
                  <a:cubicBezTo>
                    <a:pt x="229" y="1425"/>
                    <a:pt x="274" y="1493"/>
                    <a:pt x="297" y="1539"/>
                  </a:cubicBezTo>
                  <a:cubicBezTo>
                    <a:pt x="320" y="1539"/>
                    <a:pt x="320" y="1562"/>
                    <a:pt x="320" y="1562"/>
                  </a:cubicBezTo>
                  <a:cubicBezTo>
                    <a:pt x="320" y="1562"/>
                    <a:pt x="343" y="1585"/>
                    <a:pt x="343" y="1585"/>
                  </a:cubicBezTo>
                  <a:cubicBezTo>
                    <a:pt x="366" y="1585"/>
                    <a:pt x="366" y="1608"/>
                    <a:pt x="366" y="1608"/>
                  </a:cubicBezTo>
                  <a:cubicBezTo>
                    <a:pt x="411" y="1653"/>
                    <a:pt x="480" y="1699"/>
                    <a:pt x="526" y="1722"/>
                  </a:cubicBezTo>
                  <a:cubicBezTo>
                    <a:pt x="548" y="1744"/>
                    <a:pt x="571" y="1744"/>
                    <a:pt x="571" y="1744"/>
                  </a:cubicBezTo>
                  <a:cubicBezTo>
                    <a:pt x="571" y="1767"/>
                    <a:pt x="594" y="1767"/>
                    <a:pt x="594" y="1767"/>
                  </a:cubicBezTo>
                  <a:cubicBezTo>
                    <a:pt x="662" y="1790"/>
                    <a:pt x="731" y="1813"/>
                    <a:pt x="777" y="1836"/>
                  </a:cubicBezTo>
                  <a:cubicBezTo>
                    <a:pt x="857" y="1863"/>
                    <a:pt x="914" y="1874"/>
                    <a:pt x="970" y="1874"/>
                  </a:cubicBezTo>
                  <a:cubicBezTo>
                    <a:pt x="1009" y="1874"/>
                    <a:pt x="1049" y="1868"/>
                    <a:pt x="1096" y="1859"/>
                  </a:cubicBezTo>
                  <a:cubicBezTo>
                    <a:pt x="1142" y="1859"/>
                    <a:pt x="1165" y="1859"/>
                    <a:pt x="1210" y="1836"/>
                  </a:cubicBezTo>
                  <a:cubicBezTo>
                    <a:pt x="1256" y="1813"/>
                    <a:pt x="1324" y="1790"/>
                    <a:pt x="1393" y="1767"/>
                  </a:cubicBezTo>
                  <a:cubicBezTo>
                    <a:pt x="1416" y="1744"/>
                    <a:pt x="1416" y="1744"/>
                    <a:pt x="1439" y="1744"/>
                  </a:cubicBezTo>
                  <a:cubicBezTo>
                    <a:pt x="1439" y="1744"/>
                    <a:pt x="1439" y="1744"/>
                    <a:pt x="1439" y="1722"/>
                  </a:cubicBezTo>
                  <a:cubicBezTo>
                    <a:pt x="1507" y="1699"/>
                    <a:pt x="1553" y="1653"/>
                    <a:pt x="1621" y="1608"/>
                  </a:cubicBezTo>
                  <a:cubicBezTo>
                    <a:pt x="1621" y="1585"/>
                    <a:pt x="1644" y="1585"/>
                    <a:pt x="1644" y="1585"/>
                  </a:cubicBezTo>
                  <a:cubicBezTo>
                    <a:pt x="1644" y="1562"/>
                    <a:pt x="1644" y="1562"/>
                    <a:pt x="1667" y="1562"/>
                  </a:cubicBezTo>
                  <a:cubicBezTo>
                    <a:pt x="1712" y="1516"/>
                    <a:pt x="1758" y="1448"/>
                    <a:pt x="1781" y="1402"/>
                  </a:cubicBezTo>
                  <a:cubicBezTo>
                    <a:pt x="1804" y="1379"/>
                    <a:pt x="1827" y="1356"/>
                    <a:pt x="1827" y="1311"/>
                  </a:cubicBezTo>
                  <a:cubicBezTo>
                    <a:pt x="1849" y="1265"/>
                    <a:pt x="1895" y="1174"/>
                    <a:pt x="1918" y="1105"/>
                  </a:cubicBezTo>
                  <a:cubicBezTo>
                    <a:pt x="1941" y="1060"/>
                    <a:pt x="1941" y="991"/>
                    <a:pt x="1941" y="946"/>
                  </a:cubicBezTo>
                  <a:cubicBezTo>
                    <a:pt x="1941" y="900"/>
                    <a:pt x="1964" y="854"/>
                    <a:pt x="1964" y="809"/>
                  </a:cubicBezTo>
                  <a:cubicBezTo>
                    <a:pt x="1964" y="809"/>
                    <a:pt x="1964" y="786"/>
                    <a:pt x="1964" y="786"/>
                  </a:cubicBezTo>
                  <a:cubicBezTo>
                    <a:pt x="1964" y="717"/>
                    <a:pt x="1941" y="649"/>
                    <a:pt x="1941" y="558"/>
                  </a:cubicBezTo>
                  <a:cubicBezTo>
                    <a:pt x="1918" y="466"/>
                    <a:pt x="1872" y="375"/>
                    <a:pt x="1804" y="306"/>
                  </a:cubicBezTo>
                  <a:cubicBezTo>
                    <a:pt x="1735" y="215"/>
                    <a:pt x="1667" y="147"/>
                    <a:pt x="1576" y="101"/>
                  </a:cubicBezTo>
                  <a:cubicBezTo>
                    <a:pt x="1484" y="55"/>
                    <a:pt x="1393" y="33"/>
                    <a:pt x="1302" y="10"/>
                  </a:cubicBezTo>
                  <a:cubicBezTo>
                    <a:pt x="1268" y="3"/>
                    <a:pt x="1237" y="0"/>
                    <a:pt x="12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7" name="Google Shape;1407;p42"/>
            <p:cNvSpPr/>
            <p:nvPr/>
          </p:nvSpPr>
          <p:spPr>
            <a:xfrm>
              <a:off x="1181375" y="3800650"/>
              <a:ext cx="47375" cy="53000"/>
            </a:xfrm>
            <a:custGeom>
              <a:rect b="b" l="l" r="r" t="t"/>
              <a:pathLst>
                <a:path extrusionOk="0" h="2120" w="1895">
                  <a:moveTo>
                    <a:pt x="1035" y="1"/>
                  </a:moveTo>
                  <a:cubicBezTo>
                    <a:pt x="993" y="1"/>
                    <a:pt x="951" y="6"/>
                    <a:pt x="913" y="16"/>
                  </a:cubicBezTo>
                  <a:cubicBezTo>
                    <a:pt x="799" y="16"/>
                    <a:pt x="708" y="61"/>
                    <a:pt x="639" y="107"/>
                  </a:cubicBezTo>
                  <a:cubicBezTo>
                    <a:pt x="571" y="153"/>
                    <a:pt x="525" y="198"/>
                    <a:pt x="480" y="221"/>
                  </a:cubicBezTo>
                  <a:cubicBezTo>
                    <a:pt x="388" y="312"/>
                    <a:pt x="320" y="426"/>
                    <a:pt x="274" y="563"/>
                  </a:cubicBezTo>
                  <a:cubicBezTo>
                    <a:pt x="274" y="563"/>
                    <a:pt x="251" y="563"/>
                    <a:pt x="251" y="586"/>
                  </a:cubicBezTo>
                  <a:lnTo>
                    <a:pt x="228" y="586"/>
                  </a:lnTo>
                  <a:cubicBezTo>
                    <a:pt x="228" y="609"/>
                    <a:pt x="137" y="723"/>
                    <a:pt x="114" y="746"/>
                  </a:cubicBezTo>
                  <a:cubicBezTo>
                    <a:pt x="114" y="746"/>
                    <a:pt x="114" y="769"/>
                    <a:pt x="114" y="769"/>
                  </a:cubicBezTo>
                  <a:cubicBezTo>
                    <a:pt x="69" y="837"/>
                    <a:pt x="46" y="883"/>
                    <a:pt x="23" y="951"/>
                  </a:cubicBezTo>
                  <a:cubicBezTo>
                    <a:pt x="23" y="974"/>
                    <a:pt x="23" y="974"/>
                    <a:pt x="23" y="974"/>
                  </a:cubicBezTo>
                  <a:cubicBezTo>
                    <a:pt x="23" y="1020"/>
                    <a:pt x="0" y="1134"/>
                    <a:pt x="0" y="1180"/>
                  </a:cubicBezTo>
                  <a:cubicBezTo>
                    <a:pt x="0" y="1180"/>
                    <a:pt x="0" y="1202"/>
                    <a:pt x="0" y="1202"/>
                  </a:cubicBezTo>
                  <a:cubicBezTo>
                    <a:pt x="0" y="1202"/>
                    <a:pt x="0" y="1202"/>
                    <a:pt x="0" y="1225"/>
                  </a:cubicBezTo>
                  <a:cubicBezTo>
                    <a:pt x="0" y="1248"/>
                    <a:pt x="23" y="1385"/>
                    <a:pt x="23" y="1431"/>
                  </a:cubicBezTo>
                  <a:cubicBezTo>
                    <a:pt x="23" y="1431"/>
                    <a:pt x="23" y="1431"/>
                    <a:pt x="23" y="1454"/>
                  </a:cubicBezTo>
                  <a:cubicBezTo>
                    <a:pt x="46" y="1522"/>
                    <a:pt x="92" y="1591"/>
                    <a:pt x="114" y="1636"/>
                  </a:cubicBezTo>
                  <a:cubicBezTo>
                    <a:pt x="114" y="1659"/>
                    <a:pt x="137" y="1682"/>
                    <a:pt x="137" y="1682"/>
                  </a:cubicBezTo>
                  <a:cubicBezTo>
                    <a:pt x="183" y="1727"/>
                    <a:pt x="228" y="1819"/>
                    <a:pt x="297" y="1864"/>
                  </a:cubicBezTo>
                  <a:cubicBezTo>
                    <a:pt x="320" y="1910"/>
                    <a:pt x="411" y="1979"/>
                    <a:pt x="457" y="2001"/>
                  </a:cubicBezTo>
                  <a:lnTo>
                    <a:pt x="480" y="2001"/>
                  </a:lnTo>
                  <a:cubicBezTo>
                    <a:pt x="639" y="2093"/>
                    <a:pt x="708" y="2115"/>
                    <a:pt x="890" y="2115"/>
                  </a:cubicBezTo>
                  <a:cubicBezTo>
                    <a:pt x="915" y="2119"/>
                    <a:pt x="939" y="2120"/>
                    <a:pt x="963" y="2120"/>
                  </a:cubicBezTo>
                  <a:cubicBezTo>
                    <a:pt x="1115" y="2120"/>
                    <a:pt x="1251" y="2061"/>
                    <a:pt x="1370" y="2001"/>
                  </a:cubicBezTo>
                  <a:lnTo>
                    <a:pt x="1393" y="2001"/>
                  </a:lnTo>
                  <a:cubicBezTo>
                    <a:pt x="1461" y="1956"/>
                    <a:pt x="1507" y="1910"/>
                    <a:pt x="1575" y="1864"/>
                  </a:cubicBezTo>
                  <a:cubicBezTo>
                    <a:pt x="1598" y="1819"/>
                    <a:pt x="1644" y="1796"/>
                    <a:pt x="1666" y="1750"/>
                  </a:cubicBezTo>
                  <a:cubicBezTo>
                    <a:pt x="1689" y="1705"/>
                    <a:pt x="1735" y="1659"/>
                    <a:pt x="1758" y="1613"/>
                  </a:cubicBezTo>
                  <a:cubicBezTo>
                    <a:pt x="1803" y="1545"/>
                    <a:pt x="1826" y="1476"/>
                    <a:pt x="1849" y="1385"/>
                  </a:cubicBezTo>
                  <a:cubicBezTo>
                    <a:pt x="1849" y="1385"/>
                    <a:pt x="1849" y="1362"/>
                    <a:pt x="1849" y="1362"/>
                  </a:cubicBezTo>
                  <a:cubicBezTo>
                    <a:pt x="1872" y="1294"/>
                    <a:pt x="1872" y="1202"/>
                    <a:pt x="1895" y="1134"/>
                  </a:cubicBezTo>
                  <a:cubicBezTo>
                    <a:pt x="1895" y="1111"/>
                    <a:pt x="1895" y="1088"/>
                    <a:pt x="1895" y="1066"/>
                  </a:cubicBezTo>
                  <a:cubicBezTo>
                    <a:pt x="1872" y="951"/>
                    <a:pt x="1872" y="837"/>
                    <a:pt x="1826" y="723"/>
                  </a:cubicBezTo>
                  <a:cubicBezTo>
                    <a:pt x="1781" y="609"/>
                    <a:pt x="1735" y="495"/>
                    <a:pt x="1666" y="381"/>
                  </a:cubicBezTo>
                  <a:cubicBezTo>
                    <a:pt x="1621" y="289"/>
                    <a:pt x="1552" y="221"/>
                    <a:pt x="1484" y="175"/>
                  </a:cubicBezTo>
                  <a:cubicBezTo>
                    <a:pt x="1393" y="107"/>
                    <a:pt x="1324" y="61"/>
                    <a:pt x="1210" y="38"/>
                  </a:cubicBezTo>
                  <a:cubicBezTo>
                    <a:pt x="1156" y="12"/>
                    <a:pt x="1095" y="1"/>
                    <a:pt x="10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8" name="Google Shape;1408;p42"/>
            <p:cNvSpPr/>
            <p:nvPr/>
          </p:nvSpPr>
          <p:spPr>
            <a:xfrm>
              <a:off x="1273250" y="3659075"/>
              <a:ext cx="48525" cy="51250"/>
            </a:xfrm>
            <a:custGeom>
              <a:rect b="b" l="l" r="r" t="t"/>
              <a:pathLst>
                <a:path extrusionOk="0" h="2050" w="1941">
                  <a:moveTo>
                    <a:pt x="1144" y="1"/>
                  </a:moveTo>
                  <a:cubicBezTo>
                    <a:pt x="1096" y="1"/>
                    <a:pt x="1050" y="6"/>
                    <a:pt x="1004" y="18"/>
                  </a:cubicBezTo>
                  <a:cubicBezTo>
                    <a:pt x="890" y="18"/>
                    <a:pt x="799" y="41"/>
                    <a:pt x="708" y="86"/>
                  </a:cubicBezTo>
                  <a:cubicBezTo>
                    <a:pt x="662" y="132"/>
                    <a:pt x="616" y="178"/>
                    <a:pt x="548" y="223"/>
                  </a:cubicBezTo>
                  <a:cubicBezTo>
                    <a:pt x="457" y="315"/>
                    <a:pt x="411" y="406"/>
                    <a:pt x="365" y="520"/>
                  </a:cubicBezTo>
                  <a:cubicBezTo>
                    <a:pt x="274" y="589"/>
                    <a:pt x="183" y="680"/>
                    <a:pt x="114" y="794"/>
                  </a:cubicBezTo>
                  <a:cubicBezTo>
                    <a:pt x="91" y="840"/>
                    <a:pt x="69" y="908"/>
                    <a:pt x="46" y="977"/>
                  </a:cubicBezTo>
                  <a:cubicBezTo>
                    <a:pt x="0" y="1114"/>
                    <a:pt x="0" y="1250"/>
                    <a:pt x="46" y="1365"/>
                  </a:cubicBezTo>
                  <a:cubicBezTo>
                    <a:pt x="46" y="1387"/>
                    <a:pt x="46" y="1387"/>
                    <a:pt x="46" y="1387"/>
                  </a:cubicBezTo>
                  <a:cubicBezTo>
                    <a:pt x="46" y="1433"/>
                    <a:pt x="91" y="1479"/>
                    <a:pt x="91" y="1502"/>
                  </a:cubicBezTo>
                  <a:cubicBezTo>
                    <a:pt x="91" y="1502"/>
                    <a:pt x="114" y="1570"/>
                    <a:pt x="137" y="1593"/>
                  </a:cubicBezTo>
                  <a:cubicBezTo>
                    <a:pt x="160" y="1661"/>
                    <a:pt x="206" y="1707"/>
                    <a:pt x="274" y="1775"/>
                  </a:cubicBezTo>
                  <a:cubicBezTo>
                    <a:pt x="274" y="1798"/>
                    <a:pt x="274" y="1798"/>
                    <a:pt x="274" y="1798"/>
                  </a:cubicBezTo>
                  <a:cubicBezTo>
                    <a:pt x="320" y="1821"/>
                    <a:pt x="411" y="1890"/>
                    <a:pt x="434" y="1912"/>
                  </a:cubicBezTo>
                  <a:cubicBezTo>
                    <a:pt x="457" y="1912"/>
                    <a:pt x="457" y="1935"/>
                    <a:pt x="479" y="1935"/>
                  </a:cubicBezTo>
                  <a:cubicBezTo>
                    <a:pt x="525" y="1958"/>
                    <a:pt x="616" y="2004"/>
                    <a:pt x="685" y="2027"/>
                  </a:cubicBezTo>
                  <a:lnTo>
                    <a:pt x="708" y="2027"/>
                  </a:lnTo>
                  <a:cubicBezTo>
                    <a:pt x="776" y="2027"/>
                    <a:pt x="845" y="2049"/>
                    <a:pt x="913" y="2049"/>
                  </a:cubicBezTo>
                  <a:lnTo>
                    <a:pt x="959" y="2049"/>
                  </a:lnTo>
                  <a:cubicBezTo>
                    <a:pt x="1050" y="2049"/>
                    <a:pt x="1119" y="2049"/>
                    <a:pt x="1210" y="2027"/>
                  </a:cubicBezTo>
                  <a:cubicBezTo>
                    <a:pt x="1233" y="2027"/>
                    <a:pt x="1233" y="2004"/>
                    <a:pt x="1255" y="2004"/>
                  </a:cubicBezTo>
                  <a:cubicBezTo>
                    <a:pt x="1301" y="1981"/>
                    <a:pt x="1370" y="1958"/>
                    <a:pt x="1438" y="1935"/>
                  </a:cubicBezTo>
                  <a:cubicBezTo>
                    <a:pt x="1438" y="1912"/>
                    <a:pt x="1461" y="1912"/>
                    <a:pt x="1461" y="1912"/>
                  </a:cubicBezTo>
                  <a:cubicBezTo>
                    <a:pt x="1621" y="1821"/>
                    <a:pt x="1689" y="1730"/>
                    <a:pt x="1780" y="1593"/>
                  </a:cubicBezTo>
                  <a:cubicBezTo>
                    <a:pt x="1803" y="1570"/>
                    <a:pt x="1803" y="1570"/>
                    <a:pt x="1826" y="1547"/>
                  </a:cubicBezTo>
                  <a:cubicBezTo>
                    <a:pt x="1849" y="1479"/>
                    <a:pt x="1872" y="1410"/>
                    <a:pt x="1895" y="1342"/>
                  </a:cubicBezTo>
                  <a:cubicBezTo>
                    <a:pt x="1895" y="1342"/>
                    <a:pt x="1917" y="1319"/>
                    <a:pt x="1917" y="1319"/>
                  </a:cubicBezTo>
                  <a:cubicBezTo>
                    <a:pt x="1917" y="1296"/>
                    <a:pt x="1917" y="1296"/>
                    <a:pt x="1917" y="1296"/>
                  </a:cubicBezTo>
                  <a:cubicBezTo>
                    <a:pt x="1940" y="1205"/>
                    <a:pt x="1940" y="1136"/>
                    <a:pt x="1940" y="1068"/>
                  </a:cubicBezTo>
                  <a:cubicBezTo>
                    <a:pt x="1940" y="1045"/>
                    <a:pt x="1940" y="1022"/>
                    <a:pt x="1940" y="999"/>
                  </a:cubicBezTo>
                  <a:cubicBezTo>
                    <a:pt x="1940" y="931"/>
                    <a:pt x="1917" y="840"/>
                    <a:pt x="1917" y="771"/>
                  </a:cubicBezTo>
                  <a:cubicBezTo>
                    <a:pt x="1917" y="771"/>
                    <a:pt x="1917" y="748"/>
                    <a:pt x="1917" y="748"/>
                  </a:cubicBezTo>
                  <a:cubicBezTo>
                    <a:pt x="1895" y="725"/>
                    <a:pt x="1895" y="703"/>
                    <a:pt x="1895" y="680"/>
                  </a:cubicBezTo>
                  <a:cubicBezTo>
                    <a:pt x="1849" y="566"/>
                    <a:pt x="1803" y="452"/>
                    <a:pt x="1758" y="360"/>
                  </a:cubicBezTo>
                  <a:cubicBezTo>
                    <a:pt x="1712" y="292"/>
                    <a:pt x="1644" y="201"/>
                    <a:pt x="1552" y="155"/>
                  </a:cubicBezTo>
                  <a:cubicBezTo>
                    <a:pt x="1484" y="86"/>
                    <a:pt x="1392" y="41"/>
                    <a:pt x="1301" y="18"/>
                  </a:cubicBezTo>
                  <a:cubicBezTo>
                    <a:pt x="1244" y="6"/>
                    <a:pt x="1193" y="1"/>
                    <a:pt x="11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9" name="Google Shape;1409;p42"/>
            <p:cNvSpPr/>
            <p:nvPr/>
          </p:nvSpPr>
          <p:spPr>
            <a:xfrm>
              <a:off x="1284650" y="3505575"/>
              <a:ext cx="45100" cy="53250"/>
            </a:xfrm>
            <a:custGeom>
              <a:rect b="b" l="l" r="r" t="t"/>
              <a:pathLst>
                <a:path extrusionOk="0" h="2130" w="1804">
                  <a:moveTo>
                    <a:pt x="720" y="1"/>
                  </a:moveTo>
                  <a:cubicBezTo>
                    <a:pt x="668" y="1"/>
                    <a:pt x="617" y="7"/>
                    <a:pt x="571" y="18"/>
                  </a:cubicBezTo>
                  <a:cubicBezTo>
                    <a:pt x="457" y="41"/>
                    <a:pt x="389" y="86"/>
                    <a:pt x="297" y="155"/>
                  </a:cubicBezTo>
                  <a:cubicBezTo>
                    <a:pt x="229" y="201"/>
                    <a:pt x="160" y="292"/>
                    <a:pt x="115" y="360"/>
                  </a:cubicBezTo>
                  <a:lnTo>
                    <a:pt x="23" y="543"/>
                  </a:lnTo>
                  <a:cubicBezTo>
                    <a:pt x="1" y="680"/>
                    <a:pt x="1" y="817"/>
                    <a:pt x="23" y="954"/>
                  </a:cubicBezTo>
                  <a:lnTo>
                    <a:pt x="115" y="1136"/>
                  </a:lnTo>
                  <a:cubicBezTo>
                    <a:pt x="138" y="1182"/>
                    <a:pt x="183" y="1228"/>
                    <a:pt x="206" y="1273"/>
                  </a:cubicBezTo>
                  <a:cubicBezTo>
                    <a:pt x="229" y="1319"/>
                    <a:pt x="229" y="1387"/>
                    <a:pt x="229" y="1433"/>
                  </a:cubicBezTo>
                  <a:cubicBezTo>
                    <a:pt x="229" y="1456"/>
                    <a:pt x="252" y="1456"/>
                    <a:pt x="252" y="1479"/>
                  </a:cubicBezTo>
                  <a:cubicBezTo>
                    <a:pt x="252" y="1479"/>
                    <a:pt x="252" y="1479"/>
                    <a:pt x="252" y="1502"/>
                  </a:cubicBezTo>
                  <a:cubicBezTo>
                    <a:pt x="275" y="1547"/>
                    <a:pt x="297" y="1616"/>
                    <a:pt x="343" y="1684"/>
                  </a:cubicBezTo>
                  <a:cubicBezTo>
                    <a:pt x="343" y="1684"/>
                    <a:pt x="343" y="1707"/>
                    <a:pt x="343" y="1707"/>
                  </a:cubicBezTo>
                  <a:cubicBezTo>
                    <a:pt x="366" y="1753"/>
                    <a:pt x="411" y="1775"/>
                    <a:pt x="411" y="1798"/>
                  </a:cubicBezTo>
                  <a:cubicBezTo>
                    <a:pt x="457" y="1844"/>
                    <a:pt x="480" y="1867"/>
                    <a:pt x="503" y="1890"/>
                  </a:cubicBezTo>
                  <a:cubicBezTo>
                    <a:pt x="594" y="2004"/>
                    <a:pt x="708" y="2049"/>
                    <a:pt x="822" y="2095"/>
                  </a:cubicBezTo>
                  <a:cubicBezTo>
                    <a:pt x="891" y="2118"/>
                    <a:pt x="959" y="2129"/>
                    <a:pt x="1028" y="2129"/>
                  </a:cubicBezTo>
                  <a:cubicBezTo>
                    <a:pt x="1096" y="2129"/>
                    <a:pt x="1165" y="2118"/>
                    <a:pt x="1233" y="2095"/>
                  </a:cubicBezTo>
                  <a:cubicBezTo>
                    <a:pt x="1370" y="2049"/>
                    <a:pt x="1484" y="2004"/>
                    <a:pt x="1576" y="1890"/>
                  </a:cubicBezTo>
                  <a:cubicBezTo>
                    <a:pt x="1667" y="1798"/>
                    <a:pt x="1735" y="1684"/>
                    <a:pt x="1758" y="1570"/>
                  </a:cubicBezTo>
                  <a:cubicBezTo>
                    <a:pt x="1781" y="1433"/>
                    <a:pt x="1804" y="1319"/>
                    <a:pt x="1804" y="1182"/>
                  </a:cubicBezTo>
                  <a:cubicBezTo>
                    <a:pt x="1781" y="1091"/>
                    <a:pt x="1781" y="999"/>
                    <a:pt x="1758" y="908"/>
                  </a:cubicBezTo>
                  <a:cubicBezTo>
                    <a:pt x="1735" y="817"/>
                    <a:pt x="1690" y="725"/>
                    <a:pt x="1644" y="634"/>
                  </a:cubicBezTo>
                  <a:cubicBezTo>
                    <a:pt x="1644" y="611"/>
                    <a:pt x="1621" y="589"/>
                    <a:pt x="1598" y="566"/>
                  </a:cubicBezTo>
                  <a:cubicBezTo>
                    <a:pt x="1553" y="474"/>
                    <a:pt x="1507" y="406"/>
                    <a:pt x="1439" y="337"/>
                  </a:cubicBezTo>
                  <a:cubicBezTo>
                    <a:pt x="1416" y="315"/>
                    <a:pt x="1393" y="292"/>
                    <a:pt x="1370" y="269"/>
                  </a:cubicBezTo>
                  <a:cubicBezTo>
                    <a:pt x="1302" y="201"/>
                    <a:pt x="1233" y="155"/>
                    <a:pt x="1142" y="86"/>
                  </a:cubicBezTo>
                  <a:cubicBezTo>
                    <a:pt x="1073" y="41"/>
                    <a:pt x="959" y="18"/>
                    <a:pt x="868" y="18"/>
                  </a:cubicBezTo>
                  <a:cubicBezTo>
                    <a:pt x="822" y="7"/>
                    <a:pt x="771" y="1"/>
                    <a:pt x="7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0" name="Google Shape;1410;p42"/>
            <p:cNvSpPr/>
            <p:nvPr/>
          </p:nvSpPr>
          <p:spPr>
            <a:xfrm>
              <a:off x="1249850" y="3394925"/>
              <a:ext cx="600" cy="975"/>
            </a:xfrm>
            <a:custGeom>
              <a:rect b="b" l="l" r="r" t="t"/>
              <a:pathLst>
                <a:path extrusionOk="0" h="39" w="24">
                  <a:moveTo>
                    <a:pt x="2" y="1"/>
                  </a:moveTo>
                  <a:cubicBezTo>
                    <a:pt x="0" y="1"/>
                    <a:pt x="0" y="6"/>
                    <a:pt x="0" y="16"/>
                  </a:cubicBezTo>
                  <a:cubicBezTo>
                    <a:pt x="0" y="16"/>
                    <a:pt x="0" y="16"/>
                    <a:pt x="23" y="39"/>
                  </a:cubicBezTo>
                  <a:cubicBezTo>
                    <a:pt x="10" y="12"/>
                    <a:pt x="4" y="1"/>
                    <a:pt x="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1" name="Google Shape;1411;p42"/>
            <p:cNvSpPr/>
            <p:nvPr/>
          </p:nvSpPr>
          <p:spPr>
            <a:xfrm>
              <a:off x="1203050" y="3383325"/>
              <a:ext cx="49675" cy="42825"/>
            </a:xfrm>
            <a:custGeom>
              <a:rect b="b" l="l" r="r" t="t"/>
              <a:pathLst>
                <a:path extrusionOk="0" h="1713" w="1987">
                  <a:moveTo>
                    <a:pt x="754" y="0"/>
                  </a:moveTo>
                  <a:cubicBezTo>
                    <a:pt x="640" y="0"/>
                    <a:pt x="548" y="23"/>
                    <a:pt x="457" y="69"/>
                  </a:cubicBezTo>
                  <a:cubicBezTo>
                    <a:pt x="366" y="92"/>
                    <a:pt x="274" y="137"/>
                    <a:pt x="206" y="229"/>
                  </a:cubicBezTo>
                  <a:cubicBezTo>
                    <a:pt x="138" y="297"/>
                    <a:pt x="92" y="366"/>
                    <a:pt x="69" y="457"/>
                  </a:cubicBezTo>
                  <a:cubicBezTo>
                    <a:pt x="23" y="548"/>
                    <a:pt x="1" y="662"/>
                    <a:pt x="1" y="754"/>
                  </a:cubicBezTo>
                  <a:cubicBezTo>
                    <a:pt x="1" y="822"/>
                    <a:pt x="23" y="891"/>
                    <a:pt x="23" y="959"/>
                  </a:cubicBezTo>
                  <a:cubicBezTo>
                    <a:pt x="46" y="1096"/>
                    <a:pt x="115" y="1210"/>
                    <a:pt x="206" y="1302"/>
                  </a:cubicBezTo>
                  <a:cubicBezTo>
                    <a:pt x="274" y="1324"/>
                    <a:pt x="320" y="1370"/>
                    <a:pt x="366" y="1416"/>
                  </a:cubicBezTo>
                  <a:cubicBezTo>
                    <a:pt x="434" y="1438"/>
                    <a:pt x="503" y="1484"/>
                    <a:pt x="571" y="1484"/>
                  </a:cubicBezTo>
                  <a:cubicBezTo>
                    <a:pt x="594" y="1507"/>
                    <a:pt x="617" y="1507"/>
                    <a:pt x="640" y="1507"/>
                  </a:cubicBezTo>
                  <a:cubicBezTo>
                    <a:pt x="663" y="1530"/>
                    <a:pt x="708" y="1575"/>
                    <a:pt x="731" y="1598"/>
                  </a:cubicBezTo>
                  <a:cubicBezTo>
                    <a:pt x="777" y="1621"/>
                    <a:pt x="799" y="1621"/>
                    <a:pt x="845" y="1644"/>
                  </a:cubicBezTo>
                  <a:cubicBezTo>
                    <a:pt x="982" y="1690"/>
                    <a:pt x="982" y="1690"/>
                    <a:pt x="1165" y="1712"/>
                  </a:cubicBezTo>
                  <a:cubicBezTo>
                    <a:pt x="1233" y="1712"/>
                    <a:pt x="1302" y="1690"/>
                    <a:pt x="1370" y="1690"/>
                  </a:cubicBezTo>
                  <a:cubicBezTo>
                    <a:pt x="1461" y="1667"/>
                    <a:pt x="1530" y="1644"/>
                    <a:pt x="1576" y="1598"/>
                  </a:cubicBezTo>
                  <a:lnTo>
                    <a:pt x="1598" y="1598"/>
                  </a:lnTo>
                  <a:cubicBezTo>
                    <a:pt x="1644" y="1553"/>
                    <a:pt x="1690" y="1507"/>
                    <a:pt x="1758" y="1484"/>
                  </a:cubicBezTo>
                  <a:cubicBezTo>
                    <a:pt x="1758" y="1461"/>
                    <a:pt x="1758" y="1461"/>
                    <a:pt x="1758" y="1461"/>
                  </a:cubicBezTo>
                  <a:cubicBezTo>
                    <a:pt x="1804" y="1416"/>
                    <a:pt x="1849" y="1370"/>
                    <a:pt x="1895" y="1302"/>
                  </a:cubicBezTo>
                  <a:cubicBezTo>
                    <a:pt x="1918" y="1233"/>
                    <a:pt x="1941" y="1165"/>
                    <a:pt x="1964" y="1119"/>
                  </a:cubicBezTo>
                  <a:cubicBezTo>
                    <a:pt x="1964" y="1119"/>
                    <a:pt x="1964" y="1119"/>
                    <a:pt x="1964" y="1096"/>
                  </a:cubicBezTo>
                  <a:cubicBezTo>
                    <a:pt x="1986" y="1028"/>
                    <a:pt x="1986" y="982"/>
                    <a:pt x="1986" y="913"/>
                  </a:cubicBezTo>
                  <a:cubicBezTo>
                    <a:pt x="1986" y="891"/>
                    <a:pt x="1986" y="891"/>
                    <a:pt x="1986" y="891"/>
                  </a:cubicBezTo>
                  <a:cubicBezTo>
                    <a:pt x="1986" y="868"/>
                    <a:pt x="1986" y="822"/>
                    <a:pt x="1986" y="799"/>
                  </a:cubicBezTo>
                  <a:cubicBezTo>
                    <a:pt x="1986" y="754"/>
                    <a:pt x="1964" y="708"/>
                    <a:pt x="1964" y="685"/>
                  </a:cubicBezTo>
                  <a:cubicBezTo>
                    <a:pt x="1964" y="640"/>
                    <a:pt x="1895" y="503"/>
                    <a:pt x="1872" y="480"/>
                  </a:cubicBezTo>
                  <a:cubicBezTo>
                    <a:pt x="1849" y="411"/>
                    <a:pt x="1804" y="366"/>
                    <a:pt x="1758" y="320"/>
                  </a:cubicBezTo>
                  <a:cubicBezTo>
                    <a:pt x="1667" y="229"/>
                    <a:pt x="1507" y="137"/>
                    <a:pt x="1370" y="115"/>
                  </a:cubicBezTo>
                  <a:cubicBezTo>
                    <a:pt x="1302" y="92"/>
                    <a:pt x="1233" y="69"/>
                    <a:pt x="1165" y="69"/>
                  </a:cubicBezTo>
                  <a:cubicBezTo>
                    <a:pt x="1119" y="69"/>
                    <a:pt x="1096" y="46"/>
                    <a:pt x="1051" y="46"/>
                  </a:cubicBezTo>
                  <a:cubicBezTo>
                    <a:pt x="959" y="23"/>
                    <a:pt x="845" y="0"/>
                    <a:pt x="7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2" name="Google Shape;1412;p42"/>
            <p:cNvSpPr/>
            <p:nvPr/>
          </p:nvSpPr>
          <p:spPr>
            <a:xfrm>
              <a:off x="1083225" y="3300150"/>
              <a:ext cx="43950" cy="42550"/>
            </a:xfrm>
            <a:custGeom>
              <a:rect b="b" l="l" r="r" t="t"/>
              <a:pathLst>
                <a:path extrusionOk="0" h="1702" w="1758">
                  <a:moveTo>
                    <a:pt x="811" y="1"/>
                  </a:moveTo>
                  <a:cubicBezTo>
                    <a:pt x="759" y="1"/>
                    <a:pt x="708" y="6"/>
                    <a:pt x="662" y="18"/>
                  </a:cubicBezTo>
                  <a:cubicBezTo>
                    <a:pt x="548" y="18"/>
                    <a:pt x="457" y="41"/>
                    <a:pt x="365" y="109"/>
                  </a:cubicBezTo>
                  <a:cubicBezTo>
                    <a:pt x="274" y="155"/>
                    <a:pt x="206" y="223"/>
                    <a:pt x="160" y="292"/>
                  </a:cubicBezTo>
                  <a:cubicBezTo>
                    <a:pt x="92" y="360"/>
                    <a:pt x="46" y="452"/>
                    <a:pt x="23" y="566"/>
                  </a:cubicBezTo>
                  <a:cubicBezTo>
                    <a:pt x="23" y="611"/>
                    <a:pt x="0" y="680"/>
                    <a:pt x="0" y="748"/>
                  </a:cubicBezTo>
                  <a:cubicBezTo>
                    <a:pt x="0" y="885"/>
                    <a:pt x="23" y="1022"/>
                    <a:pt x="92" y="1136"/>
                  </a:cubicBezTo>
                  <a:cubicBezTo>
                    <a:pt x="137" y="1182"/>
                    <a:pt x="183" y="1250"/>
                    <a:pt x="229" y="1296"/>
                  </a:cubicBezTo>
                  <a:cubicBezTo>
                    <a:pt x="274" y="1342"/>
                    <a:pt x="343" y="1387"/>
                    <a:pt x="411" y="1433"/>
                  </a:cubicBezTo>
                  <a:cubicBezTo>
                    <a:pt x="457" y="1479"/>
                    <a:pt x="480" y="1501"/>
                    <a:pt x="548" y="1547"/>
                  </a:cubicBezTo>
                  <a:cubicBezTo>
                    <a:pt x="617" y="1616"/>
                    <a:pt x="708" y="1661"/>
                    <a:pt x="799" y="1684"/>
                  </a:cubicBezTo>
                  <a:cubicBezTo>
                    <a:pt x="845" y="1695"/>
                    <a:pt x="896" y="1701"/>
                    <a:pt x="948" y="1701"/>
                  </a:cubicBezTo>
                  <a:cubicBezTo>
                    <a:pt x="999" y="1701"/>
                    <a:pt x="1050" y="1695"/>
                    <a:pt x="1096" y="1684"/>
                  </a:cubicBezTo>
                  <a:cubicBezTo>
                    <a:pt x="1210" y="1684"/>
                    <a:pt x="1301" y="1661"/>
                    <a:pt x="1393" y="1593"/>
                  </a:cubicBezTo>
                  <a:cubicBezTo>
                    <a:pt x="1438" y="1570"/>
                    <a:pt x="1484" y="1524"/>
                    <a:pt x="1530" y="1479"/>
                  </a:cubicBezTo>
                  <a:cubicBezTo>
                    <a:pt x="1621" y="1387"/>
                    <a:pt x="1689" y="1273"/>
                    <a:pt x="1735" y="1136"/>
                  </a:cubicBezTo>
                  <a:cubicBezTo>
                    <a:pt x="1735" y="1091"/>
                    <a:pt x="1758" y="1022"/>
                    <a:pt x="1758" y="954"/>
                  </a:cubicBezTo>
                  <a:cubicBezTo>
                    <a:pt x="1758" y="817"/>
                    <a:pt x="1735" y="680"/>
                    <a:pt x="1667" y="566"/>
                  </a:cubicBezTo>
                  <a:cubicBezTo>
                    <a:pt x="1644" y="543"/>
                    <a:pt x="1644" y="543"/>
                    <a:pt x="1644" y="520"/>
                  </a:cubicBezTo>
                  <a:cubicBezTo>
                    <a:pt x="1598" y="452"/>
                    <a:pt x="1552" y="406"/>
                    <a:pt x="1484" y="337"/>
                  </a:cubicBezTo>
                  <a:cubicBezTo>
                    <a:pt x="1484" y="315"/>
                    <a:pt x="1461" y="292"/>
                    <a:pt x="1438" y="292"/>
                  </a:cubicBezTo>
                  <a:cubicBezTo>
                    <a:pt x="1393" y="246"/>
                    <a:pt x="1324" y="200"/>
                    <a:pt x="1278" y="155"/>
                  </a:cubicBezTo>
                  <a:lnTo>
                    <a:pt x="1256" y="155"/>
                  </a:lnTo>
                  <a:cubicBezTo>
                    <a:pt x="1233" y="132"/>
                    <a:pt x="1233" y="132"/>
                    <a:pt x="1210" y="132"/>
                  </a:cubicBezTo>
                  <a:cubicBezTo>
                    <a:pt x="1142" y="86"/>
                    <a:pt x="1073" y="63"/>
                    <a:pt x="1005" y="41"/>
                  </a:cubicBezTo>
                  <a:cubicBezTo>
                    <a:pt x="982" y="41"/>
                    <a:pt x="982" y="18"/>
                    <a:pt x="959" y="18"/>
                  </a:cubicBezTo>
                  <a:cubicBezTo>
                    <a:pt x="913" y="6"/>
                    <a:pt x="862" y="1"/>
                    <a:pt x="8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3" name="Google Shape;1413;p42"/>
            <p:cNvSpPr/>
            <p:nvPr/>
          </p:nvSpPr>
          <p:spPr>
            <a:xfrm>
              <a:off x="882925" y="3315425"/>
              <a:ext cx="46825" cy="48525"/>
            </a:xfrm>
            <a:custGeom>
              <a:rect b="b" l="l" r="r" t="t"/>
              <a:pathLst>
                <a:path extrusionOk="0" h="1941" w="1873">
                  <a:moveTo>
                    <a:pt x="914" y="0"/>
                  </a:moveTo>
                  <a:cubicBezTo>
                    <a:pt x="845" y="0"/>
                    <a:pt x="777" y="23"/>
                    <a:pt x="708" y="23"/>
                  </a:cubicBezTo>
                  <a:cubicBezTo>
                    <a:pt x="571" y="69"/>
                    <a:pt x="457" y="137"/>
                    <a:pt x="366" y="229"/>
                  </a:cubicBezTo>
                  <a:cubicBezTo>
                    <a:pt x="320" y="274"/>
                    <a:pt x="297" y="320"/>
                    <a:pt x="252" y="388"/>
                  </a:cubicBezTo>
                  <a:cubicBezTo>
                    <a:pt x="206" y="434"/>
                    <a:pt x="183" y="502"/>
                    <a:pt x="160" y="571"/>
                  </a:cubicBezTo>
                  <a:cubicBezTo>
                    <a:pt x="138" y="617"/>
                    <a:pt x="92" y="685"/>
                    <a:pt x="69" y="754"/>
                  </a:cubicBezTo>
                  <a:cubicBezTo>
                    <a:pt x="23" y="845"/>
                    <a:pt x="1" y="936"/>
                    <a:pt x="1" y="1027"/>
                  </a:cubicBezTo>
                  <a:cubicBezTo>
                    <a:pt x="1" y="1142"/>
                    <a:pt x="23" y="1233"/>
                    <a:pt x="69" y="1324"/>
                  </a:cubicBezTo>
                  <a:cubicBezTo>
                    <a:pt x="115" y="1415"/>
                    <a:pt x="160" y="1507"/>
                    <a:pt x="229" y="1575"/>
                  </a:cubicBezTo>
                  <a:cubicBezTo>
                    <a:pt x="252" y="1598"/>
                    <a:pt x="297" y="1621"/>
                    <a:pt x="320" y="1644"/>
                  </a:cubicBezTo>
                  <a:cubicBezTo>
                    <a:pt x="366" y="1712"/>
                    <a:pt x="389" y="1735"/>
                    <a:pt x="457" y="1781"/>
                  </a:cubicBezTo>
                  <a:cubicBezTo>
                    <a:pt x="526" y="1849"/>
                    <a:pt x="617" y="1895"/>
                    <a:pt x="708" y="1918"/>
                  </a:cubicBezTo>
                  <a:lnTo>
                    <a:pt x="731" y="1918"/>
                  </a:lnTo>
                  <a:cubicBezTo>
                    <a:pt x="799" y="1940"/>
                    <a:pt x="868" y="1940"/>
                    <a:pt x="936" y="1940"/>
                  </a:cubicBezTo>
                  <a:lnTo>
                    <a:pt x="959" y="1940"/>
                  </a:lnTo>
                  <a:cubicBezTo>
                    <a:pt x="1028" y="1940"/>
                    <a:pt x="1096" y="1940"/>
                    <a:pt x="1165" y="1918"/>
                  </a:cubicBezTo>
                  <a:lnTo>
                    <a:pt x="1188" y="1918"/>
                  </a:lnTo>
                  <a:lnTo>
                    <a:pt x="1370" y="1849"/>
                  </a:lnTo>
                  <a:cubicBezTo>
                    <a:pt x="1370" y="1826"/>
                    <a:pt x="1393" y="1826"/>
                    <a:pt x="1393" y="1826"/>
                  </a:cubicBezTo>
                  <a:cubicBezTo>
                    <a:pt x="1439" y="1781"/>
                    <a:pt x="1507" y="1735"/>
                    <a:pt x="1553" y="1712"/>
                  </a:cubicBezTo>
                  <a:cubicBezTo>
                    <a:pt x="1553" y="1712"/>
                    <a:pt x="1553" y="1712"/>
                    <a:pt x="1553" y="1689"/>
                  </a:cubicBezTo>
                  <a:lnTo>
                    <a:pt x="1576" y="1689"/>
                  </a:lnTo>
                  <a:cubicBezTo>
                    <a:pt x="1598" y="1667"/>
                    <a:pt x="1621" y="1621"/>
                    <a:pt x="1644" y="1598"/>
                  </a:cubicBezTo>
                  <a:cubicBezTo>
                    <a:pt x="1644" y="1575"/>
                    <a:pt x="1690" y="1552"/>
                    <a:pt x="1712" y="1507"/>
                  </a:cubicBezTo>
                  <a:cubicBezTo>
                    <a:pt x="1712" y="1507"/>
                    <a:pt x="1712" y="1484"/>
                    <a:pt x="1735" y="1484"/>
                  </a:cubicBezTo>
                  <a:cubicBezTo>
                    <a:pt x="1758" y="1393"/>
                    <a:pt x="1804" y="1324"/>
                    <a:pt x="1827" y="1256"/>
                  </a:cubicBezTo>
                  <a:cubicBezTo>
                    <a:pt x="1827" y="1233"/>
                    <a:pt x="1827" y="1210"/>
                    <a:pt x="1827" y="1210"/>
                  </a:cubicBezTo>
                  <a:cubicBezTo>
                    <a:pt x="1827" y="1187"/>
                    <a:pt x="1827" y="1187"/>
                    <a:pt x="1827" y="1164"/>
                  </a:cubicBezTo>
                  <a:cubicBezTo>
                    <a:pt x="1849" y="1096"/>
                    <a:pt x="1849" y="1027"/>
                    <a:pt x="1872" y="959"/>
                  </a:cubicBezTo>
                  <a:cubicBezTo>
                    <a:pt x="1849" y="890"/>
                    <a:pt x="1849" y="822"/>
                    <a:pt x="1849" y="754"/>
                  </a:cubicBezTo>
                  <a:cubicBezTo>
                    <a:pt x="1827" y="639"/>
                    <a:pt x="1781" y="571"/>
                    <a:pt x="1712" y="480"/>
                  </a:cubicBezTo>
                  <a:cubicBezTo>
                    <a:pt x="1667" y="434"/>
                    <a:pt x="1621" y="388"/>
                    <a:pt x="1576" y="343"/>
                  </a:cubicBezTo>
                  <a:cubicBezTo>
                    <a:pt x="1553" y="343"/>
                    <a:pt x="1530" y="343"/>
                    <a:pt x="1530" y="320"/>
                  </a:cubicBezTo>
                  <a:cubicBezTo>
                    <a:pt x="1507" y="297"/>
                    <a:pt x="1484" y="251"/>
                    <a:pt x="1439" y="229"/>
                  </a:cubicBezTo>
                  <a:cubicBezTo>
                    <a:pt x="1370" y="160"/>
                    <a:pt x="1302" y="92"/>
                    <a:pt x="1188" y="69"/>
                  </a:cubicBezTo>
                  <a:cubicBezTo>
                    <a:pt x="1119" y="23"/>
                    <a:pt x="1005" y="0"/>
                    <a:pt x="9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4" name="Google Shape;1414;p42"/>
            <p:cNvSpPr/>
            <p:nvPr/>
          </p:nvSpPr>
          <p:spPr>
            <a:xfrm>
              <a:off x="778500" y="3442100"/>
              <a:ext cx="41675" cy="44750"/>
            </a:xfrm>
            <a:custGeom>
              <a:rect b="b" l="l" r="r" t="t"/>
              <a:pathLst>
                <a:path extrusionOk="0" h="1790" w="1667">
                  <a:moveTo>
                    <a:pt x="845" y="0"/>
                  </a:moveTo>
                  <a:cubicBezTo>
                    <a:pt x="708" y="0"/>
                    <a:pt x="594" y="23"/>
                    <a:pt x="457" y="92"/>
                  </a:cubicBezTo>
                  <a:cubicBezTo>
                    <a:pt x="411" y="137"/>
                    <a:pt x="366" y="183"/>
                    <a:pt x="320" y="229"/>
                  </a:cubicBezTo>
                  <a:cubicBezTo>
                    <a:pt x="252" y="297"/>
                    <a:pt x="183" y="366"/>
                    <a:pt x="160" y="457"/>
                  </a:cubicBezTo>
                  <a:cubicBezTo>
                    <a:pt x="115" y="503"/>
                    <a:pt x="92" y="548"/>
                    <a:pt x="92" y="617"/>
                  </a:cubicBezTo>
                  <a:cubicBezTo>
                    <a:pt x="23" y="708"/>
                    <a:pt x="1" y="799"/>
                    <a:pt x="23" y="913"/>
                  </a:cubicBezTo>
                  <a:lnTo>
                    <a:pt x="46" y="1096"/>
                  </a:lnTo>
                  <a:cubicBezTo>
                    <a:pt x="69" y="1233"/>
                    <a:pt x="138" y="1347"/>
                    <a:pt x="229" y="1438"/>
                  </a:cubicBezTo>
                  <a:cubicBezTo>
                    <a:pt x="252" y="1461"/>
                    <a:pt x="274" y="1484"/>
                    <a:pt x="297" y="1484"/>
                  </a:cubicBezTo>
                  <a:cubicBezTo>
                    <a:pt x="320" y="1507"/>
                    <a:pt x="343" y="1530"/>
                    <a:pt x="343" y="1553"/>
                  </a:cubicBezTo>
                  <a:cubicBezTo>
                    <a:pt x="343" y="1553"/>
                    <a:pt x="366" y="1575"/>
                    <a:pt x="366" y="1575"/>
                  </a:cubicBezTo>
                  <a:cubicBezTo>
                    <a:pt x="411" y="1598"/>
                    <a:pt x="457" y="1644"/>
                    <a:pt x="503" y="1690"/>
                  </a:cubicBezTo>
                  <a:cubicBezTo>
                    <a:pt x="571" y="1712"/>
                    <a:pt x="640" y="1735"/>
                    <a:pt x="685" y="1758"/>
                  </a:cubicBezTo>
                  <a:cubicBezTo>
                    <a:pt x="754" y="1781"/>
                    <a:pt x="822" y="1781"/>
                    <a:pt x="891" y="1781"/>
                  </a:cubicBezTo>
                  <a:cubicBezTo>
                    <a:pt x="921" y="1787"/>
                    <a:pt x="950" y="1790"/>
                    <a:pt x="978" y="1790"/>
                  </a:cubicBezTo>
                  <a:cubicBezTo>
                    <a:pt x="1054" y="1790"/>
                    <a:pt x="1121" y="1769"/>
                    <a:pt x="1187" y="1735"/>
                  </a:cubicBezTo>
                  <a:cubicBezTo>
                    <a:pt x="1256" y="1712"/>
                    <a:pt x="1302" y="1667"/>
                    <a:pt x="1347" y="1621"/>
                  </a:cubicBezTo>
                  <a:cubicBezTo>
                    <a:pt x="1416" y="1598"/>
                    <a:pt x="1461" y="1553"/>
                    <a:pt x="1484" y="1484"/>
                  </a:cubicBezTo>
                  <a:cubicBezTo>
                    <a:pt x="1553" y="1438"/>
                    <a:pt x="1576" y="1393"/>
                    <a:pt x="1598" y="1324"/>
                  </a:cubicBezTo>
                  <a:cubicBezTo>
                    <a:pt x="1644" y="1233"/>
                    <a:pt x="1667" y="1142"/>
                    <a:pt x="1667" y="1028"/>
                  </a:cubicBezTo>
                  <a:cubicBezTo>
                    <a:pt x="1667" y="982"/>
                    <a:pt x="1644" y="936"/>
                    <a:pt x="1644" y="913"/>
                  </a:cubicBezTo>
                  <a:cubicBezTo>
                    <a:pt x="1644" y="868"/>
                    <a:pt x="1644" y="822"/>
                    <a:pt x="1621" y="777"/>
                  </a:cubicBezTo>
                  <a:cubicBezTo>
                    <a:pt x="1621" y="781"/>
                    <a:pt x="1621" y="783"/>
                    <a:pt x="1621" y="783"/>
                  </a:cubicBezTo>
                  <a:cubicBezTo>
                    <a:pt x="1620" y="783"/>
                    <a:pt x="1617" y="749"/>
                    <a:pt x="1598" y="731"/>
                  </a:cubicBezTo>
                  <a:cubicBezTo>
                    <a:pt x="1598" y="708"/>
                    <a:pt x="1598" y="685"/>
                    <a:pt x="1598" y="662"/>
                  </a:cubicBezTo>
                  <a:cubicBezTo>
                    <a:pt x="1598" y="548"/>
                    <a:pt x="1553" y="457"/>
                    <a:pt x="1507" y="366"/>
                  </a:cubicBezTo>
                  <a:cubicBezTo>
                    <a:pt x="1461" y="297"/>
                    <a:pt x="1393" y="206"/>
                    <a:pt x="1302" y="160"/>
                  </a:cubicBezTo>
                  <a:cubicBezTo>
                    <a:pt x="1233" y="92"/>
                    <a:pt x="1142" y="46"/>
                    <a:pt x="1051" y="23"/>
                  </a:cubicBezTo>
                  <a:cubicBezTo>
                    <a:pt x="982" y="23"/>
                    <a:pt x="914" y="0"/>
                    <a:pt x="8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5" name="Google Shape;1415;p42"/>
            <p:cNvSpPr/>
            <p:nvPr/>
          </p:nvSpPr>
          <p:spPr>
            <a:xfrm>
              <a:off x="703175" y="3628400"/>
              <a:ext cx="42825" cy="40825"/>
            </a:xfrm>
            <a:custGeom>
              <a:rect b="b" l="l" r="r" t="t"/>
              <a:pathLst>
                <a:path extrusionOk="0" h="1633" w="1713">
                  <a:moveTo>
                    <a:pt x="777" y="1"/>
                  </a:moveTo>
                  <a:cubicBezTo>
                    <a:pt x="708" y="1"/>
                    <a:pt x="640" y="12"/>
                    <a:pt x="571" y="35"/>
                  </a:cubicBezTo>
                  <a:cubicBezTo>
                    <a:pt x="526" y="58"/>
                    <a:pt x="457" y="81"/>
                    <a:pt x="411" y="104"/>
                  </a:cubicBezTo>
                  <a:cubicBezTo>
                    <a:pt x="297" y="172"/>
                    <a:pt x="206" y="263"/>
                    <a:pt x="138" y="378"/>
                  </a:cubicBezTo>
                  <a:cubicBezTo>
                    <a:pt x="115" y="378"/>
                    <a:pt x="115" y="378"/>
                    <a:pt x="115" y="400"/>
                  </a:cubicBezTo>
                  <a:cubicBezTo>
                    <a:pt x="92" y="446"/>
                    <a:pt x="69" y="515"/>
                    <a:pt x="46" y="583"/>
                  </a:cubicBezTo>
                  <a:cubicBezTo>
                    <a:pt x="1" y="743"/>
                    <a:pt x="1" y="857"/>
                    <a:pt x="46" y="1017"/>
                  </a:cubicBezTo>
                  <a:cubicBezTo>
                    <a:pt x="69" y="1085"/>
                    <a:pt x="92" y="1131"/>
                    <a:pt x="115" y="1199"/>
                  </a:cubicBezTo>
                  <a:cubicBezTo>
                    <a:pt x="115" y="1199"/>
                    <a:pt x="115" y="1222"/>
                    <a:pt x="138" y="1222"/>
                  </a:cubicBezTo>
                  <a:cubicBezTo>
                    <a:pt x="160" y="1268"/>
                    <a:pt x="206" y="1336"/>
                    <a:pt x="252" y="1382"/>
                  </a:cubicBezTo>
                  <a:lnTo>
                    <a:pt x="275" y="1382"/>
                  </a:lnTo>
                  <a:cubicBezTo>
                    <a:pt x="320" y="1428"/>
                    <a:pt x="366" y="1473"/>
                    <a:pt x="434" y="1519"/>
                  </a:cubicBezTo>
                  <a:cubicBezTo>
                    <a:pt x="503" y="1542"/>
                    <a:pt x="571" y="1587"/>
                    <a:pt x="640" y="1610"/>
                  </a:cubicBezTo>
                  <a:cubicBezTo>
                    <a:pt x="731" y="1633"/>
                    <a:pt x="800" y="1633"/>
                    <a:pt x="868" y="1633"/>
                  </a:cubicBezTo>
                  <a:cubicBezTo>
                    <a:pt x="959" y="1633"/>
                    <a:pt x="1028" y="1610"/>
                    <a:pt x="1096" y="1610"/>
                  </a:cubicBezTo>
                  <a:cubicBezTo>
                    <a:pt x="1165" y="1587"/>
                    <a:pt x="1233" y="1564"/>
                    <a:pt x="1302" y="1519"/>
                  </a:cubicBezTo>
                  <a:cubicBezTo>
                    <a:pt x="1347" y="1496"/>
                    <a:pt x="1416" y="1450"/>
                    <a:pt x="1461" y="1405"/>
                  </a:cubicBezTo>
                  <a:cubicBezTo>
                    <a:pt x="1481" y="1386"/>
                    <a:pt x="1532" y="1303"/>
                    <a:pt x="1534" y="1303"/>
                  </a:cubicBezTo>
                  <a:cubicBezTo>
                    <a:pt x="1535" y="1303"/>
                    <a:pt x="1534" y="1306"/>
                    <a:pt x="1530" y="1313"/>
                  </a:cubicBezTo>
                  <a:cubicBezTo>
                    <a:pt x="1530" y="1313"/>
                    <a:pt x="1553" y="1268"/>
                    <a:pt x="1576" y="1245"/>
                  </a:cubicBezTo>
                  <a:cubicBezTo>
                    <a:pt x="1576" y="1245"/>
                    <a:pt x="1576" y="1222"/>
                    <a:pt x="1576" y="1222"/>
                  </a:cubicBezTo>
                  <a:cubicBezTo>
                    <a:pt x="1621" y="1176"/>
                    <a:pt x="1644" y="1108"/>
                    <a:pt x="1667" y="1039"/>
                  </a:cubicBezTo>
                  <a:cubicBezTo>
                    <a:pt x="1690" y="925"/>
                    <a:pt x="1713" y="834"/>
                    <a:pt x="1690" y="720"/>
                  </a:cubicBezTo>
                  <a:cubicBezTo>
                    <a:pt x="1667" y="629"/>
                    <a:pt x="1644" y="537"/>
                    <a:pt x="1598" y="446"/>
                  </a:cubicBezTo>
                  <a:cubicBezTo>
                    <a:pt x="1553" y="355"/>
                    <a:pt x="1484" y="286"/>
                    <a:pt x="1393" y="241"/>
                  </a:cubicBezTo>
                  <a:cubicBezTo>
                    <a:pt x="1324" y="172"/>
                    <a:pt x="1256" y="149"/>
                    <a:pt x="1188" y="104"/>
                  </a:cubicBezTo>
                  <a:lnTo>
                    <a:pt x="1165" y="104"/>
                  </a:lnTo>
                  <a:cubicBezTo>
                    <a:pt x="1119" y="81"/>
                    <a:pt x="1051" y="58"/>
                    <a:pt x="982" y="35"/>
                  </a:cubicBezTo>
                  <a:cubicBezTo>
                    <a:pt x="914" y="12"/>
                    <a:pt x="845" y="1"/>
                    <a:pt x="77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6" name="Google Shape;1416;p42"/>
            <p:cNvSpPr/>
            <p:nvPr/>
          </p:nvSpPr>
          <p:spPr>
            <a:xfrm>
              <a:off x="749400" y="3799875"/>
              <a:ext cx="45675" cy="45125"/>
            </a:xfrm>
            <a:custGeom>
              <a:rect b="b" l="l" r="r" t="t"/>
              <a:pathLst>
                <a:path extrusionOk="0" h="1805" w="1827">
                  <a:moveTo>
                    <a:pt x="799" y="1"/>
                  </a:moveTo>
                  <a:cubicBezTo>
                    <a:pt x="731" y="1"/>
                    <a:pt x="662" y="1"/>
                    <a:pt x="594" y="24"/>
                  </a:cubicBezTo>
                  <a:cubicBezTo>
                    <a:pt x="457" y="47"/>
                    <a:pt x="343" y="115"/>
                    <a:pt x="252" y="206"/>
                  </a:cubicBezTo>
                  <a:lnTo>
                    <a:pt x="252" y="229"/>
                  </a:lnTo>
                  <a:cubicBezTo>
                    <a:pt x="206" y="275"/>
                    <a:pt x="160" y="343"/>
                    <a:pt x="137" y="366"/>
                  </a:cubicBezTo>
                  <a:cubicBezTo>
                    <a:pt x="115" y="389"/>
                    <a:pt x="115" y="389"/>
                    <a:pt x="115" y="389"/>
                  </a:cubicBezTo>
                  <a:cubicBezTo>
                    <a:pt x="92" y="457"/>
                    <a:pt x="46" y="526"/>
                    <a:pt x="23" y="594"/>
                  </a:cubicBezTo>
                  <a:cubicBezTo>
                    <a:pt x="23" y="594"/>
                    <a:pt x="23" y="617"/>
                    <a:pt x="23" y="617"/>
                  </a:cubicBezTo>
                  <a:cubicBezTo>
                    <a:pt x="23" y="640"/>
                    <a:pt x="23" y="709"/>
                    <a:pt x="0" y="731"/>
                  </a:cubicBezTo>
                  <a:cubicBezTo>
                    <a:pt x="0" y="731"/>
                    <a:pt x="0" y="800"/>
                    <a:pt x="0" y="823"/>
                  </a:cubicBezTo>
                  <a:cubicBezTo>
                    <a:pt x="0" y="823"/>
                    <a:pt x="0" y="845"/>
                    <a:pt x="0" y="845"/>
                  </a:cubicBezTo>
                  <a:cubicBezTo>
                    <a:pt x="0" y="914"/>
                    <a:pt x="23" y="1005"/>
                    <a:pt x="23" y="1074"/>
                  </a:cubicBezTo>
                  <a:cubicBezTo>
                    <a:pt x="23" y="1074"/>
                    <a:pt x="23" y="1097"/>
                    <a:pt x="23" y="1097"/>
                  </a:cubicBezTo>
                  <a:cubicBezTo>
                    <a:pt x="46" y="1165"/>
                    <a:pt x="92" y="1233"/>
                    <a:pt x="115" y="1302"/>
                  </a:cubicBezTo>
                  <a:cubicBezTo>
                    <a:pt x="115" y="1302"/>
                    <a:pt x="115" y="1325"/>
                    <a:pt x="137" y="1325"/>
                  </a:cubicBezTo>
                  <a:cubicBezTo>
                    <a:pt x="183" y="1393"/>
                    <a:pt x="229" y="1462"/>
                    <a:pt x="274" y="1507"/>
                  </a:cubicBezTo>
                  <a:cubicBezTo>
                    <a:pt x="297" y="1530"/>
                    <a:pt x="297" y="1530"/>
                    <a:pt x="297" y="1530"/>
                  </a:cubicBezTo>
                  <a:cubicBezTo>
                    <a:pt x="366" y="1576"/>
                    <a:pt x="411" y="1622"/>
                    <a:pt x="480" y="1667"/>
                  </a:cubicBezTo>
                  <a:cubicBezTo>
                    <a:pt x="480" y="1667"/>
                    <a:pt x="480" y="1690"/>
                    <a:pt x="503" y="1690"/>
                  </a:cubicBezTo>
                  <a:cubicBezTo>
                    <a:pt x="571" y="1713"/>
                    <a:pt x="640" y="1758"/>
                    <a:pt x="708" y="1781"/>
                  </a:cubicBezTo>
                  <a:lnTo>
                    <a:pt x="731" y="1781"/>
                  </a:lnTo>
                  <a:cubicBezTo>
                    <a:pt x="799" y="1804"/>
                    <a:pt x="891" y="1804"/>
                    <a:pt x="959" y="1804"/>
                  </a:cubicBezTo>
                  <a:lnTo>
                    <a:pt x="982" y="1804"/>
                  </a:lnTo>
                  <a:cubicBezTo>
                    <a:pt x="1050" y="1804"/>
                    <a:pt x="1142" y="1804"/>
                    <a:pt x="1210" y="1781"/>
                  </a:cubicBezTo>
                  <a:cubicBezTo>
                    <a:pt x="1393" y="1736"/>
                    <a:pt x="1461" y="1667"/>
                    <a:pt x="1598" y="1553"/>
                  </a:cubicBezTo>
                  <a:cubicBezTo>
                    <a:pt x="1667" y="1485"/>
                    <a:pt x="1712" y="1416"/>
                    <a:pt x="1758" y="1325"/>
                  </a:cubicBezTo>
                  <a:cubicBezTo>
                    <a:pt x="1804" y="1233"/>
                    <a:pt x="1826" y="1119"/>
                    <a:pt x="1826" y="1028"/>
                  </a:cubicBezTo>
                  <a:cubicBezTo>
                    <a:pt x="1826" y="914"/>
                    <a:pt x="1804" y="823"/>
                    <a:pt x="1758" y="731"/>
                  </a:cubicBezTo>
                  <a:cubicBezTo>
                    <a:pt x="1712" y="640"/>
                    <a:pt x="1667" y="549"/>
                    <a:pt x="1598" y="480"/>
                  </a:cubicBezTo>
                  <a:cubicBezTo>
                    <a:pt x="1553" y="435"/>
                    <a:pt x="1484" y="412"/>
                    <a:pt x="1438" y="366"/>
                  </a:cubicBezTo>
                  <a:cubicBezTo>
                    <a:pt x="1416" y="320"/>
                    <a:pt x="1370" y="252"/>
                    <a:pt x="1324" y="206"/>
                  </a:cubicBezTo>
                  <a:lnTo>
                    <a:pt x="1165" y="92"/>
                  </a:lnTo>
                  <a:cubicBezTo>
                    <a:pt x="1050" y="24"/>
                    <a:pt x="936" y="1"/>
                    <a:pt x="79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7" name="Google Shape;1417;p42"/>
            <p:cNvSpPr/>
            <p:nvPr/>
          </p:nvSpPr>
          <p:spPr>
            <a:xfrm>
              <a:off x="888075" y="3920575"/>
              <a:ext cx="43375" cy="44475"/>
            </a:xfrm>
            <a:custGeom>
              <a:rect b="b" l="l" r="r" t="t"/>
              <a:pathLst>
                <a:path extrusionOk="0" h="1779" w="1735">
                  <a:moveTo>
                    <a:pt x="979" y="0"/>
                  </a:moveTo>
                  <a:cubicBezTo>
                    <a:pt x="913" y="0"/>
                    <a:pt x="845" y="12"/>
                    <a:pt x="776" y="35"/>
                  </a:cubicBezTo>
                  <a:lnTo>
                    <a:pt x="639" y="103"/>
                  </a:lnTo>
                  <a:cubicBezTo>
                    <a:pt x="548" y="103"/>
                    <a:pt x="457" y="126"/>
                    <a:pt x="388" y="172"/>
                  </a:cubicBezTo>
                  <a:cubicBezTo>
                    <a:pt x="342" y="217"/>
                    <a:pt x="274" y="263"/>
                    <a:pt x="228" y="286"/>
                  </a:cubicBezTo>
                  <a:cubicBezTo>
                    <a:pt x="137" y="400"/>
                    <a:pt x="69" y="514"/>
                    <a:pt x="46" y="628"/>
                  </a:cubicBezTo>
                  <a:cubicBezTo>
                    <a:pt x="23" y="697"/>
                    <a:pt x="0" y="788"/>
                    <a:pt x="0" y="856"/>
                  </a:cubicBezTo>
                  <a:cubicBezTo>
                    <a:pt x="0" y="879"/>
                    <a:pt x="0" y="879"/>
                    <a:pt x="0" y="879"/>
                  </a:cubicBezTo>
                  <a:cubicBezTo>
                    <a:pt x="0" y="971"/>
                    <a:pt x="23" y="1039"/>
                    <a:pt x="46" y="1107"/>
                  </a:cubicBezTo>
                  <a:cubicBezTo>
                    <a:pt x="46" y="1130"/>
                    <a:pt x="46" y="1130"/>
                    <a:pt x="46" y="1130"/>
                  </a:cubicBezTo>
                  <a:cubicBezTo>
                    <a:pt x="69" y="1199"/>
                    <a:pt x="91" y="1267"/>
                    <a:pt x="137" y="1336"/>
                  </a:cubicBezTo>
                  <a:cubicBezTo>
                    <a:pt x="137" y="1359"/>
                    <a:pt x="137" y="1359"/>
                    <a:pt x="137" y="1359"/>
                  </a:cubicBezTo>
                  <a:cubicBezTo>
                    <a:pt x="183" y="1404"/>
                    <a:pt x="228" y="1473"/>
                    <a:pt x="274" y="1541"/>
                  </a:cubicBezTo>
                  <a:cubicBezTo>
                    <a:pt x="342" y="1587"/>
                    <a:pt x="388" y="1632"/>
                    <a:pt x="457" y="1678"/>
                  </a:cubicBezTo>
                  <a:cubicBezTo>
                    <a:pt x="548" y="1724"/>
                    <a:pt x="639" y="1747"/>
                    <a:pt x="730" y="1769"/>
                  </a:cubicBezTo>
                  <a:cubicBezTo>
                    <a:pt x="764" y="1776"/>
                    <a:pt x="795" y="1779"/>
                    <a:pt x="826" y="1779"/>
                  </a:cubicBezTo>
                  <a:cubicBezTo>
                    <a:pt x="900" y="1779"/>
                    <a:pt x="969" y="1763"/>
                    <a:pt x="1050" y="1747"/>
                  </a:cubicBezTo>
                  <a:cubicBezTo>
                    <a:pt x="1096" y="1724"/>
                    <a:pt x="1164" y="1701"/>
                    <a:pt x="1210" y="1678"/>
                  </a:cubicBezTo>
                  <a:cubicBezTo>
                    <a:pt x="1324" y="1610"/>
                    <a:pt x="1415" y="1518"/>
                    <a:pt x="1484" y="1404"/>
                  </a:cubicBezTo>
                  <a:cubicBezTo>
                    <a:pt x="1529" y="1313"/>
                    <a:pt x="1575" y="1222"/>
                    <a:pt x="1621" y="1153"/>
                  </a:cubicBezTo>
                  <a:cubicBezTo>
                    <a:pt x="1689" y="1062"/>
                    <a:pt x="1712" y="971"/>
                    <a:pt x="1712" y="856"/>
                  </a:cubicBezTo>
                  <a:cubicBezTo>
                    <a:pt x="1735" y="765"/>
                    <a:pt x="1735" y="674"/>
                    <a:pt x="1712" y="560"/>
                  </a:cubicBezTo>
                  <a:cubicBezTo>
                    <a:pt x="1689" y="468"/>
                    <a:pt x="1643" y="377"/>
                    <a:pt x="1575" y="309"/>
                  </a:cubicBezTo>
                  <a:cubicBezTo>
                    <a:pt x="1506" y="217"/>
                    <a:pt x="1438" y="149"/>
                    <a:pt x="1347" y="103"/>
                  </a:cubicBezTo>
                  <a:lnTo>
                    <a:pt x="1164" y="35"/>
                  </a:lnTo>
                  <a:cubicBezTo>
                    <a:pt x="1107" y="12"/>
                    <a:pt x="1044" y="0"/>
                    <a:pt x="9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8" name="Google Shape;1418;p42"/>
            <p:cNvSpPr/>
            <p:nvPr/>
          </p:nvSpPr>
          <p:spPr>
            <a:xfrm>
              <a:off x="1070675" y="3952375"/>
              <a:ext cx="43375" cy="43250"/>
            </a:xfrm>
            <a:custGeom>
              <a:rect b="b" l="l" r="r" t="t"/>
              <a:pathLst>
                <a:path extrusionOk="0" h="1730" w="1735">
                  <a:moveTo>
                    <a:pt x="959" y="1"/>
                  </a:moveTo>
                  <a:cubicBezTo>
                    <a:pt x="907" y="1"/>
                    <a:pt x="856" y="7"/>
                    <a:pt x="799" y="18"/>
                  </a:cubicBezTo>
                  <a:cubicBezTo>
                    <a:pt x="708" y="18"/>
                    <a:pt x="616" y="41"/>
                    <a:pt x="525" y="87"/>
                  </a:cubicBezTo>
                  <a:cubicBezTo>
                    <a:pt x="479" y="132"/>
                    <a:pt x="434" y="155"/>
                    <a:pt x="388" y="201"/>
                  </a:cubicBezTo>
                  <a:cubicBezTo>
                    <a:pt x="320" y="246"/>
                    <a:pt x="274" y="269"/>
                    <a:pt x="228" y="315"/>
                  </a:cubicBezTo>
                  <a:cubicBezTo>
                    <a:pt x="183" y="383"/>
                    <a:pt x="160" y="429"/>
                    <a:pt x="114" y="475"/>
                  </a:cubicBezTo>
                  <a:cubicBezTo>
                    <a:pt x="46" y="589"/>
                    <a:pt x="0" y="726"/>
                    <a:pt x="0" y="863"/>
                  </a:cubicBezTo>
                  <a:cubicBezTo>
                    <a:pt x="0" y="931"/>
                    <a:pt x="23" y="1000"/>
                    <a:pt x="23" y="1068"/>
                  </a:cubicBezTo>
                  <a:cubicBezTo>
                    <a:pt x="46" y="1068"/>
                    <a:pt x="46" y="1091"/>
                    <a:pt x="46" y="1091"/>
                  </a:cubicBezTo>
                  <a:cubicBezTo>
                    <a:pt x="69" y="1159"/>
                    <a:pt x="91" y="1228"/>
                    <a:pt x="114" y="1296"/>
                  </a:cubicBezTo>
                  <a:cubicBezTo>
                    <a:pt x="137" y="1319"/>
                    <a:pt x="183" y="1365"/>
                    <a:pt x="183" y="1365"/>
                  </a:cubicBezTo>
                  <a:cubicBezTo>
                    <a:pt x="206" y="1388"/>
                    <a:pt x="228" y="1433"/>
                    <a:pt x="251" y="1456"/>
                  </a:cubicBezTo>
                  <a:lnTo>
                    <a:pt x="274" y="1456"/>
                  </a:lnTo>
                  <a:cubicBezTo>
                    <a:pt x="320" y="1502"/>
                    <a:pt x="365" y="1547"/>
                    <a:pt x="434" y="1593"/>
                  </a:cubicBezTo>
                  <a:cubicBezTo>
                    <a:pt x="434" y="1593"/>
                    <a:pt x="434" y="1593"/>
                    <a:pt x="457" y="1616"/>
                  </a:cubicBezTo>
                  <a:cubicBezTo>
                    <a:pt x="502" y="1639"/>
                    <a:pt x="571" y="1662"/>
                    <a:pt x="639" y="1684"/>
                  </a:cubicBezTo>
                  <a:cubicBezTo>
                    <a:pt x="731" y="1707"/>
                    <a:pt x="799" y="1707"/>
                    <a:pt x="867" y="1730"/>
                  </a:cubicBezTo>
                  <a:lnTo>
                    <a:pt x="890" y="1730"/>
                  </a:lnTo>
                  <a:cubicBezTo>
                    <a:pt x="959" y="1707"/>
                    <a:pt x="1096" y="1684"/>
                    <a:pt x="1096" y="1684"/>
                  </a:cubicBezTo>
                  <a:lnTo>
                    <a:pt x="1119" y="1684"/>
                  </a:lnTo>
                  <a:cubicBezTo>
                    <a:pt x="1187" y="1662"/>
                    <a:pt x="1256" y="1639"/>
                    <a:pt x="1301" y="1616"/>
                  </a:cubicBezTo>
                  <a:cubicBezTo>
                    <a:pt x="1322" y="1595"/>
                    <a:pt x="1324" y="1593"/>
                    <a:pt x="1324" y="1593"/>
                  </a:cubicBezTo>
                  <a:lnTo>
                    <a:pt x="1324" y="1593"/>
                  </a:lnTo>
                  <a:cubicBezTo>
                    <a:pt x="1322" y="1595"/>
                    <a:pt x="1321" y="1597"/>
                    <a:pt x="1323" y="1597"/>
                  </a:cubicBezTo>
                  <a:cubicBezTo>
                    <a:pt x="1334" y="1597"/>
                    <a:pt x="1463" y="1517"/>
                    <a:pt x="1484" y="1456"/>
                  </a:cubicBezTo>
                  <a:cubicBezTo>
                    <a:pt x="1529" y="1410"/>
                    <a:pt x="1575" y="1365"/>
                    <a:pt x="1621" y="1296"/>
                  </a:cubicBezTo>
                  <a:cubicBezTo>
                    <a:pt x="1644" y="1228"/>
                    <a:pt x="1689" y="1159"/>
                    <a:pt x="1712" y="1091"/>
                  </a:cubicBezTo>
                  <a:cubicBezTo>
                    <a:pt x="1712" y="1091"/>
                    <a:pt x="1712" y="1091"/>
                    <a:pt x="1712" y="1068"/>
                  </a:cubicBezTo>
                  <a:cubicBezTo>
                    <a:pt x="1712" y="1022"/>
                    <a:pt x="1735" y="954"/>
                    <a:pt x="1735" y="885"/>
                  </a:cubicBezTo>
                  <a:cubicBezTo>
                    <a:pt x="1735" y="885"/>
                    <a:pt x="1735" y="863"/>
                    <a:pt x="1735" y="863"/>
                  </a:cubicBezTo>
                  <a:cubicBezTo>
                    <a:pt x="1735" y="863"/>
                    <a:pt x="1735" y="863"/>
                    <a:pt x="1735" y="840"/>
                  </a:cubicBezTo>
                  <a:cubicBezTo>
                    <a:pt x="1735" y="771"/>
                    <a:pt x="1712" y="703"/>
                    <a:pt x="1712" y="634"/>
                  </a:cubicBezTo>
                  <a:cubicBezTo>
                    <a:pt x="1712" y="634"/>
                    <a:pt x="1712" y="634"/>
                    <a:pt x="1712" y="612"/>
                  </a:cubicBezTo>
                  <a:cubicBezTo>
                    <a:pt x="1644" y="452"/>
                    <a:pt x="1598" y="383"/>
                    <a:pt x="1484" y="246"/>
                  </a:cubicBezTo>
                  <a:cubicBezTo>
                    <a:pt x="1484" y="246"/>
                    <a:pt x="1484" y="246"/>
                    <a:pt x="1484" y="224"/>
                  </a:cubicBezTo>
                  <a:cubicBezTo>
                    <a:pt x="1415" y="178"/>
                    <a:pt x="1370" y="155"/>
                    <a:pt x="1324" y="109"/>
                  </a:cubicBezTo>
                  <a:lnTo>
                    <a:pt x="1301" y="109"/>
                  </a:lnTo>
                  <a:cubicBezTo>
                    <a:pt x="1233" y="64"/>
                    <a:pt x="1187" y="41"/>
                    <a:pt x="1119" y="18"/>
                  </a:cubicBezTo>
                  <a:cubicBezTo>
                    <a:pt x="1061" y="7"/>
                    <a:pt x="1010" y="1"/>
                    <a:pt x="95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9" name="Google Shape;1419;p42"/>
            <p:cNvSpPr/>
            <p:nvPr/>
          </p:nvSpPr>
          <p:spPr>
            <a:xfrm>
              <a:off x="1262400" y="3871225"/>
              <a:ext cx="41100" cy="47800"/>
            </a:xfrm>
            <a:custGeom>
              <a:rect b="b" l="l" r="r" t="t"/>
              <a:pathLst>
                <a:path extrusionOk="0" h="1912" w="1644">
                  <a:moveTo>
                    <a:pt x="891" y="0"/>
                  </a:moveTo>
                  <a:cubicBezTo>
                    <a:pt x="822" y="0"/>
                    <a:pt x="754" y="0"/>
                    <a:pt x="685" y="23"/>
                  </a:cubicBezTo>
                  <a:cubicBezTo>
                    <a:pt x="548" y="46"/>
                    <a:pt x="434" y="114"/>
                    <a:pt x="343" y="206"/>
                  </a:cubicBezTo>
                  <a:cubicBezTo>
                    <a:pt x="343" y="228"/>
                    <a:pt x="343" y="228"/>
                    <a:pt x="343" y="228"/>
                  </a:cubicBezTo>
                  <a:cubicBezTo>
                    <a:pt x="274" y="297"/>
                    <a:pt x="206" y="342"/>
                    <a:pt x="160" y="434"/>
                  </a:cubicBezTo>
                  <a:cubicBezTo>
                    <a:pt x="115" y="502"/>
                    <a:pt x="92" y="594"/>
                    <a:pt x="46" y="685"/>
                  </a:cubicBezTo>
                  <a:cubicBezTo>
                    <a:pt x="46" y="708"/>
                    <a:pt x="46" y="753"/>
                    <a:pt x="23" y="776"/>
                  </a:cubicBezTo>
                  <a:cubicBezTo>
                    <a:pt x="23" y="867"/>
                    <a:pt x="0" y="959"/>
                    <a:pt x="0" y="1050"/>
                  </a:cubicBezTo>
                  <a:cubicBezTo>
                    <a:pt x="0" y="1164"/>
                    <a:pt x="23" y="1255"/>
                    <a:pt x="46" y="1347"/>
                  </a:cubicBezTo>
                  <a:cubicBezTo>
                    <a:pt x="69" y="1415"/>
                    <a:pt x="92" y="1461"/>
                    <a:pt x="115" y="1529"/>
                  </a:cubicBezTo>
                  <a:cubicBezTo>
                    <a:pt x="160" y="1575"/>
                    <a:pt x="183" y="1621"/>
                    <a:pt x="229" y="1689"/>
                  </a:cubicBezTo>
                  <a:cubicBezTo>
                    <a:pt x="274" y="1712"/>
                    <a:pt x="343" y="1758"/>
                    <a:pt x="388" y="1803"/>
                  </a:cubicBezTo>
                  <a:cubicBezTo>
                    <a:pt x="480" y="1849"/>
                    <a:pt x="571" y="1895"/>
                    <a:pt x="662" y="1895"/>
                  </a:cubicBezTo>
                  <a:cubicBezTo>
                    <a:pt x="697" y="1906"/>
                    <a:pt x="731" y="1912"/>
                    <a:pt x="765" y="1912"/>
                  </a:cubicBezTo>
                  <a:cubicBezTo>
                    <a:pt x="799" y="1912"/>
                    <a:pt x="834" y="1906"/>
                    <a:pt x="868" y="1895"/>
                  </a:cubicBezTo>
                  <a:cubicBezTo>
                    <a:pt x="936" y="1895"/>
                    <a:pt x="1005" y="1872"/>
                    <a:pt x="1050" y="1849"/>
                  </a:cubicBezTo>
                  <a:cubicBezTo>
                    <a:pt x="1119" y="1826"/>
                    <a:pt x="1187" y="1780"/>
                    <a:pt x="1233" y="1735"/>
                  </a:cubicBezTo>
                  <a:cubicBezTo>
                    <a:pt x="1301" y="1689"/>
                    <a:pt x="1370" y="1621"/>
                    <a:pt x="1416" y="1529"/>
                  </a:cubicBezTo>
                  <a:cubicBezTo>
                    <a:pt x="1438" y="1507"/>
                    <a:pt x="1461" y="1461"/>
                    <a:pt x="1484" y="1438"/>
                  </a:cubicBezTo>
                  <a:cubicBezTo>
                    <a:pt x="1530" y="1347"/>
                    <a:pt x="1575" y="1255"/>
                    <a:pt x="1598" y="1164"/>
                  </a:cubicBezTo>
                  <a:cubicBezTo>
                    <a:pt x="1598" y="1119"/>
                    <a:pt x="1621" y="1096"/>
                    <a:pt x="1621" y="1050"/>
                  </a:cubicBezTo>
                  <a:cubicBezTo>
                    <a:pt x="1621" y="959"/>
                    <a:pt x="1644" y="845"/>
                    <a:pt x="1644" y="753"/>
                  </a:cubicBezTo>
                  <a:cubicBezTo>
                    <a:pt x="1644" y="639"/>
                    <a:pt x="1621" y="548"/>
                    <a:pt x="1575" y="457"/>
                  </a:cubicBezTo>
                  <a:cubicBezTo>
                    <a:pt x="1553" y="365"/>
                    <a:pt x="1507" y="274"/>
                    <a:pt x="1416" y="206"/>
                  </a:cubicBezTo>
                  <a:cubicBezTo>
                    <a:pt x="1347" y="137"/>
                    <a:pt x="1279" y="91"/>
                    <a:pt x="1187" y="69"/>
                  </a:cubicBezTo>
                  <a:cubicBezTo>
                    <a:pt x="1096" y="0"/>
                    <a:pt x="982" y="0"/>
                    <a:pt x="8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0" name="Google Shape;1420;p42"/>
            <p:cNvSpPr/>
            <p:nvPr/>
          </p:nvSpPr>
          <p:spPr>
            <a:xfrm>
              <a:off x="1322325" y="3765075"/>
              <a:ext cx="41675" cy="46525"/>
            </a:xfrm>
            <a:custGeom>
              <a:rect b="b" l="l" r="r" t="t"/>
              <a:pathLst>
                <a:path extrusionOk="0" h="1861" w="1667">
                  <a:moveTo>
                    <a:pt x="776" y="1"/>
                  </a:moveTo>
                  <a:cubicBezTo>
                    <a:pt x="708" y="1"/>
                    <a:pt x="639" y="23"/>
                    <a:pt x="571" y="23"/>
                  </a:cubicBezTo>
                  <a:cubicBezTo>
                    <a:pt x="434" y="69"/>
                    <a:pt x="320" y="138"/>
                    <a:pt x="228" y="229"/>
                  </a:cubicBezTo>
                  <a:cubicBezTo>
                    <a:pt x="183" y="274"/>
                    <a:pt x="160" y="320"/>
                    <a:pt x="114" y="389"/>
                  </a:cubicBezTo>
                  <a:cubicBezTo>
                    <a:pt x="46" y="503"/>
                    <a:pt x="0" y="617"/>
                    <a:pt x="0" y="754"/>
                  </a:cubicBezTo>
                  <a:lnTo>
                    <a:pt x="23" y="1096"/>
                  </a:lnTo>
                  <a:cubicBezTo>
                    <a:pt x="23" y="1233"/>
                    <a:pt x="46" y="1370"/>
                    <a:pt x="114" y="1484"/>
                  </a:cubicBezTo>
                  <a:cubicBezTo>
                    <a:pt x="183" y="1576"/>
                    <a:pt x="228" y="1644"/>
                    <a:pt x="320" y="1690"/>
                  </a:cubicBezTo>
                  <a:cubicBezTo>
                    <a:pt x="388" y="1758"/>
                    <a:pt x="479" y="1804"/>
                    <a:pt x="571" y="1827"/>
                  </a:cubicBezTo>
                  <a:cubicBezTo>
                    <a:pt x="639" y="1849"/>
                    <a:pt x="708" y="1861"/>
                    <a:pt x="776" y="1861"/>
                  </a:cubicBezTo>
                  <a:cubicBezTo>
                    <a:pt x="845" y="1861"/>
                    <a:pt x="913" y="1849"/>
                    <a:pt x="982" y="1827"/>
                  </a:cubicBezTo>
                  <a:lnTo>
                    <a:pt x="1004" y="1827"/>
                  </a:lnTo>
                  <a:cubicBezTo>
                    <a:pt x="1073" y="1804"/>
                    <a:pt x="1141" y="1781"/>
                    <a:pt x="1210" y="1735"/>
                  </a:cubicBezTo>
                  <a:cubicBezTo>
                    <a:pt x="1278" y="1712"/>
                    <a:pt x="1324" y="1644"/>
                    <a:pt x="1370" y="1598"/>
                  </a:cubicBezTo>
                  <a:lnTo>
                    <a:pt x="1392" y="1598"/>
                  </a:lnTo>
                  <a:cubicBezTo>
                    <a:pt x="1438" y="1530"/>
                    <a:pt x="1484" y="1484"/>
                    <a:pt x="1529" y="1416"/>
                  </a:cubicBezTo>
                  <a:cubicBezTo>
                    <a:pt x="1529" y="1416"/>
                    <a:pt x="1529" y="1416"/>
                    <a:pt x="1529" y="1393"/>
                  </a:cubicBezTo>
                  <a:cubicBezTo>
                    <a:pt x="1575" y="1347"/>
                    <a:pt x="1598" y="1279"/>
                    <a:pt x="1621" y="1210"/>
                  </a:cubicBezTo>
                  <a:cubicBezTo>
                    <a:pt x="1621" y="1187"/>
                    <a:pt x="1621" y="1187"/>
                    <a:pt x="1621" y="1187"/>
                  </a:cubicBezTo>
                  <a:cubicBezTo>
                    <a:pt x="1644" y="1096"/>
                    <a:pt x="1666" y="1005"/>
                    <a:pt x="1666" y="936"/>
                  </a:cubicBezTo>
                  <a:cubicBezTo>
                    <a:pt x="1666" y="868"/>
                    <a:pt x="1644" y="777"/>
                    <a:pt x="1621" y="708"/>
                  </a:cubicBezTo>
                  <a:cubicBezTo>
                    <a:pt x="1621" y="708"/>
                    <a:pt x="1621" y="708"/>
                    <a:pt x="1621" y="685"/>
                  </a:cubicBezTo>
                  <a:cubicBezTo>
                    <a:pt x="1598" y="617"/>
                    <a:pt x="1575" y="548"/>
                    <a:pt x="1552" y="503"/>
                  </a:cubicBezTo>
                  <a:cubicBezTo>
                    <a:pt x="1552" y="503"/>
                    <a:pt x="1552" y="480"/>
                    <a:pt x="1529" y="480"/>
                  </a:cubicBezTo>
                  <a:cubicBezTo>
                    <a:pt x="1438" y="343"/>
                    <a:pt x="1392" y="297"/>
                    <a:pt x="1301" y="229"/>
                  </a:cubicBezTo>
                  <a:cubicBezTo>
                    <a:pt x="1233" y="160"/>
                    <a:pt x="1164" y="92"/>
                    <a:pt x="1073" y="69"/>
                  </a:cubicBezTo>
                  <a:cubicBezTo>
                    <a:pt x="982" y="23"/>
                    <a:pt x="867" y="1"/>
                    <a:pt x="7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1" name="Google Shape;1421;p42"/>
            <p:cNvSpPr/>
            <p:nvPr/>
          </p:nvSpPr>
          <p:spPr>
            <a:xfrm>
              <a:off x="1382800" y="3611000"/>
              <a:ext cx="46250" cy="51950"/>
            </a:xfrm>
            <a:custGeom>
              <a:rect b="b" l="l" r="r" t="t"/>
              <a:pathLst>
                <a:path extrusionOk="0" h="2078" w="1850">
                  <a:moveTo>
                    <a:pt x="822" y="1"/>
                  </a:moveTo>
                  <a:cubicBezTo>
                    <a:pt x="754" y="1"/>
                    <a:pt x="662" y="1"/>
                    <a:pt x="594" y="46"/>
                  </a:cubicBezTo>
                  <a:cubicBezTo>
                    <a:pt x="526" y="69"/>
                    <a:pt x="434" y="92"/>
                    <a:pt x="366" y="138"/>
                  </a:cubicBezTo>
                  <a:cubicBezTo>
                    <a:pt x="297" y="183"/>
                    <a:pt x="206" y="252"/>
                    <a:pt x="160" y="320"/>
                  </a:cubicBezTo>
                  <a:cubicBezTo>
                    <a:pt x="92" y="412"/>
                    <a:pt x="46" y="480"/>
                    <a:pt x="23" y="594"/>
                  </a:cubicBezTo>
                  <a:cubicBezTo>
                    <a:pt x="1" y="686"/>
                    <a:pt x="1" y="800"/>
                    <a:pt x="23" y="891"/>
                  </a:cubicBezTo>
                  <a:cubicBezTo>
                    <a:pt x="23" y="982"/>
                    <a:pt x="46" y="1096"/>
                    <a:pt x="92" y="1165"/>
                  </a:cubicBezTo>
                  <a:cubicBezTo>
                    <a:pt x="115" y="1188"/>
                    <a:pt x="115" y="1188"/>
                    <a:pt x="115" y="1211"/>
                  </a:cubicBezTo>
                  <a:cubicBezTo>
                    <a:pt x="138" y="1370"/>
                    <a:pt x="160" y="1507"/>
                    <a:pt x="252" y="1644"/>
                  </a:cubicBezTo>
                  <a:cubicBezTo>
                    <a:pt x="366" y="1781"/>
                    <a:pt x="366" y="1804"/>
                    <a:pt x="480" y="1895"/>
                  </a:cubicBezTo>
                  <a:cubicBezTo>
                    <a:pt x="503" y="1918"/>
                    <a:pt x="548" y="1941"/>
                    <a:pt x="594" y="1964"/>
                  </a:cubicBezTo>
                  <a:cubicBezTo>
                    <a:pt x="662" y="2009"/>
                    <a:pt x="731" y="2032"/>
                    <a:pt x="799" y="2055"/>
                  </a:cubicBezTo>
                  <a:lnTo>
                    <a:pt x="982" y="2078"/>
                  </a:lnTo>
                  <a:cubicBezTo>
                    <a:pt x="1096" y="2078"/>
                    <a:pt x="1187" y="2055"/>
                    <a:pt x="1279" y="2009"/>
                  </a:cubicBezTo>
                  <a:cubicBezTo>
                    <a:pt x="1347" y="1987"/>
                    <a:pt x="1416" y="1964"/>
                    <a:pt x="1461" y="1918"/>
                  </a:cubicBezTo>
                  <a:cubicBezTo>
                    <a:pt x="1530" y="1850"/>
                    <a:pt x="1598" y="1781"/>
                    <a:pt x="1644" y="1690"/>
                  </a:cubicBezTo>
                  <a:cubicBezTo>
                    <a:pt x="1690" y="1599"/>
                    <a:pt x="1735" y="1507"/>
                    <a:pt x="1781" y="1393"/>
                  </a:cubicBezTo>
                  <a:cubicBezTo>
                    <a:pt x="1827" y="1302"/>
                    <a:pt x="1827" y="1188"/>
                    <a:pt x="1827" y="1074"/>
                  </a:cubicBezTo>
                  <a:cubicBezTo>
                    <a:pt x="1849" y="982"/>
                    <a:pt x="1827" y="868"/>
                    <a:pt x="1804" y="754"/>
                  </a:cubicBezTo>
                  <a:cubicBezTo>
                    <a:pt x="1804" y="731"/>
                    <a:pt x="1804" y="731"/>
                    <a:pt x="1804" y="708"/>
                  </a:cubicBezTo>
                  <a:cubicBezTo>
                    <a:pt x="1781" y="663"/>
                    <a:pt x="1735" y="549"/>
                    <a:pt x="1690" y="480"/>
                  </a:cubicBezTo>
                  <a:cubicBezTo>
                    <a:pt x="1667" y="457"/>
                    <a:pt x="1644" y="412"/>
                    <a:pt x="1621" y="389"/>
                  </a:cubicBezTo>
                  <a:cubicBezTo>
                    <a:pt x="1598" y="366"/>
                    <a:pt x="1576" y="320"/>
                    <a:pt x="1553" y="297"/>
                  </a:cubicBezTo>
                  <a:cubicBezTo>
                    <a:pt x="1553" y="297"/>
                    <a:pt x="1530" y="275"/>
                    <a:pt x="1530" y="275"/>
                  </a:cubicBezTo>
                  <a:cubicBezTo>
                    <a:pt x="1370" y="138"/>
                    <a:pt x="1302" y="115"/>
                    <a:pt x="1119" y="46"/>
                  </a:cubicBezTo>
                  <a:cubicBezTo>
                    <a:pt x="1051" y="24"/>
                    <a:pt x="914" y="1"/>
                    <a:pt x="8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2" name="Google Shape;1422;p42"/>
            <p:cNvSpPr/>
            <p:nvPr/>
          </p:nvSpPr>
          <p:spPr>
            <a:xfrm>
              <a:off x="1351425" y="3407600"/>
              <a:ext cx="43375" cy="47650"/>
            </a:xfrm>
            <a:custGeom>
              <a:rect b="b" l="l" r="r" t="t"/>
              <a:pathLst>
                <a:path extrusionOk="0" h="1906" w="1735">
                  <a:moveTo>
                    <a:pt x="845" y="1"/>
                  </a:moveTo>
                  <a:cubicBezTo>
                    <a:pt x="829" y="1"/>
                    <a:pt x="814" y="3"/>
                    <a:pt x="799" y="11"/>
                  </a:cubicBezTo>
                  <a:cubicBezTo>
                    <a:pt x="731" y="11"/>
                    <a:pt x="639" y="11"/>
                    <a:pt x="571" y="34"/>
                  </a:cubicBezTo>
                  <a:cubicBezTo>
                    <a:pt x="457" y="57"/>
                    <a:pt x="388" y="102"/>
                    <a:pt x="297" y="171"/>
                  </a:cubicBezTo>
                  <a:cubicBezTo>
                    <a:pt x="228" y="216"/>
                    <a:pt x="160" y="308"/>
                    <a:pt x="114" y="376"/>
                  </a:cubicBezTo>
                  <a:cubicBezTo>
                    <a:pt x="46" y="467"/>
                    <a:pt x="23" y="559"/>
                    <a:pt x="23" y="673"/>
                  </a:cubicBezTo>
                  <a:cubicBezTo>
                    <a:pt x="0" y="764"/>
                    <a:pt x="0" y="856"/>
                    <a:pt x="23" y="947"/>
                  </a:cubicBezTo>
                  <a:cubicBezTo>
                    <a:pt x="23" y="1015"/>
                    <a:pt x="0" y="1084"/>
                    <a:pt x="0" y="1152"/>
                  </a:cubicBezTo>
                  <a:cubicBezTo>
                    <a:pt x="0" y="1221"/>
                    <a:pt x="23" y="1289"/>
                    <a:pt x="23" y="1358"/>
                  </a:cubicBezTo>
                  <a:cubicBezTo>
                    <a:pt x="46" y="1403"/>
                    <a:pt x="69" y="1472"/>
                    <a:pt x="91" y="1540"/>
                  </a:cubicBezTo>
                  <a:cubicBezTo>
                    <a:pt x="137" y="1632"/>
                    <a:pt x="206" y="1700"/>
                    <a:pt x="297" y="1746"/>
                  </a:cubicBezTo>
                  <a:cubicBezTo>
                    <a:pt x="343" y="1791"/>
                    <a:pt x="411" y="1837"/>
                    <a:pt x="457" y="1837"/>
                  </a:cubicBezTo>
                  <a:cubicBezTo>
                    <a:pt x="525" y="1883"/>
                    <a:pt x="594" y="1905"/>
                    <a:pt x="662" y="1905"/>
                  </a:cubicBezTo>
                  <a:lnTo>
                    <a:pt x="868" y="1905"/>
                  </a:lnTo>
                  <a:cubicBezTo>
                    <a:pt x="959" y="1883"/>
                    <a:pt x="1050" y="1860"/>
                    <a:pt x="1141" y="1814"/>
                  </a:cubicBezTo>
                  <a:cubicBezTo>
                    <a:pt x="1210" y="1769"/>
                    <a:pt x="1301" y="1700"/>
                    <a:pt x="1370" y="1654"/>
                  </a:cubicBezTo>
                  <a:cubicBezTo>
                    <a:pt x="1393" y="1632"/>
                    <a:pt x="1393" y="1609"/>
                    <a:pt x="1415" y="1586"/>
                  </a:cubicBezTo>
                  <a:cubicBezTo>
                    <a:pt x="1461" y="1517"/>
                    <a:pt x="1529" y="1449"/>
                    <a:pt x="1575" y="1358"/>
                  </a:cubicBezTo>
                  <a:cubicBezTo>
                    <a:pt x="1621" y="1289"/>
                    <a:pt x="1644" y="1221"/>
                    <a:pt x="1666" y="1152"/>
                  </a:cubicBezTo>
                  <a:cubicBezTo>
                    <a:pt x="1666" y="1129"/>
                    <a:pt x="1689" y="1107"/>
                    <a:pt x="1689" y="1107"/>
                  </a:cubicBezTo>
                  <a:cubicBezTo>
                    <a:pt x="1689" y="1084"/>
                    <a:pt x="1689" y="1084"/>
                    <a:pt x="1689" y="1061"/>
                  </a:cubicBezTo>
                  <a:cubicBezTo>
                    <a:pt x="1712" y="992"/>
                    <a:pt x="1712" y="924"/>
                    <a:pt x="1735" y="833"/>
                  </a:cubicBezTo>
                  <a:cubicBezTo>
                    <a:pt x="1735" y="719"/>
                    <a:pt x="1712" y="627"/>
                    <a:pt x="1666" y="536"/>
                  </a:cubicBezTo>
                  <a:cubicBezTo>
                    <a:pt x="1621" y="445"/>
                    <a:pt x="1575" y="353"/>
                    <a:pt x="1507" y="285"/>
                  </a:cubicBezTo>
                  <a:cubicBezTo>
                    <a:pt x="1484" y="285"/>
                    <a:pt x="1484" y="285"/>
                    <a:pt x="1484" y="262"/>
                  </a:cubicBezTo>
                  <a:cubicBezTo>
                    <a:pt x="1415" y="216"/>
                    <a:pt x="1370" y="171"/>
                    <a:pt x="1301" y="125"/>
                  </a:cubicBezTo>
                  <a:cubicBezTo>
                    <a:pt x="1233" y="102"/>
                    <a:pt x="1164" y="57"/>
                    <a:pt x="1073" y="34"/>
                  </a:cubicBezTo>
                  <a:cubicBezTo>
                    <a:pt x="1050" y="34"/>
                    <a:pt x="982" y="11"/>
                    <a:pt x="936" y="11"/>
                  </a:cubicBezTo>
                  <a:cubicBezTo>
                    <a:pt x="906" y="11"/>
                    <a:pt x="875" y="1"/>
                    <a:pt x="8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3" name="Google Shape;1423;p42"/>
            <p:cNvSpPr/>
            <p:nvPr/>
          </p:nvSpPr>
          <p:spPr>
            <a:xfrm>
              <a:off x="1240150" y="3286325"/>
              <a:ext cx="45100" cy="44375"/>
            </a:xfrm>
            <a:custGeom>
              <a:rect b="b" l="l" r="r" t="t"/>
              <a:pathLst>
                <a:path extrusionOk="0" h="1775" w="1804">
                  <a:moveTo>
                    <a:pt x="913" y="0"/>
                  </a:moveTo>
                  <a:cubicBezTo>
                    <a:pt x="868" y="0"/>
                    <a:pt x="753" y="23"/>
                    <a:pt x="708" y="23"/>
                  </a:cubicBezTo>
                  <a:lnTo>
                    <a:pt x="708" y="46"/>
                  </a:lnTo>
                  <a:lnTo>
                    <a:pt x="685" y="46"/>
                  </a:lnTo>
                  <a:cubicBezTo>
                    <a:pt x="639" y="46"/>
                    <a:pt x="594" y="69"/>
                    <a:pt x="571" y="91"/>
                  </a:cubicBezTo>
                  <a:cubicBezTo>
                    <a:pt x="548" y="91"/>
                    <a:pt x="502" y="114"/>
                    <a:pt x="480" y="137"/>
                  </a:cubicBezTo>
                  <a:lnTo>
                    <a:pt x="457" y="137"/>
                  </a:lnTo>
                  <a:cubicBezTo>
                    <a:pt x="411" y="160"/>
                    <a:pt x="320" y="228"/>
                    <a:pt x="297" y="274"/>
                  </a:cubicBezTo>
                  <a:lnTo>
                    <a:pt x="274" y="274"/>
                  </a:lnTo>
                  <a:cubicBezTo>
                    <a:pt x="251" y="297"/>
                    <a:pt x="228" y="343"/>
                    <a:pt x="206" y="365"/>
                  </a:cubicBezTo>
                  <a:cubicBezTo>
                    <a:pt x="183" y="388"/>
                    <a:pt x="160" y="434"/>
                    <a:pt x="137" y="457"/>
                  </a:cubicBezTo>
                  <a:cubicBezTo>
                    <a:pt x="114" y="502"/>
                    <a:pt x="92" y="548"/>
                    <a:pt x="92" y="571"/>
                  </a:cubicBezTo>
                  <a:cubicBezTo>
                    <a:pt x="92" y="594"/>
                    <a:pt x="69" y="639"/>
                    <a:pt x="46" y="662"/>
                  </a:cubicBezTo>
                  <a:cubicBezTo>
                    <a:pt x="46" y="685"/>
                    <a:pt x="46" y="685"/>
                    <a:pt x="46" y="685"/>
                  </a:cubicBezTo>
                  <a:cubicBezTo>
                    <a:pt x="46" y="731"/>
                    <a:pt x="23" y="753"/>
                    <a:pt x="23" y="799"/>
                  </a:cubicBezTo>
                  <a:cubicBezTo>
                    <a:pt x="23" y="822"/>
                    <a:pt x="23" y="868"/>
                    <a:pt x="23" y="890"/>
                  </a:cubicBezTo>
                  <a:cubicBezTo>
                    <a:pt x="0" y="1005"/>
                    <a:pt x="23" y="1096"/>
                    <a:pt x="92" y="1187"/>
                  </a:cubicBezTo>
                  <a:cubicBezTo>
                    <a:pt x="114" y="1278"/>
                    <a:pt x="160" y="1370"/>
                    <a:pt x="228" y="1438"/>
                  </a:cubicBezTo>
                  <a:cubicBezTo>
                    <a:pt x="297" y="1507"/>
                    <a:pt x="388" y="1575"/>
                    <a:pt x="480" y="1598"/>
                  </a:cubicBezTo>
                  <a:lnTo>
                    <a:pt x="502" y="1598"/>
                  </a:lnTo>
                  <a:cubicBezTo>
                    <a:pt x="548" y="1621"/>
                    <a:pt x="571" y="1644"/>
                    <a:pt x="594" y="1666"/>
                  </a:cubicBezTo>
                  <a:cubicBezTo>
                    <a:pt x="685" y="1735"/>
                    <a:pt x="776" y="1758"/>
                    <a:pt x="868" y="1758"/>
                  </a:cubicBezTo>
                  <a:cubicBezTo>
                    <a:pt x="902" y="1769"/>
                    <a:pt x="936" y="1775"/>
                    <a:pt x="970" y="1775"/>
                  </a:cubicBezTo>
                  <a:cubicBezTo>
                    <a:pt x="1005" y="1775"/>
                    <a:pt x="1039" y="1769"/>
                    <a:pt x="1073" y="1758"/>
                  </a:cubicBezTo>
                  <a:cubicBezTo>
                    <a:pt x="1142" y="1758"/>
                    <a:pt x="1210" y="1735"/>
                    <a:pt x="1278" y="1712"/>
                  </a:cubicBezTo>
                  <a:cubicBezTo>
                    <a:pt x="1324" y="1689"/>
                    <a:pt x="1393" y="1666"/>
                    <a:pt x="1438" y="1598"/>
                  </a:cubicBezTo>
                  <a:cubicBezTo>
                    <a:pt x="1530" y="1552"/>
                    <a:pt x="1575" y="1484"/>
                    <a:pt x="1621" y="1393"/>
                  </a:cubicBezTo>
                  <a:lnTo>
                    <a:pt x="1644" y="1393"/>
                  </a:lnTo>
                  <a:cubicBezTo>
                    <a:pt x="1666" y="1324"/>
                    <a:pt x="1689" y="1256"/>
                    <a:pt x="1712" y="1187"/>
                  </a:cubicBezTo>
                  <a:cubicBezTo>
                    <a:pt x="1712" y="1187"/>
                    <a:pt x="1735" y="1164"/>
                    <a:pt x="1735" y="1164"/>
                  </a:cubicBezTo>
                  <a:cubicBezTo>
                    <a:pt x="1735" y="1164"/>
                    <a:pt x="1735" y="1141"/>
                    <a:pt x="1735" y="1141"/>
                  </a:cubicBezTo>
                  <a:cubicBezTo>
                    <a:pt x="1735" y="1119"/>
                    <a:pt x="1735" y="1073"/>
                    <a:pt x="1758" y="1027"/>
                  </a:cubicBezTo>
                  <a:cubicBezTo>
                    <a:pt x="1781" y="959"/>
                    <a:pt x="1803" y="868"/>
                    <a:pt x="1803" y="753"/>
                  </a:cubicBezTo>
                  <a:cubicBezTo>
                    <a:pt x="1803" y="662"/>
                    <a:pt x="1781" y="548"/>
                    <a:pt x="1735" y="480"/>
                  </a:cubicBezTo>
                  <a:cubicBezTo>
                    <a:pt x="1712" y="365"/>
                    <a:pt x="1666" y="297"/>
                    <a:pt x="1575" y="228"/>
                  </a:cubicBezTo>
                  <a:cubicBezTo>
                    <a:pt x="1530" y="183"/>
                    <a:pt x="1484" y="137"/>
                    <a:pt x="1438" y="114"/>
                  </a:cubicBezTo>
                  <a:cubicBezTo>
                    <a:pt x="1301" y="46"/>
                    <a:pt x="1187" y="0"/>
                    <a:pt x="10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24" name="Google Shape;1424;p42"/>
          <p:cNvGrpSpPr/>
          <p:nvPr/>
        </p:nvGrpSpPr>
        <p:grpSpPr>
          <a:xfrm>
            <a:off x="-456106" y="902930"/>
            <a:ext cx="679575" cy="655229"/>
            <a:chOff x="493750" y="169525"/>
            <a:chExt cx="1067675" cy="1029425"/>
          </a:xfrm>
        </p:grpSpPr>
        <p:sp>
          <p:nvSpPr>
            <p:cNvPr id="1425" name="Google Shape;1425;p42"/>
            <p:cNvSpPr/>
            <p:nvPr/>
          </p:nvSpPr>
          <p:spPr>
            <a:xfrm>
              <a:off x="493750" y="169525"/>
              <a:ext cx="1067675" cy="1029425"/>
            </a:xfrm>
            <a:custGeom>
              <a:rect b="b" l="l" r="r" t="t"/>
              <a:pathLst>
                <a:path extrusionOk="0" h="41177" w="42707">
                  <a:moveTo>
                    <a:pt x="18282" y="767"/>
                  </a:moveTo>
                  <a:cubicBezTo>
                    <a:pt x="21189" y="767"/>
                    <a:pt x="24106" y="1361"/>
                    <a:pt x="26843" y="2283"/>
                  </a:cubicBezTo>
                  <a:cubicBezTo>
                    <a:pt x="30952" y="3698"/>
                    <a:pt x="35083" y="5821"/>
                    <a:pt x="37594" y="9496"/>
                  </a:cubicBezTo>
                  <a:cubicBezTo>
                    <a:pt x="38827" y="11322"/>
                    <a:pt x="39694" y="13376"/>
                    <a:pt x="40356" y="15476"/>
                  </a:cubicBezTo>
                  <a:cubicBezTo>
                    <a:pt x="40995" y="17553"/>
                    <a:pt x="41429" y="19699"/>
                    <a:pt x="41520" y="21890"/>
                  </a:cubicBezTo>
                  <a:cubicBezTo>
                    <a:pt x="41703" y="26113"/>
                    <a:pt x="40538" y="30267"/>
                    <a:pt x="37708" y="33462"/>
                  </a:cubicBezTo>
                  <a:cubicBezTo>
                    <a:pt x="35038" y="36475"/>
                    <a:pt x="31363" y="38484"/>
                    <a:pt x="27528" y="39580"/>
                  </a:cubicBezTo>
                  <a:cubicBezTo>
                    <a:pt x="25636" y="40113"/>
                    <a:pt x="23699" y="40394"/>
                    <a:pt x="21768" y="40394"/>
                  </a:cubicBezTo>
                  <a:cubicBezTo>
                    <a:pt x="19322" y="40394"/>
                    <a:pt x="16885" y="39943"/>
                    <a:pt x="14563" y="38986"/>
                  </a:cubicBezTo>
                  <a:cubicBezTo>
                    <a:pt x="10706" y="37388"/>
                    <a:pt x="7419" y="34558"/>
                    <a:pt x="5182" y="31043"/>
                  </a:cubicBezTo>
                  <a:cubicBezTo>
                    <a:pt x="822" y="24150"/>
                    <a:pt x="229" y="14700"/>
                    <a:pt x="4611" y="7693"/>
                  </a:cubicBezTo>
                  <a:cubicBezTo>
                    <a:pt x="5159" y="6825"/>
                    <a:pt x="5776" y="6004"/>
                    <a:pt x="6460" y="5250"/>
                  </a:cubicBezTo>
                  <a:cubicBezTo>
                    <a:pt x="6483" y="5228"/>
                    <a:pt x="6483" y="5228"/>
                    <a:pt x="6506" y="5205"/>
                  </a:cubicBezTo>
                  <a:cubicBezTo>
                    <a:pt x="8423" y="3356"/>
                    <a:pt x="10866" y="2078"/>
                    <a:pt x="13445" y="1370"/>
                  </a:cubicBezTo>
                  <a:cubicBezTo>
                    <a:pt x="15033" y="953"/>
                    <a:pt x="16656" y="767"/>
                    <a:pt x="18282" y="767"/>
                  </a:cubicBezTo>
                  <a:close/>
                  <a:moveTo>
                    <a:pt x="18302" y="1"/>
                  </a:moveTo>
                  <a:cubicBezTo>
                    <a:pt x="17565" y="1"/>
                    <a:pt x="16828" y="38"/>
                    <a:pt x="16093" y="115"/>
                  </a:cubicBezTo>
                  <a:cubicBezTo>
                    <a:pt x="12075" y="548"/>
                    <a:pt x="8149" y="2260"/>
                    <a:pt x="5388" y="5250"/>
                  </a:cubicBezTo>
                  <a:cubicBezTo>
                    <a:pt x="4703" y="5958"/>
                    <a:pt x="4132" y="6757"/>
                    <a:pt x="3630" y="7601"/>
                  </a:cubicBezTo>
                  <a:cubicBezTo>
                    <a:pt x="3561" y="7716"/>
                    <a:pt x="3561" y="7830"/>
                    <a:pt x="3607" y="7921"/>
                  </a:cubicBezTo>
                  <a:cubicBezTo>
                    <a:pt x="1" y="14198"/>
                    <a:pt x="69" y="22301"/>
                    <a:pt x="3105" y="28829"/>
                  </a:cubicBezTo>
                  <a:cubicBezTo>
                    <a:pt x="4931" y="32732"/>
                    <a:pt x="7830" y="36087"/>
                    <a:pt x="11528" y="38301"/>
                  </a:cubicBezTo>
                  <a:cubicBezTo>
                    <a:pt x="14666" y="40177"/>
                    <a:pt x="18228" y="41176"/>
                    <a:pt x="21844" y="41176"/>
                  </a:cubicBezTo>
                  <a:cubicBezTo>
                    <a:pt x="22672" y="41176"/>
                    <a:pt x="23503" y="41124"/>
                    <a:pt x="24333" y="41018"/>
                  </a:cubicBezTo>
                  <a:cubicBezTo>
                    <a:pt x="28646" y="40447"/>
                    <a:pt x="32915" y="38689"/>
                    <a:pt x="36270" y="35905"/>
                  </a:cubicBezTo>
                  <a:cubicBezTo>
                    <a:pt x="39580" y="33166"/>
                    <a:pt x="41657" y="29400"/>
                    <a:pt x="42159" y="25131"/>
                  </a:cubicBezTo>
                  <a:cubicBezTo>
                    <a:pt x="42707" y="20635"/>
                    <a:pt x="41657" y="15910"/>
                    <a:pt x="39762" y="11824"/>
                  </a:cubicBezTo>
                  <a:cubicBezTo>
                    <a:pt x="38804" y="9747"/>
                    <a:pt x="37526" y="7853"/>
                    <a:pt x="35814" y="6323"/>
                  </a:cubicBezTo>
                  <a:cubicBezTo>
                    <a:pt x="34147" y="4817"/>
                    <a:pt x="32162" y="3675"/>
                    <a:pt x="30130" y="2762"/>
                  </a:cubicBezTo>
                  <a:cubicBezTo>
                    <a:pt x="26420" y="1120"/>
                    <a:pt x="22366" y="1"/>
                    <a:pt x="183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6" name="Google Shape;1426;p42"/>
            <p:cNvSpPr/>
            <p:nvPr/>
          </p:nvSpPr>
          <p:spPr>
            <a:xfrm>
              <a:off x="574225" y="244725"/>
              <a:ext cx="900475" cy="847975"/>
            </a:xfrm>
            <a:custGeom>
              <a:rect b="b" l="l" r="r" t="t"/>
              <a:pathLst>
                <a:path extrusionOk="0" h="33919" w="36019">
                  <a:moveTo>
                    <a:pt x="15710" y="733"/>
                  </a:moveTo>
                  <a:cubicBezTo>
                    <a:pt x="18293" y="733"/>
                    <a:pt x="20906" y="1153"/>
                    <a:pt x="23328" y="1923"/>
                  </a:cubicBezTo>
                  <a:cubicBezTo>
                    <a:pt x="26546" y="2927"/>
                    <a:pt x="29536" y="4708"/>
                    <a:pt x="31659" y="7355"/>
                  </a:cubicBezTo>
                  <a:cubicBezTo>
                    <a:pt x="33873" y="10140"/>
                    <a:pt x="34991" y="13746"/>
                    <a:pt x="34946" y="17284"/>
                  </a:cubicBezTo>
                  <a:cubicBezTo>
                    <a:pt x="34832" y="23926"/>
                    <a:pt x="30677" y="30158"/>
                    <a:pt x="24309" y="32280"/>
                  </a:cubicBezTo>
                  <a:cubicBezTo>
                    <a:pt x="22588" y="32870"/>
                    <a:pt x="20779" y="33162"/>
                    <a:pt x="18967" y="33162"/>
                  </a:cubicBezTo>
                  <a:cubicBezTo>
                    <a:pt x="17343" y="33162"/>
                    <a:pt x="15717" y="32927"/>
                    <a:pt x="14152" y="32463"/>
                  </a:cubicBezTo>
                  <a:cubicBezTo>
                    <a:pt x="11048" y="31527"/>
                    <a:pt x="8263" y="29610"/>
                    <a:pt x="6140" y="27168"/>
                  </a:cubicBezTo>
                  <a:cubicBezTo>
                    <a:pt x="1461" y="21758"/>
                    <a:pt x="502" y="14066"/>
                    <a:pt x="3127" y="7492"/>
                  </a:cubicBezTo>
                  <a:cubicBezTo>
                    <a:pt x="3401" y="6807"/>
                    <a:pt x="3721" y="6146"/>
                    <a:pt x="4063" y="5506"/>
                  </a:cubicBezTo>
                  <a:cubicBezTo>
                    <a:pt x="6072" y="2882"/>
                    <a:pt x="9244" y="1444"/>
                    <a:pt x="12463" y="964"/>
                  </a:cubicBezTo>
                  <a:cubicBezTo>
                    <a:pt x="13529" y="808"/>
                    <a:pt x="14617" y="733"/>
                    <a:pt x="15710" y="733"/>
                  </a:cubicBezTo>
                  <a:close/>
                  <a:moveTo>
                    <a:pt x="15635" y="0"/>
                  </a:moveTo>
                  <a:cubicBezTo>
                    <a:pt x="15453" y="0"/>
                    <a:pt x="15270" y="2"/>
                    <a:pt x="15088" y="6"/>
                  </a:cubicBezTo>
                  <a:cubicBezTo>
                    <a:pt x="11276" y="74"/>
                    <a:pt x="7373" y="1101"/>
                    <a:pt x="4565" y="3795"/>
                  </a:cubicBezTo>
                  <a:cubicBezTo>
                    <a:pt x="4360" y="4000"/>
                    <a:pt x="4154" y="4205"/>
                    <a:pt x="3972" y="4411"/>
                  </a:cubicBezTo>
                  <a:cubicBezTo>
                    <a:pt x="3858" y="4434"/>
                    <a:pt x="3766" y="4479"/>
                    <a:pt x="3698" y="4593"/>
                  </a:cubicBezTo>
                  <a:cubicBezTo>
                    <a:pt x="3607" y="4753"/>
                    <a:pt x="3515" y="4913"/>
                    <a:pt x="3424" y="5073"/>
                  </a:cubicBezTo>
                  <a:cubicBezTo>
                    <a:pt x="3241" y="5324"/>
                    <a:pt x="3082" y="5552"/>
                    <a:pt x="2922" y="5803"/>
                  </a:cubicBezTo>
                  <a:cubicBezTo>
                    <a:pt x="2853" y="5917"/>
                    <a:pt x="2853" y="6054"/>
                    <a:pt x="2899" y="6146"/>
                  </a:cubicBezTo>
                  <a:cubicBezTo>
                    <a:pt x="0" y="12422"/>
                    <a:pt x="228" y="20023"/>
                    <a:pt x="4154" y="25821"/>
                  </a:cubicBezTo>
                  <a:cubicBezTo>
                    <a:pt x="6049" y="28628"/>
                    <a:pt x="8674" y="30957"/>
                    <a:pt x="11755" y="32372"/>
                  </a:cubicBezTo>
                  <a:cubicBezTo>
                    <a:pt x="14029" y="33405"/>
                    <a:pt x="16491" y="33918"/>
                    <a:pt x="18964" y="33918"/>
                  </a:cubicBezTo>
                  <a:cubicBezTo>
                    <a:pt x="20041" y="33918"/>
                    <a:pt x="21120" y="33821"/>
                    <a:pt x="22186" y="33627"/>
                  </a:cubicBezTo>
                  <a:cubicBezTo>
                    <a:pt x="25656" y="32988"/>
                    <a:pt x="28920" y="31253"/>
                    <a:pt x="31271" y="28628"/>
                  </a:cubicBezTo>
                  <a:cubicBezTo>
                    <a:pt x="33553" y="26095"/>
                    <a:pt x="35037" y="22854"/>
                    <a:pt x="35516" y="19498"/>
                  </a:cubicBezTo>
                  <a:cubicBezTo>
                    <a:pt x="36018" y="15960"/>
                    <a:pt x="35425" y="12331"/>
                    <a:pt x="33736" y="9158"/>
                  </a:cubicBezTo>
                  <a:cubicBezTo>
                    <a:pt x="32024" y="5940"/>
                    <a:pt x="29171" y="3521"/>
                    <a:pt x="25838" y="2060"/>
                  </a:cubicBezTo>
                  <a:cubicBezTo>
                    <a:pt x="22650" y="628"/>
                    <a:pt x="19131" y="0"/>
                    <a:pt x="1563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7" name="Google Shape;1427;p42"/>
            <p:cNvSpPr/>
            <p:nvPr/>
          </p:nvSpPr>
          <p:spPr>
            <a:xfrm>
              <a:off x="732850" y="343575"/>
              <a:ext cx="575225" cy="578625"/>
            </a:xfrm>
            <a:custGeom>
              <a:rect b="b" l="l" r="r" t="t"/>
              <a:pathLst>
                <a:path extrusionOk="0" h="23145" w="23009">
                  <a:moveTo>
                    <a:pt x="8298" y="783"/>
                  </a:moveTo>
                  <a:cubicBezTo>
                    <a:pt x="9182" y="783"/>
                    <a:pt x="10067" y="880"/>
                    <a:pt x="10888" y="1005"/>
                  </a:cubicBezTo>
                  <a:cubicBezTo>
                    <a:pt x="15453" y="1735"/>
                    <a:pt x="19813" y="4406"/>
                    <a:pt x="21388" y="8925"/>
                  </a:cubicBezTo>
                  <a:cubicBezTo>
                    <a:pt x="22141" y="11025"/>
                    <a:pt x="22164" y="13307"/>
                    <a:pt x="21365" y="15385"/>
                  </a:cubicBezTo>
                  <a:cubicBezTo>
                    <a:pt x="20475" y="17621"/>
                    <a:pt x="18763" y="19539"/>
                    <a:pt x="16731" y="20794"/>
                  </a:cubicBezTo>
                  <a:cubicBezTo>
                    <a:pt x="15082" y="21813"/>
                    <a:pt x="13192" y="22396"/>
                    <a:pt x="11281" y="22396"/>
                  </a:cubicBezTo>
                  <a:cubicBezTo>
                    <a:pt x="10838" y="22396"/>
                    <a:pt x="10395" y="22365"/>
                    <a:pt x="9952" y="22301"/>
                  </a:cubicBezTo>
                  <a:cubicBezTo>
                    <a:pt x="7601" y="21958"/>
                    <a:pt x="5570" y="20726"/>
                    <a:pt x="4109" y="18900"/>
                  </a:cubicBezTo>
                  <a:cubicBezTo>
                    <a:pt x="2534" y="16891"/>
                    <a:pt x="1598" y="14335"/>
                    <a:pt x="1279" y="11824"/>
                  </a:cubicBezTo>
                  <a:cubicBezTo>
                    <a:pt x="936" y="9130"/>
                    <a:pt x="1302" y="6346"/>
                    <a:pt x="2603" y="3926"/>
                  </a:cubicBezTo>
                  <a:cubicBezTo>
                    <a:pt x="2648" y="3835"/>
                    <a:pt x="2648" y="3721"/>
                    <a:pt x="2625" y="3630"/>
                  </a:cubicBezTo>
                  <a:cubicBezTo>
                    <a:pt x="2991" y="3036"/>
                    <a:pt x="3447" y="2488"/>
                    <a:pt x="3995" y="2055"/>
                  </a:cubicBezTo>
                  <a:cubicBezTo>
                    <a:pt x="5201" y="1081"/>
                    <a:pt x="6749" y="783"/>
                    <a:pt x="8298" y="783"/>
                  </a:cubicBezTo>
                  <a:close/>
                  <a:moveTo>
                    <a:pt x="8338" y="0"/>
                  </a:moveTo>
                  <a:cubicBezTo>
                    <a:pt x="6771" y="0"/>
                    <a:pt x="5228" y="296"/>
                    <a:pt x="3972" y="1142"/>
                  </a:cubicBezTo>
                  <a:cubicBezTo>
                    <a:pt x="1849" y="2557"/>
                    <a:pt x="845" y="5090"/>
                    <a:pt x="548" y="7533"/>
                  </a:cubicBezTo>
                  <a:cubicBezTo>
                    <a:pt x="548" y="7601"/>
                    <a:pt x="548" y="7647"/>
                    <a:pt x="571" y="7692"/>
                  </a:cubicBezTo>
                  <a:cubicBezTo>
                    <a:pt x="1" y="11322"/>
                    <a:pt x="822" y="15225"/>
                    <a:pt x="2762" y="18283"/>
                  </a:cubicBezTo>
                  <a:cubicBezTo>
                    <a:pt x="4041" y="20315"/>
                    <a:pt x="5889" y="21935"/>
                    <a:pt x="8195" y="22666"/>
                  </a:cubicBezTo>
                  <a:cubicBezTo>
                    <a:pt x="9203" y="22990"/>
                    <a:pt x="10245" y="23145"/>
                    <a:pt x="11285" y="23145"/>
                  </a:cubicBezTo>
                  <a:cubicBezTo>
                    <a:pt x="12810" y="23145"/>
                    <a:pt x="14329" y="22811"/>
                    <a:pt x="15727" y="22186"/>
                  </a:cubicBezTo>
                  <a:cubicBezTo>
                    <a:pt x="18078" y="21137"/>
                    <a:pt x="20087" y="19310"/>
                    <a:pt x="21365" y="17096"/>
                  </a:cubicBezTo>
                  <a:cubicBezTo>
                    <a:pt x="22598" y="14974"/>
                    <a:pt x="23008" y="12531"/>
                    <a:pt x="22506" y="10135"/>
                  </a:cubicBezTo>
                  <a:cubicBezTo>
                    <a:pt x="21502" y="5113"/>
                    <a:pt x="17188" y="1689"/>
                    <a:pt x="12395" y="525"/>
                  </a:cubicBezTo>
                  <a:cubicBezTo>
                    <a:pt x="11148" y="235"/>
                    <a:pt x="9733" y="0"/>
                    <a:pt x="833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8" name="Google Shape;1428;p42"/>
            <p:cNvSpPr/>
            <p:nvPr/>
          </p:nvSpPr>
          <p:spPr>
            <a:xfrm>
              <a:off x="880650" y="510075"/>
              <a:ext cx="292175" cy="273000"/>
            </a:xfrm>
            <a:custGeom>
              <a:rect b="b" l="l" r="r" t="t"/>
              <a:pathLst>
                <a:path extrusionOk="0" h="10920" w="11687">
                  <a:moveTo>
                    <a:pt x="4317" y="761"/>
                  </a:moveTo>
                  <a:cubicBezTo>
                    <a:pt x="4961" y="761"/>
                    <a:pt x="5585" y="846"/>
                    <a:pt x="6072" y="964"/>
                  </a:cubicBezTo>
                  <a:cubicBezTo>
                    <a:pt x="8035" y="1443"/>
                    <a:pt x="10021" y="2767"/>
                    <a:pt x="10546" y="4821"/>
                  </a:cubicBezTo>
                  <a:cubicBezTo>
                    <a:pt x="11071" y="6876"/>
                    <a:pt x="9450" y="8588"/>
                    <a:pt x="7784" y="9478"/>
                  </a:cubicBezTo>
                  <a:cubicBezTo>
                    <a:pt x="6975" y="9918"/>
                    <a:pt x="6084" y="10170"/>
                    <a:pt x="5215" y="10170"/>
                  </a:cubicBezTo>
                  <a:cubicBezTo>
                    <a:pt x="4146" y="10170"/>
                    <a:pt x="3111" y="9788"/>
                    <a:pt x="2306" y="8907"/>
                  </a:cubicBezTo>
                  <a:cubicBezTo>
                    <a:pt x="617" y="7035"/>
                    <a:pt x="776" y="4365"/>
                    <a:pt x="1256" y="2060"/>
                  </a:cubicBezTo>
                  <a:cubicBezTo>
                    <a:pt x="1795" y="1071"/>
                    <a:pt x="3090" y="761"/>
                    <a:pt x="4317" y="761"/>
                  </a:cubicBezTo>
                  <a:close/>
                  <a:moveTo>
                    <a:pt x="4342" y="0"/>
                  </a:moveTo>
                  <a:cubicBezTo>
                    <a:pt x="3023" y="0"/>
                    <a:pt x="1677" y="327"/>
                    <a:pt x="890" y="1238"/>
                  </a:cubicBezTo>
                  <a:cubicBezTo>
                    <a:pt x="754" y="1238"/>
                    <a:pt x="617" y="1329"/>
                    <a:pt x="594" y="1512"/>
                  </a:cubicBezTo>
                  <a:cubicBezTo>
                    <a:pt x="571" y="1603"/>
                    <a:pt x="548" y="1694"/>
                    <a:pt x="525" y="1786"/>
                  </a:cubicBezTo>
                  <a:cubicBezTo>
                    <a:pt x="457" y="1945"/>
                    <a:pt x="388" y="2105"/>
                    <a:pt x="343" y="2288"/>
                  </a:cubicBezTo>
                  <a:cubicBezTo>
                    <a:pt x="297" y="2402"/>
                    <a:pt x="320" y="2516"/>
                    <a:pt x="388" y="2585"/>
                  </a:cubicBezTo>
                  <a:cubicBezTo>
                    <a:pt x="0" y="4821"/>
                    <a:pt x="46" y="7195"/>
                    <a:pt x="1484" y="9090"/>
                  </a:cubicBezTo>
                  <a:cubicBezTo>
                    <a:pt x="2442" y="10342"/>
                    <a:pt x="3818" y="10919"/>
                    <a:pt x="5257" y="10919"/>
                  </a:cubicBezTo>
                  <a:cubicBezTo>
                    <a:pt x="6047" y="10919"/>
                    <a:pt x="6855" y="10745"/>
                    <a:pt x="7624" y="10414"/>
                  </a:cubicBezTo>
                  <a:cubicBezTo>
                    <a:pt x="9678" y="9501"/>
                    <a:pt x="11687" y="7538"/>
                    <a:pt x="11367" y="5118"/>
                  </a:cubicBezTo>
                  <a:cubicBezTo>
                    <a:pt x="11071" y="2744"/>
                    <a:pt x="8925" y="1010"/>
                    <a:pt x="6734" y="348"/>
                  </a:cubicBezTo>
                  <a:cubicBezTo>
                    <a:pt x="6057" y="140"/>
                    <a:pt x="5205" y="0"/>
                    <a:pt x="43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9" name="Google Shape;1429;p42"/>
            <p:cNvSpPr/>
            <p:nvPr/>
          </p:nvSpPr>
          <p:spPr>
            <a:xfrm>
              <a:off x="1022725" y="649425"/>
              <a:ext cx="600" cy="600"/>
            </a:xfrm>
            <a:custGeom>
              <a:rect b="b" l="l" r="r" t="t"/>
              <a:pathLst>
                <a:path extrusionOk="0" h="24" w="24">
                  <a:moveTo>
                    <a:pt x="24" y="1"/>
                  </a:moveTo>
                  <a:lnTo>
                    <a:pt x="24" y="1"/>
                  </a:lnTo>
                  <a:cubicBezTo>
                    <a:pt x="1" y="23"/>
                    <a:pt x="1" y="23"/>
                    <a:pt x="1" y="23"/>
                  </a:cubicBezTo>
                  <a:cubicBezTo>
                    <a:pt x="24" y="23"/>
                    <a:pt x="24" y="23"/>
                    <a:pt x="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0" name="Google Shape;1430;p42"/>
            <p:cNvSpPr/>
            <p:nvPr/>
          </p:nvSpPr>
          <p:spPr>
            <a:xfrm>
              <a:off x="1025575" y="638025"/>
              <a:ext cx="25" cy="25"/>
            </a:xfrm>
            <a:custGeom>
              <a:rect b="b" l="l" r="r" t="t"/>
              <a:pathLst>
                <a:path extrusionOk="0" h="1"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1" name="Google Shape;1431;p42"/>
            <p:cNvSpPr/>
            <p:nvPr/>
          </p:nvSpPr>
          <p:spPr>
            <a:xfrm>
              <a:off x="963950" y="606625"/>
              <a:ext cx="82775" cy="69900"/>
            </a:xfrm>
            <a:custGeom>
              <a:rect b="b" l="l" r="r" t="t"/>
              <a:pathLst>
                <a:path extrusionOk="0" h="2796" w="3311">
                  <a:moveTo>
                    <a:pt x="1644" y="754"/>
                  </a:moveTo>
                  <a:cubicBezTo>
                    <a:pt x="1667" y="777"/>
                    <a:pt x="1713" y="777"/>
                    <a:pt x="1736" y="777"/>
                  </a:cubicBezTo>
                  <a:cubicBezTo>
                    <a:pt x="1781" y="800"/>
                    <a:pt x="1850" y="822"/>
                    <a:pt x="1918" y="845"/>
                  </a:cubicBezTo>
                  <a:cubicBezTo>
                    <a:pt x="1964" y="868"/>
                    <a:pt x="1987" y="891"/>
                    <a:pt x="2032" y="891"/>
                  </a:cubicBezTo>
                  <a:cubicBezTo>
                    <a:pt x="2078" y="914"/>
                    <a:pt x="2101" y="937"/>
                    <a:pt x="2146" y="982"/>
                  </a:cubicBezTo>
                  <a:cubicBezTo>
                    <a:pt x="2192" y="1005"/>
                    <a:pt x="2260" y="1028"/>
                    <a:pt x="2306" y="1074"/>
                  </a:cubicBezTo>
                  <a:cubicBezTo>
                    <a:pt x="2329" y="1096"/>
                    <a:pt x="2352" y="1119"/>
                    <a:pt x="2397" y="1142"/>
                  </a:cubicBezTo>
                  <a:cubicBezTo>
                    <a:pt x="2420" y="1165"/>
                    <a:pt x="2443" y="1188"/>
                    <a:pt x="2443" y="1211"/>
                  </a:cubicBezTo>
                  <a:cubicBezTo>
                    <a:pt x="2466" y="1211"/>
                    <a:pt x="2466" y="1233"/>
                    <a:pt x="2466" y="1233"/>
                  </a:cubicBezTo>
                  <a:cubicBezTo>
                    <a:pt x="2466" y="1242"/>
                    <a:pt x="2469" y="1250"/>
                    <a:pt x="2473" y="1257"/>
                  </a:cubicBezTo>
                  <a:lnTo>
                    <a:pt x="2473" y="1257"/>
                  </a:lnTo>
                  <a:cubicBezTo>
                    <a:pt x="2471" y="1256"/>
                    <a:pt x="2468" y="1256"/>
                    <a:pt x="2466" y="1256"/>
                  </a:cubicBezTo>
                  <a:cubicBezTo>
                    <a:pt x="2489" y="1279"/>
                    <a:pt x="2489" y="1279"/>
                    <a:pt x="2489" y="1302"/>
                  </a:cubicBezTo>
                  <a:cubicBezTo>
                    <a:pt x="2489" y="1325"/>
                    <a:pt x="2512" y="1325"/>
                    <a:pt x="2512" y="1347"/>
                  </a:cubicBezTo>
                  <a:cubicBezTo>
                    <a:pt x="2512" y="1370"/>
                    <a:pt x="2512" y="1393"/>
                    <a:pt x="2512" y="1393"/>
                  </a:cubicBezTo>
                  <a:cubicBezTo>
                    <a:pt x="2512" y="1416"/>
                    <a:pt x="2512" y="1416"/>
                    <a:pt x="2512" y="1439"/>
                  </a:cubicBezTo>
                  <a:cubicBezTo>
                    <a:pt x="2512" y="1484"/>
                    <a:pt x="2489" y="1507"/>
                    <a:pt x="2489" y="1530"/>
                  </a:cubicBezTo>
                  <a:cubicBezTo>
                    <a:pt x="2480" y="1539"/>
                    <a:pt x="2471" y="1555"/>
                    <a:pt x="2466" y="1567"/>
                  </a:cubicBezTo>
                  <a:lnTo>
                    <a:pt x="2466" y="1567"/>
                  </a:lnTo>
                  <a:cubicBezTo>
                    <a:pt x="2460" y="1576"/>
                    <a:pt x="2455" y="1587"/>
                    <a:pt x="2443" y="1599"/>
                  </a:cubicBezTo>
                  <a:cubicBezTo>
                    <a:pt x="2420" y="1644"/>
                    <a:pt x="2397" y="1667"/>
                    <a:pt x="2375" y="1713"/>
                  </a:cubicBezTo>
                  <a:cubicBezTo>
                    <a:pt x="2375" y="1735"/>
                    <a:pt x="2352" y="1735"/>
                    <a:pt x="2352" y="1735"/>
                  </a:cubicBezTo>
                  <a:cubicBezTo>
                    <a:pt x="2352" y="1758"/>
                    <a:pt x="2329" y="1758"/>
                    <a:pt x="2329" y="1781"/>
                  </a:cubicBezTo>
                  <a:cubicBezTo>
                    <a:pt x="2306" y="1804"/>
                    <a:pt x="2260" y="1827"/>
                    <a:pt x="2238" y="1850"/>
                  </a:cubicBezTo>
                  <a:cubicBezTo>
                    <a:pt x="2238" y="1872"/>
                    <a:pt x="2192" y="1895"/>
                    <a:pt x="2169" y="1895"/>
                  </a:cubicBezTo>
                  <a:cubicBezTo>
                    <a:pt x="2124" y="1918"/>
                    <a:pt x="2101" y="1941"/>
                    <a:pt x="2055" y="1964"/>
                  </a:cubicBezTo>
                  <a:cubicBezTo>
                    <a:pt x="2009" y="1987"/>
                    <a:pt x="1964" y="1987"/>
                    <a:pt x="1941" y="2009"/>
                  </a:cubicBezTo>
                  <a:cubicBezTo>
                    <a:pt x="1895" y="2009"/>
                    <a:pt x="1850" y="2032"/>
                    <a:pt x="1804" y="2032"/>
                  </a:cubicBezTo>
                  <a:lnTo>
                    <a:pt x="1530" y="2032"/>
                  </a:lnTo>
                  <a:cubicBezTo>
                    <a:pt x="1507" y="2032"/>
                    <a:pt x="1484" y="2032"/>
                    <a:pt x="1462" y="2009"/>
                  </a:cubicBezTo>
                  <a:cubicBezTo>
                    <a:pt x="1416" y="2009"/>
                    <a:pt x="1370" y="1987"/>
                    <a:pt x="1325" y="1987"/>
                  </a:cubicBezTo>
                  <a:cubicBezTo>
                    <a:pt x="1325" y="1987"/>
                    <a:pt x="1302" y="1964"/>
                    <a:pt x="1279" y="1964"/>
                  </a:cubicBezTo>
                  <a:cubicBezTo>
                    <a:pt x="1279" y="1964"/>
                    <a:pt x="1256" y="1964"/>
                    <a:pt x="1256" y="1941"/>
                  </a:cubicBezTo>
                  <a:cubicBezTo>
                    <a:pt x="1211" y="1918"/>
                    <a:pt x="1165" y="1895"/>
                    <a:pt x="1119" y="1872"/>
                  </a:cubicBezTo>
                  <a:cubicBezTo>
                    <a:pt x="1096" y="1850"/>
                    <a:pt x="1074" y="1827"/>
                    <a:pt x="1051" y="1804"/>
                  </a:cubicBezTo>
                  <a:cubicBezTo>
                    <a:pt x="1051" y="1804"/>
                    <a:pt x="1028" y="1781"/>
                    <a:pt x="1005" y="1758"/>
                  </a:cubicBezTo>
                  <a:cubicBezTo>
                    <a:pt x="1005" y="1758"/>
                    <a:pt x="1005" y="1735"/>
                    <a:pt x="1005" y="1735"/>
                  </a:cubicBezTo>
                  <a:cubicBezTo>
                    <a:pt x="982" y="1690"/>
                    <a:pt x="959" y="1644"/>
                    <a:pt x="914" y="1599"/>
                  </a:cubicBezTo>
                  <a:cubicBezTo>
                    <a:pt x="914" y="1576"/>
                    <a:pt x="914" y="1530"/>
                    <a:pt x="891" y="1507"/>
                  </a:cubicBezTo>
                  <a:cubicBezTo>
                    <a:pt x="891" y="1484"/>
                    <a:pt x="891" y="1462"/>
                    <a:pt x="868" y="1439"/>
                  </a:cubicBezTo>
                  <a:cubicBezTo>
                    <a:pt x="868" y="1439"/>
                    <a:pt x="868" y="1439"/>
                    <a:pt x="868" y="1416"/>
                  </a:cubicBezTo>
                  <a:cubicBezTo>
                    <a:pt x="868" y="1370"/>
                    <a:pt x="868" y="1325"/>
                    <a:pt x="868" y="1279"/>
                  </a:cubicBezTo>
                  <a:cubicBezTo>
                    <a:pt x="868" y="1279"/>
                    <a:pt x="868" y="1256"/>
                    <a:pt x="868" y="1256"/>
                  </a:cubicBezTo>
                  <a:cubicBezTo>
                    <a:pt x="868" y="1233"/>
                    <a:pt x="891" y="1188"/>
                    <a:pt x="891" y="1188"/>
                  </a:cubicBezTo>
                  <a:cubicBezTo>
                    <a:pt x="891" y="1165"/>
                    <a:pt x="891" y="1165"/>
                    <a:pt x="891" y="1165"/>
                  </a:cubicBezTo>
                  <a:cubicBezTo>
                    <a:pt x="982" y="1142"/>
                    <a:pt x="1074" y="1074"/>
                    <a:pt x="1119" y="982"/>
                  </a:cubicBezTo>
                  <a:cubicBezTo>
                    <a:pt x="1119" y="959"/>
                    <a:pt x="1142" y="937"/>
                    <a:pt x="1142" y="914"/>
                  </a:cubicBezTo>
                  <a:cubicBezTo>
                    <a:pt x="1165" y="891"/>
                    <a:pt x="1188" y="891"/>
                    <a:pt x="1188" y="868"/>
                  </a:cubicBezTo>
                  <a:cubicBezTo>
                    <a:pt x="1188" y="868"/>
                    <a:pt x="1233" y="845"/>
                    <a:pt x="1233" y="845"/>
                  </a:cubicBezTo>
                  <a:cubicBezTo>
                    <a:pt x="1256" y="822"/>
                    <a:pt x="1256" y="822"/>
                    <a:pt x="1256" y="822"/>
                  </a:cubicBezTo>
                  <a:cubicBezTo>
                    <a:pt x="1279" y="822"/>
                    <a:pt x="1302" y="800"/>
                    <a:pt x="1325" y="800"/>
                  </a:cubicBezTo>
                  <a:cubicBezTo>
                    <a:pt x="1347" y="777"/>
                    <a:pt x="1393" y="777"/>
                    <a:pt x="1416" y="754"/>
                  </a:cubicBezTo>
                  <a:close/>
                  <a:moveTo>
                    <a:pt x="1520" y="1"/>
                  </a:moveTo>
                  <a:cubicBezTo>
                    <a:pt x="1433" y="1"/>
                    <a:pt x="1345" y="8"/>
                    <a:pt x="1256" y="24"/>
                  </a:cubicBezTo>
                  <a:cubicBezTo>
                    <a:pt x="1005" y="69"/>
                    <a:pt x="754" y="206"/>
                    <a:pt x="594" y="412"/>
                  </a:cubicBezTo>
                  <a:cubicBezTo>
                    <a:pt x="503" y="434"/>
                    <a:pt x="412" y="480"/>
                    <a:pt x="343" y="571"/>
                  </a:cubicBezTo>
                  <a:cubicBezTo>
                    <a:pt x="1" y="1028"/>
                    <a:pt x="46" y="1713"/>
                    <a:pt x="366" y="2169"/>
                  </a:cubicBezTo>
                  <a:cubicBezTo>
                    <a:pt x="680" y="2595"/>
                    <a:pt x="1175" y="2795"/>
                    <a:pt x="1679" y="2795"/>
                  </a:cubicBezTo>
                  <a:cubicBezTo>
                    <a:pt x="1797" y="2795"/>
                    <a:pt x="1915" y="2784"/>
                    <a:pt x="2032" y="2763"/>
                  </a:cubicBezTo>
                  <a:cubicBezTo>
                    <a:pt x="2580" y="2648"/>
                    <a:pt x="3082" y="2238"/>
                    <a:pt x="3242" y="1667"/>
                  </a:cubicBezTo>
                  <a:cubicBezTo>
                    <a:pt x="3310" y="1393"/>
                    <a:pt x="3265" y="1074"/>
                    <a:pt x="3105" y="822"/>
                  </a:cubicBezTo>
                  <a:cubicBezTo>
                    <a:pt x="2922" y="549"/>
                    <a:pt x="2626" y="343"/>
                    <a:pt x="2352" y="206"/>
                  </a:cubicBezTo>
                  <a:cubicBezTo>
                    <a:pt x="2088" y="83"/>
                    <a:pt x="1811" y="1"/>
                    <a:pt x="15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32" name="Google Shape;1432;p42"/>
          <p:cNvGrpSpPr/>
          <p:nvPr/>
        </p:nvGrpSpPr>
        <p:grpSpPr>
          <a:xfrm>
            <a:off x="8667925" y="4654500"/>
            <a:ext cx="446250" cy="453375"/>
            <a:chOff x="4350100" y="1147775"/>
            <a:chExt cx="446250" cy="453375"/>
          </a:xfrm>
        </p:grpSpPr>
        <p:sp>
          <p:nvSpPr>
            <p:cNvPr id="1433" name="Google Shape;1433;p42"/>
            <p:cNvSpPr/>
            <p:nvPr/>
          </p:nvSpPr>
          <p:spPr>
            <a:xfrm>
              <a:off x="4587475" y="1395350"/>
              <a:ext cx="208875" cy="205800"/>
            </a:xfrm>
            <a:custGeom>
              <a:rect b="b" l="l" r="r" t="t"/>
              <a:pathLst>
                <a:path extrusionOk="0" h="8232" w="8355">
                  <a:moveTo>
                    <a:pt x="4104" y="0"/>
                  </a:moveTo>
                  <a:cubicBezTo>
                    <a:pt x="2167" y="0"/>
                    <a:pt x="643" y="1771"/>
                    <a:pt x="320" y="3603"/>
                  </a:cubicBezTo>
                  <a:cubicBezTo>
                    <a:pt x="0" y="5543"/>
                    <a:pt x="1119" y="7483"/>
                    <a:pt x="3036" y="8076"/>
                  </a:cubicBezTo>
                  <a:cubicBezTo>
                    <a:pt x="3393" y="8180"/>
                    <a:pt x="3759" y="8231"/>
                    <a:pt x="4124" y="8231"/>
                  </a:cubicBezTo>
                  <a:cubicBezTo>
                    <a:pt x="4880" y="8231"/>
                    <a:pt x="5631" y="8013"/>
                    <a:pt x="6277" y="7597"/>
                  </a:cubicBezTo>
                  <a:cubicBezTo>
                    <a:pt x="6574" y="7414"/>
                    <a:pt x="6848" y="7163"/>
                    <a:pt x="7099" y="6890"/>
                  </a:cubicBezTo>
                  <a:cubicBezTo>
                    <a:pt x="7852" y="6296"/>
                    <a:pt x="8355" y="5383"/>
                    <a:pt x="8332" y="4402"/>
                  </a:cubicBezTo>
                  <a:cubicBezTo>
                    <a:pt x="8309" y="3352"/>
                    <a:pt x="7715" y="2210"/>
                    <a:pt x="7031" y="1411"/>
                  </a:cubicBezTo>
                  <a:cubicBezTo>
                    <a:pt x="6369" y="658"/>
                    <a:pt x="5456" y="110"/>
                    <a:pt x="4451" y="19"/>
                  </a:cubicBezTo>
                  <a:cubicBezTo>
                    <a:pt x="4334" y="6"/>
                    <a:pt x="4218" y="0"/>
                    <a:pt x="41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4" name="Google Shape;1434;p42"/>
            <p:cNvSpPr/>
            <p:nvPr/>
          </p:nvSpPr>
          <p:spPr>
            <a:xfrm>
              <a:off x="4350100" y="1473750"/>
              <a:ext cx="95875" cy="93525"/>
            </a:xfrm>
            <a:custGeom>
              <a:rect b="b" l="l" r="r" t="t"/>
              <a:pathLst>
                <a:path extrusionOk="0" h="3741" w="3835">
                  <a:moveTo>
                    <a:pt x="1554" y="1"/>
                  </a:moveTo>
                  <a:cubicBezTo>
                    <a:pt x="1238" y="1"/>
                    <a:pt x="928" y="93"/>
                    <a:pt x="662" y="307"/>
                  </a:cubicBezTo>
                  <a:cubicBezTo>
                    <a:pt x="23" y="832"/>
                    <a:pt x="0" y="1927"/>
                    <a:pt x="274" y="2658"/>
                  </a:cubicBezTo>
                  <a:cubicBezTo>
                    <a:pt x="434" y="3069"/>
                    <a:pt x="753" y="3411"/>
                    <a:pt x="1164" y="3594"/>
                  </a:cubicBezTo>
                  <a:cubicBezTo>
                    <a:pt x="1429" y="3705"/>
                    <a:pt x="1710" y="3740"/>
                    <a:pt x="1998" y="3740"/>
                  </a:cubicBezTo>
                  <a:cubicBezTo>
                    <a:pt x="2182" y="3740"/>
                    <a:pt x="2369" y="3726"/>
                    <a:pt x="2557" y="3708"/>
                  </a:cubicBezTo>
                  <a:cubicBezTo>
                    <a:pt x="2716" y="3708"/>
                    <a:pt x="2808" y="3594"/>
                    <a:pt x="2808" y="3457"/>
                  </a:cubicBezTo>
                  <a:cubicBezTo>
                    <a:pt x="3036" y="3343"/>
                    <a:pt x="3241" y="3137"/>
                    <a:pt x="3401" y="2886"/>
                  </a:cubicBezTo>
                  <a:cubicBezTo>
                    <a:pt x="3835" y="2133"/>
                    <a:pt x="3584" y="1220"/>
                    <a:pt x="2990" y="626"/>
                  </a:cubicBezTo>
                  <a:cubicBezTo>
                    <a:pt x="2620" y="256"/>
                    <a:pt x="2080" y="1"/>
                    <a:pt x="15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5" name="Google Shape;1435;p42"/>
            <p:cNvSpPr/>
            <p:nvPr/>
          </p:nvSpPr>
          <p:spPr>
            <a:xfrm>
              <a:off x="4386600" y="1147775"/>
              <a:ext cx="162675" cy="170425"/>
            </a:xfrm>
            <a:custGeom>
              <a:rect b="b" l="l" r="r" t="t"/>
              <a:pathLst>
                <a:path extrusionOk="0" h="6817" w="6507">
                  <a:moveTo>
                    <a:pt x="2995" y="0"/>
                  </a:moveTo>
                  <a:cubicBezTo>
                    <a:pt x="2821" y="0"/>
                    <a:pt x="2644" y="20"/>
                    <a:pt x="2466" y="62"/>
                  </a:cubicBezTo>
                  <a:cubicBezTo>
                    <a:pt x="1005" y="427"/>
                    <a:pt x="69" y="2002"/>
                    <a:pt x="47" y="3440"/>
                  </a:cubicBezTo>
                  <a:cubicBezTo>
                    <a:pt x="1" y="4764"/>
                    <a:pt x="754" y="6065"/>
                    <a:pt x="1964" y="6544"/>
                  </a:cubicBezTo>
                  <a:cubicBezTo>
                    <a:pt x="2359" y="6723"/>
                    <a:pt x="2786" y="6816"/>
                    <a:pt x="3215" y="6816"/>
                  </a:cubicBezTo>
                  <a:cubicBezTo>
                    <a:pt x="3825" y="6816"/>
                    <a:pt x="4440" y="6627"/>
                    <a:pt x="4977" y="6224"/>
                  </a:cubicBezTo>
                  <a:cubicBezTo>
                    <a:pt x="6141" y="5357"/>
                    <a:pt x="6506" y="3736"/>
                    <a:pt x="6027" y="2390"/>
                  </a:cubicBezTo>
                  <a:cubicBezTo>
                    <a:pt x="5562" y="1177"/>
                    <a:pt x="4345" y="0"/>
                    <a:pt x="29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36" name="Google Shape;1436;p42"/>
          <p:cNvGrpSpPr/>
          <p:nvPr/>
        </p:nvGrpSpPr>
        <p:grpSpPr>
          <a:xfrm>
            <a:off x="8667925" y="3535200"/>
            <a:ext cx="572925" cy="787025"/>
            <a:chOff x="3127800" y="2228675"/>
            <a:chExt cx="572925" cy="787025"/>
          </a:xfrm>
        </p:grpSpPr>
        <p:sp>
          <p:nvSpPr>
            <p:cNvPr id="1437" name="Google Shape;1437;p42"/>
            <p:cNvSpPr/>
            <p:nvPr/>
          </p:nvSpPr>
          <p:spPr>
            <a:xfrm>
              <a:off x="3150625" y="2450925"/>
              <a:ext cx="103300" cy="131100"/>
            </a:xfrm>
            <a:custGeom>
              <a:rect b="b" l="l" r="r" t="t"/>
              <a:pathLst>
                <a:path extrusionOk="0" h="5244" w="4132">
                  <a:moveTo>
                    <a:pt x="3059" y="0"/>
                  </a:moveTo>
                  <a:cubicBezTo>
                    <a:pt x="2734" y="0"/>
                    <a:pt x="2420" y="152"/>
                    <a:pt x="2237" y="457"/>
                  </a:cubicBezTo>
                  <a:cubicBezTo>
                    <a:pt x="1575" y="1575"/>
                    <a:pt x="913" y="2693"/>
                    <a:pt x="251" y="3812"/>
                  </a:cubicBezTo>
                  <a:cubicBezTo>
                    <a:pt x="0" y="4246"/>
                    <a:pt x="137" y="4885"/>
                    <a:pt x="594" y="5113"/>
                  </a:cubicBezTo>
                  <a:cubicBezTo>
                    <a:pt x="752" y="5200"/>
                    <a:pt x="925" y="5243"/>
                    <a:pt x="1094" y="5243"/>
                  </a:cubicBezTo>
                  <a:cubicBezTo>
                    <a:pt x="1411" y="5243"/>
                    <a:pt x="1716" y="5091"/>
                    <a:pt x="1895" y="4793"/>
                  </a:cubicBezTo>
                  <a:cubicBezTo>
                    <a:pt x="2557" y="3652"/>
                    <a:pt x="3219" y="2534"/>
                    <a:pt x="3881" y="1415"/>
                  </a:cubicBezTo>
                  <a:cubicBezTo>
                    <a:pt x="4132" y="1004"/>
                    <a:pt x="3995" y="365"/>
                    <a:pt x="3538" y="114"/>
                  </a:cubicBezTo>
                  <a:cubicBezTo>
                    <a:pt x="3386" y="38"/>
                    <a:pt x="3221" y="0"/>
                    <a:pt x="30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8" name="Google Shape;1438;p42"/>
            <p:cNvSpPr/>
            <p:nvPr/>
          </p:nvSpPr>
          <p:spPr>
            <a:xfrm>
              <a:off x="3291575" y="2539800"/>
              <a:ext cx="99875" cy="135275"/>
            </a:xfrm>
            <a:custGeom>
              <a:rect b="b" l="l" r="r" t="t"/>
              <a:pathLst>
                <a:path extrusionOk="0" h="5411" w="3995">
                  <a:moveTo>
                    <a:pt x="2909" y="1"/>
                  </a:moveTo>
                  <a:cubicBezTo>
                    <a:pt x="2584" y="1"/>
                    <a:pt x="2278" y="169"/>
                    <a:pt x="2077" y="462"/>
                  </a:cubicBezTo>
                  <a:cubicBezTo>
                    <a:pt x="1324" y="1581"/>
                    <a:pt x="685" y="2768"/>
                    <a:pt x="160" y="4000"/>
                  </a:cubicBezTo>
                  <a:cubicBezTo>
                    <a:pt x="69" y="4228"/>
                    <a:pt x="0" y="4457"/>
                    <a:pt x="69" y="4708"/>
                  </a:cubicBezTo>
                  <a:cubicBezTo>
                    <a:pt x="114" y="4936"/>
                    <a:pt x="297" y="5187"/>
                    <a:pt x="502" y="5301"/>
                  </a:cubicBezTo>
                  <a:cubicBezTo>
                    <a:pt x="644" y="5372"/>
                    <a:pt x="819" y="5410"/>
                    <a:pt x="995" y="5410"/>
                  </a:cubicBezTo>
                  <a:cubicBezTo>
                    <a:pt x="1329" y="5410"/>
                    <a:pt x="1669" y="5273"/>
                    <a:pt x="1803" y="4959"/>
                  </a:cubicBezTo>
                  <a:cubicBezTo>
                    <a:pt x="2328" y="3726"/>
                    <a:pt x="2968" y="2539"/>
                    <a:pt x="3721" y="1444"/>
                  </a:cubicBezTo>
                  <a:cubicBezTo>
                    <a:pt x="3995" y="1010"/>
                    <a:pt x="3812" y="371"/>
                    <a:pt x="3378" y="120"/>
                  </a:cubicBezTo>
                  <a:cubicBezTo>
                    <a:pt x="3224" y="39"/>
                    <a:pt x="3064" y="1"/>
                    <a:pt x="29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9" name="Google Shape;1439;p42"/>
            <p:cNvSpPr/>
            <p:nvPr/>
          </p:nvSpPr>
          <p:spPr>
            <a:xfrm>
              <a:off x="3429100" y="2620975"/>
              <a:ext cx="88475" cy="129675"/>
            </a:xfrm>
            <a:custGeom>
              <a:rect b="b" l="l" r="r" t="t"/>
              <a:pathLst>
                <a:path extrusionOk="0" h="5187" w="3539">
                  <a:moveTo>
                    <a:pt x="2558" y="1"/>
                  </a:moveTo>
                  <a:cubicBezTo>
                    <a:pt x="2390" y="1"/>
                    <a:pt x="2218" y="36"/>
                    <a:pt x="2077" y="114"/>
                  </a:cubicBezTo>
                  <a:cubicBezTo>
                    <a:pt x="1849" y="274"/>
                    <a:pt x="1712" y="456"/>
                    <a:pt x="1621" y="708"/>
                  </a:cubicBezTo>
                  <a:cubicBezTo>
                    <a:pt x="1575" y="844"/>
                    <a:pt x="1507" y="1004"/>
                    <a:pt x="1461" y="1141"/>
                  </a:cubicBezTo>
                  <a:cubicBezTo>
                    <a:pt x="1438" y="1210"/>
                    <a:pt x="1392" y="1278"/>
                    <a:pt x="1370" y="1324"/>
                  </a:cubicBezTo>
                  <a:cubicBezTo>
                    <a:pt x="1370" y="1347"/>
                    <a:pt x="1370" y="1369"/>
                    <a:pt x="1347" y="1415"/>
                  </a:cubicBezTo>
                  <a:cubicBezTo>
                    <a:pt x="1324" y="1438"/>
                    <a:pt x="1278" y="1575"/>
                    <a:pt x="1278" y="1598"/>
                  </a:cubicBezTo>
                  <a:cubicBezTo>
                    <a:pt x="1233" y="1666"/>
                    <a:pt x="1210" y="1712"/>
                    <a:pt x="1187" y="1780"/>
                  </a:cubicBezTo>
                  <a:cubicBezTo>
                    <a:pt x="1119" y="1917"/>
                    <a:pt x="1073" y="2054"/>
                    <a:pt x="1004" y="2168"/>
                  </a:cubicBezTo>
                  <a:cubicBezTo>
                    <a:pt x="753" y="2716"/>
                    <a:pt x="502" y="3241"/>
                    <a:pt x="228" y="3766"/>
                  </a:cubicBezTo>
                  <a:cubicBezTo>
                    <a:pt x="0" y="4223"/>
                    <a:pt x="91" y="4816"/>
                    <a:pt x="571" y="5067"/>
                  </a:cubicBezTo>
                  <a:cubicBezTo>
                    <a:pt x="720" y="5146"/>
                    <a:pt x="891" y="5186"/>
                    <a:pt x="1061" y="5186"/>
                  </a:cubicBezTo>
                  <a:cubicBezTo>
                    <a:pt x="1386" y="5186"/>
                    <a:pt x="1707" y="5039"/>
                    <a:pt x="1872" y="4725"/>
                  </a:cubicBezTo>
                  <a:cubicBezTo>
                    <a:pt x="2465" y="3583"/>
                    <a:pt x="2990" y="2397"/>
                    <a:pt x="3470" y="1187"/>
                  </a:cubicBezTo>
                  <a:cubicBezTo>
                    <a:pt x="3538" y="981"/>
                    <a:pt x="3470" y="685"/>
                    <a:pt x="3378" y="479"/>
                  </a:cubicBezTo>
                  <a:cubicBezTo>
                    <a:pt x="3264" y="274"/>
                    <a:pt x="3013" y="91"/>
                    <a:pt x="2785" y="23"/>
                  </a:cubicBezTo>
                  <a:cubicBezTo>
                    <a:pt x="2713" y="8"/>
                    <a:pt x="2636" y="1"/>
                    <a:pt x="25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0" name="Google Shape;1440;p42"/>
            <p:cNvSpPr/>
            <p:nvPr/>
          </p:nvSpPr>
          <p:spPr>
            <a:xfrm>
              <a:off x="3574025" y="2684625"/>
              <a:ext cx="93625" cy="112950"/>
            </a:xfrm>
            <a:custGeom>
              <a:rect b="b" l="l" r="r" t="t"/>
              <a:pathLst>
                <a:path extrusionOk="0" h="4518" w="3745">
                  <a:moveTo>
                    <a:pt x="2671" y="0"/>
                  </a:moveTo>
                  <a:cubicBezTo>
                    <a:pt x="2347" y="0"/>
                    <a:pt x="2032" y="163"/>
                    <a:pt x="1850" y="467"/>
                  </a:cubicBezTo>
                  <a:lnTo>
                    <a:pt x="275" y="3092"/>
                  </a:lnTo>
                  <a:cubicBezTo>
                    <a:pt x="1" y="3525"/>
                    <a:pt x="161" y="4165"/>
                    <a:pt x="594" y="4393"/>
                  </a:cubicBezTo>
                  <a:cubicBezTo>
                    <a:pt x="754" y="4477"/>
                    <a:pt x="921" y="4517"/>
                    <a:pt x="1084" y="4517"/>
                  </a:cubicBezTo>
                  <a:cubicBezTo>
                    <a:pt x="1408" y="4517"/>
                    <a:pt x="1713" y="4355"/>
                    <a:pt x="1895" y="4050"/>
                  </a:cubicBezTo>
                  <a:lnTo>
                    <a:pt x="3493" y="1426"/>
                  </a:lnTo>
                  <a:cubicBezTo>
                    <a:pt x="3744" y="992"/>
                    <a:pt x="3607" y="353"/>
                    <a:pt x="3151" y="124"/>
                  </a:cubicBezTo>
                  <a:cubicBezTo>
                    <a:pt x="2998" y="41"/>
                    <a:pt x="2834" y="0"/>
                    <a:pt x="26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1" name="Google Shape;1441;p42"/>
            <p:cNvSpPr/>
            <p:nvPr/>
          </p:nvSpPr>
          <p:spPr>
            <a:xfrm>
              <a:off x="3570600" y="2511325"/>
              <a:ext cx="85050" cy="119350"/>
            </a:xfrm>
            <a:custGeom>
              <a:rect b="b" l="l" r="r" t="t"/>
              <a:pathLst>
                <a:path extrusionOk="0" h="4774" w="3402">
                  <a:moveTo>
                    <a:pt x="2374" y="1"/>
                  </a:moveTo>
                  <a:cubicBezTo>
                    <a:pt x="1945" y="1"/>
                    <a:pt x="1536" y="265"/>
                    <a:pt x="1439" y="711"/>
                  </a:cubicBezTo>
                  <a:cubicBezTo>
                    <a:pt x="1347" y="1053"/>
                    <a:pt x="1233" y="1373"/>
                    <a:pt x="1096" y="1715"/>
                  </a:cubicBezTo>
                  <a:cubicBezTo>
                    <a:pt x="868" y="2263"/>
                    <a:pt x="571" y="2765"/>
                    <a:pt x="206" y="3245"/>
                  </a:cubicBezTo>
                  <a:lnTo>
                    <a:pt x="252" y="3153"/>
                  </a:lnTo>
                  <a:lnTo>
                    <a:pt x="252" y="3153"/>
                  </a:lnTo>
                  <a:cubicBezTo>
                    <a:pt x="115" y="3359"/>
                    <a:pt x="1" y="3541"/>
                    <a:pt x="1" y="3815"/>
                  </a:cubicBezTo>
                  <a:cubicBezTo>
                    <a:pt x="1" y="4044"/>
                    <a:pt x="92" y="4317"/>
                    <a:pt x="252" y="4477"/>
                  </a:cubicBezTo>
                  <a:cubicBezTo>
                    <a:pt x="434" y="4637"/>
                    <a:pt x="686" y="4774"/>
                    <a:pt x="937" y="4774"/>
                  </a:cubicBezTo>
                  <a:cubicBezTo>
                    <a:pt x="1165" y="4751"/>
                    <a:pt x="1462" y="4683"/>
                    <a:pt x="1599" y="4500"/>
                  </a:cubicBezTo>
                  <a:cubicBezTo>
                    <a:pt x="2397" y="3519"/>
                    <a:pt x="2968" y="2423"/>
                    <a:pt x="3265" y="1190"/>
                  </a:cubicBezTo>
                  <a:cubicBezTo>
                    <a:pt x="3402" y="711"/>
                    <a:pt x="3105" y="140"/>
                    <a:pt x="2603" y="26"/>
                  </a:cubicBezTo>
                  <a:cubicBezTo>
                    <a:pt x="2527" y="9"/>
                    <a:pt x="2450" y="1"/>
                    <a:pt x="237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2" name="Google Shape;1442;p42"/>
            <p:cNvSpPr/>
            <p:nvPr/>
          </p:nvSpPr>
          <p:spPr>
            <a:xfrm>
              <a:off x="3445650" y="2431250"/>
              <a:ext cx="94175" cy="115550"/>
            </a:xfrm>
            <a:custGeom>
              <a:rect b="b" l="l" r="r" t="t"/>
              <a:pathLst>
                <a:path extrusionOk="0" h="4622" w="3767">
                  <a:moveTo>
                    <a:pt x="2693" y="1"/>
                  </a:moveTo>
                  <a:cubicBezTo>
                    <a:pt x="2369" y="1"/>
                    <a:pt x="2054" y="163"/>
                    <a:pt x="1872" y="467"/>
                  </a:cubicBezTo>
                  <a:lnTo>
                    <a:pt x="251" y="3206"/>
                  </a:lnTo>
                  <a:cubicBezTo>
                    <a:pt x="0" y="3640"/>
                    <a:pt x="137" y="4256"/>
                    <a:pt x="594" y="4508"/>
                  </a:cubicBezTo>
                  <a:cubicBezTo>
                    <a:pt x="746" y="4584"/>
                    <a:pt x="913" y="4622"/>
                    <a:pt x="1078" y="4622"/>
                  </a:cubicBezTo>
                  <a:cubicBezTo>
                    <a:pt x="1408" y="4622"/>
                    <a:pt x="1727" y="4469"/>
                    <a:pt x="1895" y="4165"/>
                  </a:cubicBezTo>
                  <a:lnTo>
                    <a:pt x="3515" y="1426"/>
                  </a:lnTo>
                  <a:cubicBezTo>
                    <a:pt x="3766" y="992"/>
                    <a:pt x="3629" y="353"/>
                    <a:pt x="3173" y="125"/>
                  </a:cubicBezTo>
                  <a:cubicBezTo>
                    <a:pt x="3021" y="41"/>
                    <a:pt x="2856" y="1"/>
                    <a:pt x="26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3" name="Google Shape;1443;p42"/>
            <p:cNvSpPr/>
            <p:nvPr/>
          </p:nvSpPr>
          <p:spPr>
            <a:xfrm>
              <a:off x="3297275" y="2367475"/>
              <a:ext cx="98750" cy="113675"/>
            </a:xfrm>
            <a:custGeom>
              <a:rect b="b" l="l" r="r" t="t"/>
              <a:pathLst>
                <a:path extrusionOk="0" h="4547" w="3950">
                  <a:moveTo>
                    <a:pt x="2874" y="0"/>
                  </a:moveTo>
                  <a:cubicBezTo>
                    <a:pt x="2549" y="0"/>
                    <a:pt x="2233" y="168"/>
                    <a:pt x="2032" y="462"/>
                  </a:cubicBezTo>
                  <a:cubicBezTo>
                    <a:pt x="1461" y="1352"/>
                    <a:pt x="868" y="2242"/>
                    <a:pt x="274" y="3110"/>
                  </a:cubicBezTo>
                  <a:cubicBezTo>
                    <a:pt x="0" y="3543"/>
                    <a:pt x="183" y="4183"/>
                    <a:pt x="617" y="4411"/>
                  </a:cubicBezTo>
                  <a:cubicBezTo>
                    <a:pt x="778" y="4503"/>
                    <a:pt x="945" y="4546"/>
                    <a:pt x="1106" y="4546"/>
                  </a:cubicBezTo>
                  <a:cubicBezTo>
                    <a:pt x="1424" y="4546"/>
                    <a:pt x="1721" y="4379"/>
                    <a:pt x="1918" y="4091"/>
                  </a:cubicBezTo>
                  <a:lnTo>
                    <a:pt x="3675" y="1421"/>
                  </a:lnTo>
                  <a:cubicBezTo>
                    <a:pt x="3949" y="1010"/>
                    <a:pt x="3789" y="348"/>
                    <a:pt x="3333" y="120"/>
                  </a:cubicBezTo>
                  <a:cubicBezTo>
                    <a:pt x="3186" y="39"/>
                    <a:pt x="3029" y="0"/>
                    <a:pt x="28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4" name="Google Shape;1444;p42"/>
            <p:cNvSpPr/>
            <p:nvPr/>
          </p:nvSpPr>
          <p:spPr>
            <a:xfrm>
              <a:off x="3451925" y="2228675"/>
              <a:ext cx="79900" cy="109400"/>
            </a:xfrm>
            <a:custGeom>
              <a:rect b="b" l="l" r="r" t="t"/>
              <a:pathLst>
                <a:path extrusionOk="0" h="4376" w="3196">
                  <a:moveTo>
                    <a:pt x="2181" y="0"/>
                  </a:moveTo>
                  <a:cubicBezTo>
                    <a:pt x="1857" y="0"/>
                    <a:pt x="1540" y="144"/>
                    <a:pt x="1392" y="467"/>
                  </a:cubicBezTo>
                  <a:lnTo>
                    <a:pt x="183" y="2955"/>
                  </a:lnTo>
                  <a:cubicBezTo>
                    <a:pt x="69" y="3184"/>
                    <a:pt x="0" y="3435"/>
                    <a:pt x="69" y="3686"/>
                  </a:cubicBezTo>
                  <a:cubicBezTo>
                    <a:pt x="137" y="3914"/>
                    <a:pt x="297" y="4142"/>
                    <a:pt x="525" y="4256"/>
                  </a:cubicBezTo>
                  <a:cubicBezTo>
                    <a:pt x="667" y="4335"/>
                    <a:pt x="838" y="4376"/>
                    <a:pt x="1011" y="4376"/>
                  </a:cubicBezTo>
                  <a:cubicBezTo>
                    <a:pt x="1340" y="4376"/>
                    <a:pt x="1677" y="4228"/>
                    <a:pt x="1826" y="3914"/>
                  </a:cubicBezTo>
                  <a:lnTo>
                    <a:pt x="3013" y="1426"/>
                  </a:lnTo>
                  <a:cubicBezTo>
                    <a:pt x="3127" y="1198"/>
                    <a:pt x="3196" y="947"/>
                    <a:pt x="3127" y="696"/>
                  </a:cubicBezTo>
                  <a:cubicBezTo>
                    <a:pt x="3059" y="467"/>
                    <a:pt x="2899" y="216"/>
                    <a:pt x="2694" y="125"/>
                  </a:cubicBezTo>
                  <a:cubicBezTo>
                    <a:pt x="2539" y="44"/>
                    <a:pt x="2359" y="0"/>
                    <a:pt x="21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5" name="Google Shape;1445;p42"/>
            <p:cNvSpPr/>
            <p:nvPr/>
          </p:nvSpPr>
          <p:spPr>
            <a:xfrm>
              <a:off x="3607125" y="2317125"/>
              <a:ext cx="93600" cy="127000"/>
            </a:xfrm>
            <a:custGeom>
              <a:rect b="b" l="l" r="r" t="t"/>
              <a:pathLst>
                <a:path extrusionOk="0" h="5080" w="3744">
                  <a:moveTo>
                    <a:pt x="2643" y="1"/>
                  </a:moveTo>
                  <a:cubicBezTo>
                    <a:pt x="2324" y="1"/>
                    <a:pt x="2024" y="163"/>
                    <a:pt x="1827" y="467"/>
                  </a:cubicBezTo>
                  <a:cubicBezTo>
                    <a:pt x="1119" y="1540"/>
                    <a:pt x="548" y="2681"/>
                    <a:pt x="69" y="3891"/>
                  </a:cubicBezTo>
                  <a:cubicBezTo>
                    <a:pt x="1" y="4097"/>
                    <a:pt x="69" y="4416"/>
                    <a:pt x="160" y="4599"/>
                  </a:cubicBezTo>
                  <a:cubicBezTo>
                    <a:pt x="275" y="4804"/>
                    <a:pt x="526" y="5010"/>
                    <a:pt x="754" y="5055"/>
                  </a:cubicBezTo>
                  <a:cubicBezTo>
                    <a:pt x="833" y="5072"/>
                    <a:pt x="909" y="5080"/>
                    <a:pt x="982" y="5080"/>
                  </a:cubicBezTo>
                  <a:cubicBezTo>
                    <a:pt x="1416" y="5080"/>
                    <a:pt x="1742" y="4800"/>
                    <a:pt x="1918" y="4371"/>
                  </a:cubicBezTo>
                  <a:cubicBezTo>
                    <a:pt x="1941" y="4302"/>
                    <a:pt x="1986" y="4234"/>
                    <a:pt x="2009" y="4165"/>
                  </a:cubicBezTo>
                  <a:cubicBezTo>
                    <a:pt x="2009" y="4142"/>
                    <a:pt x="2009" y="4119"/>
                    <a:pt x="2032" y="4097"/>
                  </a:cubicBezTo>
                  <a:cubicBezTo>
                    <a:pt x="2078" y="3982"/>
                    <a:pt x="2146" y="3846"/>
                    <a:pt x="2192" y="3731"/>
                  </a:cubicBezTo>
                  <a:cubicBezTo>
                    <a:pt x="2306" y="3458"/>
                    <a:pt x="2443" y="3206"/>
                    <a:pt x="2580" y="2955"/>
                  </a:cubicBezTo>
                  <a:cubicBezTo>
                    <a:pt x="2854" y="2430"/>
                    <a:pt x="3151" y="1905"/>
                    <a:pt x="3470" y="1426"/>
                  </a:cubicBezTo>
                  <a:cubicBezTo>
                    <a:pt x="3744" y="1015"/>
                    <a:pt x="3561" y="353"/>
                    <a:pt x="3128" y="125"/>
                  </a:cubicBezTo>
                  <a:cubicBezTo>
                    <a:pt x="2968" y="41"/>
                    <a:pt x="2803" y="1"/>
                    <a:pt x="264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6" name="Google Shape;1446;p42"/>
            <p:cNvSpPr/>
            <p:nvPr/>
          </p:nvSpPr>
          <p:spPr>
            <a:xfrm>
              <a:off x="3176300" y="2631125"/>
              <a:ext cx="79350" cy="95650"/>
            </a:xfrm>
            <a:custGeom>
              <a:rect b="b" l="l" r="r" t="t"/>
              <a:pathLst>
                <a:path extrusionOk="0" h="3826" w="3174">
                  <a:moveTo>
                    <a:pt x="2148" y="0"/>
                  </a:moveTo>
                  <a:cubicBezTo>
                    <a:pt x="2079" y="0"/>
                    <a:pt x="2010" y="9"/>
                    <a:pt x="1941" y="28"/>
                  </a:cubicBezTo>
                  <a:lnTo>
                    <a:pt x="1735" y="119"/>
                  </a:lnTo>
                  <a:cubicBezTo>
                    <a:pt x="1575" y="210"/>
                    <a:pt x="1461" y="324"/>
                    <a:pt x="1370" y="484"/>
                  </a:cubicBezTo>
                  <a:cubicBezTo>
                    <a:pt x="914" y="1078"/>
                    <a:pt x="503" y="1717"/>
                    <a:pt x="183" y="2401"/>
                  </a:cubicBezTo>
                  <a:cubicBezTo>
                    <a:pt x="69" y="2630"/>
                    <a:pt x="1" y="2858"/>
                    <a:pt x="69" y="3109"/>
                  </a:cubicBezTo>
                  <a:cubicBezTo>
                    <a:pt x="137" y="3337"/>
                    <a:pt x="297" y="3588"/>
                    <a:pt x="503" y="3702"/>
                  </a:cubicBezTo>
                  <a:cubicBezTo>
                    <a:pt x="658" y="3780"/>
                    <a:pt x="823" y="3826"/>
                    <a:pt x="992" y="3826"/>
                  </a:cubicBezTo>
                  <a:cubicBezTo>
                    <a:pt x="1072" y="3826"/>
                    <a:pt x="1153" y="3816"/>
                    <a:pt x="1233" y="3794"/>
                  </a:cubicBezTo>
                  <a:cubicBezTo>
                    <a:pt x="1461" y="3725"/>
                    <a:pt x="1712" y="3588"/>
                    <a:pt x="1804" y="3360"/>
                  </a:cubicBezTo>
                  <a:cubicBezTo>
                    <a:pt x="2146" y="2675"/>
                    <a:pt x="2557" y="2036"/>
                    <a:pt x="3013" y="1443"/>
                  </a:cubicBezTo>
                  <a:cubicBezTo>
                    <a:pt x="3150" y="1260"/>
                    <a:pt x="3173" y="918"/>
                    <a:pt x="3105" y="712"/>
                  </a:cubicBezTo>
                  <a:cubicBezTo>
                    <a:pt x="3059" y="484"/>
                    <a:pt x="2876" y="256"/>
                    <a:pt x="2671" y="142"/>
                  </a:cubicBezTo>
                  <a:cubicBezTo>
                    <a:pt x="2506" y="59"/>
                    <a:pt x="2328" y="0"/>
                    <a:pt x="214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7" name="Google Shape;1447;p42"/>
            <p:cNvSpPr/>
            <p:nvPr/>
          </p:nvSpPr>
          <p:spPr>
            <a:xfrm>
              <a:off x="3289850" y="2746025"/>
              <a:ext cx="74775" cy="95025"/>
            </a:xfrm>
            <a:custGeom>
              <a:rect b="b" l="l" r="r" t="t"/>
              <a:pathLst>
                <a:path extrusionOk="0" h="3801" w="2991">
                  <a:moveTo>
                    <a:pt x="2023" y="0"/>
                  </a:moveTo>
                  <a:cubicBezTo>
                    <a:pt x="1943" y="0"/>
                    <a:pt x="1862" y="13"/>
                    <a:pt x="1781" y="42"/>
                  </a:cubicBezTo>
                  <a:cubicBezTo>
                    <a:pt x="1530" y="111"/>
                    <a:pt x="1347" y="248"/>
                    <a:pt x="1188" y="476"/>
                  </a:cubicBezTo>
                  <a:cubicBezTo>
                    <a:pt x="731" y="1138"/>
                    <a:pt x="389" y="1846"/>
                    <a:pt x="69" y="2599"/>
                  </a:cubicBezTo>
                  <a:cubicBezTo>
                    <a:pt x="1" y="2804"/>
                    <a:pt x="69" y="3124"/>
                    <a:pt x="161" y="3306"/>
                  </a:cubicBezTo>
                  <a:cubicBezTo>
                    <a:pt x="275" y="3535"/>
                    <a:pt x="526" y="3717"/>
                    <a:pt x="754" y="3763"/>
                  </a:cubicBezTo>
                  <a:cubicBezTo>
                    <a:pt x="836" y="3787"/>
                    <a:pt x="924" y="3800"/>
                    <a:pt x="1012" y="3800"/>
                  </a:cubicBezTo>
                  <a:cubicBezTo>
                    <a:pt x="1170" y="3800"/>
                    <a:pt x="1330" y="3759"/>
                    <a:pt x="1462" y="3672"/>
                  </a:cubicBezTo>
                  <a:cubicBezTo>
                    <a:pt x="1530" y="3626"/>
                    <a:pt x="1599" y="3580"/>
                    <a:pt x="1667" y="3535"/>
                  </a:cubicBezTo>
                  <a:cubicBezTo>
                    <a:pt x="1781" y="3420"/>
                    <a:pt x="1850" y="3284"/>
                    <a:pt x="1895" y="3124"/>
                  </a:cubicBezTo>
                  <a:cubicBezTo>
                    <a:pt x="2146" y="2530"/>
                    <a:pt x="2466" y="1960"/>
                    <a:pt x="2831" y="1435"/>
                  </a:cubicBezTo>
                  <a:cubicBezTo>
                    <a:pt x="2968" y="1252"/>
                    <a:pt x="2991" y="933"/>
                    <a:pt x="2945" y="704"/>
                  </a:cubicBezTo>
                  <a:cubicBezTo>
                    <a:pt x="2877" y="476"/>
                    <a:pt x="2717" y="248"/>
                    <a:pt x="2489" y="134"/>
                  </a:cubicBezTo>
                  <a:cubicBezTo>
                    <a:pt x="2350" y="56"/>
                    <a:pt x="2190" y="0"/>
                    <a:pt x="20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8" name="Google Shape;1448;p42"/>
            <p:cNvSpPr/>
            <p:nvPr/>
          </p:nvSpPr>
          <p:spPr>
            <a:xfrm>
              <a:off x="3463900" y="2821975"/>
              <a:ext cx="107875" cy="125375"/>
            </a:xfrm>
            <a:custGeom>
              <a:rect b="b" l="l" r="r" t="t"/>
              <a:pathLst>
                <a:path extrusionOk="0" h="5015" w="4315">
                  <a:moveTo>
                    <a:pt x="983" y="2710"/>
                  </a:moveTo>
                  <a:cubicBezTo>
                    <a:pt x="969" y="2726"/>
                    <a:pt x="963" y="2735"/>
                    <a:pt x="963" y="2735"/>
                  </a:cubicBezTo>
                  <a:cubicBezTo>
                    <a:pt x="964" y="2735"/>
                    <a:pt x="971" y="2727"/>
                    <a:pt x="983" y="2710"/>
                  </a:cubicBezTo>
                  <a:close/>
                  <a:moveTo>
                    <a:pt x="3248" y="1"/>
                  </a:moveTo>
                  <a:cubicBezTo>
                    <a:pt x="2926" y="1"/>
                    <a:pt x="2607" y="153"/>
                    <a:pt x="2443" y="451"/>
                  </a:cubicBezTo>
                  <a:cubicBezTo>
                    <a:pt x="2146" y="999"/>
                    <a:pt x="1826" y="1547"/>
                    <a:pt x="1461" y="2049"/>
                  </a:cubicBezTo>
                  <a:cubicBezTo>
                    <a:pt x="1370" y="2186"/>
                    <a:pt x="1279" y="2323"/>
                    <a:pt x="1187" y="2437"/>
                  </a:cubicBezTo>
                  <a:cubicBezTo>
                    <a:pt x="1142" y="2505"/>
                    <a:pt x="1096" y="2551"/>
                    <a:pt x="1050" y="2619"/>
                  </a:cubicBezTo>
                  <a:cubicBezTo>
                    <a:pt x="1030" y="2639"/>
                    <a:pt x="1028" y="2659"/>
                    <a:pt x="1012" y="2679"/>
                  </a:cubicBezTo>
                  <a:lnTo>
                    <a:pt x="1012" y="2679"/>
                  </a:lnTo>
                  <a:cubicBezTo>
                    <a:pt x="1022" y="2665"/>
                    <a:pt x="1028" y="2653"/>
                    <a:pt x="1028" y="2642"/>
                  </a:cubicBezTo>
                  <a:lnTo>
                    <a:pt x="1028" y="2642"/>
                  </a:lnTo>
                  <a:cubicBezTo>
                    <a:pt x="1009" y="2673"/>
                    <a:pt x="994" y="2695"/>
                    <a:pt x="983" y="2710"/>
                  </a:cubicBezTo>
                  <a:lnTo>
                    <a:pt x="983" y="2710"/>
                  </a:lnTo>
                  <a:cubicBezTo>
                    <a:pt x="989" y="2704"/>
                    <a:pt x="996" y="2696"/>
                    <a:pt x="1005" y="2688"/>
                  </a:cubicBezTo>
                  <a:cubicBezTo>
                    <a:pt x="1008" y="2685"/>
                    <a:pt x="1010" y="2682"/>
                    <a:pt x="1012" y="2679"/>
                  </a:cubicBezTo>
                  <a:lnTo>
                    <a:pt x="1012" y="2679"/>
                  </a:lnTo>
                  <a:cubicBezTo>
                    <a:pt x="980" y="2727"/>
                    <a:pt x="908" y="2789"/>
                    <a:pt x="891" y="2825"/>
                  </a:cubicBezTo>
                  <a:cubicBezTo>
                    <a:pt x="845" y="2870"/>
                    <a:pt x="799" y="2939"/>
                    <a:pt x="754" y="2985"/>
                  </a:cubicBezTo>
                  <a:cubicBezTo>
                    <a:pt x="640" y="3121"/>
                    <a:pt x="525" y="3258"/>
                    <a:pt x="411" y="3373"/>
                  </a:cubicBezTo>
                  <a:cubicBezTo>
                    <a:pt x="92" y="3761"/>
                    <a:pt x="0" y="4354"/>
                    <a:pt x="411" y="4719"/>
                  </a:cubicBezTo>
                  <a:cubicBezTo>
                    <a:pt x="595" y="4903"/>
                    <a:pt x="865" y="5015"/>
                    <a:pt x="1128" y="5015"/>
                  </a:cubicBezTo>
                  <a:cubicBezTo>
                    <a:pt x="1355" y="5015"/>
                    <a:pt x="1577" y="4932"/>
                    <a:pt x="1735" y="4742"/>
                  </a:cubicBezTo>
                  <a:cubicBezTo>
                    <a:pt x="2648" y="3738"/>
                    <a:pt x="3447" y="2619"/>
                    <a:pt x="4086" y="1432"/>
                  </a:cubicBezTo>
                  <a:cubicBezTo>
                    <a:pt x="4314" y="976"/>
                    <a:pt x="4200" y="360"/>
                    <a:pt x="3744" y="131"/>
                  </a:cubicBezTo>
                  <a:cubicBezTo>
                    <a:pt x="3593" y="44"/>
                    <a:pt x="3420" y="1"/>
                    <a:pt x="32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9" name="Google Shape;1449;p42"/>
            <p:cNvSpPr/>
            <p:nvPr/>
          </p:nvSpPr>
          <p:spPr>
            <a:xfrm>
              <a:off x="3285850" y="2894725"/>
              <a:ext cx="100475" cy="120975"/>
            </a:xfrm>
            <a:custGeom>
              <a:rect b="b" l="l" r="r" t="t"/>
              <a:pathLst>
                <a:path extrusionOk="0" h="4839" w="4019">
                  <a:moveTo>
                    <a:pt x="2957" y="1"/>
                  </a:moveTo>
                  <a:cubicBezTo>
                    <a:pt x="2633" y="1"/>
                    <a:pt x="2311" y="148"/>
                    <a:pt x="2147" y="463"/>
                  </a:cubicBezTo>
                  <a:cubicBezTo>
                    <a:pt x="1599" y="1490"/>
                    <a:pt x="982" y="2471"/>
                    <a:pt x="298" y="3407"/>
                  </a:cubicBezTo>
                  <a:cubicBezTo>
                    <a:pt x="1" y="3818"/>
                    <a:pt x="206" y="4503"/>
                    <a:pt x="640" y="4708"/>
                  </a:cubicBezTo>
                  <a:cubicBezTo>
                    <a:pt x="804" y="4798"/>
                    <a:pt x="966" y="4838"/>
                    <a:pt x="1120" y="4838"/>
                  </a:cubicBezTo>
                  <a:cubicBezTo>
                    <a:pt x="1438" y="4838"/>
                    <a:pt x="1726" y="4665"/>
                    <a:pt x="1941" y="4389"/>
                  </a:cubicBezTo>
                  <a:cubicBezTo>
                    <a:pt x="2626" y="3430"/>
                    <a:pt x="3242" y="2448"/>
                    <a:pt x="3790" y="1421"/>
                  </a:cubicBezTo>
                  <a:cubicBezTo>
                    <a:pt x="4018" y="988"/>
                    <a:pt x="3904" y="371"/>
                    <a:pt x="3448" y="120"/>
                  </a:cubicBezTo>
                  <a:cubicBezTo>
                    <a:pt x="3298" y="42"/>
                    <a:pt x="3127" y="1"/>
                    <a:pt x="29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0" name="Google Shape;1450;p42"/>
            <p:cNvSpPr/>
            <p:nvPr/>
          </p:nvSpPr>
          <p:spPr>
            <a:xfrm>
              <a:off x="3127800" y="2807725"/>
              <a:ext cx="90175" cy="117525"/>
            </a:xfrm>
            <a:custGeom>
              <a:rect b="b" l="l" r="r" t="t"/>
              <a:pathLst>
                <a:path extrusionOk="0" h="4701" w="3607">
                  <a:moveTo>
                    <a:pt x="2541" y="0"/>
                  </a:moveTo>
                  <a:cubicBezTo>
                    <a:pt x="2218" y="0"/>
                    <a:pt x="1899" y="152"/>
                    <a:pt x="1735" y="450"/>
                  </a:cubicBezTo>
                  <a:cubicBezTo>
                    <a:pt x="1233" y="1409"/>
                    <a:pt x="731" y="2345"/>
                    <a:pt x="251" y="3281"/>
                  </a:cubicBezTo>
                  <a:cubicBezTo>
                    <a:pt x="0" y="3714"/>
                    <a:pt x="114" y="4331"/>
                    <a:pt x="571" y="4582"/>
                  </a:cubicBezTo>
                  <a:cubicBezTo>
                    <a:pt x="728" y="4660"/>
                    <a:pt x="904" y="4701"/>
                    <a:pt x="1077" y="4701"/>
                  </a:cubicBezTo>
                  <a:cubicBezTo>
                    <a:pt x="1406" y="4701"/>
                    <a:pt x="1722" y="4554"/>
                    <a:pt x="1872" y="4239"/>
                  </a:cubicBezTo>
                  <a:cubicBezTo>
                    <a:pt x="2374" y="3303"/>
                    <a:pt x="2876" y="2368"/>
                    <a:pt x="3378" y="1432"/>
                  </a:cubicBezTo>
                  <a:cubicBezTo>
                    <a:pt x="3607" y="975"/>
                    <a:pt x="3515" y="359"/>
                    <a:pt x="3036" y="131"/>
                  </a:cubicBezTo>
                  <a:cubicBezTo>
                    <a:pt x="2885" y="43"/>
                    <a:pt x="2713" y="0"/>
                    <a:pt x="25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51" name="Google Shape;1451;p42"/>
          <p:cNvGrpSpPr/>
          <p:nvPr/>
        </p:nvGrpSpPr>
        <p:grpSpPr>
          <a:xfrm rot="-7481383">
            <a:off x="1162903" y="-100174"/>
            <a:ext cx="446225" cy="453350"/>
            <a:chOff x="4350100" y="1147775"/>
            <a:chExt cx="446250" cy="453375"/>
          </a:xfrm>
        </p:grpSpPr>
        <p:sp>
          <p:nvSpPr>
            <p:cNvPr id="1452" name="Google Shape;1452;p42"/>
            <p:cNvSpPr/>
            <p:nvPr/>
          </p:nvSpPr>
          <p:spPr>
            <a:xfrm>
              <a:off x="4587475" y="1395350"/>
              <a:ext cx="208875" cy="205800"/>
            </a:xfrm>
            <a:custGeom>
              <a:rect b="b" l="l" r="r" t="t"/>
              <a:pathLst>
                <a:path extrusionOk="0" h="8232" w="8355">
                  <a:moveTo>
                    <a:pt x="4104" y="0"/>
                  </a:moveTo>
                  <a:cubicBezTo>
                    <a:pt x="2167" y="0"/>
                    <a:pt x="643" y="1771"/>
                    <a:pt x="320" y="3603"/>
                  </a:cubicBezTo>
                  <a:cubicBezTo>
                    <a:pt x="0" y="5543"/>
                    <a:pt x="1119" y="7483"/>
                    <a:pt x="3036" y="8076"/>
                  </a:cubicBezTo>
                  <a:cubicBezTo>
                    <a:pt x="3393" y="8180"/>
                    <a:pt x="3759" y="8231"/>
                    <a:pt x="4124" y="8231"/>
                  </a:cubicBezTo>
                  <a:cubicBezTo>
                    <a:pt x="4880" y="8231"/>
                    <a:pt x="5631" y="8013"/>
                    <a:pt x="6277" y="7597"/>
                  </a:cubicBezTo>
                  <a:cubicBezTo>
                    <a:pt x="6574" y="7414"/>
                    <a:pt x="6848" y="7163"/>
                    <a:pt x="7099" y="6890"/>
                  </a:cubicBezTo>
                  <a:cubicBezTo>
                    <a:pt x="7852" y="6296"/>
                    <a:pt x="8355" y="5383"/>
                    <a:pt x="8332" y="4402"/>
                  </a:cubicBezTo>
                  <a:cubicBezTo>
                    <a:pt x="8309" y="3352"/>
                    <a:pt x="7715" y="2210"/>
                    <a:pt x="7031" y="1411"/>
                  </a:cubicBezTo>
                  <a:cubicBezTo>
                    <a:pt x="6369" y="658"/>
                    <a:pt x="5456" y="110"/>
                    <a:pt x="4451" y="19"/>
                  </a:cubicBezTo>
                  <a:cubicBezTo>
                    <a:pt x="4334" y="6"/>
                    <a:pt x="4218" y="0"/>
                    <a:pt x="41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3" name="Google Shape;1453;p42"/>
            <p:cNvSpPr/>
            <p:nvPr/>
          </p:nvSpPr>
          <p:spPr>
            <a:xfrm>
              <a:off x="4350100" y="1473750"/>
              <a:ext cx="95875" cy="93525"/>
            </a:xfrm>
            <a:custGeom>
              <a:rect b="b" l="l" r="r" t="t"/>
              <a:pathLst>
                <a:path extrusionOk="0" h="3741" w="3835">
                  <a:moveTo>
                    <a:pt x="1554" y="1"/>
                  </a:moveTo>
                  <a:cubicBezTo>
                    <a:pt x="1238" y="1"/>
                    <a:pt x="928" y="93"/>
                    <a:pt x="662" y="307"/>
                  </a:cubicBezTo>
                  <a:cubicBezTo>
                    <a:pt x="23" y="832"/>
                    <a:pt x="0" y="1927"/>
                    <a:pt x="274" y="2658"/>
                  </a:cubicBezTo>
                  <a:cubicBezTo>
                    <a:pt x="434" y="3069"/>
                    <a:pt x="753" y="3411"/>
                    <a:pt x="1164" y="3594"/>
                  </a:cubicBezTo>
                  <a:cubicBezTo>
                    <a:pt x="1429" y="3705"/>
                    <a:pt x="1710" y="3740"/>
                    <a:pt x="1998" y="3740"/>
                  </a:cubicBezTo>
                  <a:cubicBezTo>
                    <a:pt x="2182" y="3740"/>
                    <a:pt x="2369" y="3726"/>
                    <a:pt x="2557" y="3708"/>
                  </a:cubicBezTo>
                  <a:cubicBezTo>
                    <a:pt x="2716" y="3708"/>
                    <a:pt x="2808" y="3594"/>
                    <a:pt x="2808" y="3457"/>
                  </a:cubicBezTo>
                  <a:cubicBezTo>
                    <a:pt x="3036" y="3343"/>
                    <a:pt x="3241" y="3137"/>
                    <a:pt x="3401" y="2886"/>
                  </a:cubicBezTo>
                  <a:cubicBezTo>
                    <a:pt x="3835" y="2133"/>
                    <a:pt x="3584" y="1220"/>
                    <a:pt x="2990" y="626"/>
                  </a:cubicBezTo>
                  <a:cubicBezTo>
                    <a:pt x="2620" y="256"/>
                    <a:pt x="2080" y="1"/>
                    <a:pt x="15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4" name="Google Shape;1454;p42"/>
            <p:cNvSpPr/>
            <p:nvPr/>
          </p:nvSpPr>
          <p:spPr>
            <a:xfrm>
              <a:off x="4386600" y="1147775"/>
              <a:ext cx="162675" cy="170425"/>
            </a:xfrm>
            <a:custGeom>
              <a:rect b="b" l="l" r="r" t="t"/>
              <a:pathLst>
                <a:path extrusionOk="0" h="6817" w="6507">
                  <a:moveTo>
                    <a:pt x="2995" y="0"/>
                  </a:moveTo>
                  <a:cubicBezTo>
                    <a:pt x="2821" y="0"/>
                    <a:pt x="2644" y="20"/>
                    <a:pt x="2466" y="62"/>
                  </a:cubicBezTo>
                  <a:cubicBezTo>
                    <a:pt x="1005" y="427"/>
                    <a:pt x="69" y="2002"/>
                    <a:pt x="47" y="3440"/>
                  </a:cubicBezTo>
                  <a:cubicBezTo>
                    <a:pt x="1" y="4764"/>
                    <a:pt x="754" y="6065"/>
                    <a:pt x="1964" y="6544"/>
                  </a:cubicBezTo>
                  <a:cubicBezTo>
                    <a:pt x="2359" y="6723"/>
                    <a:pt x="2786" y="6816"/>
                    <a:pt x="3215" y="6816"/>
                  </a:cubicBezTo>
                  <a:cubicBezTo>
                    <a:pt x="3825" y="6816"/>
                    <a:pt x="4440" y="6627"/>
                    <a:pt x="4977" y="6224"/>
                  </a:cubicBezTo>
                  <a:cubicBezTo>
                    <a:pt x="6141" y="5357"/>
                    <a:pt x="6506" y="3736"/>
                    <a:pt x="6027" y="2390"/>
                  </a:cubicBezTo>
                  <a:cubicBezTo>
                    <a:pt x="5562" y="1177"/>
                    <a:pt x="4345" y="0"/>
                    <a:pt x="29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1">
  <p:cSld name="CAPTION_ONLY_2_2">
    <p:spTree>
      <p:nvGrpSpPr>
        <p:cNvPr id="1455" name="Shape 1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6" name="Google Shape;1456;p43"/>
          <p:cNvSpPr txBox="1"/>
          <p:nvPr>
            <p:ph idx="1" type="body"/>
          </p:nvPr>
        </p:nvSpPr>
        <p:spPr>
          <a:xfrm>
            <a:off x="5603825" y="2894208"/>
            <a:ext cx="2843400" cy="70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indent="-3175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457" name="Google Shape;1457;p43"/>
          <p:cNvSpPr txBox="1"/>
          <p:nvPr>
            <p:ph idx="2" type="subTitle"/>
          </p:nvPr>
        </p:nvSpPr>
        <p:spPr>
          <a:xfrm>
            <a:off x="5136575" y="1550525"/>
            <a:ext cx="3310200" cy="137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ytone One"/>
              <a:buNone/>
              <a:defRPr sz="2800">
                <a:latin typeface="Paytone One"/>
                <a:ea typeface="Paytone One"/>
                <a:cs typeface="Paytone One"/>
                <a:sym typeface="Paytone On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ytone One"/>
              <a:buNone/>
              <a:defRPr sz="2800">
                <a:latin typeface="Paytone One"/>
                <a:ea typeface="Paytone One"/>
                <a:cs typeface="Paytone One"/>
                <a:sym typeface="Paytone On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ytone One"/>
              <a:buNone/>
              <a:defRPr sz="2800">
                <a:latin typeface="Paytone One"/>
                <a:ea typeface="Paytone One"/>
                <a:cs typeface="Paytone One"/>
                <a:sym typeface="Paytone On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ytone One"/>
              <a:buNone/>
              <a:defRPr sz="2800">
                <a:latin typeface="Paytone One"/>
                <a:ea typeface="Paytone One"/>
                <a:cs typeface="Paytone One"/>
                <a:sym typeface="Paytone On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ytone One"/>
              <a:buNone/>
              <a:defRPr sz="2800">
                <a:latin typeface="Paytone One"/>
                <a:ea typeface="Paytone One"/>
                <a:cs typeface="Paytone One"/>
                <a:sym typeface="Paytone On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ytone One"/>
              <a:buNone/>
              <a:defRPr sz="2800">
                <a:latin typeface="Paytone One"/>
                <a:ea typeface="Paytone One"/>
                <a:cs typeface="Paytone One"/>
                <a:sym typeface="Paytone On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ytone One"/>
              <a:buNone/>
              <a:defRPr sz="2800">
                <a:latin typeface="Paytone One"/>
                <a:ea typeface="Paytone One"/>
                <a:cs typeface="Paytone One"/>
                <a:sym typeface="Paytone On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ytone One"/>
              <a:buNone/>
              <a:defRPr sz="2800">
                <a:latin typeface="Paytone One"/>
                <a:ea typeface="Paytone One"/>
                <a:cs typeface="Paytone One"/>
                <a:sym typeface="Paytone On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ytone One"/>
              <a:buNone/>
              <a:defRPr sz="2800">
                <a:latin typeface="Paytone One"/>
                <a:ea typeface="Paytone One"/>
                <a:cs typeface="Paytone One"/>
                <a:sym typeface="Paytone One"/>
              </a:defRPr>
            </a:lvl9pPr>
          </a:lstStyle>
          <a:p/>
        </p:txBody>
      </p:sp>
      <p:sp>
        <p:nvSpPr>
          <p:cNvPr id="1458" name="Google Shape;1458;p43"/>
          <p:cNvSpPr/>
          <p:nvPr/>
        </p:nvSpPr>
        <p:spPr>
          <a:xfrm flipH="1">
            <a:off x="4371324" y="-45225"/>
            <a:ext cx="5421127" cy="1960100"/>
          </a:xfrm>
          <a:custGeom>
            <a:rect b="b" l="l" r="r" t="t"/>
            <a:pathLst>
              <a:path extrusionOk="0" h="128848" w="356360">
                <a:moveTo>
                  <a:pt x="356360" y="1"/>
                </a:moveTo>
                <a:cubicBezTo>
                  <a:pt x="356360" y="1"/>
                  <a:pt x="341983" y="60853"/>
                  <a:pt x="279763" y="70336"/>
                </a:cubicBezTo>
                <a:cubicBezTo>
                  <a:pt x="197178" y="82859"/>
                  <a:pt x="188211" y="39667"/>
                  <a:pt x="120459" y="39393"/>
                </a:cubicBezTo>
                <a:cubicBezTo>
                  <a:pt x="38451" y="39059"/>
                  <a:pt x="1" y="128848"/>
                  <a:pt x="1" y="128848"/>
                </a:cubicBezTo>
                <a:lnTo>
                  <a:pt x="1" y="609"/>
                </a:lnTo>
                <a:close/>
              </a:path>
            </a:pathLst>
          </a:custGeom>
          <a:solidFill>
            <a:srgbClr val="E3D6C9">
              <a:alpha val="28627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59" name="Google Shape;1459;p43"/>
          <p:cNvGrpSpPr/>
          <p:nvPr/>
        </p:nvGrpSpPr>
        <p:grpSpPr>
          <a:xfrm>
            <a:off x="8285150" y="-214100"/>
            <a:ext cx="1067700" cy="1029050"/>
            <a:chOff x="4445375" y="3754025"/>
            <a:chExt cx="1067700" cy="1029050"/>
          </a:xfrm>
        </p:grpSpPr>
        <p:sp>
          <p:nvSpPr>
            <p:cNvPr id="1460" name="Google Shape;1460;p43"/>
            <p:cNvSpPr/>
            <p:nvPr/>
          </p:nvSpPr>
          <p:spPr>
            <a:xfrm>
              <a:off x="4445375" y="3754025"/>
              <a:ext cx="1067700" cy="1029050"/>
            </a:xfrm>
            <a:custGeom>
              <a:rect b="b" l="l" r="r" t="t"/>
              <a:pathLst>
                <a:path extrusionOk="0" h="41162" w="42708">
                  <a:moveTo>
                    <a:pt x="18268" y="754"/>
                  </a:moveTo>
                  <a:cubicBezTo>
                    <a:pt x="21180" y="754"/>
                    <a:pt x="24101" y="1353"/>
                    <a:pt x="26844" y="2291"/>
                  </a:cubicBezTo>
                  <a:cubicBezTo>
                    <a:pt x="30975" y="3684"/>
                    <a:pt x="35083" y="5807"/>
                    <a:pt x="37594" y="9481"/>
                  </a:cubicBezTo>
                  <a:cubicBezTo>
                    <a:pt x="38850" y="11307"/>
                    <a:pt x="39717" y="13362"/>
                    <a:pt x="40356" y="15462"/>
                  </a:cubicBezTo>
                  <a:cubicBezTo>
                    <a:pt x="41018" y="17539"/>
                    <a:pt x="41429" y="19684"/>
                    <a:pt x="41520" y="21876"/>
                  </a:cubicBezTo>
                  <a:cubicBezTo>
                    <a:pt x="41703" y="26098"/>
                    <a:pt x="40539" y="30252"/>
                    <a:pt x="37708" y="33448"/>
                  </a:cubicBezTo>
                  <a:cubicBezTo>
                    <a:pt x="35038" y="36461"/>
                    <a:pt x="31363" y="38469"/>
                    <a:pt x="27551" y="39565"/>
                  </a:cubicBezTo>
                  <a:cubicBezTo>
                    <a:pt x="25655" y="40107"/>
                    <a:pt x="23718" y="40389"/>
                    <a:pt x="21791" y="40389"/>
                  </a:cubicBezTo>
                  <a:cubicBezTo>
                    <a:pt x="19334" y="40389"/>
                    <a:pt x="16891" y="39931"/>
                    <a:pt x="14564" y="38972"/>
                  </a:cubicBezTo>
                  <a:cubicBezTo>
                    <a:pt x="10706" y="37374"/>
                    <a:pt x="7419" y="34544"/>
                    <a:pt x="5182" y="31028"/>
                  </a:cubicBezTo>
                  <a:cubicBezTo>
                    <a:pt x="823" y="24158"/>
                    <a:pt x="229" y="14686"/>
                    <a:pt x="4635" y="7678"/>
                  </a:cubicBezTo>
                  <a:cubicBezTo>
                    <a:pt x="5160" y="6811"/>
                    <a:pt x="5776" y="5989"/>
                    <a:pt x="6461" y="5236"/>
                  </a:cubicBezTo>
                  <a:cubicBezTo>
                    <a:pt x="6483" y="5236"/>
                    <a:pt x="6483" y="5213"/>
                    <a:pt x="6506" y="5190"/>
                  </a:cubicBezTo>
                  <a:cubicBezTo>
                    <a:pt x="8424" y="3341"/>
                    <a:pt x="10866" y="2063"/>
                    <a:pt x="13445" y="1356"/>
                  </a:cubicBezTo>
                  <a:cubicBezTo>
                    <a:pt x="15029" y="939"/>
                    <a:pt x="16647" y="754"/>
                    <a:pt x="18268" y="754"/>
                  </a:cubicBezTo>
                  <a:close/>
                  <a:moveTo>
                    <a:pt x="18378" y="0"/>
                  </a:moveTo>
                  <a:cubicBezTo>
                    <a:pt x="17616" y="0"/>
                    <a:pt x="16853" y="40"/>
                    <a:pt x="16093" y="123"/>
                  </a:cubicBezTo>
                  <a:cubicBezTo>
                    <a:pt x="12098" y="534"/>
                    <a:pt x="8150" y="2246"/>
                    <a:pt x="5388" y="5236"/>
                  </a:cubicBezTo>
                  <a:cubicBezTo>
                    <a:pt x="4703" y="5943"/>
                    <a:pt x="4132" y="6742"/>
                    <a:pt x="3630" y="7587"/>
                  </a:cubicBezTo>
                  <a:cubicBezTo>
                    <a:pt x="3562" y="7701"/>
                    <a:pt x="3562" y="7815"/>
                    <a:pt x="3607" y="7906"/>
                  </a:cubicBezTo>
                  <a:cubicBezTo>
                    <a:pt x="1" y="14183"/>
                    <a:pt x="69" y="22286"/>
                    <a:pt x="3105" y="28814"/>
                  </a:cubicBezTo>
                  <a:cubicBezTo>
                    <a:pt x="4931" y="32718"/>
                    <a:pt x="7853" y="36073"/>
                    <a:pt x="11551" y="38287"/>
                  </a:cubicBezTo>
                  <a:cubicBezTo>
                    <a:pt x="14671" y="40163"/>
                    <a:pt x="18229" y="41162"/>
                    <a:pt x="21856" y="41162"/>
                  </a:cubicBezTo>
                  <a:cubicBezTo>
                    <a:pt x="22687" y="41162"/>
                    <a:pt x="23522" y="41109"/>
                    <a:pt x="24356" y="41003"/>
                  </a:cubicBezTo>
                  <a:cubicBezTo>
                    <a:pt x="28647" y="40432"/>
                    <a:pt x="32915" y="38675"/>
                    <a:pt x="36270" y="35890"/>
                  </a:cubicBezTo>
                  <a:cubicBezTo>
                    <a:pt x="39580" y="33151"/>
                    <a:pt x="41657" y="29385"/>
                    <a:pt x="42182" y="25117"/>
                  </a:cubicBezTo>
                  <a:cubicBezTo>
                    <a:pt x="42707" y="20620"/>
                    <a:pt x="41657" y="15895"/>
                    <a:pt x="39763" y="11810"/>
                  </a:cubicBezTo>
                  <a:cubicBezTo>
                    <a:pt x="38804" y="9732"/>
                    <a:pt x="37526" y="7838"/>
                    <a:pt x="35814" y="6309"/>
                  </a:cubicBezTo>
                  <a:cubicBezTo>
                    <a:pt x="34148" y="4802"/>
                    <a:pt x="32185" y="3661"/>
                    <a:pt x="30130" y="2748"/>
                  </a:cubicBezTo>
                  <a:cubicBezTo>
                    <a:pt x="26462" y="1115"/>
                    <a:pt x="22422" y="0"/>
                    <a:pt x="183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1" name="Google Shape;1461;p43"/>
            <p:cNvSpPr/>
            <p:nvPr/>
          </p:nvSpPr>
          <p:spPr>
            <a:xfrm>
              <a:off x="4525850" y="3828875"/>
              <a:ext cx="901050" cy="847950"/>
            </a:xfrm>
            <a:custGeom>
              <a:rect b="b" l="l" r="r" t="t"/>
              <a:pathLst>
                <a:path extrusionOk="0" h="33918" w="36042">
                  <a:moveTo>
                    <a:pt x="15729" y="732"/>
                  </a:moveTo>
                  <a:cubicBezTo>
                    <a:pt x="18305" y="732"/>
                    <a:pt x="20906" y="1153"/>
                    <a:pt x="23328" y="1922"/>
                  </a:cubicBezTo>
                  <a:cubicBezTo>
                    <a:pt x="26546" y="2927"/>
                    <a:pt x="29536" y="4707"/>
                    <a:pt x="31659" y="7355"/>
                  </a:cubicBezTo>
                  <a:cubicBezTo>
                    <a:pt x="33873" y="10139"/>
                    <a:pt x="34992" y="13746"/>
                    <a:pt x="34946" y="17284"/>
                  </a:cubicBezTo>
                  <a:cubicBezTo>
                    <a:pt x="34832" y="23926"/>
                    <a:pt x="30678" y="30157"/>
                    <a:pt x="24309" y="32303"/>
                  </a:cubicBezTo>
                  <a:cubicBezTo>
                    <a:pt x="22589" y="32880"/>
                    <a:pt x="20779" y="33172"/>
                    <a:pt x="18968" y="33172"/>
                  </a:cubicBezTo>
                  <a:cubicBezTo>
                    <a:pt x="17343" y="33172"/>
                    <a:pt x="15717" y="32937"/>
                    <a:pt x="14152" y="32463"/>
                  </a:cubicBezTo>
                  <a:cubicBezTo>
                    <a:pt x="11048" y="31527"/>
                    <a:pt x="8263" y="29632"/>
                    <a:pt x="6140" y="27167"/>
                  </a:cubicBezTo>
                  <a:cubicBezTo>
                    <a:pt x="1461" y="21757"/>
                    <a:pt x="525" y="14065"/>
                    <a:pt x="3127" y="7492"/>
                  </a:cubicBezTo>
                  <a:cubicBezTo>
                    <a:pt x="3401" y="6807"/>
                    <a:pt x="3721" y="6145"/>
                    <a:pt x="4063" y="5506"/>
                  </a:cubicBezTo>
                  <a:cubicBezTo>
                    <a:pt x="6072" y="2881"/>
                    <a:pt x="9245" y="1443"/>
                    <a:pt x="12486" y="964"/>
                  </a:cubicBezTo>
                  <a:cubicBezTo>
                    <a:pt x="13552" y="808"/>
                    <a:pt x="14638" y="732"/>
                    <a:pt x="15729" y="732"/>
                  </a:cubicBezTo>
                  <a:close/>
                  <a:moveTo>
                    <a:pt x="15639" y="0"/>
                  </a:moveTo>
                  <a:cubicBezTo>
                    <a:pt x="15463" y="0"/>
                    <a:pt x="15287" y="2"/>
                    <a:pt x="15111" y="5"/>
                  </a:cubicBezTo>
                  <a:cubicBezTo>
                    <a:pt x="11299" y="73"/>
                    <a:pt x="7373" y="1101"/>
                    <a:pt x="4565" y="3794"/>
                  </a:cubicBezTo>
                  <a:cubicBezTo>
                    <a:pt x="4360" y="3999"/>
                    <a:pt x="4155" y="4205"/>
                    <a:pt x="3972" y="4433"/>
                  </a:cubicBezTo>
                  <a:cubicBezTo>
                    <a:pt x="3858" y="4433"/>
                    <a:pt x="3767" y="4479"/>
                    <a:pt x="3698" y="4593"/>
                  </a:cubicBezTo>
                  <a:cubicBezTo>
                    <a:pt x="3607" y="4753"/>
                    <a:pt x="3515" y="4935"/>
                    <a:pt x="3424" y="5095"/>
                  </a:cubicBezTo>
                  <a:cubicBezTo>
                    <a:pt x="3264" y="5323"/>
                    <a:pt x="3082" y="5552"/>
                    <a:pt x="2922" y="5803"/>
                  </a:cubicBezTo>
                  <a:cubicBezTo>
                    <a:pt x="2854" y="5917"/>
                    <a:pt x="2854" y="6054"/>
                    <a:pt x="2899" y="6145"/>
                  </a:cubicBezTo>
                  <a:cubicBezTo>
                    <a:pt x="0" y="12422"/>
                    <a:pt x="229" y="20023"/>
                    <a:pt x="4155" y="25843"/>
                  </a:cubicBezTo>
                  <a:cubicBezTo>
                    <a:pt x="6049" y="28628"/>
                    <a:pt x="8674" y="30956"/>
                    <a:pt x="11755" y="32371"/>
                  </a:cubicBezTo>
                  <a:cubicBezTo>
                    <a:pt x="14029" y="33405"/>
                    <a:pt x="16491" y="33918"/>
                    <a:pt x="18965" y="33918"/>
                  </a:cubicBezTo>
                  <a:cubicBezTo>
                    <a:pt x="20041" y="33918"/>
                    <a:pt x="21120" y="33820"/>
                    <a:pt x="22187" y="33627"/>
                  </a:cubicBezTo>
                  <a:cubicBezTo>
                    <a:pt x="25656" y="32988"/>
                    <a:pt x="28920" y="31253"/>
                    <a:pt x="31271" y="28628"/>
                  </a:cubicBezTo>
                  <a:cubicBezTo>
                    <a:pt x="33554" y="26094"/>
                    <a:pt x="35037" y="22876"/>
                    <a:pt x="35517" y="19498"/>
                  </a:cubicBezTo>
                  <a:cubicBezTo>
                    <a:pt x="36042" y="15960"/>
                    <a:pt x="35425" y="12331"/>
                    <a:pt x="33736" y="9181"/>
                  </a:cubicBezTo>
                  <a:cubicBezTo>
                    <a:pt x="32024" y="5940"/>
                    <a:pt x="29171" y="3520"/>
                    <a:pt x="25839" y="2059"/>
                  </a:cubicBezTo>
                  <a:cubicBezTo>
                    <a:pt x="22645" y="647"/>
                    <a:pt x="19120" y="0"/>
                    <a:pt x="156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2" name="Google Shape;1462;p43"/>
            <p:cNvSpPr/>
            <p:nvPr/>
          </p:nvSpPr>
          <p:spPr>
            <a:xfrm>
              <a:off x="4684475" y="3927800"/>
              <a:ext cx="575225" cy="578550"/>
            </a:xfrm>
            <a:custGeom>
              <a:rect b="b" l="l" r="r" t="t"/>
              <a:pathLst>
                <a:path extrusionOk="0" h="23142" w="23009">
                  <a:moveTo>
                    <a:pt x="8298" y="779"/>
                  </a:moveTo>
                  <a:cubicBezTo>
                    <a:pt x="9182" y="779"/>
                    <a:pt x="10067" y="877"/>
                    <a:pt x="10888" y="1001"/>
                  </a:cubicBezTo>
                  <a:cubicBezTo>
                    <a:pt x="15454" y="1732"/>
                    <a:pt x="19813" y="4402"/>
                    <a:pt x="21388" y="8921"/>
                  </a:cubicBezTo>
                  <a:cubicBezTo>
                    <a:pt x="22141" y="11021"/>
                    <a:pt x="22187" y="13304"/>
                    <a:pt x="21365" y="15381"/>
                  </a:cubicBezTo>
                  <a:cubicBezTo>
                    <a:pt x="20475" y="17618"/>
                    <a:pt x="18763" y="19535"/>
                    <a:pt x="16732" y="20791"/>
                  </a:cubicBezTo>
                  <a:cubicBezTo>
                    <a:pt x="15082" y="21810"/>
                    <a:pt x="13192" y="22393"/>
                    <a:pt x="11281" y="22393"/>
                  </a:cubicBezTo>
                  <a:cubicBezTo>
                    <a:pt x="10839" y="22393"/>
                    <a:pt x="10395" y="22361"/>
                    <a:pt x="9953" y="22297"/>
                  </a:cubicBezTo>
                  <a:cubicBezTo>
                    <a:pt x="7624" y="21955"/>
                    <a:pt x="5570" y="20722"/>
                    <a:pt x="4109" y="18896"/>
                  </a:cubicBezTo>
                  <a:cubicBezTo>
                    <a:pt x="2534" y="16887"/>
                    <a:pt x="1599" y="14331"/>
                    <a:pt x="1279" y="11820"/>
                  </a:cubicBezTo>
                  <a:cubicBezTo>
                    <a:pt x="937" y="9127"/>
                    <a:pt x="1302" y="6342"/>
                    <a:pt x="2603" y="3946"/>
                  </a:cubicBezTo>
                  <a:cubicBezTo>
                    <a:pt x="2671" y="3831"/>
                    <a:pt x="2671" y="3717"/>
                    <a:pt x="2626" y="3626"/>
                  </a:cubicBezTo>
                  <a:cubicBezTo>
                    <a:pt x="3014" y="3033"/>
                    <a:pt x="3447" y="2508"/>
                    <a:pt x="3995" y="2051"/>
                  </a:cubicBezTo>
                  <a:cubicBezTo>
                    <a:pt x="5201" y="1078"/>
                    <a:pt x="6749" y="779"/>
                    <a:pt x="8298" y="779"/>
                  </a:cubicBezTo>
                  <a:close/>
                  <a:moveTo>
                    <a:pt x="8312" y="0"/>
                  </a:moveTo>
                  <a:cubicBezTo>
                    <a:pt x="6754" y="0"/>
                    <a:pt x="5221" y="298"/>
                    <a:pt x="3972" y="1138"/>
                  </a:cubicBezTo>
                  <a:cubicBezTo>
                    <a:pt x="1850" y="2553"/>
                    <a:pt x="845" y="5087"/>
                    <a:pt x="571" y="7529"/>
                  </a:cubicBezTo>
                  <a:cubicBezTo>
                    <a:pt x="549" y="7598"/>
                    <a:pt x="571" y="7643"/>
                    <a:pt x="571" y="7689"/>
                  </a:cubicBezTo>
                  <a:cubicBezTo>
                    <a:pt x="1" y="11318"/>
                    <a:pt x="822" y="15221"/>
                    <a:pt x="2763" y="18280"/>
                  </a:cubicBezTo>
                  <a:cubicBezTo>
                    <a:pt x="4041" y="20311"/>
                    <a:pt x="5890" y="21932"/>
                    <a:pt x="8195" y="22662"/>
                  </a:cubicBezTo>
                  <a:cubicBezTo>
                    <a:pt x="9203" y="22986"/>
                    <a:pt x="10246" y="23141"/>
                    <a:pt x="11287" y="23141"/>
                  </a:cubicBezTo>
                  <a:cubicBezTo>
                    <a:pt x="12814" y="23141"/>
                    <a:pt x="14339" y="22807"/>
                    <a:pt x="15750" y="22183"/>
                  </a:cubicBezTo>
                  <a:cubicBezTo>
                    <a:pt x="18078" y="21133"/>
                    <a:pt x="20087" y="19307"/>
                    <a:pt x="21365" y="17093"/>
                  </a:cubicBezTo>
                  <a:cubicBezTo>
                    <a:pt x="22598" y="14970"/>
                    <a:pt x="23009" y="12528"/>
                    <a:pt x="22529" y="10131"/>
                  </a:cubicBezTo>
                  <a:cubicBezTo>
                    <a:pt x="21502" y="5110"/>
                    <a:pt x="17211" y="1686"/>
                    <a:pt x="12395" y="545"/>
                  </a:cubicBezTo>
                  <a:cubicBezTo>
                    <a:pt x="11140" y="242"/>
                    <a:pt x="9716" y="0"/>
                    <a:pt x="83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3" name="Google Shape;1463;p43"/>
            <p:cNvSpPr/>
            <p:nvPr/>
          </p:nvSpPr>
          <p:spPr>
            <a:xfrm>
              <a:off x="4832850" y="4094200"/>
              <a:ext cx="292175" cy="273000"/>
            </a:xfrm>
            <a:custGeom>
              <a:rect b="b" l="l" r="r" t="t"/>
              <a:pathLst>
                <a:path extrusionOk="0" h="10920" w="11687">
                  <a:moveTo>
                    <a:pt x="4301" y="761"/>
                  </a:moveTo>
                  <a:cubicBezTo>
                    <a:pt x="4948" y="761"/>
                    <a:pt x="5577" y="847"/>
                    <a:pt x="6072" y="964"/>
                  </a:cubicBezTo>
                  <a:cubicBezTo>
                    <a:pt x="8012" y="1444"/>
                    <a:pt x="9998" y="2768"/>
                    <a:pt x="10523" y="4822"/>
                  </a:cubicBezTo>
                  <a:cubicBezTo>
                    <a:pt x="11048" y="6876"/>
                    <a:pt x="9427" y="8588"/>
                    <a:pt x="7761" y="9501"/>
                  </a:cubicBezTo>
                  <a:cubicBezTo>
                    <a:pt x="6957" y="9928"/>
                    <a:pt x="6072" y="10174"/>
                    <a:pt x="5209" y="10174"/>
                  </a:cubicBezTo>
                  <a:cubicBezTo>
                    <a:pt x="4134" y="10174"/>
                    <a:pt x="3093" y="9793"/>
                    <a:pt x="2283" y="8908"/>
                  </a:cubicBezTo>
                  <a:cubicBezTo>
                    <a:pt x="594" y="7036"/>
                    <a:pt x="754" y="4365"/>
                    <a:pt x="1233" y="2060"/>
                  </a:cubicBezTo>
                  <a:cubicBezTo>
                    <a:pt x="1772" y="1072"/>
                    <a:pt x="3067" y="761"/>
                    <a:pt x="4301" y="761"/>
                  </a:cubicBezTo>
                  <a:close/>
                  <a:moveTo>
                    <a:pt x="4332" y="1"/>
                  </a:moveTo>
                  <a:cubicBezTo>
                    <a:pt x="3014" y="1"/>
                    <a:pt x="1677" y="328"/>
                    <a:pt x="891" y="1238"/>
                  </a:cubicBezTo>
                  <a:cubicBezTo>
                    <a:pt x="731" y="1261"/>
                    <a:pt x="594" y="1330"/>
                    <a:pt x="571" y="1512"/>
                  </a:cubicBezTo>
                  <a:cubicBezTo>
                    <a:pt x="548" y="1604"/>
                    <a:pt x="525" y="1695"/>
                    <a:pt x="503" y="1786"/>
                  </a:cubicBezTo>
                  <a:cubicBezTo>
                    <a:pt x="434" y="1946"/>
                    <a:pt x="366" y="2106"/>
                    <a:pt x="320" y="2288"/>
                  </a:cubicBezTo>
                  <a:cubicBezTo>
                    <a:pt x="274" y="2402"/>
                    <a:pt x="297" y="2517"/>
                    <a:pt x="366" y="2585"/>
                  </a:cubicBezTo>
                  <a:cubicBezTo>
                    <a:pt x="0" y="4822"/>
                    <a:pt x="23" y="7219"/>
                    <a:pt x="1461" y="9090"/>
                  </a:cubicBezTo>
                  <a:cubicBezTo>
                    <a:pt x="2434" y="10343"/>
                    <a:pt x="3806" y="10920"/>
                    <a:pt x="5239" y="10920"/>
                  </a:cubicBezTo>
                  <a:cubicBezTo>
                    <a:pt x="6027" y="10920"/>
                    <a:pt x="6833" y="10746"/>
                    <a:pt x="7601" y="10414"/>
                  </a:cubicBezTo>
                  <a:cubicBezTo>
                    <a:pt x="9655" y="9524"/>
                    <a:pt x="11687" y="7538"/>
                    <a:pt x="11367" y="5141"/>
                  </a:cubicBezTo>
                  <a:cubicBezTo>
                    <a:pt x="11048" y="2745"/>
                    <a:pt x="8902" y="1033"/>
                    <a:pt x="6734" y="348"/>
                  </a:cubicBezTo>
                  <a:cubicBezTo>
                    <a:pt x="6048" y="141"/>
                    <a:pt x="5194" y="1"/>
                    <a:pt x="433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4" name="Google Shape;1464;p43"/>
            <p:cNvSpPr/>
            <p:nvPr/>
          </p:nvSpPr>
          <p:spPr>
            <a:xfrm>
              <a:off x="4974375" y="4233575"/>
              <a:ext cx="575" cy="575"/>
            </a:xfrm>
            <a:custGeom>
              <a:rect b="b" l="l" r="r" t="t"/>
              <a:pathLst>
                <a:path extrusionOk="0" h="23" w="23">
                  <a:moveTo>
                    <a:pt x="23" y="0"/>
                  </a:moveTo>
                  <a:cubicBezTo>
                    <a:pt x="23" y="23"/>
                    <a:pt x="0" y="23"/>
                    <a:pt x="0" y="23"/>
                  </a:cubicBezTo>
                  <a:cubicBezTo>
                    <a:pt x="23" y="23"/>
                    <a:pt x="23" y="23"/>
                    <a:pt x="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5" name="Google Shape;1465;p43"/>
            <p:cNvSpPr/>
            <p:nvPr/>
          </p:nvSpPr>
          <p:spPr>
            <a:xfrm>
              <a:off x="4977225" y="4222150"/>
              <a:ext cx="575" cy="25"/>
            </a:xfrm>
            <a:custGeom>
              <a:rect b="b" l="l" r="r" t="t"/>
              <a:pathLst>
                <a:path extrusionOk="0" h="1" w="23">
                  <a:moveTo>
                    <a:pt x="23" y="1"/>
                  </a:moveTo>
                  <a:cubicBezTo>
                    <a:pt x="0" y="1"/>
                    <a:pt x="0" y="1"/>
                    <a:pt x="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6" name="Google Shape;1466;p43"/>
            <p:cNvSpPr/>
            <p:nvPr/>
          </p:nvSpPr>
          <p:spPr>
            <a:xfrm>
              <a:off x="4915600" y="4190775"/>
              <a:ext cx="82750" cy="69875"/>
            </a:xfrm>
            <a:custGeom>
              <a:rect b="b" l="l" r="r" t="t"/>
              <a:pathLst>
                <a:path extrusionOk="0" h="2795" w="3310">
                  <a:moveTo>
                    <a:pt x="1643" y="753"/>
                  </a:moveTo>
                  <a:cubicBezTo>
                    <a:pt x="1666" y="776"/>
                    <a:pt x="1712" y="776"/>
                    <a:pt x="1735" y="776"/>
                  </a:cubicBezTo>
                  <a:cubicBezTo>
                    <a:pt x="1803" y="799"/>
                    <a:pt x="1849" y="822"/>
                    <a:pt x="1917" y="845"/>
                  </a:cubicBezTo>
                  <a:lnTo>
                    <a:pt x="1940" y="845"/>
                  </a:lnTo>
                  <a:cubicBezTo>
                    <a:pt x="1963" y="868"/>
                    <a:pt x="1986" y="890"/>
                    <a:pt x="2031" y="913"/>
                  </a:cubicBezTo>
                  <a:cubicBezTo>
                    <a:pt x="2077" y="936"/>
                    <a:pt x="2123" y="959"/>
                    <a:pt x="2146" y="982"/>
                  </a:cubicBezTo>
                  <a:cubicBezTo>
                    <a:pt x="2214" y="1005"/>
                    <a:pt x="2260" y="1050"/>
                    <a:pt x="2305" y="1073"/>
                  </a:cubicBezTo>
                  <a:cubicBezTo>
                    <a:pt x="2351" y="1096"/>
                    <a:pt x="2374" y="1119"/>
                    <a:pt x="2397" y="1141"/>
                  </a:cubicBezTo>
                  <a:cubicBezTo>
                    <a:pt x="2420" y="1164"/>
                    <a:pt x="2442" y="1187"/>
                    <a:pt x="2465" y="1210"/>
                  </a:cubicBezTo>
                  <a:cubicBezTo>
                    <a:pt x="2465" y="1233"/>
                    <a:pt x="2465" y="1233"/>
                    <a:pt x="2465" y="1233"/>
                  </a:cubicBezTo>
                  <a:cubicBezTo>
                    <a:pt x="2465" y="1256"/>
                    <a:pt x="2488" y="1278"/>
                    <a:pt x="2488" y="1278"/>
                  </a:cubicBezTo>
                  <a:cubicBezTo>
                    <a:pt x="2488" y="1284"/>
                    <a:pt x="2488" y="1290"/>
                    <a:pt x="2488" y="1301"/>
                  </a:cubicBezTo>
                  <a:cubicBezTo>
                    <a:pt x="2511" y="1324"/>
                    <a:pt x="2511" y="1347"/>
                    <a:pt x="2511" y="1347"/>
                  </a:cubicBezTo>
                  <a:cubicBezTo>
                    <a:pt x="2511" y="1370"/>
                    <a:pt x="2511" y="1393"/>
                    <a:pt x="2511" y="1393"/>
                  </a:cubicBezTo>
                  <a:cubicBezTo>
                    <a:pt x="2511" y="1415"/>
                    <a:pt x="2511" y="1438"/>
                    <a:pt x="2511" y="1438"/>
                  </a:cubicBezTo>
                  <a:cubicBezTo>
                    <a:pt x="2511" y="1438"/>
                    <a:pt x="2511" y="1438"/>
                    <a:pt x="2511" y="1461"/>
                  </a:cubicBezTo>
                  <a:cubicBezTo>
                    <a:pt x="2511" y="1484"/>
                    <a:pt x="2488" y="1507"/>
                    <a:pt x="2488" y="1530"/>
                  </a:cubicBezTo>
                  <a:cubicBezTo>
                    <a:pt x="2488" y="1535"/>
                    <a:pt x="2485" y="1544"/>
                    <a:pt x="2481" y="1553"/>
                  </a:cubicBezTo>
                  <a:lnTo>
                    <a:pt x="2481" y="1553"/>
                  </a:lnTo>
                  <a:cubicBezTo>
                    <a:pt x="2465" y="1557"/>
                    <a:pt x="2465" y="1578"/>
                    <a:pt x="2465" y="1598"/>
                  </a:cubicBezTo>
                  <a:cubicBezTo>
                    <a:pt x="2442" y="1644"/>
                    <a:pt x="2397" y="1689"/>
                    <a:pt x="2374" y="1712"/>
                  </a:cubicBezTo>
                  <a:cubicBezTo>
                    <a:pt x="2374" y="1735"/>
                    <a:pt x="2351" y="1735"/>
                    <a:pt x="2351" y="1735"/>
                  </a:cubicBezTo>
                  <a:cubicBezTo>
                    <a:pt x="2351" y="1758"/>
                    <a:pt x="2328" y="1758"/>
                    <a:pt x="2328" y="1781"/>
                  </a:cubicBezTo>
                  <a:cubicBezTo>
                    <a:pt x="2305" y="1803"/>
                    <a:pt x="2260" y="1826"/>
                    <a:pt x="2237" y="1872"/>
                  </a:cubicBezTo>
                  <a:cubicBezTo>
                    <a:pt x="2237" y="1872"/>
                    <a:pt x="2191" y="1895"/>
                    <a:pt x="2168" y="1918"/>
                  </a:cubicBezTo>
                  <a:cubicBezTo>
                    <a:pt x="2146" y="1940"/>
                    <a:pt x="2100" y="1940"/>
                    <a:pt x="2054" y="1963"/>
                  </a:cubicBezTo>
                  <a:cubicBezTo>
                    <a:pt x="2009" y="1986"/>
                    <a:pt x="1986" y="1986"/>
                    <a:pt x="1940" y="2009"/>
                  </a:cubicBezTo>
                  <a:cubicBezTo>
                    <a:pt x="1895" y="2009"/>
                    <a:pt x="1849" y="2032"/>
                    <a:pt x="1826" y="2032"/>
                  </a:cubicBezTo>
                  <a:lnTo>
                    <a:pt x="1780" y="2032"/>
                  </a:lnTo>
                  <a:cubicBezTo>
                    <a:pt x="1758" y="2032"/>
                    <a:pt x="1735" y="2032"/>
                    <a:pt x="1712" y="2055"/>
                  </a:cubicBezTo>
                  <a:cubicBezTo>
                    <a:pt x="1666" y="2055"/>
                    <a:pt x="1621" y="2055"/>
                    <a:pt x="1575" y="2032"/>
                  </a:cubicBezTo>
                  <a:lnTo>
                    <a:pt x="1461" y="2032"/>
                  </a:lnTo>
                  <a:cubicBezTo>
                    <a:pt x="1415" y="2009"/>
                    <a:pt x="1370" y="2009"/>
                    <a:pt x="1324" y="1986"/>
                  </a:cubicBezTo>
                  <a:cubicBezTo>
                    <a:pt x="1324" y="1986"/>
                    <a:pt x="1301" y="1963"/>
                    <a:pt x="1278" y="1963"/>
                  </a:cubicBezTo>
                  <a:lnTo>
                    <a:pt x="1255" y="1963"/>
                  </a:lnTo>
                  <a:cubicBezTo>
                    <a:pt x="1210" y="1940"/>
                    <a:pt x="1164" y="1895"/>
                    <a:pt x="1118" y="1872"/>
                  </a:cubicBezTo>
                  <a:cubicBezTo>
                    <a:pt x="1096" y="1849"/>
                    <a:pt x="1073" y="1826"/>
                    <a:pt x="1073" y="1803"/>
                  </a:cubicBezTo>
                  <a:cubicBezTo>
                    <a:pt x="1050" y="1803"/>
                    <a:pt x="1027" y="1781"/>
                    <a:pt x="1027" y="1758"/>
                  </a:cubicBezTo>
                  <a:cubicBezTo>
                    <a:pt x="1004" y="1758"/>
                    <a:pt x="1004" y="1758"/>
                    <a:pt x="1004" y="1735"/>
                  </a:cubicBezTo>
                  <a:cubicBezTo>
                    <a:pt x="982" y="1689"/>
                    <a:pt x="959" y="1644"/>
                    <a:pt x="936" y="1598"/>
                  </a:cubicBezTo>
                  <a:cubicBezTo>
                    <a:pt x="913" y="1575"/>
                    <a:pt x="913" y="1552"/>
                    <a:pt x="890" y="1507"/>
                  </a:cubicBezTo>
                  <a:cubicBezTo>
                    <a:pt x="890" y="1484"/>
                    <a:pt x="890" y="1461"/>
                    <a:pt x="890" y="1438"/>
                  </a:cubicBezTo>
                  <a:lnTo>
                    <a:pt x="867" y="1438"/>
                  </a:lnTo>
                  <a:lnTo>
                    <a:pt x="867" y="1415"/>
                  </a:lnTo>
                  <a:cubicBezTo>
                    <a:pt x="867" y="1370"/>
                    <a:pt x="867" y="1324"/>
                    <a:pt x="867" y="1278"/>
                  </a:cubicBezTo>
                  <a:cubicBezTo>
                    <a:pt x="867" y="1278"/>
                    <a:pt x="867" y="1278"/>
                    <a:pt x="867" y="1256"/>
                  </a:cubicBezTo>
                  <a:cubicBezTo>
                    <a:pt x="867" y="1233"/>
                    <a:pt x="890" y="1187"/>
                    <a:pt x="890" y="1187"/>
                  </a:cubicBezTo>
                  <a:cubicBezTo>
                    <a:pt x="890" y="1164"/>
                    <a:pt x="890" y="1164"/>
                    <a:pt x="890" y="1164"/>
                  </a:cubicBezTo>
                  <a:cubicBezTo>
                    <a:pt x="982" y="1141"/>
                    <a:pt x="1073" y="1073"/>
                    <a:pt x="1118" y="982"/>
                  </a:cubicBezTo>
                  <a:cubicBezTo>
                    <a:pt x="1118" y="959"/>
                    <a:pt x="1141" y="936"/>
                    <a:pt x="1141" y="913"/>
                  </a:cubicBezTo>
                  <a:lnTo>
                    <a:pt x="1164" y="913"/>
                  </a:lnTo>
                  <a:cubicBezTo>
                    <a:pt x="1164" y="913"/>
                    <a:pt x="1187" y="890"/>
                    <a:pt x="1187" y="868"/>
                  </a:cubicBezTo>
                  <a:cubicBezTo>
                    <a:pt x="1210" y="868"/>
                    <a:pt x="1233" y="845"/>
                    <a:pt x="1233" y="845"/>
                  </a:cubicBezTo>
                  <a:cubicBezTo>
                    <a:pt x="1255" y="845"/>
                    <a:pt x="1255" y="822"/>
                    <a:pt x="1255" y="822"/>
                  </a:cubicBezTo>
                  <a:cubicBezTo>
                    <a:pt x="1278" y="822"/>
                    <a:pt x="1301" y="799"/>
                    <a:pt x="1324" y="799"/>
                  </a:cubicBezTo>
                  <a:cubicBezTo>
                    <a:pt x="1370" y="799"/>
                    <a:pt x="1392" y="776"/>
                    <a:pt x="1438" y="776"/>
                  </a:cubicBezTo>
                  <a:cubicBezTo>
                    <a:pt x="1438" y="753"/>
                    <a:pt x="1461" y="753"/>
                    <a:pt x="1461" y="753"/>
                  </a:cubicBezTo>
                  <a:close/>
                  <a:moveTo>
                    <a:pt x="1519" y="0"/>
                  </a:moveTo>
                  <a:cubicBezTo>
                    <a:pt x="1432" y="0"/>
                    <a:pt x="1344" y="7"/>
                    <a:pt x="1255" y="23"/>
                  </a:cubicBezTo>
                  <a:cubicBezTo>
                    <a:pt x="1004" y="69"/>
                    <a:pt x="776" y="206"/>
                    <a:pt x="593" y="411"/>
                  </a:cubicBezTo>
                  <a:cubicBezTo>
                    <a:pt x="502" y="434"/>
                    <a:pt x="411" y="480"/>
                    <a:pt x="342" y="571"/>
                  </a:cubicBezTo>
                  <a:cubicBezTo>
                    <a:pt x="0" y="1027"/>
                    <a:pt x="46" y="1735"/>
                    <a:pt x="388" y="2169"/>
                  </a:cubicBezTo>
                  <a:cubicBezTo>
                    <a:pt x="684" y="2594"/>
                    <a:pt x="1175" y="2795"/>
                    <a:pt x="1678" y="2795"/>
                  </a:cubicBezTo>
                  <a:cubicBezTo>
                    <a:pt x="1796" y="2795"/>
                    <a:pt x="1915" y="2784"/>
                    <a:pt x="2031" y="2762"/>
                  </a:cubicBezTo>
                  <a:cubicBezTo>
                    <a:pt x="2579" y="2671"/>
                    <a:pt x="3104" y="2237"/>
                    <a:pt x="3241" y="1689"/>
                  </a:cubicBezTo>
                  <a:cubicBezTo>
                    <a:pt x="3310" y="1393"/>
                    <a:pt x="3264" y="1073"/>
                    <a:pt x="3104" y="822"/>
                  </a:cubicBezTo>
                  <a:cubicBezTo>
                    <a:pt x="2922" y="548"/>
                    <a:pt x="2625" y="343"/>
                    <a:pt x="2351" y="206"/>
                  </a:cubicBezTo>
                  <a:cubicBezTo>
                    <a:pt x="2087" y="83"/>
                    <a:pt x="1810" y="0"/>
                    <a:pt x="151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67" name="Google Shape;1467;p43"/>
          <p:cNvGrpSpPr/>
          <p:nvPr/>
        </p:nvGrpSpPr>
        <p:grpSpPr>
          <a:xfrm>
            <a:off x="8679950" y="976150"/>
            <a:ext cx="416575" cy="426150"/>
            <a:chOff x="5045125" y="2936525"/>
            <a:chExt cx="416575" cy="426150"/>
          </a:xfrm>
        </p:grpSpPr>
        <p:sp>
          <p:nvSpPr>
            <p:cNvPr id="1468" name="Google Shape;1468;p43"/>
            <p:cNvSpPr/>
            <p:nvPr/>
          </p:nvSpPr>
          <p:spPr>
            <a:xfrm>
              <a:off x="5045125" y="3118075"/>
              <a:ext cx="292750" cy="244600"/>
            </a:xfrm>
            <a:custGeom>
              <a:rect b="b" l="l" r="r" t="t"/>
              <a:pathLst>
                <a:path extrusionOk="0" h="9784" w="11710">
                  <a:moveTo>
                    <a:pt x="5469" y="0"/>
                  </a:moveTo>
                  <a:cubicBezTo>
                    <a:pt x="4761" y="0"/>
                    <a:pt x="4052" y="132"/>
                    <a:pt x="3379" y="416"/>
                  </a:cubicBezTo>
                  <a:cubicBezTo>
                    <a:pt x="1827" y="1078"/>
                    <a:pt x="1073" y="2516"/>
                    <a:pt x="571" y="4045"/>
                  </a:cubicBezTo>
                  <a:cubicBezTo>
                    <a:pt x="183" y="5232"/>
                    <a:pt x="1" y="6647"/>
                    <a:pt x="548" y="7766"/>
                  </a:cubicBezTo>
                  <a:cubicBezTo>
                    <a:pt x="571" y="7834"/>
                    <a:pt x="571" y="7880"/>
                    <a:pt x="594" y="7926"/>
                  </a:cubicBezTo>
                  <a:cubicBezTo>
                    <a:pt x="1187" y="9181"/>
                    <a:pt x="2511" y="9660"/>
                    <a:pt x="3812" y="9752"/>
                  </a:cubicBezTo>
                  <a:cubicBezTo>
                    <a:pt x="4057" y="9773"/>
                    <a:pt x="4305" y="9783"/>
                    <a:pt x="4554" y="9783"/>
                  </a:cubicBezTo>
                  <a:cubicBezTo>
                    <a:pt x="5907" y="9783"/>
                    <a:pt x="7307" y="9480"/>
                    <a:pt x="8560" y="8998"/>
                  </a:cubicBezTo>
                  <a:cubicBezTo>
                    <a:pt x="9907" y="8450"/>
                    <a:pt x="11253" y="7697"/>
                    <a:pt x="11505" y="6145"/>
                  </a:cubicBezTo>
                  <a:cubicBezTo>
                    <a:pt x="11710" y="4867"/>
                    <a:pt x="11208" y="3520"/>
                    <a:pt x="10432" y="2493"/>
                  </a:cubicBezTo>
                  <a:cubicBezTo>
                    <a:pt x="9283" y="961"/>
                    <a:pt x="7380" y="0"/>
                    <a:pt x="54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9" name="Google Shape;1469;p43"/>
            <p:cNvSpPr/>
            <p:nvPr/>
          </p:nvSpPr>
          <p:spPr>
            <a:xfrm>
              <a:off x="5271100" y="2936525"/>
              <a:ext cx="190600" cy="157350"/>
            </a:xfrm>
            <a:custGeom>
              <a:rect b="b" l="l" r="r" t="t"/>
              <a:pathLst>
                <a:path extrusionOk="0" h="6294" w="7624">
                  <a:moveTo>
                    <a:pt x="3401" y="0"/>
                  </a:moveTo>
                  <a:cubicBezTo>
                    <a:pt x="2602" y="0"/>
                    <a:pt x="1803" y="274"/>
                    <a:pt x="1233" y="868"/>
                  </a:cubicBezTo>
                  <a:cubicBezTo>
                    <a:pt x="639" y="1484"/>
                    <a:pt x="343" y="2328"/>
                    <a:pt x="92" y="3127"/>
                  </a:cubicBezTo>
                  <a:cubicBezTo>
                    <a:pt x="0" y="3424"/>
                    <a:pt x="137" y="3652"/>
                    <a:pt x="343" y="3766"/>
                  </a:cubicBezTo>
                  <a:cubicBezTo>
                    <a:pt x="411" y="4246"/>
                    <a:pt x="594" y="4702"/>
                    <a:pt x="913" y="5113"/>
                  </a:cubicBezTo>
                  <a:cubicBezTo>
                    <a:pt x="1559" y="5920"/>
                    <a:pt x="2506" y="6293"/>
                    <a:pt x="3470" y="6293"/>
                  </a:cubicBezTo>
                  <a:cubicBezTo>
                    <a:pt x="4006" y="6293"/>
                    <a:pt x="4547" y="6178"/>
                    <a:pt x="5045" y="5958"/>
                  </a:cubicBezTo>
                  <a:cubicBezTo>
                    <a:pt x="6437" y="5341"/>
                    <a:pt x="7624" y="3812"/>
                    <a:pt x="7122" y="2237"/>
                  </a:cubicBezTo>
                  <a:cubicBezTo>
                    <a:pt x="6665" y="799"/>
                    <a:pt x="4816" y="23"/>
                    <a:pt x="34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470" name="Google Shape;1470;p43"/>
          <p:cNvSpPr/>
          <p:nvPr/>
        </p:nvSpPr>
        <p:spPr>
          <a:xfrm flipH="1">
            <a:off x="-10415" y="3986400"/>
            <a:ext cx="5085340" cy="1461854"/>
          </a:xfrm>
          <a:custGeom>
            <a:rect b="b" l="l" r="r" t="t"/>
            <a:pathLst>
              <a:path extrusionOk="0" h="87054" w="302834">
                <a:moveTo>
                  <a:pt x="1" y="87053"/>
                </a:moveTo>
                <a:cubicBezTo>
                  <a:pt x="1" y="87053"/>
                  <a:pt x="12250" y="45898"/>
                  <a:pt x="65108" y="39545"/>
                </a:cubicBezTo>
                <a:cubicBezTo>
                  <a:pt x="135262" y="31065"/>
                  <a:pt x="142921" y="60244"/>
                  <a:pt x="200460" y="60457"/>
                </a:cubicBezTo>
                <a:cubicBezTo>
                  <a:pt x="270158" y="60670"/>
                  <a:pt x="302833" y="0"/>
                  <a:pt x="302833" y="0"/>
                </a:cubicBezTo>
                <a:lnTo>
                  <a:pt x="302833" y="86628"/>
                </a:lnTo>
                <a:close/>
              </a:path>
            </a:pathLst>
          </a:custGeom>
          <a:solidFill>
            <a:srgbClr val="E3D6C9">
              <a:alpha val="28627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71" name="Google Shape;1471;p43"/>
          <p:cNvGrpSpPr/>
          <p:nvPr/>
        </p:nvGrpSpPr>
        <p:grpSpPr>
          <a:xfrm rot="-1413944">
            <a:off x="24" y="4167079"/>
            <a:ext cx="671649" cy="976573"/>
            <a:chOff x="6754175" y="1092800"/>
            <a:chExt cx="671650" cy="976575"/>
          </a:xfrm>
        </p:grpSpPr>
        <p:sp>
          <p:nvSpPr>
            <p:cNvPr id="1472" name="Google Shape;1472;p43"/>
            <p:cNvSpPr/>
            <p:nvPr/>
          </p:nvSpPr>
          <p:spPr>
            <a:xfrm>
              <a:off x="7014950" y="1223675"/>
              <a:ext cx="70200" cy="69675"/>
            </a:xfrm>
            <a:custGeom>
              <a:rect b="b" l="l" r="r" t="t"/>
              <a:pathLst>
                <a:path extrusionOk="0" h="2787" w="2808">
                  <a:moveTo>
                    <a:pt x="1580" y="1"/>
                  </a:moveTo>
                  <a:cubicBezTo>
                    <a:pt x="1466" y="1"/>
                    <a:pt x="1353" y="12"/>
                    <a:pt x="1233" y="39"/>
                  </a:cubicBezTo>
                  <a:cubicBezTo>
                    <a:pt x="1027" y="84"/>
                    <a:pt x="845" y="221"/>
                    <a:pt x="685" y="358"/>
                  </a:cubicBezTo>
                  <a:cubicBezTo>
                    <a:pt x="639" y="381"/>
                    <a:pt x="617" y="381"/>
                    <a:pt x="594" y="404"/>
                  </a:cubicBezTo>
                  <a:cubicBezTo>
                    <a:pt x="411" y="518"/>
                    <a:pt x="274" y="632"/>
                    <a:pt x="183" y="815"/>
                  </a:cubicBezTo>
                  <a:cubicBezTo>
                    <a:pt x="69" y="997"/>
                    <a:pt x="46" y="1180"/>
                    <a:pt x="0" y="1385"/>
                  </a:cubicBezTo>
                  <a:cubicBezTo>
                    <a:pt x="0" y="1522"/>
                    <a:pt x="23" y="1682"/>
                    <a:pt x="46" y="1819"/>
                  </a:cubicBezTo>
                  <a:cubicBezTo>
                    <a:pt x="69" y="1910"/>
                    <a:pt x="114" y="2001"/>
                    <a:pt x="160" y="2070"/>
                  </a:cubicBezTo>
                  <a:cubicBezTo>
                    <a:pt x="183" y="2116"/>
                    <a:pt x="206" y="2161"/>
                    <a:pt x="229" y="2207"/>
                  </a:cubicBezTo>
                  <a:cubicBezTo>
                    <a:pt x="343" y="2367"/>
                    <a:pt x="480" y="2504"/>
                    <a:pt x="662" y="2595"/>
                  </a:cubicBezTo>
                  <a:cubicBezTo>
                    <a:pt x="845" y="2709"/>
                    <a:pt x="1027" y="2755"/>
                    <a:pt x="1256" y="2778"/>
                  </a:cubicBezTo>
                  <a:cubicBezTo>
                    <a:pt x="1299" y="2784"/>
                    <a:pt x="1341" y="2787"/>
                    <a:pt x="1384" y="2787"/>
                  </a:cubicBezTo>
                  <a:cubicBezTo>
                    <a:pt x="1499" y="2787"/>
                    <a:pt x="1612" y="2765"/>
                    <a:pt x="1712" y="2732"/>
                  </a:cubicBezTo>
                  <a:cubicBezTo>
                    <a:pt x="1849" y="2709"/>
                    <a:pt x="2009" y="2641"/>
                    <a:pt x="2123" y="2572"/>
                  </a:cubicBezTo>
                  <a:cubicBezTo>
                    <a:pt x="2306" y="2435"/>
                    <a:pt x="2420" y="2321"/>
                    <a:pt x="2534" y="2161"/>
                  </a:cubicBezTo>
                  <a:cubicBezTo>
                    <a:pt x="2625" y="2047"/>
                    <a:pt x="2671" y="1910"/>
                    <a:pt x="2717" y="1796"/>
                  </a:cubicBezTo>
                  <a:cubicBezTo>
                    <a:pt x="2808" y="1522"/>
                    <a:pt x="2808" y="1225"/>
                    <a:pt x="2739" y="952"/>
                  </a:cubicBezTo>
                  <a:cubicBezTo>
                    <a:pt x="2717" y="815"/>
                    <a:pt x="2648" y="700"/>
                    <a:pt x="2580" y="586"/>
                  </a:cubicBezTo>
                  <a:cubicBezTo>
                    <a:pt x="2465" y="404"/>
                    <a:pt x="2374" y="312"/>
                    <a:pt x="2192" y="175"/>
                  </a:cubicBezTo>
                  <a:cubicBezTo>
                    <a:pt x="2169" y="153"/>
                    <a:pt x="2123" y="130"/>
                    <a:pt x="2100" y="130"/>
                  </a:cubicBezTo>
                  <a:cubicBezTo>
                    <a:pt x="2009" y="84"/>
                    <a:pt x="1918" y="39"/>
                    <a:pt x="1826" y="16"/>
                  </a:cubicBezTo>
                  <a:cubicBezTo>
                    <a:pt x="1741" y="6"/>
                    <a:pt x="1660" y="1"/>
                    <a:pt x="15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3" name="Google Shape;1473;p43"/>
            <p:cNvSpPr/>
            <p:nvPr/>
          </p:nvSpPr>
          <p:spPr>
            <a:xfrm>
              <a:off x="6904250" y="1350500"/>
              <a:ext cx="62225" cy="62125"/>
            </a:xfrm>
            <a:custGeom>
              <a:rect b="b" l="l" r="r" t="t"/>
              <a:pathLst>
                <a:path extrusionOk="0" h="2485" w="2489">
                  <a:moveTo>
                    <a:pt x="1173" y="0"/>
                  </a:moveTo>
                  <a:cubicBezTo>
                    <a:pt x="1086" y="0"/>
                    <a:pt x="994" y="17"/>
                    <a:pt x="913" y="33"/>
                  </a:cubicBezTo>
                  <a:cubicBezTo>
                    <a:pt x="822" y="56"/>
                    <a:pt x="731" y="124"/>
                    <a:pt x="639" y="193"/>
                  </a:cubicBezTo>
                  <a:cubicBezTo>
                    <a:pt x="548" y="215"/>
                    <a:pt x="457" y="261"/>
                    <a:pt x="388" y="352"/>
                  </a:cubicBezTo>
                  <a:cubicBezTo>
                    <a:pt x="343" y="375"/>
                    <a:pt x="320" y="421"/>
                    <a:pt x="274" y="466"/>
                  </a:cubicBezTo>
                  <a:cubicBezTo>
                    <a:pt x="251" y="512"/>
                    <a:pt x="206" y="558"/>
                    <a:pt x="183" y="603"/>
                  </a:cubicBezTo>
                  <a:cubicBezTo>
                    <a:pt x="137" y="672"/>
                    <a:pt x="114" y="740"/>
                    <a:pt x="92" y="832"/>
                  </a:cubicBezTo>
                  <a:cubicBezTo>
                    <a:pt x="69" y="854"/>
                    <a:pt x="69" y="877"/>
                    <a:pt x="69" y="900"/>
                  </a:cubicBezTo>
                  <a:cubicBezTo>
                    <a:pt x="0" y="1128"/>
                    <a:pt x="0" y="1334"/>
                    <a:pt x="69" y="1562"/>
                  </a:cubicBezTo>
                  <a:cubicBezTo>
                    <a:pt x="92" y="1676"/>
                    <a:pt x="137" y="1767"/>
                    <a:pt x="183" y="1859"/>
                  </a:cubicBezTo>
                  <a:cubicBezTo>
                    <a:pt x="228" y="1950"/>
                    <a:pt x="297" y="2041"/>
                    <a:pt x="365" y="2133"/>
                  </a:cubicBezTo>
                  <a:cubicBezTo>
                    <a:pt x="388" y="2133"/>
                    <a:pt x="411" y="2155"/>
                    <a:pt x="434" y="2178"/>
                  </a:cubicBezTo>
                  <a:cubicBezTo>
                    <a:pt x="502" y="2224"/>
                    <a:pt x="548" y="2292"/>
                    <a:pt x="639" y="2315"/>
                  </a:cubicBezTo>
                  <a:cubicBezTo>
                    <a:pt x="708" y="2361"/>
                    <a:pt x="776" y="2384"/>
                    <a:pt x="845" y="2429"/>
                  </a:cubicBezTo>
                  <a:cubicBezTo>
                    <a:pt x="890" y="2429"/>
                    <a:pt x="913" y="2429"/>
                    <a:pt x="936" y="2452"/>
                  </a:cubicBezTo>
                  <a:cubicBezTo>
                    <a:pt x="1017" y="2468"/>
                    <a:pt x="1097" y="2484"/>
                    <a:pt x="1178" y="2484"/>
                  </a:cubicBezTo>
                  <a:cubicBezTo>
                    <a:pt x="1212" y="2484"/>
                    <a:pt x="1245" y="2482"/>
                    <a:pt x="1278" y="2475"/>
                  </a:cubicBezTo>
                  <a:cubicBezTo>
                    <a:pt x="1370" y="2475"/>
                    <a:pt x="1507" y="2452"/>
                    <a:pt x="1598" y="2407"/>
                  </a:cubicBezTo>
                  <a:cubicBezTo>
                    <a:pt x="1712" y="2384"/>
                    <a:pt x="1826" y="2338"/>
                    <a:pt x="1918" y="2270"/>
                  </a:cubicBezTo>
                  <a:cubicBezTo>
                    <a:pt x="1986" y="2224"/>
                    <a:pt x="2100" y="2155"/>
                    <a:pt x="2169" y="2064"/>
                  </a:cubicBezTo>
                  <a:cubicBezTo>
                    <a:pt x="2237" y="1973"/>
                    <a:pt x="2306" y="1904"/>
                    <a:pt x="2351" y="1790"/>
                  </a:cubicBezTo>
                  <a:cubicBezTo>
                    <a:pt x="2397" y="1722"/>
                    <a:pt x="2420" y="1653"/>
                    <a:pt x="2443" y="1562"/>
                  </a:cubicBezTo>
                  <a:cubicBezTo>
                    <a:pt x="2465" y="1516"/>
                    <a:pt x="2465" y="1448"/>
                    <a:pt x="2488" y="1402"/>
                  </a:cubicBezTo>
                  <a:cubicBezTo>
                    <a:pt x="2488" y="1242"/>
                    <a:pt x="2488" y="1128"/>
                    <a:pt x="2465" y="969"/>
                  </a:cubicBezTo>
                  <a:cubicBezTo>
                    <a:pt x="2443" y="946"/>
                    <a:pt x="2443" y="900"/>
                    <a:pt x="2443" y="877"/>
                  </a:cubicBezTo>
                  <a:cubicBezTo>
                    <a:pt x="2397" y="809"/>
                    <a:pt x="2374" y="717"/>
                    <a:pt x="2328" y="649"/>
                  </a:cubicBezTo>
                  <a:cubicBezTo>
                    <a:pt x="2283" y="558"/>
                    <a:pt x="2237" y="512"/>
                    <a:pt x="2169" y="444"/>
                  </a:cubicBezTo>
                  <a:cubicBezTo>
                    <a:pt x="2146" y="398"/>
                    <a:pt x="2123" y="375"/>
                    <a:pt x="2100" y="352"/>
                  </a:cubicBezTo>
                  <a:cubicBezTo>
                    <a:pt x="2032" y="307"/>
                    <a:pt x="1963" y="238"/>
                    <a:pt x="1895" y="193"/>
                  </a:cubicBezTo>
                  <a:cubicBezTo>
                    <a:pt x="1872" y="170"/>
                    <a:pt x="1849" y="170"/>
                    <a:pt x="1803" y="147"/>
                  </a:cubicBezTo>
                  <a:cubicBezTo>
                    <a:pt x="1735" y="101"/>
                    <a:pt x="1644" y="78"/>
                    <a:pt x="1552" y="56"/>
                  </a:cubicBezTo>
                  <a:cubicBezTo>
                    <a:pt x="1484" y="10"/>
                    <a:pt x="1370" y="10"/>
                    <a:pt x="1278" y="10"/>
                  </a:cubicBezTo>
                  <a:cubicBezTo>
                    <a:pt x="1245" y="3"/>
                    <a:pt x="1210" y="0"/>
                    <a:pt x="11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4" name="Google Shape;1474;p43"/>
            <p:cNvSpPr/>
            <p:nvPr/>
          </p:nvSpPr>
          <p:spPr>
            <a:xfrm>
              <a:off x="6895125" y="1500800"/>
              <a:ext cx="41675" cy="53100"/>
            </a:xfrm>
            <a:custGeom>
              <a:rect b="b" l="l" r="r" t="t"/>
              <a:pathLst>
                <a:path extrusionOk="0" h="2124" w="1667">
                  <a:moveTo>
                    <a:pt x="845" y="1"/>
                  </a:moveTo>
                  <a:cubicBezTo>
                    <a:pt x="799" y="1"/>
                    <a:pt x="730" y="24"/>
                    <a:pt x="662" y="24"/>
                  </a:cubicBezTo>
                  <a:cubicBezTo>
                    <a:pt x="548" y="69"/>
                    <a:pt x="457" y="115"/>
                    <a:pt x="365" y="206"/>
                  </a:cubicBezTo>
                  <a:cubicBezTo>
                    <a:pt x="205" y="343"/>
                    <a:pt x="114" y="503"/>
                    <a:pt x="69" y="686"/>
                  </a:cubicBezTo>
                  <a:cubicBezTo>
                    <a:pt x="23" y="777"/>
                    <a:pt x="23" y="891"/>
                    <a:pt x="23" y="982"/>
                  </a:cubicBezTo>
                  <a:cubicBezTo>
                    <a:pt x="23" y="1005"/>
                    <a:pt x="23" y="1028"/>
                    <a:pt x="23" y="1051"/>
                  </a:cubicBezTo>
                  <a:cubicBezTo>
                    <a:pt x="23" y="1074"/>
                    <a:pt x="23" y="1074"/>
                    <a:pt x="0" y="1074"/>
                  </a:cubicBezTo>
                  <a:cubicBezTo>
                    <a:pt x="0" y="1119"/>
                    <a:pt x="0" y="1142"/>
                    <a:pt x="23" y="1188"/>
                  </a:cubicBezTo>
                  <a:cubicBezTo>
                    <a:pt x="0" y="1279"/>
                    <a:pt x="23" y="1370"/>
                    <a:pt x="69" y="1439"/>
                  </a:cubicBezTo>
                  <a:cubicBezTo>
                    <a:pt x="91" y="1507"/>
                    <a:pt x="114" y="1553"/>
                    <a:pt x="160" y="1599"/>
                  </a:cubicBezTo>
                  <a:cubicBezTo>
                    <a:pt x="160" y="1599"/>
                    <a:pt x="160" y="1622"/>
                    <a:pt x="183" y="1644"/>
                  </a:cubicBezTo>
                  <a:cubicBezTo>
                    <a:pt x="274" y="1804"/>
                    <a:pt x="411" y="1941"/>
                    <a:pt x="571" y="2032"/>
                  </a:cubicBezTo>
                  <a:cubicBezTo>
                    <a:pt x="685" y="2101"/>
                    <a:pt x="799" y="2124"/>
                    <a:pt x="936" y="2124"/>
                  </a:cubicBezTo>
                  <a:cubicBezTo>
                    <a:pt x="1027" y="2124"/>
                    <a:pt x="1118" y="2124"/>
                    <a:pt x="1187" y="2078"/>
                  </a:cubicBezTo>
                  <a:cubicBezTo>
                    <a:pt x="1278" y="2032"/>
                    <a:pt x="1347" y="1987"/>
                    <a:pt x="1415" y="1918"/>
                  </a:cubicBezTo>
                  <a:cubicBezTo>
                    <a:pt x="1507" y="1827"/>
                    <a:pt x="1552" y="1736"/>
                    <a:pt x="1598" y="1622"/>
                  </a:cubicBezTo>
                  <a:cubicBezTo>
                    <a:pt x="1643" y="1507"/>
                    <a:pt x="1643" y="1393"/>
                    <a:pt x="1666" y="1279"/>
                  </a:cubicBezTo>
                  <a:cubicBezTo>
                    <a:pt x="1666" y="1165"/>
                    <a:pt x="1643" y="1051"/>
                    <a:pt x="1621" y="937"/>
                  </a:cubicBezTo>
                  <a:cubicBezTo>
                    <a:pt x="1598" y="868"/>
                    <a:pt x="1575" y="800"/>
                    <a:pt x="1552" y="731"/>
                  </a:cubicBezTo>
                  <a:cubicBezTo>
                    <a:pt x="1552" y="709"/>
                    <a:pt x="1552" y="709"/>
                    <a:pt x="1552" y="709"/>
                  </a:cubicBezTo>
                  <a:cubicBezTo>
                    <a:pt x="1552" y="594"/>
                    <a:pt x="1529" y="526"/>
                    <a:pt x="1484" y="435"/>
                  </a:cubicBezTo>
                  <a:cubicBezTo>
                    <a:pt x="1461" y="343"/>
                    <a:pt x="1415" y="275"/>
                    <a:pt x="1347" y="206"/>
                  </a:cubicBezTo>
                  <a:cubicBezTo>
                    <a:pt x="1210" y="92"/>
                    <a:pt x="1027" y="1"/>
                    <a:pt x="8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5" name="Google Shape;1475;p43"/>
            <p:cNvSpPr/>
            <p:nvPr/>
          </p:nvSpPr>
          <p:spPr>
            <a:xfrm>
              <a:off x="6954450" y="1656600"/>
              <a:ext cx="55950" cy="61800"/>
            </a:xfrm>
            <a:custGeom>
              <a:rect b="b" l="l" r="r" t="t"/>
              <a:pathLst>
                <a:path extrusionOk="0" h="2472" w="2238">
                  <a:moveTo>
                    <a:pt x="960" y="0"/>
                  </a:moveTo>
                  <a:cubicBezTo>
                    <a:pt x="777" y="23"/>
                    <a:pt x="594" y="69"/>
                    <a:pt x="457" y="206"/>
                  </a:cubicBezTo>
                  <a:cubicBezTo>
                    <a:pt x="389" y="297"/>
                    <a:pt x="320" y="388"/>
                    <a:pt x="252" y="480"/>
                  </a:cubicBezTo>
                  <a:cubicBezTo>
                    <a:pt x="183" y="571"/>
                    <a:pt x="138" y="685"/>
                    <a:pt x="92" y="799"/>
                  </a:cubicBezTo>
                  <a:cubicBezTo>
                    <a:pt x="69" y="845"/>
                    <a:pt x="69" y="913"/>
                    <a:pt x="47" y="959"/>
                  </a:cubicBezTo>
                  <a:cubicBezTo>
                    <a:pt x="24" y="1073"/>
                    <a:pt x="1" y="1210"/>
                    <a:pt x="24" y="1324"/>
                  </a:cubicBezTo>
                  <a:cubicBezTo>
                    <a:pt x="47" y="1552"/>
                    <a:pt x="92" y="1758"/>
                    <a:pt x="229" y="1940"/>
                  </a:cubicBezTo>
                  <a:cubicBezTo>
                    <a:pt x="275" y="2032"/>
                    <a:pt x="343" y="2100"/>
                    <a:pt x="412" y="2169"/>
                  </a:cubicBezTo>
                  <a:cubicBezTo>
                    <a:pt x="571" y="2306"/>
                    <a:pt x="663" y="2351"/>
                    <a:pt x="845" y="2420"/>
                  </a:cubicBezTo>
                  <a:cubicBezTo>
                    <a:pt x="937" y="2454"/>
                    <a:pt x="1051" y="2471"/>
                    <a:pt x="1165" y="2471"/>
                  </a:cubicBezTo>
                  <a:cubicBezTo>
                    <a:pt x="1279" y="2471"/>
                    <a:pt x="1393" y="2454"/>
                    <a:pt x="1485" y="2420"/>
                  </a:cubicBezTo>
                  <a:cubicBezTo>
                    <a:pt x="1667" y="2351"/>
                    <a:pt x="1758" y="2306"/>
                    <a:pt x="1895" y="2191"/>
                  </a:cubicBezTo>
                  <a:cubicBezTo>
                    <a:pt x="1987" y="2100"/>
                    <a:pt x="2055" y="2032"/>
                    <a:pt x="2101" y="1918"/>
                  </a:cubicBezTo>
                  <a:cubicBezTo>
                    <a:pt x="2146" y="1849"/>
                    <a:pt x="2192" y="1735"/>
                    <a:pt x="2215" y="1644"/>
                  </a:cubicBezTo>
                  <a:cubicBezTo>
                    <a:pt x="2215" y="1575"/>
                    <a:pt x="2238" y="1484"/>
                    <a:pt x="2238" y="1393"/>
                  </a:cubicBezTo>
                  <a:cubicBezTo>
                    <a:pt x="2238" y="1324"/>
                    <a:pt x="2215" y="1233"/>
                    <a:pt x="2192" y="1142"/>
                  </a:cubicBezTo>
                  <a:cubicBezTo>
                    <a:pt x="2124" y="913"/>
                    <a:pt x="1964" y="708"/>
                    <a:pt x="1758" y="594"/>
                  </a:cubicBezTo>
                  <a:cubicBezTo>
                    <a:pt x="1713" y="571"/>
                    <a:pt x="1667" y="548"/>
                    <a:pt x="1621" y="525"/>
                  </a:cubicBezTo>
                  <a:cubicBezTo>
                    <a:pt x="1576" y="411"/>
                    <a:pt x="1530" y="297"/>
                    <a:pt x="1439" y="206"/>
                  </a:cubicBezTo>
                  <a:cubicBezTo>
                    <a:pt x="1302" y="92"/>
                    <a:pt x="1142" y="0"/>
                    <a:pt x="9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6" name="Google Shape;1476;p43"/>
            <p:cNvSpPr/>
            <p:nvPr/>
          </p:nvSpPr>
          <p:spPr>
            <a:xfrm>
              <a:off x="7072000" y="1827275"/>
              <a:ext cx="57675" cy="69825"/>
            </a:xfrm>
            <a:custGeom>
              <a:rect b="b" l="l" r="r" t="t"/>
              <a:pathLst>
                <a:path extrusionOk="0" h="2793" w="2307">
                  <a:moveTo>
                    <a:pt x="1090" y="1"/>
                  </a:moveTo>
                  <a:cubicBezTo>
                    <a:pt x="987" y="1"/>
                    <a:pt x="886" y="23"/>
                    <a:pt x="800" y="66"/>
                  </a:cubicBezTo>
                  <a:cubicBezTo>
                    <a:pt x="708" y="89"/>
                    <a:pt x="640" y="135"/>
                    <a:pt x="572" y="203"/>
                  </a:cubicBezTo>
                  <a:cubicBezTo>
                    <a:pt x="480" y="295"/>
                    <a:pt x="412" y="386"/>
                    <a:pt x="389" y="523"/>
                  </a:cubicBezTo>
                  <a:cubicBezTo>
                    <a:pt x="320" y="706"/>
                    <a:pt x="252" y="888"/>
                    <a:pt x="183" y="1071"/>
                  </a:cubicBezTo>
                  <a:cubicBezTo>
                    <a:pt x="161" y="1094"/>
                    <a:pt x="161" y="1139"/>
                    <a:pt x="161" y="1162"/>
                  </a:cubicBezTo>
                  <a:cubicBezTo>
                    <a:pt x="115" y="1253"/>
                    <a:pt x="69" y="1345"/>
                    <a:pt x="47" y="1436"/>
                  </a:cubicBezTo>
                  <a:cubicBezTo>
                    <a:pt x="24" y="1504"/>
                    <a:pt x="1" y="1619"/>
                    <a:pt x="24" y="1710"/>
                  </a:cubicBezTo>
                  <a:cubicBezTo>
                    <a:pt x="24" y="1915"/>
                    <a:pt x="69" y="2121"/>
                    <a:pt x="183" y="2281"/>
                  </a:cubicBezTo>
                  <a:cubicBezTo>
                    <a:pt x="298" y="2440"/>
                    <a:pt x="435" y="2577"/>
                    <a:pt x="617" y="2669"/>
                  </a:cubicBezTo>
                  <a:cubicBezTo>
                    <a:pt x="788" y="2746"/>
                    <a:pt x="958" y="2792"/>
                    <a:pt x="1129" y="2792"/>
                  </a:cubicBezTo>
                  <a:cubicBezTo>
                    <a:pt x="1209" y="2792"/>
                    <a:pt x="1290" y="2782"/>
                    <a:pt x="1370" y="2760"/>
                  </a:cubicBezTo>
                  <a:cubicBezTo>
                    <a:pt x="1576" y="2714"/>
                    <a:pt x="1758" y="2600"/>
                    <a:pt x="1895" y="2463"/>
                  </a:cubicBezTo>
                  <a:cubicBezTo>
                    <a:pt x="2032" y="2349"/>
                    <a:pt x="2124" y="2189"/>
                    <a:pt x="2192" y="2029"/>
                  </a:cubicBezTo>
                  <a:cubicBezTo>
                    <a:pt x="2261" y="1870"/>
                    <a:pt x="2306" y="1687"/>
                    <a:pt x="2306" y="1504"/>
                  </a:cubicBezTo>
                  <a:cubicBezTo>
                    <a:pt x="2306" y="1276"/>
                    <a:pt x="2238" y="1094"/>
                    <a:pt x="2146" y="888"/>
                  </a:cubicBezTo>
                  <a:cubicBezTo>
                    <a:pt x="2010" y="546"/>
                    <a:pt x="1713" y="295"/>
                    <a:pt x="1416" y="89"/>
                  </a:cubicBezTo>
                  <a:cubicBezTo>
                    <a:pt x="1320" y="29"/>
                    <a:pt x="1204" y="1"/>
                    <a:pt x="109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7" name="Google Shape;1477;p43"/>
            <p:cNvSpPr/>
            <p:nvPr/>
          </p:nvSpPr>
          <p:spPr>
            <a:xfrm>
              <a:off x="7220375" y="1878275"/>
              <a:ext cx="75925" cy="59250"/>
            </a:xfrm>
            <a:custGeom>
              <a:rect b="b" l="l" r="r" t="t"/>
              <a:pathLst>
                <a:path extrusionOk="0" h="2370" w="3037">
                  <a:moveTo>
                    <a:pt x="2001" y="1"/>
                  </a:moveTo>
                  <a:cubicBezTo>
                    <a:pt x="1912" y="1"/>
                    <a:pt x="1826" y="12"/>
                    <a:pt x="1758" y="35"/>
                  </a:cubicBezTo>
                  <a:cubicBezTo>
                    <a:pt x="1575" y="104"/>
                    <a:pt x="1416" y="195"/>
                    <a:pt x="1324" y="355"/>
                  </a:cubicBezTo>
                  <a:cubicBezTo>
                    <a:pt x="1324" y="355"/>
                    <a:pt x="1324" y="377"/>
                    <a:pt x="1324" y="377"/>
                  </a:cubicBezTo>
                  <a:cubicBezTo>
                    <a:pt x="1233" y="286"/>
                    <a:pt x="1142" y="241"/>
                    <a:pt x="1028" y="218"/>
                  </a:cubicBezTo>
                  <a:cubicBezTo>
                    <a:pt x="966" y="200"/>
                    <a:pt x="894" y="189"/>
                    <a:pt x="820" y="189"/>
                  </a:cubicBezTo>
                  <a:cubicBezTo>
                    <a:pt x="705" y="189"/>
                    <a:pt x="587" y="216"/>
                    <a:pt x="503" y="286"/>
                  </a:cubicBezTo>
                  <a:cubicBezTo>
                    <a:pt x="343" y="377"/>
                    <a:pt x="274" y="446"/>
                    <a:pt x="160" y="606"/>
                  </a:cubicBezTo>
                  <a:cubicBezTo>
                    <a:pt x="115" y="674"/>
                    <a:pt x="92" y="743"/>
                    <a:pt x="69" y="834"/>
                  </a:cubicBezTo>
                  <a:cubicBezTo>
                    <a:pt x="69" y="857"/>
                    <a:pt x="46" y="880"/>
                    <a:pt x="46" y="902"/>
                  </a:cubicBezTo>
                  <a:cubicBezTo>
                    <a:pt x="23" y="1017"/>
                    <a:pt x="0" y="1131"/>
                    <a:pt x="23" y="1222"/>
                  </a:cubicBezTo>
                  <a:cubicBezTo>
                    <a:pt x="46" y="1427"/>
                    <a:pt x="69" y="1519"/>
                    <a:pt x="160" y="1701"/>
                  </a:cubicBezTo>
                  <a:cubicBezTo>
                    <a:pt x="343" y="2135"/>
                    <a:pt x="822" y="2340"/>
                    <a:pt x="1279" y="2363"/>
                  </a:cubicBezTo>
                  <a:cubicBezTo>
                    <a:pt x="1316" y="2367"/>
                    <a:pt x="1354" y="2369"/>
                    <a:pt x="1392" y="2369"/>
                  </a:cubicBezTo>
                  <a:cubicBezTo>
                    <a:pt x="1559" y="2369"/>
                    <a:pt x="1723" y="2332"/>
                    <a:pt x="1872" y="2295"/>
                  </a:cubicBezTo>
                  <a:cubicBezTo>
                    <a:pt x="2032" y="2249"/>
                    <a:pt x="2215" y="2181"/>
                    <a:pt x="2374" y="2112"/>
                  </a:cubicBezTo>
                  <a:cubicBezTo>
                    <a:pt x="2557" y="1998"/>
                    <a:pt x="2739" y="1838"/>
                    <a:pt x="2854" y="1656"/>
                  </a:cubicBezTo>
                  <a:cubicBezTo>
                    <a:pt x="2922" y="1564"/>
                    <a:pt x="2968" y="1450"/>
                    <a:pt x="2991" y="1359"/>
                  </a:cubicBezTo>
                  <a:cubicBezTo>
                    <a:pt x="3036" y="1199"/>
                    <a:pt x="3036" y="1085"/>
                    <a:pt x="3013" y="925"/>
                  </a:cubicBezTo>
                  <a:cubicBezTo>
                    <a:pt x="2968" y="674"/>
                    <a:pt x="2876" y="446"/>
                    <a:pt x="2671" y="263"/>
                  </a:cubicBezTo>
                  <a:cubicBezTo>
                    <a:pt x="2557" y="149"/>
                    <a:pt x="2420" y="81"/>
                    <a:pt x="2260" y="35"/>
                  </a:cubicBezTo>
                  <a:cubicBezTo>
                    <a:pt x="2180" y="12"/>
                    <a:pt x="2089" y="1"/>
                    <a:pt x="20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8" name="Google Shape;1478;p43"/>
            <p:cNvSpPr/>
            <p:nvPr/>
          </p:nvSpPr>
          <p:spPr>
            <a:xfrm>
              <a:off x="7359050" y="1770925"/>
              <a:ext cx="66775" cy="64875"/>
            </a:xfrm>
            <a:custGeom>
              <a:rect b="b" l="l" r="r" t="t"/>
              <a:pathLst>
                <a:path extrusionOk="0" h="2595" w="2671">
                  <a:moveTo>
                    <a:pt x="1597" y="0"/>
                  </a:moveTo>
                  <a:cubicBezTo>
                    <a:pt x="1559" y="0"/>
                    <a:pt x="1521" y="6"/>
                    <a:pt x="1484" y="15"/>
                  </a:cubicBezTo>
                  <a:cubicBezTo>
                    <a:pt x="1392" y="15"/>
                    <a:pt x="1301" y="38"/>
                    <a:pt x="1233" y="106"/>
                  </a:cubicBezTo>
                  <a:cubicBezTo>
                    <a:pt x="1096" y="175"/>
                    <a:pt x="981" y="312"/>
                    <a:pt x="936" y="449"/>
                  </a:cubicBezTo>
                  <a:cubicBezTo>
                    <a:pt x="875" y="434"/>
                    <a:pt x="812" y="426"/>
                    <a:pt x="748" y="426"/>
                  </a:cubicBezTo>
                  <a:cubicBezTo>
                    <a:pt x="621" y="426"/>
                    <a:pt x="495" y="456"/>
                    <a:pt x="388" y="517"/>
                  </a:cubicBezTo>
                  <a:cubicBezTo>
                    <a:pt x="228" y="609"/>
                    <a:pt x="114" y="768"/>
                    <a:pt x="68" y="928"/>
                  </a:cubicBezTo>
                  <a:cubicBezTo>
                    <a:pt x="23" y="1156"/>
                    <a:pt x="0" y="1385"/>
                    <a:pt x="68" y="1590"/>
                  </a:cubicBezTo>
                  <a:cubicBezTo>
                    <a:pt x="137" y="1818"/>
                    <a:pt x="251" y="1978"/>
                    <a:pt x="411" y="2161"/>
                  </a:cubicBezTo>
                  <a:cubicBezTo>
                    <a:pt x="479" y="2229"/>
                    <a:pt x="548" y="2298"/>
                    <a:pt x="639" y="2343"/>
                  </a:cubicBezTo>
                  <a:cubicBezTo>
                    <a:pt x="685" y="2389"/>
                    <a:pt x="730" y="2412"/>
                    <a:pt x="799" y="2435"/>
                  </a:cubicBezTo>
                  <a:cubicBezTo>
                    <a:pt x="890" y="2480"/>
                    <a:pt x="981" y="2526"/>
                    <a:pt x="1096" y="2549"/>
                  </a:cubicBezTo>
                  <a:cubicBezTo>
                    <a:pt x="1187" y="2572"/>
                    <a:pt x="1324" y="2594"/>
                    <a:pt x="1415" y="2594"/>
                  </a:cubicBezTo>
                  <a:cubicBezTo>
                    <a:pt x="1643" y="2572"/>
                    <a:pt x="1849" y="2526"/>
                    <a:pt x="2031" y="2412"/>
                  </a:cubicBezTo>
                  <a:cubicBezTo>
                    <a:pt x="2191" y="2298"/>
                    <a:pt x="2351" y="2161"/>
                    <a:pt x="2442" y="1978"/>
                  </a:cubicBezTo>
                  <a:cubicBezTo>
                    <a:pt x="2625" y="1659"/>
                    <a:pt x="2671" y="1293"/>
                    <a:pt x="2579" y="951"/>
                  </a:cubicBezTo>
                  <a:cubicBezTo>
                    <a:pt x="2556" y="791"/>
                    <a:pt x="2488" y="631"/>
                    <a:pt x="2397" y="517"/>
                  </a:cubicBezTo>
                  <a:cubicBezTo>
                    <a:pt x="2328" y="426"/>
                    <a:pt x="2283" y="335"/>
                    <a:pt x="2191" y="266"/>
                  </a:cubicBezTo>
                  <a:cubicBezTo>
                    <a:pt x="2123" y="221"/>
                    <a:pt x="2077" y="175"/>
                    <a:pt x="2009" y="129"/>
                  </a:cubicBezTo>
                  <a:cubicBezTo>
                    <a:pt x="1917" y="84"/>
                    <a:pt x="1849" y="61"/>
                    <a:pt x="1758" y="38"/>
                  </a:cubicBezTo>
                  <a:cubicBezTo>
                    <a:pt x="1704" y="11"/>
                    <a:pt x="1651" y="0"/>
                    <a:pt x="159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9" name="Google Shape;1479;p43"/>
            <p:cNvSpPr/>
            <p:nvPr/>
          </p:nvSpPr>
          <p:spPr>
            <a:xfrm>
              <a:off x="7275150" y="1140175"/>
              <a:ext cx="63375" cy="66325"/>
            </a:xfrm>
            <a:custGeom>
              <a:rect b="b" l="l" r="r" t="t"/>
              <a:pathLst>
                <a:path extrusionOk="0" h="2653" w="2535">
                  <a:moveTo>
                    <a:pt x="1119" y="0"/>
                  </a:moveTo>
                  <a:cubicBezTo>
                    <a:pt x="868" y="0"/>
                    <a:pt x="617" y="69"/>
                    <a:pt x="412" y="206"/>
                  </a:cubicBezTo>
                  <a:cubicBezTo>
                    <a:pt x="252" y="297"/>
                    <a:pt x="138" y="457"/>
                    <a:pt x="92" y="617"/>
                  </a:cubicBezTo>
                  <a:cubicBezTo>
                    <a:pt x="46" y="754"/>
                    <a:pt x="46" y="913"/>
                    <a:pt x="115" y="1050"/>
                  </a:cubicBezTo>
                  <a:cubicBezTo>
                    <a:pt x="46" y="1164"/>
                    <a:pt x="1" y="1279"/>
                    <a:pt x="1" y="1416"/>
                  </a:cubicBezTo>
                  <a:cubicBezTo>
                    <a:pt x="1" y="1644"/>
                    <a:pt x="46" y="1872"/>
                    <a:pt x="183" y="2055"/>
                  </a:cubicBezTo>
                  <a:cubicBezTo>
                    <a:pt x="320" y="2237"/>
                    <a:pt x="480" y="2397"/>
                    <a:pt x="663" y="2511"/>
                  </a:cubicBezTo>
                  <a:cubicBezTo>
                    <a:pt x="841" y="2590"/>
                    <a:pt x="1037" y="2653"/>
                    <a:pt x="1235" y="2653"/>
                  </a:cubicBezTo>
                  <a:cubicBezTo>
                    <a:pt x="1265" y="2653"/>
                    <a:pt x="1295" y="2651"/>
                    <a:pt x="1325" y="2648"/>
                  </a:cubicBezTo>
                  <a:cubicBezTo>
                    <a:pt x="1439" y="2648"/>
                    <a:pt x="1553" y="2625"/>
                    <a:pt x="1644" y="2602"/>
                  </a:cubicBezTo>
                  <a:cubicBezTo>
                    <a:pt x="1827" y="2534"/>
                    <a:pt x="1941" y="2466"/>
                    <a:pt x="2078" y="2351"/>
                  </a:cubicBezTo>
                  <a:cubicBezTo>
                    <a:pt x="2260" y="2192"/>
                    <a:pt x="2375" y="1986"/>
                    <a:pt x="2443" y="1781"/>
                  </a:cubicBezTo>
                  <a:cubicBezTo>
                    <a:pt x="2466" y="1735"/>
                    <a:pt x="2489" y="1689"/>
                    <a:pt x="2489" y="1644"/>
                  </a:cubicBezTo>
                  <a:cubicBezTo>
                    <a:pt x="2511" y="1530"/>
                    <a:pt x="2534" y="1393"/>
                    <a:pt x="2511" y="1279"/>
                  </a:cubicBezTo>
                  <a:cubicBezTo>
                    <a:pt x="2511" y="1073"/>
                    <a:pt x="2466" y="845"/>
                    <a:pt x="2329" y="639"/>
                  </a:cubicBezTo>
                  <a:cubicBezTo>
                    <a:pt x="2215" y="457"/>
                    <a:pt x="2032" y="274"/>
                    <a:pt x="1827" y="183"/>
                  </a:cubicBezTo>
                  <a:cubicBezTo>
                    <a:pt x="1621" y="69"/>
                    <a:pt x="1370" y="0"/>
                    <a:pt x="111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0" name="Google Shape;1480;p43"/>
            <p:cNvSpPr/>
            <p:nvPr/>
          </p:nvSpPr>
          <p:spPr>
            <a:xfrm>
              <a:off x="7158175" y="1293225"/>
              <a:ext cx="54225" cy="54925"/>
            </a:xfrm>
            <a:custGeom>
              <a:rect b="b" l="l" r="r" t="t"/>
              <a:pathLst>
                <a:path extrusionOk="0" h="2197" w="2169">
                  <a:moveTo>
                    <a:pt x="1069" y="0"/>
                  </a:moveTo>
                  <a:cubicBezTo>
                    <a:pt x="1024" y="0"/>
                    <a:pt x="979" y="6"/>
                    <a:pt x="936" y="18"/>
                  </a:cubicBezTo>
                  <a:lnTo>
                    <a:pt x="708" y="18"/>
                  </a:lnTo>
                  <a:cubicBezTo>
                    <a:pt x="684" y="12"/>
                    <a:pt x="659" y="9"/>
                    <a:pt x="635" y="9"/>
                  </a:cubicBezTo>
                  <a:cubicBezTo>
                    <a:pt x="568" y="9"/>
                    <a:pt x="501" y="31"/>
                    <a:pt x="434" y="64"/>
                  </a:cubicBezTo>
                  <a:cubicBezTo>
                    <a:pt x="343" y="87"/>
                    <a:pt x="274" y="133"/>
                    <a:pt x="206" y="201"/>
                  </a:cubicBezTo>
                  <a:cubicBezTo>
                    <a:pt x="137" y="269"/>
                    <a:pt x="92" y="338"/>
                    <a:pt x="69" y="429"/>
                  </a:cubicBezTo>
                  <a:cubicBezTo>
                    <a:pt x="23" y="521"/>
                    <a:pt x="0" y="612"/>
                    <a:pt x="0" y="703"/>
                  </a:cubicBezTo>
                  <a:cubicBezTo>
                    <a:pt x="23" y="886"/>
                    <a:pt x="69" y="1068"/>
                    <a:pt x="206" y="1205"/>
                  </a:cubicBezTo>
                  <a:cubicBezTo>
                    <a:pt x="229" y="1205"/>
                    <a:pt x="229" y="1205"/>
                    <a:pt x="252" y="1228"/>
                  </a:cubicBezTo>
                  <a:cubicBezTo>
                    <a:pt x="252" y="1297"/>
                    <a:pt x="274" y="1388"/>
                    <a:pt x="274" y="1456"/>
                  </a:cubicBezTo>
                  <a:cubicBezTo>
                    <a:pt x="274" y="1479"/>
                    <a:pt x="297" y="1502"/>
                    <a:pt x="297" y="1525"/>
                  </a:cubicBezTo>
                  <a:cubicBezTo>
                    <a:pt x="320" y="1593"/>
                    <a:pt x="343" y="1662"/>
                    <a:pt x="389" y="1730"/>
                  </a:cubicBezTo>
                  <a:cubicBezTo>
                    <a:pt x="389" y="1730"/>
                    <a:pt x="389" y="1753"/>
                    <a:pt x="411" y="1753"/>
                  </a:cubicBezTo>
                  <a:cubicBezTo>
                    <a:pt x="457" y="1822"/>
                    <a:pt x="480" y="1890"/>
                    <a:pt x="548" y="1936"/>
                  </a:cubicBezTo>
                  <a:cubicBezTo>
                    <a:pt x="662" y="2050"/>
                    <a:pt x="777" y="2095"/>
                    <a:pt x="914" y="2164"/>
                  </a:cubicBezTo>
                  <a:lnTo>
                    <a:pt x="982" y="2164"/>
                  </a:lnTo>
                  <a:cubicBezTo>
                    <a:pt x="1030" y="2180"/>
                    <a:pt x="1090" y="2196"/>
                    <a:pt x="1145" y="2196"/>
                  </a:cubicBezTo>
                  <a:cubicBezTo>
                    <a:pt x="1168" y="2196"/>
                    <a:pt x="1190" y="2193"/>
                    <a:pt x="1210" y="2187"/>
                  </a:cubicBezTo>
                  <a:cubicBezTo>
                    <a:pt x="1279" y="2187"/>
                    <a:pt x="1347" y="2187"/>
                    <a:pt x="1416" y="2164"/>
                  </a:cubicBezTo>
                  <a:lnTo>
                    <a:pt x="1438" y="2164"/>
                  </a:lnTo>
                  <a:cubicBezTo>
                    <a:pt x="1484" y="2141"/>
                    <a:pt x="1507" y="2141"/>
                    <a:pt x="1553" y="2118"/>
                  </a:cubicBezTo>
                  <a:cubicBezTo>
                    <a:pt x="1575" y="2095"/>
                    <a:pt x="1621" y="2095"/>
                    <a:pt x="1644" y="2073"/>
                  </a:cubicBezTo>
                  <a:cubicBezTo>
                    <a:pt x="1667" y="2073"/>
                    <a:pt x="1667" y="2073"/>
                    <a:pt x="1667" y="2050"/>
                  </a:cubicBezTo>
                  <a:cubicBezTo>
                    <a:pt x="1735" y="2027"/>
                    <a:pt x="1781" y="1981"/>
                    <a:pt x="1827" y="1936"/>
                  </a:cubicBezTo>
                  <a:cubicBezTo>
                    <a:pt x="1849" y="1936"/>
                    <a:pt x="1849" y="1913"/>
                    <a:pt x="1872" y="1890"/>
                  </a:cubicBezTo>
                  <a:cubicBezTo>
                    <a:pt x="1986" y="1753"/>
                    <a:pt x="2032" y="1685"/>
                    <a:pt x="2100" y="1502"/>
                  </a:cubicBezTo>
                  <a:cubicBezTo>
                    <a:pt x="2123" y="1411"/>
                    <a:pt x="2146" y="1319"/>
                    <a:pt x="2146" y="1205"/>
                  </a:cubicBezTo>
                  <a:cubicBezTo>
                    <a:pt x="2169" y="1114"/>
                    <a:pt x="2146" y="1023"/>
                    <a:pt x="2123" y="931"/>
                  </a:cubicBezTo>
                  <a:cubicBezTo>
                    <a:pt x="2123" y="909"/>
                    <a:pt x="2123" y="886"/>
                    <a:pt x="2100" y="863"/>
                  </a:cubicBezTo>
                  <a:cubicBezTo>
                    <a:pt x="2078" y="794"/>
                    <a:pt x="2055" y="726"/>
                    <a:pt x="2032" y="657"/>
                  </a:cubicBezTo>
                  <a:cubicBezTo>
                    <a:pt x="2009" y="612"/>
                    <a:pt x="1963" y="566"/>
                    <a:pt x="1941" y="521"/>
                  </a:cubicBezTo>
                  <a:cubicBezTo>
                    <a:pt x="1895" y="498"/>
                    <a:pt x="1872" y="452"/>
                    <a:pt x="1827" y="406"/>
                  </a:cubicBezTo>
                  <a:cubicBezTo>
                    <a:pt x="1781" y="338"/>
                    <a:pt x="1712" y="292"/>
                    <a:pt x="1644" y="247"/>
                  </a:cubicBezTo>
                  <a:cubicBezTo>
                    <a:pt x="1621" y="224"/>
                    <a:pt x="1598" y="224"/>
                    <a:pt x="1575" y="201"/>
                  </a:cubicBezTo>
                  <a:cubicBezTo>
                    <a:pt x="1553" y="201"/>
                    <a:pt x="1530" y="201"/>
                    <a:pt x="1530" y="178"/>
                  </a:cubicBezTo>
                  <a:cubicBezTo>
                    <a:pt x="1484" y="155"/>
                    <a:pt x="1461" y="133"/>
                    <a:pt x="1438" y="110"/>
                  </a:cubicBezTo>
                  <a:cubicBezTo>
                    <a:pt x="1322" y="43"/>
                    <a:pt x="1192" y="0"/>
                    <a:pt x="10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1" name="Google Shape;1481;p43"/>
            <p:cNvSpPr/>
            <p:nvPr/>
          </p:nvSpPr>
          <p:spPr>
            <a:xfrm>
              <a:off x="7034350" y="1398425"/>
              <a:ext cx="54225" cy="53575"/>
            </a:xfrm>
            <a:custGeom>
              <a:rect b="b" l="l" r="r" t="t"/>
              <a:pathLst>
                <a:path extrusionOk="0" h="2143" w="2169">
                  <a:moveTo>
                    <a:pt x="1204" y="1"/>
                  </a:moveTo>
                  <a:cubicBezTo>
                    <a:pt x="1174" y="1"/>
                    <a:pt x="1146" y="4"/>
                    <a:pt x="1119" y="10"/>
                  </a:cubicBezTo>
                  <a:cubicBezTo>
                    <a:pt x="1028" y="10"/>
                    <a:pt x="959" y="10"/>
                    <a:pt x="868" y="33"/>
                  </a:cubicBezTo>
                  <a:cubicBezTo>
                    <a:pt x="845" y="33"/>
                    <a:pt x="822" y="56"/>
                    <a:pt x="799" y="56"/>
                  </a:cubicBezTo>
                  <a:cubicBezTo>
                    <a:pt x="776" y="56"/>
                    <a:pt x="754" y="79"/>
                    <a:pt x="731" y="79"/>
                  </a:cubicBezTo>
                  <a:cubicBezTo>
                    <a:pt x="640" y="102"/>
                    <a:pt x="525" y="124"/>
                    <a:pt x="434" y="170"/>
                  </a:cubicBezTo>
                  <a:cubicBezTo>
                    <a:pt x="388" y="216"/>
                    <a:pt x="343" y="238"/>
                    <a:pt x="297" y="284"/>
                  </a:cubicBezTo>
                  <a:cubicBezTo>
                    <a:pt x="206" y="375"/>
                    <a:pt x="160" y="467"/>
                    <a:pt x="115" y="581"/>
                  </a:cubicBezTo>
                  <a:cubicBezTo>
                    <a:pt x="115" y="604"/>
                    <a:pt x="92" y="649"/>
                    <a:pt x="92" y="672"/>
                  </a:cubicBezTo>
                  <a:cubicBezTo>
                    <a:pt x="92" y="695"/>
                    <a:pt x="92" y="695"/>
                    <a:pt x="92" y="718"/>
                  </a:cubicBezTo>
                  <a:cubicBezTo>
                    <a:pt x="69" y="741"/>
                    <a:pt x="69" y="763"/>
                    <a:pt x="69" y="786"/>
                  </a:cubicBezTo>
                  <a:cubicBezTo>
                    <a:pt x="46" y="786"/>
                    <a:pt x="46" y="809"/>
                    <a:pt x="46" y="809"/>
                  </a:cubicBezTo>
                  <a:cubicBezTo>
                    <a:pt x="0" y="992"/>
                    <a:pt x="23" y="1129"/>
                    <a:pt x="46" y="1311"/>
                  </a:cubicBezTo>
                  <a:cubicBezTo>
                    <a:pt x="69" y="1403"/>
                    <a:pt x="115" y="1494"/>
                    <a:pt x="160" y="1540"/>
                  </a:cubicBezTo>
                  <a:cubicBezTo>
                    <a:pt x="183" y="1562"/>
                    <a:pt x="206" y="1562"/>
                    <a:pt x="206" y="1585"/>
                  </a:cubicBezTo>
                  <a:cubicBezTo>
                    <a:pt x="206" y="1585"/>
                    <a:pt x="206" y="1608"/>
                    <a:pt x="206" y="1608"/>
                  </a:cubicBezTo>
                  <a:cubicBezTo>
                    <a:pt x="229" y="1631"/>
                    <a:pt x="251" y="1654"/>
                    <a:pt x="251" y="1676"/>
                  </a:cubicBezTo>
                  <a:cubicBezTo>
                    <a:pt x="320" y="1745"/>
                    <a:pt x="366" y="1813"/>
                    <a:pt x="411" y="1882"/>
                  </a:cubicBezTo>
                  <a:cubicBezTo>
                    <a:pt x="434" y="1905"/>
                    <a:pt x="434" y="1905"/>
                    <a:pt x="457" y="1905"/>
                  </a:cubicBezTo>
                  <a:cubicBezTo>
                    <a:pt x="571" y="2019"/>
                    <a:pt x="571" y="2019"/>
                    <a:pt x="685" y="2064"/>
                  </a:cubicBezTo>
                  <a:cubicBezTo>
                    <a:pt x="708" y="2064"/>
                    <a:pt x="754" y="2087"/>
                    <a:pt x="776" y="2110"/>
                  </a:cubicBezTo>
                  <a:cubicBezTo>
                    <a:pt x="845" y="2133"/>
                    <a:pt x="959" y="2133"/>
                    <a:pt x="1028" y="2133"/>
                  </a:cubicBezTo>
                  <a:cubicBezTo>
                    <a:pt x="1054" y="2140"/>
                    <a:pt x="1083" y="2142"/>
                    <a:pt x="1112" y="2142"/>
                  </a:cubicBezTo>
                  <a:cubicBezTo>
                    <a:pt x="1184" y="2142"/>
                    <a:pt x="1260" y="2126"/>
                    <a:pt x="1324" y="2110"/>
                  </a:cubicBezTo>
                  <a:cubicBezTo>
                    <a:pt x="1416" y="2087"/>
                    <a:pt x="1484" y="2042"/>
                    <a:pt x="1553" y="2019"/>
                  </a:cubicBezTo>
                  <a:cubicBezTo>
                    <a:pt x="1575" y="2019"/>
                    <a:pt x="1598" y="1996"/>
                    <a:pt x="1621" y="1996"/>
                  </a:cubicBezTo>
                  <a:cubicBezTo>
                    <a:pt x="1689" y="1950"/>
                    <a:pt x="1758" y="1882"/>
                    <a:pt x="1804" y="1836"/>
                  </a:cubicBezTo>
                  <a:cubicBezTo>
                    <a:pt x="1826" y="1813"/>
                    <a:pt x="1849" y="1813"/>
                    <a:pt x="1849" y="1791"/>
                  </a:cubicBezTo>
                  <a:cubicBezTo>
                    <a:pt x="1918" y="1722"/>
                    <a:pt x="1986" y="1631"/>
                    <a:pt x="2032" y="1540"/>
                  </a:cubicBezTo>
                  <a:cubicBezTo>
                    <a:pt x="2078" y="1471"/>
                    <a:pt x="2100" y="1380"/>
                    <a:pt x="2123" y="1311"/>
                  </a:cubicBezTo>
                  <a:cubicBezTo>
                    <a:pt x="2146" y="1288"/>
                    <a:pt x="2146" y="1266"/>
                    <a:pt x="2146" y="1243"/>
                  </a:cubicBezTo>
                  <a:cubicBezTo>
                    <a:pt x="2169" y="1174"/>
                    <a:pt x="2169" y="1083"/>
                    <a:pt x="2169" y="1015"/>
                  </a:cubicBezTo>
                  <a:cubicBezTo>
                    <a:pt x="2169" y="992"/>
                    <a:pt x="2169" y="992"/>
                    <a:pt x="2169" y="969"/>
                  </a:cubicBezTo>
                  <a:cubicBezTo>
                    <a:pt x="2169" y="900"/>
                    <a:pt x="2169" y="832"/>
                    <a:pt x="2146" y="763"/>
                  </a:cubicBezTo>
                  <a:cubicBezTo>
                    <a:pt x="2123" y="672"/>
                    <a:pt x="2078" y="604"/>
                    <a:pt x="2055" y="535"/>
                  </a:cubicBezTo>
                  <a:cubicBezTo>
                    <a:pt x="2055" y="512"/>
                    <a:pt x="2032" y="490"/>
                    <a:pt x="2032" y="467"/>
                  </a:cubicBezTo>
                  <a:cubicBezTo>
                    <a:pt x="1986" y="421"/>
                    <a:pt x="1941" y="375"/>
                    <a:pt x="1895" y="307"/>
                  </a:cubicBezTo>
                  <a:cubicBezTo>
                    <a:pt x="1895" y="307"/>
                    <a:pt x="1895" y="307"/>
                    <a:pt x="1872" y="284"/>
                  </a:cubicBezTo>
                  <a:cubicBezTo>
                    <a:pt x="1872" y="284"/>
                    <a:pt x="1872" y="284"/>
                    <a:pt x="1849" y="261"/>
                  </a:cubicBezTo>
                  <a:cubicBezTo>
                    <a:pt x="1804" y="216"/>
                    <a:pt x="1758" y="170"/>
                    <a:pt x="1689" y="147"/>
                  </a:cubicBezTo>
                  <a:cubicBezTo>
                    <a:pt x="1621" y="102"/>
                    <a:pt x="1553" y="79"/>
                    <a:pt x="1484" y="56"/>
                  </a:cubicBezTo>
                  <a:cubicBezTo>
                    <a:pt x="1461" y="33"/>
                    <a:pt x="1438" y="33"/>
                    <a:pt x="1416" y="33"/>
                  </a:cubicBezTo>
                  <a:cubicBezTo>
                    <a:pt x="1351" y="17"/>
                    <a:pt x="1275" y="1"/>
                    <a:pt x="12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2" name="Google Shape;1482;p43"/>
            <p:cNvSpPr/>
            <p:nvPr/>
          </p:nvSpPr>
          <p:spPr>
            <a:xfrm>
              <a:off x="7035500" y="1552750"/>
              <a:ext cx="55375" cy="58225"/>
            </a:xfrm>
            <a:custGeom>
              <a:rect b="b" l="l" r="r" t="t"/>
              <a:pathLst>
                <a:path extrusionOk="0" h="2329" w="2215">
                  <a:moveTo>
                    <a:pt x="976" y="0"/>
                  </a:moveTo>
                  <a:cubicBezTo>
                    <a:pt x="850" y="0"/>
                    <a:pt x="723" y="30"/>
                    <a:pt x="616" y="91"/>
                  </a:cubicBezTo>
                  <a:cubicBezTo>
                    <a:pt x="525" y="160"/>
                    <a:pt x="434" y="228"/>
                    <a:pt x="342" y="320"/>
                  </a:cubicBezTo>
                  <a:cubicBezTo>
                    <a:pt x="274" y="411"/>
                    <a:pt x="205" y="502"/>
                    <a:pt x="160" y="594"/>
                  </a:cubicBezTo>
                  <a:cubicBezTo>
                    <a:pt x="114" y="708"/>
                    <a:pt x="46" y="822"/>
                    <a:pt x="23" y="936"/>
                  </a:cubicBezTo>
                  <a:cubicBezTo>
                    <a:pt x="23" y="1004"/>
                    <a:pt x="0" y="1096"/>
                    <a:pt x="0" y="1187"/>
                  </a:cubicBezTo>
                  <a:cubicBezTo>
                    <a:pt x="0" y="1278"/>
                    <a:pt x="23" y="1370"/>
                    <a:pt x="46" y="1461"/>
                  </a:cubicBezTo>
                  <a:cubicBezTo>
                    <a:pt x="46" y="1484"/>
                    <a:pt x="46" y="1507"/>
                    <a:pt x="69" y="1529"/>
                  </a:cubicBezTo>
                  <a:cubicBezTo>
                    <a:pt x="91" y="1621"/>
                    <a:pt x="114" y="1689"/>
                    <a:pt x="160" y="1758"/>
                  </a:cubicBezTo>
                  <a:cubicBezTo>
                    <a:pt x="205" y="1826"/>
                    <a:pt x="251" y="1895"/>
                    <a:pt x="320" y="1963"/>
                  </a:cubicBezTo>
                  <a:cubicBezTo>
                    <a:pt x="320" y="1986"/>
                    <a:pt x="342" y="2009"/>
                    <a:pt x="365" y="2031"/>
                  </a:cubicBezTo>
                  <a:cubicBezTo>
                    <a:pt x="434" y="2077"/>
                    <a:pt x="502" y="2123"/>
                    <a:pt x="571" y="2168"/>
                  </a:cubicBezTo>
                  <a:cubicBezTo>
                    <a:pt x="639" y="2214"/>
                    <a:pt x="730" y="2237"/>
                    <a:pt x="799" y="2283"/>
                  </a:cubicBezTo>
                  <a:cubicBezTo>
                    <a:pt x="913" y="2305"/>
                    <a:pt x="1027" y="2328"/>
                    <a:pt x="1141" y="2328"/>
                  </a:cubicBezTo>
                  <a:lnTo>
                    <a:pt x="1210" y="2328"/>
                  </a:lnTo>
                  <a:cubicBezTo>
                    <a:pt x="1301" y="2328"/>
                    <a:pt x="1370" y="2328"/>
                    <a:pt x="1461" y="2283"/>
                  </a:cubicBezTo>
                  <a:cubicBezTo>
                    <a:pt x="1621" y="2237"/>
                    <a:pt x="1758" y="2168"/>
                    <a:pt x="1895" y="2054"/>
                  </a:cubicBezTo>
                  <a:cubicBezTo>
                    <a:pt x="1917" y="2009"/>
                    <a:pt x="1940" y="1963"/>
                    <a:pt x="1986" y="1940"/>
                  </a:cubicBezTo>
                  <a:cubicBezTo>
                    <a:pt x="2009" y="1895"/>
                    <a:pt x="2054" y="1849"/>
                    <a:pt x="2077" y="1803"/>
                  </a:cubicBezTo>
                  <a:cubicBezTo>
                    <a:pt x="2123" y="1712"/>
                    <a:pt x="2168" y="1621"/>
                    <a:pt x="2191" y="1507"/>
                  </a:cubicBezTo>
                  <a:cubicBezTo>
                    <a:pt x="2214" y="1301"/>
                    <a:pt x="2214" y="1210"/>
                    <a:pt x="2168" y="1004"/>
                  </a:cubicBezTo>
                  <a:cubicBezTo>
                    <a:pt x="2168" y="982"/>
                    <a:pt x="2168" y="959"/>
                    <a:pt x="2168" y="959"/>
                  </a:cubicBezTo>
                  <a:cubicBezTo>
                    <a:pt x="2146" y="867"/>
                    <a:pt x="2100" y="799"/>
                    <a:pt x="2054" y="730"/>
                  </a:cubicBezTo>
                  <a:cubicBezTo>
                    <a:pt x="2054" y="708"/>
                    <a:pt x="2054" y="708"/>
                    <a:pt x="2054" y="708"/>
                  </a:cubicBezTo>
                  <a:cubicBezTo>
                    <a:pt x="2009" y="639"/>
                    <a:pt x="1963" y="594"/>
                    <a:pt x="1917" y="548"/>
                  </a:cubicBezTo>
                  <a:cubicBezTo>
                    <a:pt x="1917" y="525"/>
                    <a:pt x="1895" y="525"/>
                    <a:pt x="1895" y="525"/>
                  </a:cubicBezTo>
                  <a:cubicBezTo>
                    <a:pt x="1849" y="479"/>
                    <a:pt x="1780" y="434"/>
                    <a:pt x="1735" y="388"/>
                  </a:cubicBezTo>
                  <a:cubicBezTo>
                    <a:pt x="1712" y="388"/>
                    <a:pt x="1712" y="365"/>
                    <a:pt x="1712" y="365"/>
                  </a:cubicBezTo>
                  <a:cubicBezTo>
                    <a:pt x="1643" y="342"/>
                    <a:pt x="1598" y="320"/>
                    <a:pt x="1529" y="297"/>
                  </a:cubicBezTo>
                  <a:cubicBezTo>
                    <a:pt x="1438" y="183"/>
                    <a:pt x="1324" y="69"/>
                    <a:pt x="1164" y="23"/>
                  </a:cubicBezTo>
                  <a:cubicBezTo>
                    <a:pt x="1103" y="8"/>
                    <a:pt x="1040" y="0"/>
                    <a:pt x="9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3" name="Google Shape;1483;p43"/>
            <p:cNvSpPr/>
            <p:nvPr/>
          </p:nvSpPr>
          <p:spPr>
            <a:xfrm>
              <a:off x="7147900" y="1679900"/>
              <a:ext cx="64500" cy="61400"/>
            </a:xfrm>
            <a:custGeom>
              <a:rect b="b" l="l" r="r" t="t"/>
              <a:pathLst>
                <a:path extrusionOk="0" h="2456" w="2580">
                  <a:moveTo>
                    <a:pt x="970" y="1"/>
                  </a:moveTo>
                  <a:cubicBezTo>
                    <a:pt x="951" y="1"/>
                    <a:pt x="932" y="2"/>
                    <a:pt x="914" y="4"/>
                  </a:cubicBezTo>
                  <a:cubicBezTo>
                    <a:pt x="868" y="4"/>
                    <a:pt x="800" y="27"/>
                    <a:pt x="731" y="27"/>
                  </a:cubicBezTo>
                  <a:cubicBezTo>
                    <a:pt x="617" y="50"/>
                    <a:pt x="503" y="118"/>
                    <a:pt x="434" y="210"/>
                  </a:cubicBezTo>
                  <a:cubicBezTo>
                    <a:pt x="411" y="232"/>
                    <a:pt x="389" y="255"/>
                    <a:pt x="366" y="278"/>
                  </a:cubicBezTo>
                  <a:cubicBezTo>
                    <a:pt x="297" y="346"/>
                    <a:pt x="252" y="415"/>
                    <a:pt x="206" y="483"/>
                  </a:cubicBezTo>
                  <a:cubicBezTo>
                    <a:pt x="138" y="575"/>
                    <a:pt x="92" y="689"/>
                    <a:pt x="69" y="826"/>
                  </a:cubicBezTo>
                  <a:cubicBezTo>
                    <a:pt x="1" y="1054"/>
                    <a:pt x="1" y="1305"/>
                    <a:pt x="69" y="1533"/>
                  </a:cubicBezTo>
                  <a:cubicBezTo>
                    <a:pt x="92" y="1625"/>
                    <a:pt x="138" y="1716"/>
                    <a:pt x="183" y="1784"/>
                  </a:cubicBezTo>
                  <a:cubicBezTo>
                    <a:pt x="183" y="1807"/>
                    <a:pt x="206" y="1853"/>
                    <a:pt x="229" y="1876"/>
                  </a:cubicBezTo>
                  <a:cubicBezTo>
                    <a:pt x="275" y="1944"/>
                    <a:pt x="320" y="2013"/>
                    <a:pt x="389" y="2081"/>
                  </a:cubicBezTo>
                  <a:cubicBezTo>
                    <a:pt x="434" y="2127"/>
                    <a:pt x="526" y="2195"/>
                    <a:pt x="594" y="2241"/>
                  </a:cubicBezTo>
                  <a:cubicBezTo>
                    <a:pt x="777" y="2378"/>
                    <a:pt x="1028" y="2424"/>
                    <a:pt x="1279" y="2446"/>
                  </a:cubicBezTo>
                  <a:cubicBezTo>
                    <a:pt x="1312" y="2453"/>
                    <a:pt x="1346" y="2456"/>
                    <a:pt x="1379" y="2456"/>
                  </a:cubicBezTo>
                  <a:cubicBezTo>
                    <a:pt x="1460" y="2456"/>
                    <a:pt x="1541" y="2440"/>
                    <a:pt x="1621" y="2424"/>
                  </a:cubicBezTo>
                  <a:cubicBezTo>
                    <a:pt x="1667" y="2424"/>
                    <a:pt x="1690" y="2401"/>
                    <a:pt x="1713" y="2401"/>
                  </a:cubicBezTo>
                  <a:cubicBezTo>
                    <a:pt x="1804" y="2378"/>
                    <a:pt x="1895" y="2332"/>
                    <a:pt x="1964" y="2287"/>
                  </a:cubicBezTo>
                  <a:cubicBezTo>
                    <a:pt x="2009" y="2264"/>
                    <a:pt x="2055" y="2218"/>
                    <a:pt x="2101" y="2195"/>
                  </a:cubicBezTo>
                  <a:cubicBezTo>
                    <a:pt x="2146" y="2150"/>
                    <a:pt x="2192" y="2127"/>
                    <a:pt x="2238" y="2081"/>
                  </a:cubicBezTo>
                  <a:cubicBezTo>
                    <a:pt x="2306" y="2013"/>
                    <a:pt x="2352" y="1944"/>
                    <a:pt x="2397" y="1876"/>
                  </a:cubicBezTo>
                  <a:cubicBezTo>
                    <a:pt x="2443" y="1807"/>
                    <a:pt x="2466" y="1716"/>
                    <a:pt x="2511" y="1647"/>
                  </a:cubicBezTo>
                  <a:cubicBezTo>
                    <a:pt x="2511" y="1602"/>
                    <a:pt x="2534" y="1579"/>
                    <a:pt x="2534" y="1556"/>
                  </a:cubicBezTo>
                  <a:cubicBezTo>
                    <a:pt x="2557" y="1465"/>
                    <a:pt x="2557" y="1374"/>
                    <a:pt x="2557" y="1282"/>
                  </a:cubicBezTo>
                  <a:cubicBezTo>
                    <a:pt x="2580" y="1100"/>
                    <a:pt x="2511" y="963"/>
                    <a:pt x="2443" y="780"/>
                  </a:cubicBezTo>
                  <a:cubicBezTo>
                    <a:pt x="2374" y="643"/>
                    <a:pt x="2238" y="506"/>
                    <a:pt x="2101" y="438"/>
                  </a:cubicBezTo>
                  <a:cubicBezTo>
                    <a:pt x="2101" y="415"/>
                    <a:pt x="2078" y="415"/>
                    <a:pt x="2078" y="415"/>
                  </a:cubicBezTo>
                  <a:cubicBezTo>
                    <a:pt x="2009" y="369"/>
                    <a:pt x="1941" y="346"/>
                    <a:pt x="1895" y="324"/>
                  </a:cubicBezTo>
                  <a:lnTo>
                    <a:pt x="1849" y="324"/>
                  </a:lnTo>
                  <a:cubicBezTo>
                    <a:pt x="1781" y="301"/>
                    <a:pt x="1713" y="301"/>
                    <a:pt x="1644" y="301"/>
                  </a:cubicBezTo>
                  <a:cubicBezTo>
                    <a:pt x="1598" y="301"/>
                    <a:pt x="1553" y="301"/>
                    <a:pt x="1507" y="324"/>
                  </a:cubicBezTo>
                  <a:cubicBezTo>
                    <a:pt x="1484" y="278"/>
                    <a:pt x="1439" y="232"/>
                    <a:pt x="1416" y="210"/>
                  </a:cubicBezTo>
                  <a:cubicBezTo>
                    <a:pt x="1293" y="87"/>
                    <a:pt x="1133" y="1"/>
                    <a:pt x="9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4" name="Google Shape;1484;p43"/>
            <p:cNvSpPr/>
            <p:nvPr/>
          </p:nvSpPr>
          <p:spPr>
            <a:xfrm>
              <a:off x="7300825" y="1652600"/>
              <a:ext cx="67375" cy="59600"/>
            </a:xfrm>
            <a:custGeom>
              <a:rect b="b" l="l" r="r" t="t"/>
              <a:pathLst>
                <a:path extrusionOk="0" h="2384" w="2695">
                  <a:moveTo>
                    <a:pt x="1530" y="0"/>
                  </a:moveTo>
                  <a:cubicBezTo>
                    <a:pt x="1439" y="0"/>
                    <a:pt x="1348" y="23"/>
                    <a:pt x="1279" y="46"/>
                  </a:cubicBezTo>
                  <a:cubicBezTo>
                    <a:pt x="1096" y="92"/>
                    <a:pt x="982" y="160"/>
                    <a:pt x="845" y="274"/>
                  </a:cubicBezTo>
                  <a:cubicBezTo>
                    <a:pt x="845" y="297"/>
                    <a:pt x="845" y="297"/>
                    <a:pt x="823" y="297"/>
                  </a:cubicBezTo>
                  <a:lnTo>
                    <a:pt x="708" y="297"/>
                  </a:lnTo>
                  <a:cubicBezTo>
                    <a:pt x="526" y="297"/>
                    <a:pt x="343" y="366"/>
                    <a:pt x="206" y="503"/>
                  </a:cubicBezTo>
                  <a:lnTo>
                    <a:pt x="115" y="640"/>
                  </a:lnTo>
                  <a:cubicBezTo>
                    <a:pt x="46" y="754"/>
                    <a:pt x="1" y="868"/>
                    <a:pt x="1" y="982"/>
                  </a:cubicBezTo>
                  <a:cubicBezTo>
                    <a:pt x="1" y="1050"/>
                    <a:pt x="1" y="1096"/>
                    <a:pt x="1" y="1165"/>
                  </a:cubicBezTo>
                  <a:cubicBezTo>
                    <a:pt x="24" y="1279"/>
                    <a:pt x="24" y="1393"/>
                    <a:pt x="69" y="1484"/>
                  </a:cubicBezTo>
                  <a:cubicBezTo>
                    <a:pt x="161" y="1690"/>
                    <a:pt x="252" y="1895"/>
                    <a:pt x="435" y="2032"/>
                  </a:cubicBezTo>
                  <a:cubicBezTo>
                    <a:pt x="594" y="2169"/>
                    <a:pt x="800" y="2306"/>
                    <a:pt x="1005" y="2351"/>
                  </a:cubicBezTo>
                  <a:cubicBezTo>
                    <a:pt x="1108" y="2372"/>
                    <a:pt x="1206" y="2383"/>
                    <a:pt x="1303" y="2383"/>
                  </a:cubicBezTo>
                  <a:cubicBezTo>
                    <a:pt x="1423" y="2383"/>
                    <a:pt x="1541" y="2366"/>
                    <a:pt x="1667" y="2329"/>
                  </a:cubicBezTo>
                  <a:cubicBezTo>
                    <a:pt x="2078" y="2192"/>
                    <a:pt x="2420" y="1872"/>
                    <a:pt x="2557" y="1438"/>
                  </a:cubicBezTo>
                  <a:cubicBezTo>
                    <a:pt x="2694" y="959"/>
                    <a:pt x="2512" y="388"/>
                    <a:pt x="2078" y="137"/>
                  </a:cubicBezTo>
                  <a:cubicBezTo>
                    <a:pt x="1918" y="46"/>
                    <a:pt x="1781" y="23"/>
                    <a:pt x="15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5" name="Google Shape;1485;p43"/>
            <p:cNvSpPr/>
            <p:nvPr/>
          </p:nvSpPr>
          <p:spPr>
            <a:xfrm>
              <a:off x="7346475" y="1317650"/>
              <a:ext cx="61650" cy="58225"/>
            </a:xfrm>
            <a:custGeom>
              <a:rect b="b" l="l" r="r" t="t"/>
              <a:pathLst>
                <a:path extrusionOk="0" h="2329" w="2466">
                  <a:moveTo>
                    <a:pt x="1096" y="0"/>
                  </a:moveTo>
                  <a:cubicBezTo>
                    <a:pt x="891" y="0"/>
                    <a:pt x="686" y="46"/>
                    <a:pt x="503" y="114"/>
                  </a:cubicBezTo>
                  <a:cubicBezTo>
                    <a:pt x="412" y="137"/>
                    <a:pt x="343" y="183"/>
                    <a:pt x="275" y="228"/>
                  </a:cubicBezTo>
                  <a:cubicBezTo>
                    <a:pt x="206" y="274"/>
                    <a:pt x="138" y="342"/>
                    <a:pt x="92" y="434"/>
                  </a:cubicBezTo>
                  <a:cubicBezTo>
                    <a:pt x="46" y="502"/>
                    <a:pt x="24" y="593"/>
                    <a:pt x="24" y="685"/>
                  </a:cubicBezTo>
                  <a:cubicBezTo>
                    <a:pt x="1" y="776"/>
                    <a:pt x="1" y="867"/>
                    <a:pt x="24" y="959"/>
                  </a:cubicBezTo>
                  <a:cubicBezTo>
                    <a:pt x="69" y="1141"/>
                    <a:pt x="183" y="1301"/>
                    <a:pt x="343" y="1392"/>
                  </a:cubicBezTo>
                  <a:lnTo>
                    <a:pt x="435" y="1415"/>
                  </a:lnTo>
                  <a:cubicBezTo>
                    <a:pt x="435" y="1461"/>
                    <a:pt x="457" y="1507"/>
                    <a:pt x="457" y="1552"/>
                  </a:cubicBezTo>
                  <a:cubicBezTo>
                    <a:pt x="480" y="1621"/>
                    <a:pt x="526" y="1689"/>
                    <a:pt x="549" y="1758"/>
                  </a:cubicBezTo>
                  <a:cubicBezTo>
                    <a:pt x="571" y="1780"/>
                    <a:pt x="571" y="1803"/>
                    <a:pt x="594" y="1826"/>
                  </a:cubicBezTo>
                  <a:cubicBezTo>
                    <a:pt x="640" y="1895"/>
                    <a:pt x="708" y="1986"/>
                    <a:pt x="777" y="2054"/>
                  </a:cubicBezTo>
                  <a:cubicBezTo>
                    <a:pt x="823" y="2100"/>
                    <a:pt x="891" y="2146"/>
                    <a:pt x="960" y="2191"/>
                  </a:cubicBezTo>
                  <a:cubicBezTo>
                    <a:pt x="1005" y="2214"/>
                    <a:pt x="1051" y="2214"/>
                    <a:pt x="1096" y="2237"/>
                  </a:cubicBezTo>
                  <a:cubicBezTo>
                    <a:pt x="1119" y="2260"/>
                    <a:pt x="1165" y="2283"/>
                    <a:pt x="1211" y="2305"/>
                  </a:cubicBezTo>
                  <a:lnTo>
                    <a:pt x="1348" y="2305"/>
                  </a:lnTo>
                  <a:cubicBezTo>
                    <a:pt x="1370" y="2305"/>
                    <a:pt x="1416" y="2328"/>
                    <a:pt x="1462" y="2328"/>
                  </a:cubicBezTo>
                  <a:lnTo>
                    <a:pt x="1484" y="2328"/>
                  </a:lnTo>
                  <a:cubicBezTo>
                    <a:pt x="1553" y="2328"/>
                    <a:pt x="1621" y="2305"/>
                    <a:pt x="1690" y="2305"/>
                  </a:cubicBezTo>
                  <a:cubicBezTo>
                    <a:pt x="1758" y="2283"/>
                    <a:pt x="1850" y="2237"/>
                    <a:pt x="1918" y="2214"/>
                  </a:cubicBezTo>
                  <a:cubicBezTo>
                    <a:pt x="1941" y="2191"/>
                    <a:pt x="1941" y="2191"/>
                    <a:pt x="1964" y="2168"/>
                  </a:cubicBezTo>
                  <a:cubicBezTo>
                    <a:pt x="2032" y="2123"/>
                    <a:pt x="2101" y="2077"/>
                    <a:pt x="2146" y="2031"/>
                  </a:cubicBezTo>
                  <a:cubicBezTo>
                    <a:pt x="2215" y="1963"/>
                    <a:pt x="2283" y="1872"/>
                    <a:pt x="2329" y="1780"/>
                  </a:cubicBezTo>
                  <a:cubicBezTo>
                    <a:pt x="2375" y="1712"/>
                    <a:pt x="2420" y="1598"/>
                    <a:pt x="2420" y="1507"/>
                  </a:cubicBezTo>
                  <a:cubicBezTo>
                    <a:pt x="2443" y="1415"/>
                    <a:pt x="2466" y="1301"/>
                    <a:pt x="2466" y="1187"/>
                  </a:cubicBezTo>
                  <a:cubicBezTo>
                    <a:pt x="2443" y="1096"/>
                    <a:pt x="2443" y="982"/>
                    <a:pt x="2398" y="890"/>
                  </a:cubicBezTo>
                  <a:cubicBezTo>
                    <a:pt x="2375" y="799"/>
                    <a:pt x="2352" y="730"/>
                    <a:pt x="2306" y="662"/>
                  </a:cubicBezTo>
                  <a:cubicBezTo>
                    <a:pt x="2306" y="639"/>
                    <a:pt x="2306" y="616"/>
                    <a:pt x="2283" y="593"/>
                  </a:cubicBezTo>
                  <a:cubicBezTo>
                    <a:pt x="2238" y="525"/>
                    <a:pt x="2192" y="479"/>
                    <a:pt x="2146" y="411"/>
                  </a:cubicBezTo>
                  <a:cubicBezTo>
                    <a:pt x="2124" y="388"/>
                    <a:pt x="2101" y="365"/>
                    <a:pt x="2101" y="365"/>
                  </a:cubicBezTo>
                  <a:cubicBezTo>
                    <a:pt x="2009" y="297"/>
                    <a:pt x="1918" y="205"/>
                    <a:pt x="1827" y="160"/>
                  </a:cubicBezTo>
                  <a:cubicBezTo>
                    <a:pt x="1713" y="114"/>
                    <a:pt x="1599" y="46"/>
                    <a:pt x="1462" y="46"/>
                  </a:cubicBezTo>
                  <a:cubicBezTo>
                    <a:pt x="1348" y="23"/>
                    <a:pt x="1233" y="0"/>
                    <a:pt x="10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6" name="Google Shape;1486;p43"/>
            <p:cNvSpPr/>
            <p:nvPr/>
          </p:nvSpPr>
          <p:spPr>
            <a:xfrm>
              <a:off x="7226650" y="1439075"/>
              <a:ext cx="57650" cy="66900"/>
            </a:xfrm>
            <a:custGeom>
              <a:rect b="b" l="l" r="r" t="t"/>
              <a:pathLst>
                <a:path extrusionOk="0" h="2676" w="2306">
                  <a:moveTo>
                    <a:pt x="1244" y="0"/>
                  </a:moveTo>
                  <a:cubicBezTo>
                    <a:pt x="1218" y="0"/>
                    <a:pt x="1192" y="2"/>
                    <a:pt x="1165" y="5"/>
                  </a:cubicBezTo>
                  <a:cubicBezTo>
                    <a:pt x="982" y="28"/>
                    <a:pt x="891" y="50"/>
                    <a:pt x="731" y="119"/>
                  </a:cubicBezTo>
                  <a:cubicBezTo>
                    <a:pt x="640" y="165"/>
                    <a:pt x="571" y="233"/>
                    <a:pt x="503" y="302"/>
                  </a:cubicBezTo>
                  <a:cubicBezTo>
                    <a:pt x="366" y="416"/>
                    <a:pt x="297" y="621"/>
                    <a:pt x="297" y="781"/>
                  </a:cubicBezTo>
                  <a:cubicBezTo>
                    <a:pt x="297" y="963"/>
                    <a:pt x="366" y="1169"/>
                    <a:pt x="503" y="1283"/>
                  </a:cubicBezTo>
                  <a:cubicBezTo>
                    <a:pt x="503" y="1283"/>
                    <a:pt x="526" y="1306"/>
                    <a:pt x="526" y="1306"/>
                  </a:cubicBezTo>
                  <a:cubicBezTo>
                    <a:pt x="411" y="1352"/>
                    <a:pt x="297" y="1397"/>
                    <a:pt x="229" y="1488"/>
                  </a:cubicBezTo>
                  <a:cubicBezTo>
                    <a:pt x="92" y="1603"/>
                    <a:pt x="1" y="1808"/>
                    <a:pt x="23" y="1991"/>
                  </a:cubicBezTo>
                  <a:cubicBezTo>
                    <a:pt x="23" y="2150"/>
                    <a:pt x="92" y="2356"/>
                    <a:pt x="229" y="2470"/>
                  </a:cubicBezTo>
                  <a:cubicBezTo>
                    <a:pt x="366" y="2607"/>
                    <a:pt x="526" y="2675"/>
                    <a:pt x="708" y="2675"/>
                  </a:cubicBezTo>
                  <a:cubicBezTo>
                    <a:pt x="1279" y="2675"/>
                    <a:pt x="1827" y="2379"/>
                    <a:pt x="2100" y="1876"/>
                  </a:cubicBezTo>
                  <a:cubicBezTo>
                    <a:pt x="2146" y="1831"/>
                    <a:pt x="2169" y="1762"/>
                    <a:pt x="2192" y="1694"/>
                  </a:cubicBezTo>
                  <a:cubicBezTo>
                    <a:pt x="2215" y="1625"/>
                    <a:pt x="2260" y="1557"/>
                    <a:pt x="2260" y="1488"/>
                  </a:cubicBezTo>
                  <a:cubicBezTo>
                    <a:pt x="2306" y="1306"/>
                    <a:pt x="2306" y="1146"/>
                    <a:pt x="2283" y="986"/>
                  </a:cubicBezTo>
                  <a:cubicBezTo>
                    <a:pt x="2260" y="804"/>
                    <a:pt x="2215" y="644"/>
                    <a:pt x="2123" y="507"/>
                  </a:cubicBezTo>
                  <a:cubicBezTo>
                    <a:pt x="2009" y="347"/>
                    <a:pt x="1895" y="210"/>
                    <a:pt x="1712" y="142"/>
                  </a:cubicBezTo>
                  <a:cubicBezTo>
                    <a:pt x="1574" y="62"/>
                    <a:pt x="1418" y="0"/>
                    <a:pt x="12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7" name="Google Shape;1487;p43"/>
            <p:cNvSpPr/>
            <p:nvPr/>
          </p:nvSpPr>
          <p:spPr>
            <a:xfrm>
              <a:off x="7148475" y="1550950"/>
              <a:ext cx="53675" cy="54750"/>
            </a:xfrm>
            <a:custGeom>
              <a:rect b="b" l="l" r="r" t="t"/>
              <a:pathLst>
                <a:path extrusionOk="0" h="2190" w="2147">
                  <a:moveTo>
                    <a:pt x="1245" y="1"/>
                  </a:moveTo>
                  <a:cubicBezTo>
                    <a:pt x="1162" y="1"/>
                    <a:pt x="1080" y="16"/>
                    <a:pt x="1005" y="49"/>
                  </a:cubicBezTo>
                  <a:cubicBezTo>
                    <a:pt x="936" y="49"/>
                    <a:pt x="868" y="95"/>
                    <a:pt x="822" y="118"/>
                  </a:cubicBezTo>
                  <a:cubicBezTo>
                    <a:pt x="799" y="118"/>
                    <a:pt x="754" y="118"/>
                    <a:pt x="731" y="95"/>
                  </a:cubicBezTo>
                  <a:cubicBezTo>
                    <a:pt x="594" y="95"/>
                    <a:pt x="480" y="141"/>
                    <a:pt x="366" y="209"/>
                  </a:cubicBezTo>
                  <a:cubicBezTo>
                    <a:pt x="229" y="300"/>
                    <a:pt x="115" y="437"/>
                    <a:pt x="46" y="620"/>
                  </a:cubicBezTo>
                  <a:cubicBezTo>
                    <a:pt x="46" y="643"/>
                    <a:pt x="46" y="688"/>
                    <a:pt x="23" y="711"/>
                  </a:cubicBezTo>
                  <a:cubicBezTo>
                    <a:pt x="23" y="802"/>
                    <a:pt x="0" y="894"/>
                    <a:pt x="0" y="985"/>
                  </a:cubicBezTo>
                  <a:cubicBezTo>
                    <a:pt x="0" y="1008"/>
                    <a:pt x="0" y="1054"/>
                    <a:pt x="0" y="1076"/>
                  </a:cubicBezTo>
                  <a:cubicBezTo>
                    <a:pt x="23" y="1168"/>
                    <a:pt x="23" y="1259"/>
                    <a:pt x="46" y="1350"/>
                  </a:cubicBezTo>
                  <a:cubicBezTo>
                    <a:pt x="46" y="1396"/>
                    <a:pt x="69" y="1419"/>
                    <a:pt x="69" y="1442"/>
                  </a:cubicBezTo>
                  <a:cubicBezTo>
                    <a:pt x="92" y="1533"/>
                    <a:pt x="137" y="1624"/>
                    <a:pt x="183" y="1693"/>
                  </a:cubicBezTo>
                  <a:cubicBezTo>
                    <a:pt x="183" y="1715"/>
                    <a:pt x="206" y="1761"/>
                    <a:pt x="229" y="1784"/>
                  </a:cubicBezTo>
                  <a:cubicBezTo>
                    <a:pt x="274" y="1852"/>
                    <a:pt x="343" y="1921"/>
                    <a:pt x="388" y="1989"/>
                  </a:cubicBezTo>
                  <a:cubicBezTo>
                    <a:pt x="480" y="2081"/>
                    <a:pt x="571" y="2149"/>
                    <a:pt x="708" y="2172"/>
                  </a:cubicBezTo>
                  <a:cubicBezTo>
                    <a:pt x="765" y="2183"/>
                    <a:pt x="822" y="2189"/>
                    <a:pt x="882" y="2189"/>
                  </a:cubicBezTo>
                  <a:cubicBezTo>
                    <a:pt x="942" y="2189"/>
                    <a:pt x="1005" y="2183"/>
                    <a:pt x="1073" y="2172"/>
                  </a:cubicBezTo>
                  <a:cubicBezTo>
                    <a:pt x="1210" y="2126"/>
                    <a:pt x="1324" y="2081"/>
                    <a:pt x="1461" y="2012"/>
                  </a:cubicBezTo>
                  <a:cubicBezTo>
                    <a:pt x="1575" y="1967"/>
                    <a:pt x="1667" y="1875"/>
                    <a:pt x="1781" y="1807"/>
                  </a:cubicBezTo>
                  <a:cubicBezTo>
                    <a:pt x="1804" y="1784"/>
                    <a:pt x="1826" y="1761"/>
                    <a:pt x="1849" y="1715"/>
                  </a:cubicBezTo>
                  <a:cubicBezTo>
                    <a:pt x="1895" y="1670"/>
                    <a:pt x="1963" y="1579"/>
                    <a:pt x="2009" y="1510"/>
                  </a:cubicBezTo>
                  <a:cubicBezTo>
                    <a:pt x="2100" y="1327"/>
                    <a:pt x="2146" y="1190"/>
                    <a:pt x="2146" y="985"/>
                  </a:cubicBezTo>
                  <a:cubicBezTo>
                    <a:pt x="2146" y="643"/>
                    <a:pt x="1963" y="277"/>
                    <a:pt x="1667" y="118"/>
                  </a:cubicBezTo>
                  <a:cubicBezTo>
                    <a:pt x="1537" y="45"/>
                    <a:pt x="1388" y="1"/>
                    <a:pt x="12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8" name="Google Shape;1488;p43"/>
            <p:cNvSpPr/>
            <p:nvPr/>
          </p:nvSpPr>
          <p:spPr>
            <a:xfrm>
              <a:off x="7282575" y="1538050"/>
              <a:ext cx="51375" cy="58650"/>
            </a:xfrm>
            <a:custGeom>
              <a:rect b="b" l="l" r="r" t="t"/>
              <a:pathLst>
                <a:path extrusionOk="0" h="2346" w="2055">
                  <a:moveTo>
                    <a:pt x="685" y="0"/>
                  </a:moveTo>
                  <a:cubicBezTo>
                    <a:pt x="640" y="0"/>
                    <a:pt x="594" y="6"/>
                    <a:pt x="548" y="17"/>
                  </a:cubicBezTo>
                  <a:cubicBezTo>
                    <a:pt x="457" y="40"/>
                    <a:pt x="388" y="86"/>
                    <a:pt x="320" y="154"/>
                  </a:cubicBezTo>
                  <a:cubicBezTo>
                    <a:pt x="229" y="200"/>
                    <a:pt x="183" y="268"/>
                    <a:pt x="137" y="337"/>
                  </a:cubicBezTo>
                  <a:cubicBezTo>
                    <a:pt x="46" y="497"/>
                    <a:pt x="0" y="702"/>
                    <a:pt x="69" y="885"/>
                  </a:cubicBezTo>
                  <a:cubicBezTo>
                    <a:pt x="92" y="930"/>
                    <a:pt x="115" y="976"/>
                    <a:pt x="137" y="1045"/>
                  </a:cubicBezTo>
                  <a:cubicBezTo>
                    <a:pt x="137" y="1067"/>
                    <a:pt x="115" y="1067"/>
                    <a:pt x="115" y="1090"/>
                  </a:cubicBezTo>
                  <a:cubicBezTo>
                    <a:pt x="115" y="1090"/>
                    <a:pt x="115" y="1113"/>
                    <a:pt x="92" y="1136"/>
                  </a:cubicBezTo>
                  <a:cubicBezTo>
                    <a:pt x="92" y="1204"/>
                    <a:pt x="69" y="1296"/>
                    <a:pt x="69" y="1364"/>
                  </a:cubicBezTo>
                  <a:cubicBezTo>
                    <a:pt x="69" y="1638"/>
                    <a:pt x="183" y="1866"/>
                    <a:pt x="343" y="2072"/>
                  </a:cubicBezTo>
                  <a:cubicBezTo>
                    <a:pt x="411" y="2140"/>
                    <a:pt x="480" y="2186"/>
                    <a:pt x="571" y="2231"/>
                  </a:cubicBezTo>
                  <a:cubicBezTo>
                    <a:pt x="708" y="2300"/>
                    <a:pt x="822" y="2346"/>
                    <a:pt x="959" y="2346"/>
                  </a:cubicBezTo>
                  <a:cubicBezTo>
                    <a:pt x="1050" y="2346"/>
                    <a:pt x="1142" y="2323"/>
                    <a:pt x="1233" y="2277"/>
                  </a:cubicBezTo>
                  <a:cubicBezTo>
                    <a:pt x="1324" y="2254"/>
                    <a:pt x="1393" y="2209"/>
                    <a:pt x="1461" y="2140"/>
                  </a:cubicBezTo>
                  <a:cubicBezTo>
                    <a:pt x="1461" y="2117"/>
                    <a:pt x="1484" y="2117"/>
                    <a:pt x="1507" y="2095"/>
                  </a:cubicBezTo>
                  <a:cubicBezTo>
                    <a:pt x="1621" y="2003"/>
                    <a:pt x="1735" y="1912"/>
                    <a:pt x="1849" y="1821"/>
                  </a:cubicBezTo>
                  <a:cubicBezTo>
                    <a:pt x="1941" y="1729"/>
                    <a:pt x="1986" y="1615"/>
                    <a:pt x="2032" y="1501"/>
                  </a:cubicBezTo>
                  <a:cubicBezTo>
                    <a:pt x="2055" y="1387"/>
                    <a:pt x="2055" y="1250"/>
                    <a:pt x="2032" y="1136"/>
                  </a:cubicBezTo>
                  <a:cubicBezTo>
                    <a:pt x="1963" y="999"/>
                    <a:pt x="1918" y="885"/>
                    <a:pt x="1849" y="771"/>
                  </a:cubicBezTo>
                  <a:cubicBezTo>
                    <a:pt x="1781" y="657"/>
                    <a:pt x="1689" y="542"/>
                    <a:pt x="1598" y="451"/>
                  </a:cubicBezTo>
                  <a:cubicBezTo>
                    <a:pt x="1507" y="360"/>
                    <a:pt x="1393" y="291"/>
                    <a:pt x="1301" y="200"/>
                  </a:cubicBezTo>
                  <a:cubicBezTo>
                    <a:pt x="1233" y="154"/>
                    <a:pt x="1165" y="132"/>
                    <a:pt x="1096" y="86"/>
                  </a:cubicBezTo>
                  <a:cubicBezTo>
                    <a:pt x="1005" y="40"/>
                    <a:pt x="913" y="17"/>
                    <a:pt x="822" y="17"/>
                  </a:cubicBezTo>
                  <a:cubicBezTo>
                    <a:pt x="776" y="6"/>
                    <a:pt x="731" y="0"/>
                    <a:pt x="6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9" name="Google Shape;1489;p43"/>
            <p:cNvSpPr/>
            <p:nvPr/>
          </p:nvSpPr>
          <p:spPr>
            <a:xfrm>
              <a:off x="7120525" y="1092800"/>
              <a:ext cx="57075" cy="68500"/>
            </a:xfrm>
            <a:custGeom>
              <a:rect b="b" l="l" r="r" t="t"/>
              <a:pathLst>
                <a:path extrusionOk="0" h="2740" w="2283">
                  <a:moveTo>
                    <a:pt x="714" y="1"/>
                  </a:moveTo>
                  <a:cubicBezTo>
                    <a:pt x="588" y="1"/>
                    <a:pt x="457" y="31"/>
                    <a:pt x="365" y="92"/>
                  </a:cubicBezTo>
                  <a:cubicBezTo>
                    <a:pt x="205" y="183"/>
                    <a:pt x="69" y="343"/>
                    <a:pt x="46" y="526"/>
                  </a:cubicBezTo>
                  <a:cubicBezTo>
                    <a:pt x="0" y="686"/>
                    <a:pt x="0" y="891"/>
                    <a:pt x="114" y="1051"/>
                  </a:cubicBezTo>
                  <a:cubicBezTo>
                    <a:pt x="137" y="1096"/>
                    <a:pt x="183" y="1142"/>
                    <a:pt x="228" y="1188"/>
                  </a:cubicBezTo>
                  <a:cubicBezTo>
                    <a:pt x="183" y="1256"/>
                    <a:pt x="137" y="1325"/>
                    <a:pt x="114" y="1416"/>
                  </a:cubicBezTo>
                  <a:cubicBezTo>
                    <a:pt x="114" y="1462"/>
                    <a:pt x="91" y="1507"/>
                    <a:pt x="91" y="1553"/>
                  </a:cubicBezTo>
                  <a:cubicBezTo>
                    <a:pt x="91" y="1599"/>
                    <a:pt x="69" y="1667"/>
                    <a:pt x="69" y="1713"/>
                  </a:cubicBezTo>
                  <a:cubicBezTo>
                    <a:pt x="91" y="1850"/>
                    <a:pt x="114" y="1941"/>
                    <a:pt x="160" y="2078"/>
                  </a:cubicBezTo>
                  <a:cubicBezTo>
                    <a:pt x="251" y="2283"/>
                    <a:pt x="411" y="2443"/>
                    <a:pt x="593" y="2557"/>
                  </a:cubicBezTo>
                  <a:cubicBezTo>
                    <a:pt x="753" y="2671"/>
                    <a:pt x="959" y="2717"/>
                    <a:pt x="1164" y="2740"/>
                  </a:cubicBezTo>
                  <a:cubicBezTo>
                    <a:pt x="1255" y="2740"/>
                    <a:pt x="1370" y="2717"/>
                    <a:pt x="1461" y="2694"/>
                  </a:cubicBezTo>
                  <a:cubicBezTo>
                    <a:pt x="1506" y="2694"/>
                    <a:pt x="1552" y="2671"/>
                    <a:pt x="1598" y="2649"/>
                  </a:cubicBezTo>
                  <a:cubicBezTo>
                    <a:pt x="1643" y="2626"/>
                    <a:pt x="1689" y="2603"/>
                    <a:pt x="1735" y="2580"/>
                  </a:cubicBezTo>
                  <a:cubicBezTo>
                    <a:pt x="1895" y="2466"/>
                    <a:pt x="2054" y="2329"/>
                    <a:pt x="2123" y="2146"/>
                  </a:cubicBezTo>
                  <a:cubicBezTo>
                    <a:pt x="2214" y="1941"/>
                    <a:pt x="2283" y="1758"/>
                    <a:pt x="2283" y="1553"/>
                  </a:cubicBezTo>
                  <a:cubicBezTo>
                    <a:pt x="2260" y="1165"/>
                    <a:pt x="2123" y="823"/>
                    <a:pt x="1849" y="549"/>
                  </a:cubicBezTo>
                  <a:cubicBezTo>
                    <a:pt x="1575" y="298"/>
                    <a:pt x="1233" y="138"/>
                    <a:pt x="890" y="24"/>
                  </a:cubicBezTo>
                  <a:cubicBezTo>
                    <a:pt x="837" y="8"/>
                    <a:pt x="776" y="1"/>
                    <a:pt x="7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0" name="Google Shape;1490;p43"/>
            <p:cNvSpPr/>
            <p:nvPr/>
          </p:nvSpPr>
          <p:spPr>
            <a:xfrm>
              <a:off x="6865450" y="1172575"/>
              <a:ext cx="58800" cy="61325"/>
            </a:xfrm>
            <a:custGeom>
              <a:rect b="b" l="l" r="r" t="t"/>
              <a:pathLst>
                <a:path extrusionOk="0" h="2453" w="2352">
                  <a:moveTo>
                    <a:pt x="1072" y="1"/>
                  </a:moveTo>
                  <a:cubicBezTo>
                    <a:pt x="1042" y="1"/>
                    <a:pt x="1012" y="2"/>
                    <a:pt x="982" y="5"/>
                  </a:cubicBezTo>
                  <a:cubicBezTo>
                    <a:pt x="890" y="5"/>
                    <a:pt x="799" y="28"/>
                    <a:pt x="731" y="51"/>
                  </a:cubicBezTo>
                  <a:cubicBezTo>
                    <a:pt x="639" y="97"/>
                    <a:pt x="548" y="142"/>
                    <a:pt x="502" y="211"/>
                  </a:cubicBezTo>
                  <a:cubicBezTo>
                    <a:pt x="411" y="302"/>
                    <a:pt x="342" y="416"/>
                    <a:pt x="320" y="530"/>
                  </a:cubicBezTo>
                  <a:cubicBezTo>
                    <a:pt x="297" y="553"/>
                    <a:pt x="297" y="553"/>
                    <a:pt x="297" y="553"/>
                  </a:cubicBezTo>
                  <a:cubicBezTo>
                    <a:pt x="183" y="713"/>
                    <a:pt x="137" y="781"/>
                    <a:pt x="69" y="941"/>
                  </a:cubicBezTo>
                  <a:cubicBezTo>
                    <a:pt x="23" y="1055"/>
                    <a:pt x="23" y="1147"/>
                    <a:pt x="0" y="1261"/>
                  </a:cubicBezTo>
                  <a:cubicBezTo>
                    <a:pt x="0" y="1466"/>
                    <a:pt x="69" y="1649"/>
                    <a:pt x="137" y="1831"/>
                  </a:cubicBezTo>
                  <a:cubicBezTo>
                    <a:pt x="206" y="1946"/>
                    <a:pt x="297" y="2083"/>
                    <a:pt x="388" y="2151"/>
                  </a:cubicBezTo>
                  <a:cubicBezTo>
                    <a:pt x="502" y="2265"/>
                    <a:pt x="571" y="2311"/>
                    <a:pt x="708" y="2356"/>
                  </a:cubicBezTo>
                  <a:cubicBezTo>
                    <a:pt x="845" y="2425"/>
                    <a:pt x="936" y="2425"/>
                    <a:pt x="1096" y="2448"/>
                  </a:cubicBezTo>
                  <a:cubicBezTo>
                    <a:pt x="1122" y="2451"/>
                    <a:pt x="1150" y="2452"/>
                    <a:pt x="1177" y="2452"/>
                  </a:cubicBezTo>
                  <a:cubicBezTo>
                    <a:pt x="1364" y="2452"/>
                    <a:pt x="1573" y="2387"/>
                    <a:pt x="1712" y="2288"/>
                  </a:cubicBezTo>
                  <a:cubicBezTo>
                    <a:pt x="1895" y="2174"/>
                    <a:pt x="2054" y="2014"/>
                    <a:pt x="2169" y="1831"/>
                  </a:cubicBezTo>
                  <a:cubicBezTo>
                    <a:pt x="2260" y="1649"/>
                    <a:pt x="2351" y="1421"/>
                    <a:pt x="2328" y="1215"/>
                  </a:cubicBezTo>
                  <a:cubicBezTo>
                    <a:pt x="2305" y="1010"/>
                    <a:pt x="2260" y="781"/>
                    <a:pt x="2146" y="599"/>
                  </a:cubicBezTo>
                  <a:cubicBezTo>
                    <a:pt x="2009" y="416"/>
                    <a:pt x="1849" y="256"/>
                    <a:pt x="1644" y="142"/>
                  </a:cubicBezTo>
                  <a:cubicBezTo>
                    <a:pt x="1465" y="63"/>
                    <a:pt x="1269" y="1"/>
                    <a:pt x="107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1" name="Google Shape;1491;p43"/>
            <p:cNvSpPr/>
            <p:nvPr/>
          </p:nvSpPr>
          <p:spPr>
            <a:xfrm>
              <a:off x="6754175" y="1444325"/>
              <a:ext cx="46800" cy="59575"/>
            </a:xfrm>
            <a:custGeom>
              <a:rect b="b" l="l" r="r" t="t"/>
              <a:pathLst>
                <a:path extrusionOk="0" h="2383" w="1872">
                  <a:moveTo>
                    <a:pt x="868" y="0"/>
                  </a:moveTo>
                  <a:cubicBezTo>
                    <a:pt x="685" y="0"/>
                    <a:pt x="525" y="69"/>
                    <a:pt x="388" y="206"/>
                  </a:cubicBezTo>
                  <a:cubicBezTo>
                    <a:pt x="228" y="365"/>
                    <a:pt x="137" y="525"/>
                    <a:pt x="69" y="708"/>
                  </a:cubicBezTo>
                  <a:cubicBezTo>
                    <a:pt x="23" y="845"/>
                    <a:pt x="0" y="1005"/>
                    <a:pt x="0" y="1164"/>
                  </a:cubicBezTo>
                  <a:cubicBezTo>
                    <a:pt x="0" y="1507"/>
                    <a:pt x="137" y="1849"/>
                    <a:pt x="365" y="2100"/>
                  </a:cubicBezTo>
                  <a:cubicBezTo>
                    <a:pt x="434" y="2169"/>
                    <a:pt x="525" y="2237"/>
                    <a:pt x="594" y="2283"/>
                  </a:cubicBezTo>
                  <a:cubicBezTo>
                    <a:pt x="714" y="2349"/>
                    <a:pt x="846" y="2383"/>
                    <a:pt x="975" y="2383"/>
                  </a:cubicBezTo>
                  <a:cubicBezTo>
                    <a:pt x="1114" y="2383"/>
                    <a:pt x="1251" y="2343"/>
                    <a:pt x="1370" y="2260"/>
                  </a:cubicBezTo>
                  <a:cubicBezTo>
                    <a:pt x="1507" y="2169"/>
                    <a:pt x="1644" y="2032"/>
                    <a:pt x="1735" y="1872"/>
                  </a:cubicBezTo>
                  <a:cubicBezTo>
                    <a:pt x="1826" y="1712"/>
                    <a:pt x="1872" y="1552"/>
                    <a:pt x="1872" y="1347"/>
                  </a:cubicBezTo>
                  <a:cubicBezTo>
                    <a:pt x="1872" y="1233"/>
                    <a:pt x="1849" y="1096"/>
                    <a:pt x="1803" y="959"/>
                  </a:cubicBezTo>
                  <a:cubicBezTo>
                    <a:pt x="1781" y="890"/>
                    <a:pt x="1735" y="776"/>
                    <a:pt x="1689" y="708"/>
                  </a:cubicBezTo>
                  <a:cubicBezTo>
                    <a:pt x="1644" y="639"/>
                    <a:pt x="1598" y="594"/>
                    <a:pt x="1552" y="525"/>
                  </a:cubicBezTo>
                  <a:cubicBezTo>
                    <a:pt x="1529" y="411"/>
                    <a:pt x="1461" y="274"/>
                    <a:pt x="1370" y="206"/>
                  </a:cubicBezTo>
                  <a:cubicBezTo>
                    <a:pt x="1233" y="92"/>
                    <a:pt x="1073" y="0"/>
                    <a:pt x="8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2" name="Google Shape;1492;p43"/>
            <p:cNvSpPr/>
            <p:nvPr/>
          </p:nvSpPr>
          <p:spPr>
            <a:xfrm>
              <a:off x="6810100" y="1665450"/>
              <a:ext cx="54225" cy="53950"/>
            </a:xfrm>
            <a:custGeom>
              <a:rect b="b" l="l" r="r" t="t"/>
              <a:pathLst>
                <a:path extrusionOk="0" h="2158" w="2169">
                  <a:moveTo>
                    <a:pt x="947" y="0"/>
                  </a:moveTo>
                  <a:cubicBezTo>
                    <a:pt x="856" y="0"/>
                    <a:pt x="765" y="11"/>
                    <a:pt x="662" y="34"/>
                  </a:cubicBezTo>
                  <a:cubicBezTo>
                    <a:pt x="571" y="57"/>
                    <a:pt x="502" y="103"/>
                    <a:pt x="434" y="171"/>
                  </a:cubicBezTo>
                  <a:cubicBezTo>
                    <a:pt x="342" y="217"/>
                    <a:pt x="297" y="285"/>
                    <a:pt x="251" y="354"/>
                  </a:cubicBezTo>
                  <a:cubicBezTo>
                    <a:pt x="205" y="399"/>
                    <a:pt x="183" y="468"/>
                    <a:pt x="183" y="514"/>
                  </a:cubicBezTo>
                  <a:cubicBezTo>
                    <a:pt x="160" y="559"/>
                    <a:pt x="137" y="582"/>
                    <a:pt x="114" y="628"/>
                  </a:cubicBezTo>
                  <a:lnTo>
                    <a:pt x="46" y="788"/>
                  </a:lnTo>
                  <a:cubicBezTo>
                    <a:pt x="0" y="924"/>
                    <a:pt x="0" y="1039"/>
                    <a:pt x="46" y="1176"/>
                  </a:cubicBezTo>
                  <a:cubicBezTo>
                    <a:pt x="46" y="1198"/>
                    <a:pt x="46" y="1244"/>
                    <a:pt x="69" y="1290"/>
                  </a:cubicBezTo>
                  <a:cubicBezTo>
                    <a:pt x="91" y="1358"/>
                    <a:pt x="137" y="1449"/>
                    <a:pt x="183" y="1541"/>
                  </a:cubicBezTo>
                  <a:cubicBezTo>
                    <a:pt x="183" y="1564"/>
                    <a:pt x="205" y="1609"/>
                    <a:pt x="228" y="1632"/>
                  </a:cubicBezTo>
                  <a:cubicBezTo>
                    <a:pt x="274" y="1701"/>
                    <a:pt x="342" y="1792"/>
                    <a:pt x="411" y="1860"/>
                  </a:cubicBezTo>
                  <a:cubicBezTo>
                    <a:pt x="434" y="1883"/>
                    <a:pt x="457" y="1906"/>
                    <a:pt x="479" y="1929"/>
                  </a:cubicBezTo>
                  <a:cubicBezTo>
                    <a:pt x="594" y="2020"/>
                    <a:pt x="685" y="2111"/>
                    <a:pt x="822" y="2134"/>
                  </a:cubicBezTo>
                  <a:cubicBezTo>
                    <a:pt x="845" y="2134"/>
                    <a:pt x="890" y="2134"/>
                    <a:pt x="913" y="2157"/>
                  </a:cubicBezTo>
                  <a:cubicBezTo>
                    <a:pt x="1004" y="2157"/>
                    <a:pt x="1096" y="2157"/>
                    <a:pt x="1187" y="2134"/>
                  </a:cubicBezTo>
                  <a:lnTo>
                    <a:pt x="1233" y="2134"/>
                  </a:lnTo>
                  <a:cubicBezTo>
                    <a:pt x="1324" y="2089"/>
                    <a:pt x="1415" y="2066"/>
                    <a:pt x="1484" y="2020"/>
                  </a:cubicBezTo>
                  <a:cubicBezTo>
                    <a:pt x="1529" y="1997"/>
                    <a:pt x="1552" y="1974"/>
                    <a:pt x="1575" y="1952"/>
                  </a:cubicBezTo>
                  <a:cubicBezTo>
                    <a:pt x="1666" y="1906"/>
                    <a:pt x="1735" y="1860"/>
                    <a:pt x="1803" y="1792"/>
                  </a:cubicBezTo>
                  <a:cubicBezTo>
                    <a:pt x="1849" y="1746"/>
                    <a:pt x="1895" y="1701"/>
                    <a:pt x="1917" y="1632"/>
                  </a:cubicBezTo>
                  <a:cubicBezTo>
                    <a:pt x="1963" y="1586"/>
                    <a:pt x="2009" y="1541"/>
                    <a:pt x="2032" y="1495"/>
                  </a:cubicBezTo>
                  <a:cubicBezTo>
                    <a:pt x="2077" y="1427"/>
                    <a:pt x="2123" y="1335"/>
                    <a:pt x="2123" y="1290"/>
                  </a:cubicBezTo>
                  <a:cubicBezTo>
                    <a:pt x="2123" y="1244"/>
                    <a:pt x="2146" y="1221"/>
                    <a:pt x="2146" y="1176"/>
                  </a:cubicBezTo>
                  <a:cubicBezTo>
                    <a:pt x="2168" y="1084"/>
                    <a:pt x="2168" y="993"/>
                    <a:pt x="2123" y="902"/>
                  </a:cubicBezTo>
                  <a:cubicBezTo>
                    <a:pt x="2123" y="902"/>
                    <a:pt x="2123" y="879"/>
                    <a:pt x="2123" y="879"/>
                  </a:cubicBezTo>
                  <a:cubicBezTo>
                    <a:pt x="2054" y="582"/>
                    <a:pt x="1849" y="331"/>
                    <a:pt x="1598" y="171"/>
                  </a:cubicBezTo>
                  <a:cubicBezTo>
                    <a:pt x="1507" y="126"/>
                    <a:pt x="1415" y="80"/>
                    <a:pt x="1347" y="57"/>
                  </a:cubicBezTo>
                  <a:cubicBezTo>
                    <a:pt x="1301" y="34"/>
                    <a:pt x="1278" y="34"/>
                    <a:pt x="1233" y="34"/>
                  </a:cubicBezTo>
                  <a:cubicBezTo>
                    <a:pt x="1130" y="11"/>
                    <a:pt x="1039" y="0"/>
                    <a:pt x="94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3" name="Google Shape;1493;p43"/>
            <p:cNvSpPr/>
            <p:nvPr/>
          </p:nvSpPr>
          <p:spPr>
            <a:xfrm>
              <a:off x="6898525" y="1849475"/>
              <a:ext cx="62800" cy="61025"/>
            </a:xfrm>
            <a:custGeom>
              <a:rect b="b" l="l" r="r" t="t"/>
              <a:pathLst>
                <a:path extrusionOk="0" h="2441" w="2512">
                  <a:moveTo>
                    <a:pt x="1622" y="0"/>
                  </a:moveTo>
                  <a:cubicBezTo>
                    <a:pt x="1439" y="0"/>
                    <a:pt x="1234" y="69"/>
                    <a:pt x="1119" y="206"/>
                  </a:cubicBezTo>
                  <a:cubicBezTo>
                    <a:pt x="1119" y="206"/>
                    <a:pt x="1097" y="228"/>
                    <a:pt x="1097" y="228"/>
                  </a:cubicBezTo>
                  <a:cubicBezTo>
                    <a:pt x="993" y="184"/>
                    <a:pt x="879" y="149"/>
                    <a:pt x="768" y="149"/>
                  </a:cubicBezTo>
                  <a:cubicBezTo>
                    <a:pt x="709" y="149"/>
                    <a:pt x="650" y="159"/>
                    <a:pt x="594" y="183"/>
                  </a:cubicBezTo>
                  <a:cubicBezTo>
                    <a:pt x="412" y="228"/>
                    <a:pt x="275" y="343"/>
                    <a:pt x="161" y="502"/>
                  </a:cubicBezTo>
                  <a:cubicBezTo>
                    <a:pt x="47" y="662"/>
                    <a:pt x="1" y="890"/>
                    <a:pt x="1" y="1096"/>
                  </a:cubicBezTo>
                  <a:cubicBezTo>
                    <a:pt x="1" y="1324"/>
                    <a:pt x="47" y="1507"/>
                    <a:pt x="138" y="1712"/>
                  </a:cubicBezTo>
                  <a:cubicBezTo>
                    <a:pt x="206" y="1849"/>
                    <a:pt x="298" y="1963"/>
                    <a:pt x="412" y="2077"/>
                  </a:cubicBezTo>
                  <a:cubicBezTo>
                    <a:pt x="572" y="2214"/>
                    <a:pt x="731" y="2306"/>
                    <a:pt x="937" y="2397"/>
                  </a:cubicBezTo>
                  <a:cubicBezTo>
                    <a:pt x="1030" y="2428"/>
                    <a:pt x="1122" y="2440"/>
                    <a:pt x="1215" y="2440"/>
                  </a:cubicBezTo>
                  <a:cubicBezTo>
                    <a:pt x="1328" y="2440"/>
                    <a:pt x="1440" y="2422"/>
                    <a:pt x="1553" y="2397"/>
                  </a:cubicBezTo>
                  <a:cubicBezTo>
                    <a:pt x="1759" y="2351"/>
                    <a:pt x="1918" y="2237"/>
                    <a:pt x="2078" y="2123"/>
                  </a:cubicBezTo>
                  <a:cubicBezTo>
                    <a:pt x="2147" y="2054"/>
                    <a:pt x="2215" y="1963"/>
                    <a:pt x="2261" y="1895"/>
                  </a:cubicBezTo>
                  <a:cubicBezTo>
                    <a:pt x="2284" y="1849"/>
                    <a:pt x="2306" y="1826"/>
                    <a:pt x="2329" y="1781"/>
                  </a:cubicBezTo>
                  <a:cubicBezTo>
                    <a:pt x="2375" y="1689"/>
                    <a:pt x="2420" y="1598"/>
                    <a:pt x="2443" y="1507"/>
                  </a:cubicBezTo>
                  <a:cubicBezTo>
                    <a:pt x="2466" y="1415"/>
                    <a:pt x="2489" y="1301"/>
                    <a:pt x="2489" y="1210"/>
                  </a:cubicBezTo>
                  <a:cubicBezTo>
                    <a:pt x="2512" y="1141"/>
                    <a:pt x="2512" y="1096"/>
                    <a:pt x="2489" y="1050"/>
                  </a:cubicBezTo>
                  <a:cubicBezTo>
                    <a:pt x="2489" y="936"/>
                    <a:pt x="2466" y="822"/>
                    <a:pt x="2443" y="731"/>
                  </a:cubicBezTo>
                  <a:cubicBezTo>
                    <a:pt x="2375" y="548"/>
                    <a:pt x="2261" y="343"/>
                    <a:pt x="2101" y="206"/>
                  </a:cubicBezTo>
                  <a:cubicBezTo>
                    <a:pt x="2032" y="137"/>
                    <a:pt x="1964" y="91"/>
                    <a:pt x="1873" y="69"/>
                  </a:cubicBezTo>
                  <a:cubicBezTo>
                    <a:pt x="1804" y="23"/>
                    <a:pt x="1713" y="0"/>
                    <a:pt x="16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4" name="Google Shape;1494;p43"/>
            <p:cNvSpPr/>
            <p:nvPr/>
          </p:nvSpPr>
          <p:spPr>
            <a:xfrm>
              <a:off x="7147900" y="2001825"/>
              <a:ext cx="67925" cy="67550"/>
            </a:xfrm>
            <a:custGeom>
              <a:rect b="b" l="l" r="r" t="t"/>
              <a:pathLst>
                <a:path extrusionOk="0" h="2702" w="2717">
                  <a:moveTo>
                    <a:pt x="1232" y="1"/>
                  </a:moveTo>
                  <a:cubicBezTo>
                    <a:pt x="1172" y="1"/>
                    <a:pt x="1111" y="8"/>
                    <a:pt x="1051" y="23"/>
                  </a:cubicBezTo>
                  <a:cubicBezTo>
                    <a:pt x="914" y="46"/>
                    <a:pt x="800" y="115"/>
                    <a:pt x="685" y="183"/>
                  </a:cubicBezTo>
                  <a:cubicBezTo>
                    <a:pt x="571" y="252"/>
                    <a:pt x="480" y="320"/>
                    <a:pt x="389" y="434"/>
                  </a:cubicBezTo>
                  <a:cubicBezTo>
                    <a:pt x="297" y="526"/>
                    <a:pt x="229" y="617"/>
                    <a:pt x="183" y="754"/>
                  </a:cubicBezTo>
                  <a:cubicBezTo>
                    <a:pt x="138" y="822"/>
                    <a:pt x="92" y="914"/>
                    <a:pt x="69" y="1005"/>
                  </a:cubicBezTo>
                  <a:cubicBezTo>
                    <a:pt x="46" y="1096"/>
                    <a:pt x="46" y="1187"/>
                    <a:pt x="23" y="1302"/>
                  </a:cubicBezTo>
                  <a:cubicBezTo>
                    <a:pt x="1" y="1416"/>
                    <a:pt x="23" y="1553"/>
                    <a:pt x="46" y="1690"/>
                  </a:cubicBezTo>
                  <a:cubicBezTo>
                    <a:pt x="69" y="1804"/>
                    <a:pt x="138" y="1941"/>
                    <a:pt x="183" y="2055"/>
                  </a:cubicBezTo>
                  <a:cubicBezTo>
                    <a:pt x="229" y="2123"/>
                    <a:pt x="297" y="2192"/>
                    <a:pt x="366" y="2260"/>
                  </a:cubicBezTo>
                  <a:cubicBezTo>
                    <a:pt x="389" y="2283"/>
                    <a:pt x="411" y="2306"/>
                    <a:pt x="434" y="2352"/>
                  </a:cubicBezTo>
                  <a:cubicBezTo>
                    <a:pt x="503" y="2397"/>
                    <a:pt x="571" y="2466"/>
                    <a:pt x="663" y="2511"/>
                  </a:cubicBezTo>
                  <a:cubicBezTo>
                    <a:pt x="731" y="2557"/>
                    <a:pt x="822" y="2580"/>
                    <a:pt x="914" y="2625"/>
                  </a:cubicBezTo>
                  <a:cubicBezTo>
                    <a:pt x="1061" y="2679"/>
                    <a:pt x="1216" y="2701"/>
                    <a:pt x="1369" y="2701"/>
                  </a:cubicBezTo>
                  <a:cubicBezTo>
                    <a:pt x="1478" y="2701"/>
                    <a:pt x="1586" y="2690"/>
                    <a:pt x="1690" y="2671"/>
                  </a:cubicBezTo>
                  <a:cubicBezTo>
                    <a:pt x="1804" y="2648"/>
                    <a:pt x="1941" y="2603"/>
                    <a:pt x="2055" y="2534"/>
                  </a:cubicBezTo>
                  <a:cubicBezTo>
                    <a:pt x="2078" y="2511"/>
                    <a:pt x="2101" y="2511"/>
                    <a:pt x="2146" y="2488"/>
                  </a:cubicBezTo>
                  <a:cubicBezTo>
                    <a:pt x="2215" y="2420"/>
                    <a:pt x="2283" y="2374"/>
                    <a:pt x="2352" y="2306"/>
                  </a:cubicBezTo>
                  <a:cubicBezTo>
                    <a:pt x="2580" y="2078"/>
                    <a:pt x="2717" y="1735"/>
                    <a:pt x="2717" y="1416"/>
                  </a:cubicBezTo>
                  <a:cubicBezTo>
                    <a:pt x="2717" y="1279"/>
                    <a:pt x="2717" y="1119"/>
                    <a:pt x="2648" y="1005"/>
                  </a:cubicBezTo>
                  <a:cubicBezTo>
                    <a:pt x="2580" y="822"/>
                    <a:pt x="2511" y="640"/>
                    <a:pt x="2352" y="526"/>
                  </a:cubicBezTo>
                  <a:cubicBezTo>
                    <a:pt x="2215" y="389"/>
                    <a:pt x="2055" y="297"/>
                    <a:pt x="1872" y="252"/>
                  </a:cubicBezTo>
                  <a:lnTo>
                    <a:pt x="1758" y="252"/>
                  </a:lnTo>
                  <a:cubicBezTo>
                    <a:pt x="1713" y="183"/>
                    <a:pt x="1644" y="137"/>
                    <a:pt x="1576" y="92"/>
                  </a:cubicBezTo>
                  <a:cubicBezTo>
                    <a:pt x="1469" y="31"/>
                    <a:pt x="1352" y="1"/>
                    <a:pt x="123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495" name="Google Shape;1495;p43"/>
          <p:cNvSpPr/>
          <p:nvPr/>
        </p:nvSpPr>
        <p:spPr>
          <a:xfrm>
            <a:off x="4431175" y="4739775"/>
            <a:ext cx="1028079" cy="292585"/>
          </a:xfrm>
          <a:custGeom>
            <a:rect b="b" l="l" r="r" t="t"/>
            <a:pathLst>
              <a:path extrusionOk="0" h="13926" w="48927">
                <a:moveTo>
                  <a:pt x="11396" y="756"/>
                </a:moveTo>
                <a:cubicBezTo>
                  <a:pt x="12294" y="756"/>
                  <a:pt x="11286" y="2679"/>
                  <a:pt x="11059" y="3132"/>
                </a:cubicBezTo>
                <a:cubicBezTo>
                  <a:pt x="10534" y="4114"/>
                  <a:pt x="9918" y="5073"/>
                  <a:pt x="9210" y="5963"/>
                </a:cubicBezTo>
                <a:cubicBezTo>
                  <a:pt x="8320" y="7058"/>
                  <a:pt x="7293" y="8085"/>
                  <a:pt x="6152" y="8930"/>
                </a:cubicBezTo>
                <a:cubicBezTo>
                  <a:pt x="6152" y="8679"/>
                  <a:pt x="6175" y="8405"/>
                  <a:pt x="6220" y="8154"/>
                </a:cubicBezTo>
                <a:cubicBezTo>
                  <a:pt x="6334" y="7150"/>
                  <a:pt x="6608" y="6145"/>
                  <a:pt x="6996" y="5209"/>
                </a:cubicBezTo>
                <a:cubicBezTo>
                  <a:pt x="7727" y="3429"/>
                  <a:pt x="9119" y="1466"/>
                  <a:pt x="11036" y="827"/>
                </a:cubicBezTo>
                <a:cubicBezTo>
                  <a:pt x="11181" y="778"/>
                  <a:pt x="11299" y="756"/>
                  <a:pt x="11396" y="756"/>
                </a:cubicBezTo>
                <a:close/>
                <a:moveTo>
                  <a:pt x="20369" y="1722"/>
                </a:moveTo>
                <a:cubicBezTo>
                  <a:pt x="20636" y="1722"/>
                  <a:pt x="20825" y="1863"/>
                  <a:pt x="20851" y="2242"/>
                </a:cubicBezTo>
                <a:cubicBezTo>
                  <a:pt x="20897" y="2676"/>
                  <a:pt x="20669" y="3132"/>
                  <a:pt x="20463" y="3498"/>
                </a:cubicBezTo>
                <a:cubicBezTo>
                  <a:pt x="20189" y="3977"/>
                  <a:pt x="19893" y="4456"/>
                  <a:pt x="19573" y="4913"/>
                </a:cubicBezTo>
                <a:cubicBezTo>
                  <a:pt x="18980" y="5780"/>
                  <a:pt x="18272" y="6602"/>
                  <a:pt x="17519" y="7355"/>
                </a:cubicBezTo>
                <a:cubicBezTo>
                  <a:pt x="16697" y="8177"/>
                  <a:pt x="15807" y="8907"/>
                  <a:pt x="14848" y="9569"/>
                </a:cubicBezTo>
                <a:cubicBezTo>
                  <a:pt x="14848" y="9021"/>
                  <a:pt x="14940" y="8496"/>
                  <a:pt x="15054" y="7994"/>
                </a:cubicBezTo>
                <a:cubicBezTo>
                  <a:pt x="15282" y="7013"/>
                  <a:pt x="15670" y="6054"/>
                  <a:pt x="16195" y="5187"/>
                </a:cubicBezTo>
                <a:cubicBezTo>
                  <a:pt x="16743" y="4296"/>
                  <a:pt x="17450" y="3520"/>
                  <a:pt x="18249" y="2858"/>
                </a:cubicBezTo>
                <a:cubicBezTo>
                  <a:pt x="18559" y="2598"/>
                  <a:pt x="19705" y="1722"/>
                  <a:pt x="20369" y="1722"/>
                </a:cubicBezTo>
                <a:close/>
                <a:moveTo>
                  <a:pt x="28109" y="3492"/>
                </a:moveTo>
                <a:cubicBezTo>
                  <a:pt x="28377" y="3492"/>
                  <a:pt x="28558" y="3695"/>
                  <a:pt x="28543" y="4114"/>
                </a:cubicBezTo>
                <a:cubicBezTo>
                  <a:pt x="28498" y="4616"/>
                  <a:pt x="28224" y="5095"/>
                  <a:pt x="27996" y="5552"/>
                </a:cubicBezTo>
                <a:cubicBezTo>
                  <a:pt x="27493" y="6511"/>
                  <a:pt x="26923" y="7401"/>
                  <a:pt x="26238" y="8222"/>
                </a:cubicBezTo>
                <a:cubicBezTo>
                  <a:pt x="25690" y="8907"/>
                  <a:pt x="25074" y="9523"/>
                  <a:pt x="24435" y="10117"/>
                </a:cubicBezTo>
                <a:cubicBezTo>
                  <a:pt x="24389" y="9843"/>
                  <a:pt x="24389" y="9592"/>
                  <a:pt x="24389" y="9318"/>
                </a:cubicBezTo>
                <a:cubicBezTo>
                  <a:pt x="24435" y="8200"/>
                  <a:pt x="24869" y="7081"/>
                  <a:pt x="25439" y="6100"/>
                </a:cubicBezTo>
                <a:cubicBezTo>
                  <a:pt x="25964" y="5209"/>
                  <a:pt x="26717" y="4205"/>
                  <a:pt x="27630" y="3657"/>
                </a:cubicBezTo>
                <a:cubicBezTo>
                  <a:pt x="27803" y="3547"/>
                  <a:pt x="27968" y="3492"/>
                  <a:pt x="28109" y="3492"/>
                </a:cubicBezTo>
                <a:close/>
                <a:moveTo>
                  <a:pt x="36360" y="3657"/>
                </a:moveTo>
                <a:cubicBezTo>
                  <a:pt x="36925" y="3657"/>
                  <a:pt x="37034" y="4237"/>
                  <a:pt x="36989" y="4685"/>
                </a:cubicBezTo>
                <a:cubicBezTo>
                  <a:pt x="36875" y="5666"/>
                  <a:pt x="36304" y="6670"/>
                  <a:pt x="35779" y="7492"/>
                </a:cubicBezTo>
                <a:cubicBezTo>
                  <a:pt x="35231" y="8359"/>
                  <a:pt x="34592" y="9113"/>
                  <a:pt x="33839" y="9820"/>
                </a:cubicBezTo>
                <a:cubicBezTo>
                  <a:pt x="33679" y="9957"/>
                  <a:pt x="33519" y="10094"/>
                  <a:pt x="33337" y="10254"/>
                </a:cubicBezTo>
                <a:cubicBezTo>
                  <a:pt x="33108" y="9341"/>
                  <a:pt x="33154" y="8337"/>
                  <a:pt x="33382" y="7446"/>
                </a:cubicBezTo>
                <a:cubicBezTo>
                  <a:pt x="33656" y="6351"/>
                  <a:pt x="34204" y="5301"/>
                  <a:pt x="35003" y="4479"/>
                </a:cubicBezTo>
                <a:cubicBezTo>
                  <a:pt x="35345" y="4137"/>
                  <a:pt x="35802" y="3657"/>
                  <a:pt x="36327" y="3657"/>
                </a:cubicBezTo>
                <a:cubicBezTo>
                  <a:pt x="36338" y="3657"/>
                  <a:pt x="36349" y="3657"/>
                  <a:pt x="36360" y="3657"/>
                </a:cubicBezTo>
                <a:close/>
                <a:moveTo>
                  <a:pt x="11386" y="0"/>
                </a:moveTo>
                <a:cubicBezTo>
                  <a:pt x="11346" y="0"/>
                  <a:pt x="11305" y="2"/>
                  <a:pt x="11265" y="5"/>
                </a:cubicBezTo>
                <a:cubicBezTo>
                  <a:pt x="10169" y="97"/>
                  <a:pt x="9028" y="1055"/>
                  <a:pt x="8297" y="1809"/>
                </a:cubicBezTo>
                <a:cubicBezTo>
                  <a:pt x="6608" y="3543"/>
                  <a:pt x="5695" y="5940"/>
                  <a:pt x="5444" y="8314"/>
                </a:cubicBezTo>
                <a:cubicBezTo>
                  <a:pt x="5399" y="8679"/>
                  <a:pt x="5376" y="9067"/>
                  <a:pt x="5399" y="9455"/>
                </a:cubicBezTo>
                <a:cubicBezTo>
                  <a:pt x="4988" y="9729"/>
                  <a:pt x="4554" y="9980"/>
                  <a:pt x="4120" y="10185"/>
                </a:cubicBezTo>
                <a:cubicBezTo>
                  <a:pt x="3339" y="10585"/>
                  <a:pt x="2484" y="10850"/>
                  <a:pt x="1618" y="10850"/>
                </a:cubicBezTo>
                <a:cubicBezTo>
                  <a:pt x="1296" y="10850"/>
                  <a:pt x="973" y="10814"/>
                  <a:pt x="651" y="10733"/>
                </a:cubicBezTo>
                <a:cubicBezTo>
                  <a:pt x="616" y="10725"/>
                  <a:pt x="583" y="10721"/>
                  <a:pt x="552" y="10721"/>
                </a:cubicBezTo>
                <a:cubicBezTo>
                  <a:pt x="146" y="10721"/>
                  <a:pt x="1" y="11358"/>
                  <a:pt x="445" y="11464"/>
                </a:cubicBezTo>
                <a:cubicBezTo>
                  <a:pt x="848" y="11567"/>
                  <a:pt x="1247" y="11614"/>
                  <a:pt x="1643" y="11614"/>
                </a:cubicBezTo>
                <a:cubicBezTo>
                  <a:pt x="3000" y="11614"/>
                  <a:pt x="4311" y="11059"/>
                  <a:pt x="5513" y="10300"/>
                </a:cubicBezTo>
                <a:cubicBezTo>
                  <a:pt x="5604" y="10779"/>
                  <a:pt x="5787" y="11235"/>
                  <a:pt x="6060" y="11623"/>
                </a:cubicBezTo>
                <a:cubicBezTo>
                  <a:pt x="6680" y="12456"/>
                  <a:pt x="7646" y="12796"/>
                  <a:pt x="8649" y="12796"/>
                </a:cubicBezTo>
                <a:cubicBezTo>
                  <a:pt x="8828" y="12796"/>
                  <a:pt x="9008" y="12785"/>
                  <a:pt x="9188" y="12765"/>
                </a:cubicBezTo>
                <a:cubicBezTo>
                  <a:pt x="10397" y="12628"/>
                  <a:pt x="11584" y="12171"/>
                  <a:pt x="12680" y="11646"/>
                </a:cubicBezTo>
                <a:cubicBezTo>
                  <a:pt x="13205" y="11418"/>
                  <a:pt x="13707" y="11144"/>
                  <a:pt x="14186" y="10870"/>
                </a:cubicBezTo>
                <a:cubicBezTo>
                  <a:pt x="14278" y="11349"/>
                  <a:pt x="14460" y="11783"/>
                  <a:pt x="14711" y="12194"/>
                </a:cubicBezTo>
                <a:cubicBezTo>
                  <a:pt x="15373" y="13175"/>
                  <a:pt x="16492" y="13746"/>
                  <a:pt x="17633" y="13883"/>
                </a:cubicBezTo>
                <a:cubicBezTo>
                  <a:pt x="17852" y="13912"/>
                  <a:pt x="18071" y="13925"/>
                  <a:pt x="18290" y="13925"/>
                </a:cubicBezTo>
                <a:cubicBezTo>
                  <a:pt x="20353" y="13925"/>
                  <a:pt x="22394" y="12720"/>
                  <a:pt x="24024" y="11441"/>
                </a:cubicBezTo>
                <a:cubicBezTo>
                  <a:pt x="24184" y="11738"/>
                  <a:pt x="24389" y="12034"/>
                  <a:pt x="24663" y="12285"/>
                </a:cubicBezTo>
                <a:cubicBezTo>
                  <a:pt x="25460" y="13071"/>
                  <a:pt x="26493" y="13363"/>
                  <a:pt x="27566" y="13363"/>
                </a:cubicBezTo>
                <a:cubicBezTo>
                  <a:pt x="28800" y="13363"/>
                  <a:pt x="30085" y="12977"/>
                  <a:pt x="31123" y="12514"/>
                </a:cubicBezTo>
                <a:cubicBezTo>
                  <a:pt x="31785" y="12217"/>
                  <a:pt x="32424" y="11852"/>
                  <a:pt x="33017" y="11441"/>
                </a:cubicBezTo>
                <a:cubicBezTo>
                  <a:pt x="33291" y="11897"/>
                  <a:pt x="33656" y="12308"/>
                  <a:pt x="34136" y="12628"/>
                </a:cubicBezTo>
                <a:cubicBezTo>
                  <a:pt x="34966" y="13163"/>
                  <a:pt x="35990" y="13340"/>
                  <a:pt x="36979" y="13340"/>
                </a:cubicBezTo>
                <a:cubicBezTo>
                  <a:pt x="37214" y="13340"/>
                  <a:pt x="37446" y="13330"/>
                  <a:pt x="37674" y="13312"/>
                </a:cubicBezTo>
                <a:cubicBezTo>
                  <a:pt x="40413" y="13084"/>
                  <a:pt x="42946" y="11852"/>
                  <a:pt x="45206" y="10368"/>
                </a:cubicBezTo>
                <a:cubicBezTo>
                  <a:pt x="46370" y="9592"/>
                  <a:pt x="47488" y="8747"/>
                  <a:pt x="48607" y="7903"/>
                </a:cubicBezTo>
                <a:cubicBezTo>
                  <a:pt x="48926" y="7677"/>
                  <a:pt x="48720" y="7189"/>
                  <a:pt x="48420" y="7189"/>
                </a:cubicBezTo>
                <a:cubicBezTo>
                  <a:pt x="48356" y="7189"/>
                  <a:pt x="48287" y="7211"/>
                  <a:pt x="48219" y="7264"/>
                </a:cubicBezTo>
                <a:cubicBezTo>
                  <a:pt x="46393" y="8656"/>
                  <a:pt x="44544" y="10048"/>
                  <a:pt x="42490" y="11076"/>
                </a:cubicBezTo>
                <a:cubicBezTo>
                  <a:pt x="40877" y="11911"/>
                  <a:pt x="38964" y="12604"/>
                  <a:pt x="37105" y="12604"/>
                </a:cubicBezTo>
                <a:cubicBezTo>
                  <a:pt x="36728" y="12604"/>
                  <a:pt x="36354" y="12575"/>
                  <a:pt x="35984" y="12514"/>
                </a:cubicBezTo>
                <a:cubicBezTo>
                  <a:pt x="34980" y="12331"/>
                  <a:pt x="34113" y="11852"/>
                  <a:pt x="33633" y="10984"/>
                </a:cubicBezTo>
                <a:cubicBezTo>
                  <a:pt x="34798" y="10071"/>
                  <a:pt x="35779" y="8953"/>
                  <a:pt x="36555" y="7697"/>
                </a:cubicBezTo>
                <a:cubicBezTo>
                  <a:pt x="37126" y="6762"/>
                  <a:pt x="37765" y="5575"/>
                  <a:pt x="37765" y="4456"/>
                </a:cubicBezTo>
                <a:cubicBezTo>
                  <a:pt x="37747" y="3536"/>
                  <a:pt x="37144" y="2901"/>
                  <a:pt x="36351" y="2901"/>
                </a:cubicBezTo>
                <a:cubicBezTo>
                  <a:pt x="36141" y="2901"/>
                  <a:pt x="35917" y="2945"/>
                  <a:pt x="35688" y="3041"/>
                </a:cubicBezTo>
                <a:cubicBezTo>
                  <a:pt x="34546" y="3498"/>
                  <a:pt x="33679" y="4753"/>
                  <a:pt x="33177" y="5826"/>
                </a:cubicBezTo>
                <a:cubicBezTo>
                  <a:pt x="32606" y="6967"/>
                  <a:pt x="32332" y="8291"/>
                  <a:pt x="32469" y="9569"/>
                </a:cubicBezTo>
                <a:cubicBezTo>
                  <a:pt x="32492" y="9980"/>
                  <a:pt x="32583" y="10368"/>
                  <a:pt x="32720" y="10733"/>
                </a:cubicBezTo>
                <a:cubicBezTo>
                  <a:pt x="31442" y="11646"/>
                  <a:pt x="29959" y="12331"/>
                  <a:pt x="28406" y="12536"/>
                </a:cubicBezTo>
                <a:cubicBezTo>
                  <a:pt x="28144" y="12575"/>
                  <a:pt x="27870" y="12597"/>
                  <a:pt x="27594" y="12597"/>
                </a:cubicBezTo>
                <a:cubicBezTo>
                  <a:pt x="26888" y="12597"/>
                  <a:pt x="26167" y="12451"/>
                  <a:pt x="25576" y="12057"/>
                </a:cubicBezTo>
                <a:cubicBezTo>
                  <a:pt x="25142" y="11760"/>
                  <a:pt x="24846" y="11372"/>
                  <a:pt x="24663" y="10916"/>
                </a:cubicBezTo>
                <a:cubicBezTo>
                  <a:pt x="24709" y="10870"/>
                  <a:pt x="24777" y="10802"/>
                  <a:pt x="24846" y="10756"/>
                </a:cubicBezTo>
                <a:cubicBezTo>
                  <a:pt x="25827" y="9911"/>
                  <a:pt x="26672" y="8953"/>
                  <a:pt x="27425" y="7903"/>
                </a:cubicBezTo>
                <a:cubicBezTo>
                  <a:pt x="28133" y="6944"/>
                  <a:pt x="28931" y="5780"/>
                  <a:pt x="29228" y="4616"/>
                </a:cubicBezTo>
                <a:cubicBezTo>
                  <a:pt x="29432" y="3758"/>
                  <a:pt x="29088" y="2699"/>
                  <a:pt x="28146" y="2699"/>
                </a:cubicBezTo>
                <a:cubicBezTo>
                  <a:pt x="28036" y="2699"/>
                  <a:pt x="27917" y="2713"/>
                  <a:pt x="27790" y="2744"/>
                </a:cubicBezTo>
                <a:cubicBezTo>
                  <a:pt x="27197" y="2904"/>
                  <a:pt x="26717" y="3361"/>
                  <a:pt x="26307" y="3771"/>
                </a:cubicBezTo>
                <a:cubicBezTo>
                  <a:pt x="25850" y="4228"/>
                  <a:pt x="25439" y="4730"/>
                  <a:pt x="25074" y="5255"/>
                </a:cubicBezTo>
                <a:cubicBezTo>
                  <a:pt x="24115" y="6716"/>
                  <a:pt x="23271" y="8884"/>
                  <a:pt x="23750" y="10688"/>
                </a:cubicBezTo>
                <a:cubicBezTo>
                  <a:pt x="22951" y="11304"/>
                  <a:pt x="22107" y="11874"/>
                  <a:pt x="21194" y="12331"/>
                </a:cubicBezTo>
                <a:cubicBezTo>
                  <a:pt x="20316" y="12775"/>
                  <a:pt x="19170" y="13127"/>
                  <a:pt x="18089" y="13127"/>
                </a:cubicBezTo>
                <a:cubicBezTo>
                  <a:pt x="16894" y="13127"/>
                  <a:pt x="15778" y="12697"/>
                  <a:pt x="15191" y="11486"/>
                </a:cubicBezTo>
                <a:cubicBezTo>
                  <a:pt x="15031" y="11167"/>
                  <a:pt x="14940" y="10802"/>
                  <a:pt x="14894" y="10436"/>
                </a:cubicBezTo>
                <a:cubicBezTo>
                  <a:pt x="15259" y="10208"/>
                  <a:pt x="15647" y="9934"/>
                  <a:pt x="16012" y="9683"/>
                </a:cubicBezTo>
                <a:cubicBezTo>
                  <a:pt x="18021" y="8154"/>
                  <a:pt x="19756" y="6259"/>
                  <a:pt x="21011" y="4068"/>
                </a:cubicBezTo>
                <a:cubicBezTo>
                  <a:pt x="21468" y="3269"/>
                  <a:pt x="22061" y="1923"/>
                  <a:pt x="21125" y="1215"/>
                </a:cubicBezTo>
                <a:cubicBezTo>
                  <a:pt x="20879" y="1025"/>
                  <a:pt x="20608" y="947"/>
                  <a:pt x="20328" y="947"/>
                </a:cubicBezTo>
                <a:cubicBezTo>
                  <a:pt x="19464" y="947"/>
                  <a:pt x="18510" y="1686"/>
                  <a:pt x="17907" y="2151"/>
                </a:cubicBezTo>
                <a:cubicBezTo>
                  <a:pt x="15967" y="3657"/>
                  <a:pt x="14597" y="5917"/>
                  <a:pt x="14209" y="8359"/>
                </a:cubicBezTo>
                <a:cubicBezTo>
                  <a:pt x="14118" y="8907"/>
                  <a:pt x="14072" y="9478"/>
                  <a:pt x="14095" y="10048"/>
                </a:cubicBezTo>
                <a:cubicBezTo>
                  <a:pt x="13547" y="10368"/>
                  <a:pt x="12954" y="10688"/>
                  <a:pt x="12360" y="10961"/>
                </a:cubicBezTo>
                <a:cubicBezTo>
                  <a:pt x="11399" y="11407"/>
                  <a:pt x="9909" y="12075"/>
                  <a:pt x="8620" y="12075"/>
                </a:cubicBezTo>
                <a:cubicBezTo>
                  <a:pt x="7798" y="12075"/>
                  <a:pt x="7057" y="11803"/>
                  <a:pt x="6585" y="11030"/>
                </a:cubicBezTo>
                <a:cubicBezTo>
                  <a:pt x="6380" y="10665"/>
                  <a:pt x="6243" y="10254"/>
                  <a:pt x="6197" y="9843"/>
                </a:cubicBezTo>
                <a:cubicBezTo>
                  <a:pt x="6745" y="9455"/>
                  <a:pt x="7247" y="9021"/>
                  <a:pt x="7727" y="8610"/>
                </a:cubicBezTo>
                <a:cubicBezTo>
                  <a:pt x="9690" y="6876"/>
                  <a:pt x="11310" y="4662"/>
                  <a:pt x="12315" y="2242"/>
                </a:cubicBezTo>
                <a:cubicBezTo>
                  <a:pt x="12497" y="1763"/>
                  <a:pt x="12657" y="1215"/>
                  <a:pt x="12474" y="713"/>
                </a:cubicBezTo>
                <a:cubicBezTo>
                  <a:pt x="12306" y="250"/>
                  <a:pt x="11865" y="0"/>
                  <a:pt x="1138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2">
  <p:cSld name="TITLE_AND_BODY_2"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7"/>
          <p:cNvSpPr txBox="1"/>
          <p:nvPr>
            <p:ph idx="1" type="subTitle"/>
          </p:nvPr>
        </p:nvSpPr>
        <p:spPr>
          <a:xfrm>
            <a:off x="2866050" y="2357041"/>
            <a:ext cx="3411900" cy="11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18" name="Google Shape;118;p17"/>
          <p:cNvSpPr/>
          <p:nvPr/>
        </p:nvSpPr>
        <p:spPr>
          <a:xfrm>
            <a:off x="3836975" y="5256450"/>
            <a:ext cx="1525" cy="775"/>
          </a:xfrm>
          <a:custGeom>
            <a:rect b="b" l="l" r="r" t="t"/>
            <a:pathLst>
              <a:path extrusionOk="0" h="31" w="61">
                <a:moveTo>
                  <a:pt x="61" y="0"/>
                </a:moveTo>
                <a:cubicBezTo>
                  <a:pt x="61" y="31"/>
                  <a:pt x="30" y="31"/>
                  <a:pt x="30" y="31"/>
                </a:cubicBezTo>
                <a:cubicBezTo>
                  <a:pt x="0" y="31"/>
                  <a:pt x="0" y="31"/>
                  <a:pt x="0" y="0"/>
                </a:cubicBezTo>
                <a:cubicBezTo>
                  <a:pt x="0" y="0"/>
                  <a:pt x="0" y="0"/>
                  <a:pt x="30" y="0"/>
                </a:cubicBezTo>
                <a:cubicBezTo>
                  <a:pt x="30" y="0"/>
                  <a:pt x="61" y="0"/>
                  <a:pt x="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Google Shape;119;p17"/>
          <p:cNvSpPr/>
          <p:nvPr/>
        </p:nvSpPr>
        <p:spPr>
          <a:xfrm>
            <a:off x="3836975" y="5156900"/>
            <a:ext cx="1525" cy="1550"/>
          </a:xfrm>
          <a:custGeom>
            <a:rect b="b" l="l" r="r" t="t"/>
            <a:pathLst>
              <a:path extrusionOk="0" h="62" w="61">
                <a:moveTo>
                  <a:pt x="61" y="31"/>
                </a:moveTo>
                <a:cubicBezTo>
                  <a:pt x="61" y="31"/>
                  <a:pt x="30" y="61"/>
                  <a:pt x="30" y="61"/>
                </a:cubicBezTo>
                <a:cubicBezTo>
                  <a:pt x="0" y="61"/>
                  <a:pt x="0" y="31"/>
                  <a:pt x="0" y="31"/>
                </a:cubicBezTo>
                <a:cubicBezTo>
                  <a:pt x="0" y="31"/>
                  <a:pt x="0" y="1"/>
                  <a:pt x="30" y="1"/>
                </a:cubicBezTo>
                <a:cubicBezTo>
                  <a:pt x="30" y="1"/>
                  <a:pt x="61" y="31"/>
                  <a:pt x="61" y="3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" name="Google Shape;120;p17"/>
          <p:cNvSpPr/>
          <p:nvPr/>
        </p:nvSpPr>
        <p:spPr>
          <a:xfrm>
            <a:off x="3837725" y="5058125"/>
            <a:ext cx="25" cy="775"/>
          </a:xfrm>
          <a:custGeom>
            <a:rect b="b" l="l" r="r" t="t"/>
            <a:pathLst>
              <a:path extrusionOk="0" h="31" w="1">
                <a:moveTo>
                  <a:pt x="0" y="30"/>
                </a:moveTo>
                <a:cubicBezTo>
                  <a:pt x="0" y="30"/>
                  <a:pt x="0" y="30"/>
                  <a:pt x="0" y="30"/>
                </a:cubicBezTo>
                <a:cubicBezTo>
                  <a:pt x="0" y="30"/>
                  <a:pt x="0" y="30"/>
                  <a:pt x="0" y="3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3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" name="Google Shape;121;p17"/>
          <p:cNvSpPr/>
          <p:nvPr/>
        </p:nvSpPr>
        <p:spPr>
          <a:xfrm>
            <a:off x="3837725" y="4959325"/>
            <a:ext cx="25" cy="800"/>
          </a:xfrm>
          <a:custGeom>
            <a:rect b="b" l="l" r="r" t="t"/>
            <a:pathLst>
              <a:path extrusionOk="0" h="32" w="1">
                <a:moveTo>
                  <a:pt x="0" y="1"/>
                </a:moveTo>
                <a:cubicBezTo>
                  <a:pt x="0" y="1"/>
                  <a:pt x="0" y="31"/>
                  <a:pt x="0" y="31"/>
                </a:cubicBezTo>
                <a:cubicBezTo>
                  <a:pt x="0" y="3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" name="Google Shape;122;p17"/>
          <p:cNvSpPr/>
          <p:nvPr/>
        </p:nvSpPr>
        <p:spPr>
          <a:xfrm>
            <a:off x="3941825" y="5255675"/>
            <a:ext cx="1550" cy="2325"/>
          </a:xfrm>
          <a:custGeom>
            <a:rect b="b" l="l" r="r" t="t"/>
            <a:pathLst>
              <a:path extrusionOk="0" h="93" w="62">
                <a:moveTo>
                  <a:pt x="61" y="31"/>
                </a:moveTo>
                <a:cubicBezTo>
                  <a:pt x="61" y="62"/>
                  <a:pt x="61" y="92"/>
                  <a:pt x="31" y="92"/>
                </a:cubicBezTo>
                <a:cubicBezTo>
                  <a:pt x="31" y="92"/>
                  <a:pt x="1" y="62"/>
                  <a:pt x="1" y="31"/>
                </a:cubicBezTo>
                <a:cubicBezTo>
                  <a:pt x="1" y="31"/>
                  <a:pt x="31" y="1"/>
                  <a:pt x="31" y="1"/>
                </a:cubicBezTo>
                <a:cubicBezTo>
                  <a:pt x="61" y="1"/>
                  <a:pt x="61" y="31"/>
                  <a:pt x="61" y="3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" name="Google Shape;123;p17"/>
          <p:cNvSpPr/>
          <p:nvPr/>
        </p:nvSpPr>
        <p:spPr>
          <a:xfrm>
            <a:off x="3941825" y="5156900"/>
            <a:ext cx="1550" cy="1550"/>
          </a:xfrm>
          <a:custGeom>
            <a:rect b="b" l="l" r="r" t="t"/>
            <a:pathLst>
              <a:path extrusionOk="0" h="62" w="62">
                <a:moveTo>
                  <a:pt x="61" y="31"/>
                </a:moveTo>
                <a:cubicBezTo>
                  <a:pt x="61" y="61"/>
                  <a:pt x="61" y="61"/>
                  <a:pt x="31" y="61"/>
                </a:cubicBezTo>
                <a:cubicBezTo>
                  <a:pt x="31" y="61"/>
                  <a:pt x="1" y="61"/>
                  <a:pt x="1" y="31"/>
                </a:cubicBezTo>
                <a:cubicBezTo>
                  <a:pt x="1" y="1"/>
                  <a:pt x="31" y="1"/>
                  <a:pt x="31" y="1"/>
                </a:cubicBezTo>
                <a:cubicBezTo>
                  <a:pt x="61" y="1"/>
                  <a:pt x="61" y="1"/>
                  <a:pt x="61" y="3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" name="Google Shape;124;p17"/>
          <p:cNvSpPr/>
          <p:nvPr/>
        </p:nvSpPr>
        <p:spPr>
          <a:xfrm>
            <a:off x="3941825" y="5058125"/>
            <a:ext cx="1550" cy="775"/>
          </a:xfrm>
          <a:custGeom>
            <a:rect b="b" l="l" r="r" t="t"/>
            <a:pathLst>
              <a:path extrusionOk="0" h="31" w="62">
                <a:moveTo>
                  <a:pt x="61" y="30"/>
                </a:moveTo>
                <a:cubicBezTo>
                  <a:pt x="61" y="30"/>
                  <a:pt x="61" y="30"/>
                  <a:pt x="31" y="30"/>
                </a:cubicBezTo>
                <a:cubicBezTo>
                  <a:pt x="31" y="30"/>
                  <a:pt x="1" y="30"/>
                  <a:pt x="1" y="30"/>
                </a:cubicBezTo>
                <a:cubicBezTo>
                  <a:pt x="1" y="0"/>
                  <a:pt x="31" y="0"/>
                  <a:pt x="31" y="0"/>
                </a:cubicBezTo>
                <a:cubicBezTo>
                  <a:pt x="61" y="0"/>
                  <a:pt x="61" y="0"/>
                  <a:pt x="61" y="3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" name="Google Shape;125;p17"/>
          <p:cNvSpPr/>
          <p:nvPr/>
        </p:nvSpPr>
        <p:spPr>
          <a:xfrm>
            <a:off x="3941825" y="4958575"/>
            <a:ext cx="1550" cy="1550"/>
          </a:xfrm>
          <a:custGeom>
            <a:rect b="b" l="l" r="r" t="t"/>
            <a:pathLst>
              <a:path extrusionOk="0" h="62" w="62">
                <a:moveTo>
                  <a:pt x="61" y="31"/>
                </a:moveTo>
                <a:cubicBezTo>
                  <a:pt x="61" y="61"/>
                  <a:pt x="61" y="61"/>
                  <a:pt x="31" y="61"/>
                </a:cubicBezTo>
                <a:cubicBezTo>
                  <a:pt x="31" y="61"/>
                  <a:pt x="1" y="61"/>
                  <a:pt x="1" y="31"/>
                </a:cubicBezTo>
                <a:cubicBezTo>
                  <a:pt x="1" y="31"/>
                  <a:pt x="31" y="0"/>
                  <a:pt x="31" y="0"/>
                </a:cubicBezTo>
                <a:cubicBezTo>
                  <a:pt x="61" y="0"/>
                  <a:pt x="61" y="31"/>
                  <a:pt x="61" y="3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" name="Google Shape;126;p17"/>
          <p:cNvSpPr/>
          <p:nvPr/>
        </p:nvSpPr>
        <p:spPr>
          <a:xfrm>
            <a:off x="3942600" y="4859775"/>
            <a:ext cx="775" cy="800"/>
          </a:xfrm>
          <a:custGeom>
            <a:rect b="b" l="l" r="r" t="t"/>
            <a:pathLst>
              <a:path extrusionOk="0" h="32" w="31">
                <a:moveTo>
                  <a:pt x="30" y="31"/>
                </a:moveTo>
                <a:cubicBezTo>
                  <a:pt x="30" y="31"/>
                  <a:pt x="0" y="31"/>
                  <a:pt x="0" y="31"/>
                </a:cubicBezTo>
                <a:cubicBezTo>
                  <a:pt x="0" y="31"/>
                  <a:pt x="0" y="31"/>
                  <a:pt x="0" y="31"/>
                </a:cubicBezTo>
                <a:cubicBezTo>
                  <a:pt x="0" y="31"/>
                  <a:pt x="0" y="1"/>
                  <a:pt x="0" y="1"/>
                </a:cubicBezTo>
                <a:cubicBezTo>
                  <a:pt x="0" y="1"/>
                  <a:pt x="30" y="31"/>
                  <a:pt x="30" y="3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" name="Google Shape;127;p17"/>
          <p:cNvSpPr/>
          <p:nvPr/>
        </p:nvSpPr>
        <p:spPr>
          <a:xfrm>
            <a:off x="3942600" y="4761000"/>
            <a:ext cx="775" cy="775"/>
          </a:xfrm>
          <a:custGeom>
            <a:rect b="b" l="l" r="r" t="t"/>
            <a:pathLst>
              <a:path extrusionOk="0" h="31" w="31">
                <a:moveTo>
                  <a:pt x="30" y="0"/>
                </a:moveTo>
                <a:cubicBezTo>
                  <a:pt x="30" y="31"/>
                  <a:pt x="0" y="31"/>
                  <a:pt x="0" y="31"/>
                </a:cubicBezTo>
                <a:cubicBezTo>
                  <a:pt x="0" y="31"/>
                  <a:pt x="0" y="31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30" y="0"/>
                  <a:pt x="3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" name="Google Shape;128;p17"/>
          <p:cNvSpPr/>
          <p:nvPr/>
        </p:nvSpPr>
        <p:spPr>
          <a:xfrm>
            <a:off x="3942600" y="4662200"/>
            <a:ext cx="775" cy="25"/>
          </a:xfrm>
          <a:custGeom>
            <a:rect b="b" l="l" r="r" t="t"/>
            <a:pathLst>
              <a:path extrusionOk="0" h="1" w="31">
                <a:moveTo>
                  <a:pt x="30" y="1"/>
                </a:moveTo>
                <a:cubicBezTo>
                  <a:pt x="3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1"/>
                  <a:pt x="30" y="1"/>
                  <a:pt x="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" name="Google Shape;129;p17"/>
          <p:cNvSpPr/>
          <p:nvPr/>
        </p:nvSpPr>
        <p:spPr>
          <a:xfrm>
            <a:off x="3759450" y="329325"/>
            <a:ext cx="800" cy="1550"/>
          </a:xfrm>
          <a:custGeom>
            <a:rect b="b" l="l" r="r" t="t"/>
            <a:pathLst>
              <a:path extrusionOk="0" h="62" w="32">
                <a:moveTo>
                  <a:pt x="31" y="0"/>
                </a:moveTo>
                <a:cubicBezTo>
                  <a:pt x="1" y="0"/>
                  <a:pt x="1" y="31"/>
                  <a:pt x="1" y="31"/>
                </a:cubicBezTo>
                <a:cubicBezTo>
                  <a:pt x="1" y="61"/>
                  <a:pt x="1" y="61"/>
                  <a:pt x="31" y="61"/>
                </a:cubicBezTo>
                <a:cubicBezTo>
                  <a:pt x="31" y="61"/>
                  <a:pt x="31" y="61"/>
                  <a:pt x="31" y="31"/>
                </a:cubicBezTo>
                <a:cubicBezTo>
                  <a:pt x="31" y="31"/>
                  <a:pt x="31" y="0"/>
                  <a:pt x="3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" name="Google Shape;130;p17"/>
          <p:cNvSpPr/>
          <p:nvPr/>
        </p:nvSpPr>
        <p:spPr>
          <a:xfrm>
            <a:off x="3759450" y="428875"/>
            <a:ext cx="800" cy="775"/>
          </a:xfrm>
          <a:custGeom>
            <a:rect b="b" l="l" r="r" t="t"/>
            <a:pathLst>
              <a:path extrusionOk="0" h="31" w="32">
                <a:moveTo>
                  <a:pt x="31" y="0"/>
                </a:moveTo>
                <a:cubicBezTo>
                  <a:pt x="1" y="0"/>
                  <a:pt x="1" y="0"/>
                  <a:pt x="1" y="31"/>
                </a:cubicBezTo>
                <a:lnTo>
                  <a:pt x="31" y="31"/>
                </a:lnTo>
                <a:cubicBezTo>
                  <a:pt x="31" y="0"/>
                  <a:pt x="31" y="0"/>
                  <a:pt x="3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" name="Google Shape;131;p17"/>
          <p:cNvSpPr/>
          <p:nvPr/>
        </p:nvSpPr>
        <p:spPr>
          <a:xfrm>
            <a:off x="3759450" y="528425"/>
            <a:ext cx="800" cy="25"/>
          </a:xfrm>
          <a:custGeom>
            <a:rect b="b" l="l" r="r" t="t"/>
            <a:pathLst>
              <a:path extrusionOk="0" h="1" w="32">
                <a:moveTo>
                  <a:pt x="31" y="0"/>
                </a:moveTo>
                <a:cubicBezTo>
                  <a:pt x="31" y="0"/>
                  <a:pt x="31" y="0"/>
                  <a:pt x="31" y="0"/>
                </a:cubicBez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31" y="0"/>
                </a:cubicBezTo>
                <a:cubicBezTo>
                  <a:pt x="31" y="0"/>
                  <a:pt x="31" y="0"/>
                  <a:pt x="3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" name="Google Shape;132;p17"/>
          <p:cNvSpPr/>
          <p:nvPr/>
        </p:nvSpPr>
        <p:spPr>
          <a:xfrm>
            <a:off x="3759450" y="627200"/>
            <a:ext cx="800" cy="775"/>
          </a:xfrm>
          <a:custGeom>
            <a:rect b="b" l="l" r="r" t="t"/>
            <a:pathLst>
              <a:path extrusionOk="0" h="31" w="32">
                <a:moveTo>
                  <a:pt x="1" y="0"/>
                </a:moveTo>
                <a:cubicBezTo>
                  <a:pt x="1" y="31"/>
                  <a:pt x="1" y="31"/>
                  <a:pt x="31" y="31"/>
                </a:cubicBezTo>
                <a:cubicBezTo>
                  <a:pt x="31" y="31"/>
                  <a:pt x="31" y="31"/>
                  <a:pt x="3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" name="Google Shape;133;p17"/>
          <p:cNvSpPr/>
          <p:nvPr/>
        </p:nvSpPr>
        <p:spPr>
          <a:xfrm>
            <a:off x="-47265" y="-30100"/>
            <a:ext cx="6362600" cy="1372375"/>
          </a:xfrm>
          <a:custGeom>
            <a:rect b="b" l="l" r="r" t="t"/>
            <a:pathLst>
              <a:path extrusionOk="0" h="54895" w="254504">
                <a:moveTo>
                  <a:pt x="254503" y="0"/>
                </a:moveTo>
                <a:cubicBezTo>
                  <a:pt x="254503" y="0"/>
                  <a:pt x="244837" y="54895"/>
                  <a:pt x="153954" y="52159"/>
                </a:cubicBezTo>
                <a:cubicBezTo>
                  <a:pt x="75898" y="49788"/>
                  <a:pt x="63922" y="14529"/>
                  <a:pt x="821" y="32280"/>
                </a:cubicBezTo>
                <a:lnTo>
                  <a:pt x="0" y="517"/>
                </a:lnTo>
                <a:close/>
              </a:path>
            </a:pathLst>
          </a:custGeom>
          <a:solidFill>
            <a:srgbClr val="E3D6C9">
              <a:alpha val="28627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" name="Google Shape;134;p17"/>
          <p:cNvSpPr/>
          <p:nvPr/>
        </p:nvSpPr>
        <p:spPr>
          <a:xfrm rot="9974670">
            <a:off x="4590351" y="3912604"/>
            <a:ext cx="4845471" cy="1754573"/>
          </a:xfrm>
          <a:custGeom>
            <a:rect b="b" l="l" r="r" t="t"/>
            <a:pathLst>
              <a:path extrusionOk="0" h="125474" w="346512">
                <a:moveTo>
                  <a:pt x="346511" y="73862"/>
                </a:moveTo>
                <a:cubicBezTo>
                  <a:pt x="346511" y="73862"/>
                  <a:pt x="320918" y="125474"/>
                  <a:pt x="263166" y="120945"/>
                </a:cubicBezTo>
                <a:cubicBezTo>
                  <a:pt x="186478" y="114927"/>
                  <a:pt x="187420" y="74318"/>
                  <a:pt x="126751" y="59911"/>
                </a:cubicBezTo>
                <a:cubicBezTo>
                  <a:pt x="53284" y="42494"/>
                  <a:pt x="0" y="114987"/>
                  <a:pt x="0" y="114987"/>
                </a:cubicBezTo>
                <a:lnTo>
                  <a:pt x="26779" y="1"/>
                </a:lnTo>
                <a:close/>
              </a:path>
            </a:pathLst>
          </a:custGeom>
          <a:solidFill>
            <a:srgbClr val="E3D6C9">
              <a:alpha val="28627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35" name="Google Shape;135;p17"/>
          <p:cNvGrpSpPr/>
          <p:nvPr/>
        </p:nvGrpSpPr>
        <p:grpSpPr>
          <a:xfrm flipH="1">
            <a:off x="7953310" y="4040213"/>
            <a:ext cx="999200" cy="990975"/>
            <a:chOff x="3102700" y="494350"/>
            <a:chExt cx="999200" cy="990975"/>
          </a:xfrm>
        </p:grpSpPr>
        <p:sp>
          <p:nvSpPr>
            <p:cNvPr id="136" name="Google Shape;136;p17"/>
            <p:cNvSpPr/>
            <p:nvPr/>
          </p:nvSpPr>
          <p:spPr>
            <a:xfrm>
              <a:off x="3363475" y="639725"/>
              <a:ext cx="70200" cy="69650"/>
            </a:xfrm>
            <a:custGeom>
              <a:rect b="b" l="l" r="r" t="t"/>
              <a:pathLst>
                <a:path extrusionOk="0" h="2786" w="2808">
                  <a:moveTo>
                    <a:pt x="1530" y="1"/>
                  </a:moveTo>
                  <a:cubicBezTo>
                    <a:pt x="1432" y="1"/>
                    <a:pt x="1335" y="12"/>
                    <a:pt x="1233" y="46"/>
                  </a:cubicBezTo>
                  <a:cubicBezTo>
                    <a:pt x="1027" y="92"/>
                    <a:pt x="845" y="206"/>
                    <a:pt x="685" y="366"/>
                  </a:cubicBezTo>
                  <a:cubicBezTo>
                    <a:pt x="639" y="366"/>
                    <a:pt x="616" y="389"/>
                    <a:pt x="594" y="411"/>
                  </a:cubicBezTo>
                  <a:cubicBezTo>
                    <a:pt x="411" y="526"/>
                    <a:pt x="274" y="640"/>
                    <a:pt x="183" y="822"/>
                  </a:cubicBezTo>
                  <a:cubicBezTo>
                    <a:pt x="69" y="1005"/>
                    <a:pt x="46" y="1188"/>
                    <a:pt x="23" y="1393"/>
                  </a:cubicBezTo>
                  <a:cubicBezTo>
                    <a:pt x="0" y="1530"/>
                    <a:pt x="23" y="1667"/>
                    <a:pt x="46" y="1804"/>
                  </a:cubicBezTo>
                  <a:cubicBezTo>
                    <a:pt x="69" y="1895"/>
                    <a:pt x="114" y="1986"/>
                    <a:pt x="160" y="2078"/>
                  </a:cubicBezTo>
                  <a:cubicBezTo>
                    <a:pt x="183" y="2123"/>
                    <a:pt x="206" y="2169"/>
                    <a:pt x="228" y="2192"/>
                  </a:cubicBezTo>
                  <a:cubicBezTo>
                    <a:pt x="343" y="2374"/>
                    <a:pt x="480" y="2511"/>
                    <a:pt x="662" y="2603"/>
                  </a:cubicBezTo>
                  <a:cubicBezTo>
                    <a:pt x="868" y="2717"/>
                    <a:pt x="1027" y="2762"/>
                    <a:pt x="1256" y="2785"/>
                  </a:cubicBezTo>
                  <a:cubicBezTo>
                    <a:pt x="1415" y="2785"/>
                    <a:pt x="1575" y="2762"/>
                    <a:pt x="1712" y="2740"/>
                  </a:cubicBezTo>
                  <a:cubicBezTo>
                    <a:pt x="1872" y="2694"/>
                    <a:pt x="2009" y="2648"/>
                    <a:pt x="2146" y="2557"/>
                  </a:cubicBezTo>
                  <a:cubicBezTo>
                    <a:pt x="2306" y="2443"/>
                    <a:pt x="2420" y="2329"/>
                    <a:pt x="2557" y="2169"/>
                  </a:cubicBezTo>
                  <a:cubicBezTo>
                    <a:pt x="2625" y="2055"/>
                    <a:pt x="2694" y="1918"/>
                    <a:pt x="2716" y="1781"/>
                  </a:cubicBezTo>
                  <a:cubicBezTo>
                    <a:pt x="2808" y="1530"/>
                    <a:pt x="2808" y="1210"/>
                    <a:pt x="2739" y="959"/>
                  </a:cubicBezTo>
                  <a:cubicBezTo>
                    <a:pt x="2716" y="822"/>
                    <a:pt x="2671" y="685"/>
                    <a:pt x="2602" y="594"/>
                  </a:cubicBezTo>
                  <a:cubicBezTo>
                    <a:pt x="2488" y="411"/>
                    <a:pt x="2374" y="297"/>
                    <a:pt x="2191" y="183"/>
                  </a:cubicBezTo>
                  <a:cubicBezTo>
                    <a:pt x="2169" y="160"/>
                    <a:pt x="2123" y="138"/>
                    <a:pt x="2100" y="115"/>
                  </a:cubicBezTo>
                  <a:cubicBezTo>
                    <a:pt x="2009" y="92"/>
                    <a:pt x="1918" y="46"/>
                    <a:pt x="1826" y="23"/>
                  </a:cubicBezTo>
                  <a:cubicBezTo>
                    <a:pt x="1724" y="12"/>
                    <a:pt x="1627" y="1"/>
                    <a:pt x="15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" name="Google Shape;137;p17"/>
            <p:cNvSpPr/>
            <p:nvPr/>
          </p:nvSpPr>
          <p:spPr>
            <a:xfrm>
              <a:off x="3252775" y="766400"/>
              <a:ext cx="62775" cy="62225"/>
            </a:xfrm>
            <a:custGeom>
              <a:rect b="b" l="l" r="r" t="t"/>
              <a:pathLst>
                <a:path extrusionOk="0" h="2489" w="2511">
                  <a:moveTo>
                    <a:pt x="1301" y="1"/>
                  </a:moveTo>
                  <a:cubicBezTo>
                    <a:pt x="1164" y="1"/>
                    <a:pt x="1050" y="24"/>
                    <a:pt x="913" y="46"/>
                  </a:cubicBezTo>
                  <a:cubicBezTo>
                    <a:pt x="822" y="69"/>
                    <a:pt x="731" y="115"/>
                    <a:pt x="639" y="206"/>
                  </a:cubicBezTo>
                  <a:cubicBezTo>
                    <a:pt x="548" y="229"/>
                    <a:pt x="457" y="275"/>
                    <a:pt x="388" y="343"/>
                  </a:cubicBezTo>
                  <a:cubicBezTo>
                    <a:pt x="342" y="389"/>
                    <a:pt x="320" y="435"/>
                    <a:pt x="274" y="480"/>
                  </a:cubicBezTo>
                  <a:cubicBezTo>
                    <a:pt x="251" y="526"/>
                    <a:pt x="206" y="549"/>
                    <a:pt x="183" y="594"/>
                  </a:cubicBezTo>
                  <a:cubicBezTo>
                    <a:pt x="137" y="686"/>
                    <a:pt x="114" y="754"/>
                    <a:pt x="91" y="823"/>
                  </a:cubicBezTo>
                  <a:cubicBezTo>
                    <a:pt x="69" y="845"/>
                    <a:pt x="69" y="891"/>
                    <a:pt x="69" y="914"/>
                  </a:cubicBezTo>
                  <a:cubicBezTo>
                    <a:pt x="0" y="1119"/>
                    <a:pt x="23" y="1348"/>
                    <a:pt x="69" y="1576"/>
                  </a:cubicBezTo>
                  <a:cubicBezTo>
                    <a:pt x="91" y="1667"/>
                    <a:pt x="137" y="1781"/>
                    <a:pt x="183" y="1873"/>
                  </a:cubicBezTo>
                  <a:cubicBezTo>
                    <a:pt x="228" y="1964"/>
                    <a:pt x="297" y="2055"/>
                    <a:pt x="388" y="2124"/>
                  </a:cubicBezTo>
                  <a:cubicBezTo>
                    <a:pt x="388" y="2146"/>
                    <a:pt x="411" y="2169"/>
                    <a:pt x="434" y="2192"/>
                  </a:cubicBezTo>
                  <a:cubicBezTo>
                    <a:pt x="502" y="2238"/>
                    <a:pt x="571" y="2283"/>
                    <a:pt x="639" y="2329"/>
                  </a:cubicBezTo>
                  <a:cubicBezTo>
                    <a:pt x="708" y="2375"/>
                    <a:pt x="776" y="2397"/>
                    <a:pt x="867" y="2420"/>
                  </a:cubicBezTo>
                  <a:cubicBezTo>
                    <a:pt x="890" y="2443"/>
                    <a:pt x="913" y="2443"/>
                    <a:pt x="936" y="2443"/>
                  </a:cubicBezTo>
                  <a:cubicBezTo>
                    <a:pt x="1050" y="2466"/>
                    <a:pt x="1164" y="2489"/>
                    <a:pt x="1278" y="2489"/>
                  </a:cubicBezTo>
                  <a:cubicBezTo>
                    <a:pt x="1392" y="2466"/>
                    <a:pt x="1507" y="2466"/>
                    <a:pt x="1598" y="2420"/>
                  </a:cubicBezTo>
                  <a:cubicBezTo>
                    <a:pt x="1712" y="2397"/>
                    <a:pt x="1826" y="2352"/>
                    <a:pt x="1917" y="2283"/>
                  </a:cubicBezTo>
                  <a:cubicBezTo>
                    <a:pt x="2009" y="2215"/>
                    <a:pt x="2100" y="2146"/>
                    <a:pt x="2169" y="2078"/>
                  </a:cubicBezTo>
                  <a:cubicBezTo>
                    <a:pt x="2237" y="1987"/>
                    <a:pt x="2305" y="1895"/>
                    <a:pt x="2351" y="1804"/>
                  </a:cubicBezTo>
                  <a:cubicBezTo>
                    <a:pt x="2397" y="1736"/>
                    <a:pt x="2420" y="1667"/>
                    <a:pt x="2442" y="1576"/>
                  </a:cubicBezTo>
                  <a:cubicBezTo>
                    <a:pt x="2465" y="1530"/>
                    <a:pt x="2465" y="1462"/>
                    <a:pt x="2488" y="1416"/>
                  </a:cubicBezTo>
                  <a:cubicBezTo>
                    <a:pt x="2511" y="1256"/>
                    <a:pt x="2488" y="1119"/>
                    <a:pt x="2465" y="982"/>
                  </a:cubicBezTo>
                  <a:cubicBezTo>
                    <a:pt x="2465" y="937"/>
                    <a:pt x="2442" y="914"/>
                    <a:pt x="2442" y="891"/>
                  </a:cubicBezTo>
                  <a:cubicBezTo>
                    <a:pt x="2397" y="800"/>
                    <a:pt x="2374" y="731"/>
                    <a:pt x="2328" y="640"/>
                  </a:cubicBezTo>
                  <a:cubicBezTo>
                    <a:pt x="2283" y="571"/>
                    <a:pt x="2237" y="503"/>
                    <a:pt x="2169" y="435"/>
                  </a:cubicBezTo>
                  <a:cubicBezTo>
                    <a:pt x="2146" y="412"/>
                    <a:pt x="2123" y="389"/>
                    <a:pt x="2100" y="366"/>
                  </a:cubicBezTo>
                  <a:cubicBezTo>
                    <a:pt x="2032" y="298"/>
                    <a:pt x="1963" y="252"/>
                    <a:pt x="1895" y="206"/>
                  </a:cubicBezTo>
                  <a:cubicBezTo>
                    <a:pt x="1872" y="183"/>
                    <a:pt x="1849" y="161"/>
                    <a:pt x="1803" y="161"/>
                  </a:cubicBezTo>
                  <a:cubicBezTo>
                    <a:pt x="1735" y="115"/>
                    <a:pt x="1644" y="69"/>
                    <a:pt x="1575" y="46"/>
                  </a:cubicBezTo>
                  <a:cubicBezTo>
                    <a:pt x="1484" y="24"/>
                    <a:pt x="1392" y="24"/>
                    <a:pt x="13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17"/>
            <p:cNvSpPr/>
            <p:nvPr/>
          </p:nvSpPr>
          <p:spPr>
            <a:xfrm>
              <a:off x="3244200" y="916975"/>
              <a:ext cx="41125" cy="53175"/>
            </a:xfrm>
            <a:custGeom>
              <a:rect b="b" l="l" r="r" t="t"/>
              <a:pathLst>
                <a:path extrusionOk="0" h="2127" w="1645">
                  <a:moveTo>
                    <a:pt x="901" y="0"/>
                  </a:moveTo>
                  <a:cubicBezTo>
                    <a:pt x="883" y="0"/>
                    <a:pt x="864" y="1"/>
                    <a:pt x="845" y="4"/>
                  </a:cubicBezTo>
                  <a:cubicBezTo>
                    <a:pt x="777" y="4"/>
                    <a:pt x="708" y="27"/>
                    <a:pt x="640" y="27"/>
                  </a:cubicBezTo>
                  <a:cubicBezTo>
                    <a:pt x="526" y="49"/>
                    <a:pt x="434" y="118"/>
                    <a:pt x="343" y="209"/>
                  </a:cubicBezTo>
                  <a:cubicBezTo>
                    <a:pt x="206" y="323"/>
                    <a:pt x="115" y="506"/>
                    <a:pt x="46" y="688"/>
                  </a:cubicBezTo>
                  <a:cubicBezTo>
                    <a:pt x="24" y="780"/>
                    <a:pt x="1" y="894"/>
                    <a:pt x="1" y="962"/>
                  </a:cubicBezTo>
                  <a:cubicBezTo>
                    <a:pt x="1" y="1008"/>
                    <a:pt x="1" y="1031"/>
                    <a:pt x="1" y="1054"/>
                  </a:cubicBezTo>
                  <a:cubicBezTo>
                    <a:pt x="1" y="1054"/>
                    <a:pt x="1" y="1076"/>
                    <a:pt x="1" y="1076"/>
                  </a:cubicBezTo>
                  <a:cubicBezTo>
                    <a:pt x="1" y="1099"/>
                    <a:pt x="1" y="1145"/>
                    <a:pt x="1" y="1168"/>
                  </a:cubicBezTo>
                  <a:cubicBezTo>
                    <a:pt x="1" y="1259"/>
                    <a:pt x="24" y="1350"/>
                    <a:pt x="46" y="1442"/>
                  </a:cubicBezTo>
                  <a:cubicBezTo>
                    <a:pt x="69" y="1487"/>
                    <a:pt x="115" y="1533"/>
                    <a:pt x="138" y="1579"/>
                  </a:cubicBezTo>
                  <a:cubicBezTo>
                    <a:pt x="138" y="1601"/>
                    <a:pt x="138" y="1624"/>
                    <a:pt x="160" y="1624"/>
                  </a:cubicBezTo>
                  <a:cubicBezTo>
                    <a:pt x="252" y="1784"/>
                    <a:pt x="389" y="1944"/>
                    <a:pt x="549" y="2035"/>
                  </a:cubicBezTo>
                  <a:cubicBezTo>
                    <a:pt x="663" y="2104"/>
                    <a:pt x="777" y="2126"/>
                    <a:pt x="914" y="2126"/>
                  </a:cubicBezTo>
                  <a:cubicBezTo>
                    <a:pt x="1005" y="2126"/>
                    <a:pt x="1096" y="2104"/>
                    <a:pt x="1165" y="2058"/>
                  </a:cubicBezTo>
                  <a:cubicBezTo>
                    <a:pt x="1256" y="2035"/>
                    <a:pt x="1347" y="1990"/>
                    <a:pt x="1393" y="1921"/>
                  </a:cubicBezTo>
                  <a:cubicBezTo>
                    <a:pt x="1484" y="1830"/>
                    <a:pt x="1553" y="1738"/>
                    <a:pt x="1576" y="1624"/>
                  </a:cubicBezTo>
                  <a:cubicBezTo>
                    <a:pt x="1621" y="1510"/>
                    <a:pt x="1621" y="1373"/>
                    <a:pt x="1644" y="1282"/>
                  </a:cubicBezTo>
                  <a:cubicBezTo>
                    <a:pt x="1644" y="1168"/>
                    <a:pt x="1621" y="1031"/>
                    <a:pt x="1598" y="917"/>
                  </a:cubicBezTo>
                  <a:cubicBezTo>
                    <a:pt x="1598" y="848"/>
                    <a:pt x="1553" y="780"/>
                    <a:pt x="1530" y="711"/>
                  </a:cubicBezTo>
                  <a:cubicBezTo>
                    <a:pt x="1530" y="711"/>
                    <a:pt x="1530" y="711"/>
                    <a:pt x="1530" y="688"/>
                  </a:cubicBezTo>
                  <a:cubicBezTo>
                    <a:pt x="1530" y="597"/>
                    <a:pt x="1507" y="506"/>
                    <a:pt x="1462" y="437"/>
                  </a:cubicBezTo>
                  <a:cubicBezTo>
                    <a:pt x="1439" y="346"/>
                    <a:pt x="1393" y="278"/>
                    <a:pt x="1325" y="209"/>
                  </a:cubicBezTo>
                  <a:cubicBezTo>
                    <a:pt x="1202" y="86"/>
                    <a:pt x="1061" y="0"/>
                    <a:pt x="9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" name="Google Shape;139;p17"/>
            <p:cNvSpPr/>
            <p:nvPr/>
          </p:nvSpPr>
          <p:spPr>
            <a:xfrm>
              <a:off x="3302975" y="1072850"/>
              <a:ext cx="55950" cy="61775"/>
            </a:xfrm>
            <a:custGeom>
              <a:rect b="b" l="l" r="r" t="t"/>
              <a:pathLst>
                <a:path extrusionOk="0" h="2471" w="2238">
                  <a:moveTo>
                    <a:pt x="959" y="0"/>
                  </a:moveTo>
                  <a:cubicBezTo>
                    <a:pt x="777" y="23"/>
                    <a:pt x="594" y="68"/>
                    <a:pt x="457" y="205"/>
                  </a:cubicBezTo>
                  <a:cubicBezTo>
                    <a:pt x="389" y="297"/>
                    <a:pt x="320" y="388"/>
                    <a:pt x="252" y="479"/>
                  </a:cubicBezTo>
                  <a:cubicBezTo>
                    <a:pt x="183" y="571"/>
                    <a:pt x="138" y="685"/>
                    <a:pt x="92" y="799"/>
                  </a:cubicBezTo>
                  <a:cubicBezTo>
                    <a:pt x="69" y="845"/>
                    <a:pt x="69" y="890"/>
                    <a:pt x="46" y="959"/>
                  </a:cubicBezTo>
                  <a:cubicBezTo>
                    <a:pt x="24" y="1073"/>
                    <a:pt x="1" y="1187"/>
                    <a:pt x="24" y="1324"/>
                  </a:cubicBezTo>
                  <a:cubicBezTo>
                    <a:pt x="46" y="1529"/>
                    <a:pt x="92" y="1758"/>
                    <a:pt x="229" y="1940"/>
                  </a:cubicBezTo>
                  <a:cubicBezTo>
                    <a:pt x="275" y="2009"/>
                    <a:pt x="343" y="2100"/>
                    <a:pt x="434" y="2168"/>
                  </a:cubicBezTo>
                  <a:cubicBezTo>
                    <a:pt x="571" y="2283"/>
                    <a:pt x="663" y="2351"/>
                    <a:pt x="845" y="2419"/>
                  </a:cubicBezTo>
                  <a:cubicBezTo>
                    <a:pt x="948" y="2454"/>
                    <a:pt x="1062" y="2471"/>
                    <a:pt x="1173" y="2471"/>
                  </a:cubicBezTo>
                  <a:cubicBezTo>
                    <a:pt x="1285" y="2471"/>
                    <a:pt x="1393" y="2454"/>
                    <a:pt x="1484" y="2419"/>
                  </a:cubicBezTo>
                  <a:cubicBezTo>
                    <a:pt x="1667" y="2351"/>
                    <a:pt x="1758" y="2305"/>
                    <a:pt x="1895" y="2168"/>
                  </a:cubicBezTo>
                  <a:cubicBezTo>
                    <a:pt x="1987" y="2100"/>
                    <a:pt x="2055" y="2009"/>
                    <a:pt x="2101" y="1917"/>
                  </a:cubicBezTo>
                  <a:cubicBezTo>
                    <a:pt x="2146" y="1826"/>
                    <a:pt x="2192" y="1735"/>
                    <a:pt x="2215" y="1643"/>
                  </a:cubicBezTo>
                  <a:cubicBezTo>
                    <a:pt x="2238" y="1575"/>
                    <a:pt x="2238" y="1461"/>
                    <a:pt x="2238" y="1392"/>
                  </a:cubicBezTo>
                  <a:cubicBezTo>
                    <a:pt x="2238" y="1301"/>
                    <a:pt x="2238" y="1210"/>
                    <a:pt x="2215" y="1141"/>
                  </a:cubicBezTo>
                  <a:cubicBezTo>
                    <a:pt x="2123" y="913"/>
                    <a:pt x="1964" y="685"/>
                    <a:pt x="1758" y="571"/>
                  </a:cubicBezTo>
                  <a:cubicBezTo>
                    <a:pt x="1713" y="548"/>
                    <a:pt x="1667" y="548"/>
                    <a:pt x="1621" y="525"/>
                  </a:cubicBezTo>
                  <a:cubicBezTo>
                    <a:pt x="1598" y="411"/>
                    <a:pt x="1530" y="297"/>
                    <a:pt x="1439" y="205"/>
                  </a:cubicBezTo>
                  <a:cubicBezTo>
                    <a:pt x="1325" y="91"/>
                    <a:pt x="1142" y="0"/>
                    <a:pt x="9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" name="Google Shape;140;p17"/>
            <p:cNvSpPr/>
            <p:nvPr/>
          </p:nvSpPr>
          <p:spPr>
            <a:xfrm>
              <a:off x="3420525" y="1243525"/>
              <a:ext cx="57675" cy="69800"/>
            </a:xfrm>
            <a:custGeom>
              <a:rect b="b" l="l" r="r" t="t"/>
              <a:pathLst>
                <a:path extrusionOk="0" h="2792" w="2307">
                  <a:moveTo>
                    <a:pt x="1090" y="0"/>
                  </a:moveTo>
                  <a:cubicBezTo>
                    <a:pt x="987" y="0"/>
                    <a:pt x="886" y="23"/>
                    <a:pt x="800" y="66"/>
                  </a:cubicBezTo>
                  <a:cubicBezTo>
                    <a:pt x="708" y="89"/>
                    <a:pt x="640" y="135"/>
                    <a:pt x="571" y="203"/>
                  </a:cubicBezTo>
                  <a:cubicBezTo>
                    <a:pt x="480" y="294"/>
                    <a:pt x="434" y="386"/>
                    <a:pt x="389" y="500"/>
                  </a:cubicBezTo>
                  <a:cubicBezTo>
                    <a:pt x="320" y="683"/>
                    <a:pt x="252" y="865"/>
                    <a:pt x="183" y="1048"/>
                  </a:cubicBezTo>
                  <a:cubicBezTo>
                    <a:pt x="183" y="1093"/>
                    <a:pt x="161" y="1116"/>
                    <a:pt x="161" y="1162"/>
                  </a:cubicBezTo>
                  <a:cubicBezTo>
                    <a:pt x="115" y="1230"/>
                    <a:pt x="69" y="1322"/>
                    <a:pt x="46" y="1413"/>
                  </a:cubicBezTo>
                  <a:cubicBezTo>
                    <a:pt x="24" y="1504"/>
                    <a:pt x="1" y="1618"/>
                    <a:pt x="24" y="1710"/>
                  </a:cubicBezTo>
                  <a:cubicBezTo>
                    <a:pt x="24" y="1915"/>
                    <a:pt x="92" y="2098"/>
                    <a:pt x="206" y="2257"/>
                  </a:cubicBezTo>
                  <a:cubicBezTo>
                    <a:pt x="320" y="2440"/>
                    <a:pt x="434" y="2577"/>
                    <a:pt x="617" y="2668"/>
                  </a:cubicBezTo>
                  <a:cubicBezTo>
                    <a:pt x="788" y="2746"/>
                    <a:pt x="958" y="2792"/>
                    <a:pt x="1136" y="2792"/>
                  </a:cubicBezTo>
                  <a:cubicBezTo>
                    <a:pt x="1220" y="2792"/>
                    <a:pt x="1305" y="2782"/>
                    <a:pt x="1393" y="2760"/>
                  </a:cubicBezTo>
                  <a:cubicBezTo>
                    <a:pt x="1576" y="2714"/>
                    <a:pt x="1758" y="2600"/>
                    <a:pt x="1895" y="2463"/>
                  </a:cubicBezTo>
                  <a:cubicBezTo>
                    <a:pt x="2032" y="2349"/>
                    <a:pt x="2123" y="2189"/>
                    <a:pt x="2192" y="2029"/>
                  </a:cubicBezTo>
                  <a:cubicBezTo>
                    <a:pt x="2260" y="1847"/>
                    <a:pt x="2306" y="1687"/>
                    <a:pt x="2306" y="1504"/>
                  </a:cubicBezTo>
                  <a:cubicBezTo>
                    <a:pt x="2306" y="1276"/>
                    <a:pt x="2238" y="1071"/>
                    <a:pt x="2146" y="865"/>
                  </a:cubicBezTo>
                  <a:cubicBezTo>
                    <a:pt x="2009" y="546"/>
                    <a:pt x="1713" y="294"/>
                    <a:pt x="1416" y="89"/>
                  </a:cubicBezTo>
                  <a:cubicBezTo>
                    <a:pt x="1320" y="29"/>
                    <a:pt x="1204" y="0"/>
                    <a:pt x="10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17"/>
            <p:cNvSpPr/>
            <p:nvPr/>
          </p:nvSpPr>
          <p:spPr>
            <a:xfrm>
              <a:off x="3569475" y="1294525"/>
              <a:ext cx="75350" cy="59100"/>
            </a:xfrm>
            <a:custGeom>
              <a:rect b="b" l="l" r="r" t="t"/>
              <a:pathLst>
                <a:path extrusionOk="0" h="2364" w="3014">
                  <a:moveTo>
                    <a:pt x="1977" y="1"/>
                  </a:moveTo>
                  <a:cubicBezTo>
                    <a:pt x="1889" y="1"/>
                    <a:pt x="1803" y="12"/>
                    <a:pt x="1735" y="35"/>
                  </a:cubicBezTo>
                  <a:cubicBezTo>
                    <a:pt x="1552" y="103"/>
                    <a:pt x="1415" y="195"/>
                    <a:pt x="1301" y="354"/>
                  </a:cubicBezTo>
                  <a:cubicBezTo>
                    <a:pt x="1301" y="354"/>
                    <a:pt x="1301" y="354"/>
                    <a:pt x="1301" y="377"/>
                  </a:cubicBezTo>
                  <a:cubicBezTo>
                    <a:pt x="1233" y="286"/>
                    <a:pt x="1119" y="217"/>
                    <a:pt x="1004" y="195"/>
                  </a:cubicBezTo>
                  <a:cubicBezTo>
                    <a:pt x="951" y="187"/>
                    <a:pt x="890" y="182"/>
                    <a:pt x="828" y="182"/>
                  </a:cubicBezTo>
                  <a:cubicBezTo>
                    <a:pt x="703" y="182"/>
                    <a:pt x="571" y="202"/>
                    <a:pt x="479" y="263"/>
                  </a:cubicBezTo>
                  <a:cubicBezTo>
                    <a:pt x="343" y="377"/>
                    <a:pt x="251" y="446"/>
                    <a:pt x="137" y="605"/>
                  </a:cubicBezTo>
                  <a:cubicBezTo>
                    <a:pt x="114" y="674"/>
                    <a:pt x="91" y="742"/>
                    <a:pt x="46" y="811"/>
                  </a:cubicBezTo>
                  <a:cubicBezTo>
                    <a:pt x="46" y="834"/>
                    <a:pt x="46" y="879"/>
                    <a:pt x="23" y="902"/>
                  </a:cubicBezTo>
                  <a:cubicBezTo>
                    <a:pt x="0" y="994"/>
                    <a:pt x="0" y="1108"/>
                    <a:pt x="0" y="1222"/>
                  </a:cubicBezTo>
                  <a:cubicBezTo>
                    <a:pt x="23" y="1404"/>
                    <a:pt x="46" y="1518"/>
                    <a:pt x="137" y="1701"/>
                  </a:cubicBezTo>
                  <a:cubicBezTo>
                    <a:pt x="343" y="2135"/>
                    <a:pt x="822" y="2340"/>
                    <a:pt x="1278" y="2363"/>
                  </a:cubicBezTo>
                  <a:cubicBezTo>
                    <a:pt x="1461" y="2363"/>
                    <a:pt x="1666" y="2340"/>
                    <a:pt x="1849" y="2295"/>
                  </a:cubicBezTo>
                  <a:cubicBezTo>
                    <a:pt x="2032" y="2249"/>
                    <a:pt x="2191" y="2180"/>
                    <a:pt x="2351" y="2112"/>
                  </a:cubicBezTo>
                  <a:cubicBezTo>
                    <a:pt x="2557" y="1998"/>
                    <a:pt x="2716" y="1838"/>
                    <a:pt x="2830" y="1655"/>
                  </a:cubicBezTo>
                  <a:cubicBezTo>
                    <a:pt x="2899" y="1564"/>
                    <a:pt x="2945" y="1450"/>
                    <a:pt x="2967" y="1359"/>
                  </a:cubicBezTo>
                  <a:cubicBezTo>
                    <a:pt x="3013" y="1199"/>
                    <a:pt x="3013" y="1085"/>
                    <a:pt x="2990" y="925"/>
                  </a:cubicBezTo>
                  <a:cubicBezTo>
                    <a:pt x="2967" y="674"/>
                    <a:pt x="2853" y="446"/>
                    <a:pt x="2648" y="263"/>
                  </a:cubicBezTo>
                  <a:cubicBezTo>
                    <a:pt x="2534" y="149"/>
                    <a:pt x="2397" y="58"/>
                    <a:pt x="2237" y="35"/>
                  </a:cubicBezTo>
                  <a:cubicBezTo>
                    <a:pt x="2157" y="12"/>
                    <a:pt x="2066" y="1"/>
                    <a:pt x="197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" name="Google Shape;142;p17"/>
            <p:cNvSpPr/>
            <p:nvPr/>
          </p:nvSpPr>
          <p:spPr>
            <a:xfrm>
              <a:off x="3708125" y="1187100"/>
              <a:ext cx="66225" cy="64950"/>
            </a:xfrm>
            <a:custGeom>
              <a:rect b="b" l="l" r="r" t="t"/>
              <a:pathLst>
                <a:path extrusionOk="0" h="2598" w="2649">
                  <a:moveTo>
                    <a:pt x="1618" y="1"/>
                  </a:moveTo>
                  <a:cubicBezTo>
                    <a:pt x="1570" y="1"/>
                    <a:pt x="1519" y="6"/>
                    <a:pt x="1462" y="18"/>
                  </a:cubicBezTo>
                  <a:cubicBezTo>
                    <a:pt x="1370" y="18"/>
                    <a:pt x="1302" y="41"/>
                    <a:pt x="1210" y="86"/>
                  </a:cubicBezTo>
                  <a:cubicBezTo>
                    <a:pt x="1096" y="178"/>
                    <a:pt x="959" y="315"/>
                    <a:pt x="914" y="452"/>
                  </a:cubicBezTo>
                  <a:cubicBezTo>
                    <a:pt x="843" y="434"/>
                    <a:pt x="769" y="423"/>
                    <a:pt x="695" y="423"/>
                  </a:cubicBezTo>
                  <a:cubicBezTo>
                    <a:pt x="579" y="423"/>
                    <a:pt x="464" y="450"/>
                    <a:pt x="366" y="520"/>
                  </a:cubicBezTo>
                  <a:cubicBezTo>
                    <a:pt x="229" y="611"/>
                    <a:pt x="92" y="748"/>
                    <a:pt x="46" y="931"/>
                  </a:cubicBezTo>
                  <a:cubicBezTo>
                    <a:pt x="1" y="1159"/>
                    <a:pt x="1" y="1387"/>
                    <a:pt x="69" y="1593"/>
                  </a:cubicBezTo>
                  <a:cubicBezTo>
                    <a:pt x="138" y="1798"/>
                    <a:pt x="229" y="1981"/>
                    <a:pt x="389" y="2141"/>
                  </a:cubicBezTo>
                  <a:cubicBezTo>
                    <a:pt x="457" y="2232"/>
                    <a:pt x="548" y="2278"/>
                    <a:pt x="617" y="2346"/>
                  </a:cubicBezTo>
                  <a:cubicBezTo>
                    <a:pt x="663" y="2392"/>
                    <a:pt x="708" y="2415"/>
                    <a:pt x="777" y="2437"/>
                  </a:cubicBezTo>
                  <a:cubicBezTo>
                    <a:pt x="868" y="2483"/>
                    <a:pt x="959" y="2529"/>
                    <a:pt x="1073" y="2551"/>
                  </a:cubicBezTo>
                  <a:cubicBezTo>
                    <a:pt x="1188" y="2574"/>
                    <a:pt x="1302" y="2597"/>
                    <a:pt x="1416" y="2597"/>
                  </a:cubicBezTo>
                  <a:cubicBezTo>
                    <a:pt x="1621" y="2574"/>
                    <a:pt x="1827" y="2529"/>
                    <a:pt x="2009" y="2415"/>
                  </a:cubicBezTo>
                  <a:cubicBezTo>
                    <a:pt x="2192" y="2300"/>
                    <a:pt x="2329" y="2163"/>
                    <a:pt x="2420" y="1981"/>
                  </a:cubicBezTo>
                  <a:cubicBezTo>
                    <a:pt x="2603" y="1661"/>
                    <a:pt x="2648" y="1296"/>
                    <a:pt x="2580" y="954"/>
                  </a:cubicBezTo>
                  <a:cubicBezTo>
                    <a:pt x="2534" y="794"/>
                    <a:pt x="2466" y="634"/>
                    <a:pt x="2375" y="520"/>
                  </a:cubicBezTo>
                  <a:cubicBezTo>
                    <a:pt x="2329" y="429"/>
                    <a:pt x="2260" y="337"/>
                    <a:pt x="2169" y="269"/>
                  </a:cubicBezTo>
                  <a:cubicBezTo>
                    <a:pt x="2123" y="223"/>
                    <a:pt x="2055" y="178"/>
                    <a:pt x="1986" y="132"/>
                  </a:cubicBezTo>
                  <a:cubicBezTo>
                    <a:pt x="1918" y="86"/>
                    <a:pt x="1827" y="64"/>
                    <a:pt x="1758" y="18"/>
                  </a:cubicBezTo>
                  <a:cubicBezTo>
                    <a:pt x="1713" y="6"/>
                    <a:pt x="1667" y="1"/>
                    <a:pt x="16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" name="Google Shape;143;p17"/>
            <p:cNvSpPr/>
            <p:nvPr/>
          </p:nvSpPr>
          <p:spPr>
            <a:xfrm>
              <a:off x="3825100" y="989275"/>
              <a:ext cx="63375" cy="71075"/>
            </a:xfrm>
            <a:custGeom>
              <a:rect b="b" l="l" r="r" t="t"/>
              <a:pathLst>
                <a:path extrusionOk="0" h="2843" w="2535">
                  <a:moveTo>
                    <a:pt x="1148" y="0"/>
                  </a:moveTo>
                  <a:cubicBezTo>
                    <a:pt x="1023" y="0"/>
                    <a:pt x="891" y="41"/>
                    <a:pt x="800" y="102"/>
                  </a:cubicBezTo>
                  <a:cubicBezTo>
                    <a:pt x="640" y="170"/>
                    <a:pt x="503" y="353"/>
                    <a:pt x="480" y="513"/>
                  </a:cubicBezTo>
                  <a:cubicBezTo>
                    <a:pt x="435" y="672"/>
                    <a:pt x="457" y="809"/>
                    <a:pt x="503" y="946"/>
                  </a:cubicBezTo>
                  <a:cubicBezTo>
                    <a:pt x="366" y="1015"/>
                    <a:pt x="252" y="1129"/>
                    <a:pt x="161" y="1266"/>
                  </a:cubicBezTo>
                  <a:cubicBezTo>
                    <a:pt x="1" y="1563"/>
                    <a:pt x="47" y="1928"/>
                    <a:pt x="183" y="2225"/>
                  </a:cubicBezTo>
                  <a:cubicBezTo>
                    <a:pt x="402" y="2596"/>
                    <a:pt x="809" y="2842"/>
                    <a:pt x="1224" y="2842"/>
                  </a:cubicBezTo>
                  <a:cubicBezTo>
                    <a:pt x="1243" y="2842"/>
                    <a:pt x="1261" y="2842"/>
                    <a:pt x="1279" y="2841"/>
                  </a:cubicBezTo>
                  <a:cubicBezTo>
                    <a:pt x="1507" y="2841"/>
                    <a:pt x="1736" y="2795"/>
                    <a:pt x="1918" y="2658"/>
                  </a:cubicBezTo>
                  <a:cubicBezTo>
                    <a:pt x="2101" y="2521"/>
                    <a:pt x="2261" y="2362"/>
                    <a:pt x="2375" y="2156"/>
                  </a:cubicBezTo>
                  <a:cubicBezTo>
                    <a:pt x="2466" y="1951"/>
                    <a:pt x="2534" y="1745"/>
                    <a:pt x="2534" y="1517"/>
                  </a:cubicBezTo>
                  <a:cubicBezTo>
                    <a:pt x="2534" y="1266"/>
                    <a:pt x="2466" y="1060"/>
                    <a:pt x="2352" y="832"/>
                  </a:cubicBezTo>
                  <a:cubicBezTo>
                    <a:pt x="2146" y="444"/>
                    <a:pt x="1736" y="147"/>
                    <a:pt x="1325" y="33"/>
                  </a:cubicBezTo>
                  <a:cubicBezTo>
                    <a:pt x="1271" y="11"/>
                    <a:pt x="1211" y="0"/>
                    <a:pt x="114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" name="Google Shape;144;p17"/>
            <p:cNvSpPr/>
            <p:nvPr/>
          </p:nvSpPr>
          <p:spPr>
            <a:xfrm>
              <a:off x="3880450" y="813200"/>
              <a:ext cx="55950" cy="57100"/>
            </a:xfrm>
            <a:custGeom>
              <a:rect b="b" l="l" r="r" t="t"/>
              <a:pathLst>
                <a:path extrusionOk="0" h="2284" w="2238">
                  <a:moveTo>
                    <a:pt x="1051" y="1"/>
                  </a:moveTo>
                  <a:cubicBezTo>
                    <a:pt x="960" y="1"/>
                    <a:pt x="868" y="1"/>
                    <a:pt x="777" y="23"/>
                  </a:cubicBezTo>
                  <a:cubicBezTo>
                    <a:pt x="731" y="23"/>
                    <a:pt x="709" y="46"/>
                    <a:pt x="663" y="46"/>
                  </a:cubicBezTo>
                  <a:cubicBezTo>
                    <a:pt x="594" y="92"/>
                    <a:pt x="480" y="115"/>
                    <a:pt x="412" y="183"/>
                  </a:cubicBezTo>
                  <a:cubicBezTo>
                    <a:pt x="343" y="229"/>
                    <a:pt x="252" y="274"/>
                    <a:pt x="206" y="366"/>
                  </a:cubicBezTo>
                  <a:cubicBezTo>
                    <a:pt x="138" y="411"/>
                    <a:pt x="92" y="503"/>
                    <a:pt x="47" y="571"/>
                  </a:cubicBezTo>
                  <a:cubicBezTo>
                    <a:pt x="24" y="662"/>
                    <a:pt x="1" y="754"/>
                    <a:pt x="1" y="845"/>
                  </a:cubicBezTo>
                  <a:cubicBezTo>
                    <a:pt x="1" y="936"/>
                    <a:pt x="24" y="1028"/>
                    <a:pt x="47" y="1119"/>
                  </a:cubicBezTo>
                  <a:cubicBezTo>
                    <a:pt x="92" y="1210"/>
                    <a:pt x="138" y="1279"/>
                    <a:pt x="206" y="1347"/>
                  </a:cubicBezTo>
                  <a:cubicBezTo>
                    <a:pt x="206" y="1484"/>
                    <a:pt x="229" y="1621"/>
                    <a:pt x="252" y="1758"/>
                  </a:cubicBezTo>
                  <a:cubicBezTo>
                    <a:pt x="275" y="1872"/>
                    <a:pt x="343" y="1986"/>
                    <a:pt x="435" y="2055"/>
                  </a:cubicBezTo>
                  <a:cubicBezTo>
                    <a:pt x="526" y="2146"/>
                    <a:pt x="617" y="2215"/>
                    <a:pt x="731" y="2237"/>
                  </a:cubicBezTo>
                  <a:cubicBezTo>
                    <a:pt x="834" y="2272"/>
                    <a:pt x="931" y="2283"/>
                    <a:pt x="1025" y="2283"/>
                  </a:cubicBezTo>
                  <a:cubicBezTo>
                    <a:pt x="1119" y="2283"/>
                    <a:pt x="1211" y="2272"/>
                    <a:pt x="1302" y="2260"/>
                  </a:cubicBezTo>
                  <a:cubicBezTo>
                    <a:pt x="1393" y="2237"/>
                    <a:pt x="1485" y="2192"/>
                    <a:pt x="1553" y="2146"/>
                  </a:cubicBezTo>
                  <a:cubicBezTo>
                    <a:pt x="1599" y="2123"/>
                    <a:pt x="1644" y="2123"/>
                    <a:pt x="1667" y="2078"/>
                  </a:cubicBezTo>
                  <a:cubicBezTo>
                    <a:pt x="1736" y="2032"/>
                    <a:pt x="1827" y="1986"/>
                    <a:pt x="1873" y="1918"/>
                  </a:cubicBezTo>
                  <a:cubicBezTo>
                    <a:pt x="1941" y="1849"/>
                    <a:pt x="2010" y="1758"/>
                    <a:pt x="2055" y="1690"/>
                  </a:cubicBezTo>
                  <a:cubicBezTo>
                    <a:pt x="2147" y="1507"/>
                    <a:pt x="2192" y="1347"/>
                    <a:pt x="2215" y="1142"/>
                  </a:cubicBezTo>
                  <a:cubicBezTo>
                    <a:pt x="2238" y="959"/>
                    <a:pt x="2169" y="777"/>
                    <a:pt x="2078" y="617"/>
                  </a:cubicBezTo>
                  <a:cubicBezTo>
                    <a:pt x="2078" y="571"/>
                    <a:pt x="2055" y="548"/>
                    <a:pt x="2032" y="525"/>
                  </a:cubicBezTo>
                  <a:cubicBezTo>
                    <a:pt x="1987" y="457"/>
                    <a:pt x="1941" y="366"/>
                    <a:pt x="1873" y="320"/>
                  </a:cubicBezTo>
                  <a:cubicBezTo>
                    <a:pt x="1804" y="274"/>
                    <a:pt x="1736" y="206"/>
                    <a:pt x="1667" y="160"/>
                  </a:cubicBezTo>
                  <a:cubicBezTo>
                    <a:pt x="1599" y="115"/>
                    <a:pt x="1507" y="92"/>
                    <a:pt x="1416" y="46"/>
                  </a:cubicBezTo>
                  <a:cubicBezTo>
                    <a:pt x="1393" y="46"/>
                    <a:pt x="1348" y="46"/>
                    <a:pt x="1325" y="23"/>
                  </a:cubicBezTo>
                  <a:cubicBezTo>
                    <a:pt x="1233" y="23"/>
                    <a:pt x="1142" y="1"/>
                    <a:pt x="10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" name="Google Shape;145;p17"/>
            <p:cNvSpPr/>
            <p:nvPr/>
          </p:nvSpPr>
          <p:spPr>
            <a:xfrm>
              <a:off x="3822825" y="620900"/>
              <a:ext cx="59950" cy="65075"/>
            </a:xfrm>
            <a:custGeom>
              <a:rect b="b" l="l" r="r" t="t"/>
              <a:pathLst>
                <a:path extrusionOk="0" h="2603" w="2398">
                  <a:moveTo>
                    <a:pt x="708" y="0"/>
                  </a:moveTo>
                  <a:cubicBezTo>
                    <a:pt x="586" y="0"/>
                    <a:pt x="465" y="31"/>
                    <a:pt x="343" y="92"/>
                  </a:cubicBezTo>
                  <a:cubicBezTo>
                    <a:pt x="206" y="183"/>
                    <a:pt x="69" y="343"/>
                    <a:pt x="23" y="503"/>
                  </a:cubicBezTo>
                  <a:cubicBezTo>
                    <a:pt x="1" y="685"/>
                    <a:pt x="1" y="891"/>
                    <a:pt x="92" y="1050"/>
                  </a:cubicBezTo>
                  <a:cubicBezTo>
                    <a:pt x="115" y="1073"/>
                    <a:pt x="138" y="1096"/>
                    <a:pt x="160" y="1119"/>
                  </a:cubicBezTo>
                  <a:cubicBezTo>
                    <a:pt x="138" y="1210"/>
                    <a:pt x="138" y="1279"/>
                    <a:pt x="138" y="1370"/>
                  </a:cubicBezTo>
                  <a:cubicBezTo>
                    <a:pt x="138" y="1484"/>
                    <a:pt x="160" y="1598"/>
                    <a:pt x="183" y="1712"/>
                  </a:cubicBezTo>
                  <a:cubicBezTo>
                    <a:pt x="229" y="1804"/>
                    <a:pt x="252" y="1872"/>
                    <a:pt x="297" y="1963"/>
                  </a:cubicBezTo>
                  <a:cubicBezTo>
                    <a:pt x="297" y="1986"/>
                    <a:pt x="320" y="2009"/>
                    <a:pt x="343" y="2055"/>
                  </a:cubicBezTo>
                  <a:cubicBezTo>
                    <a:pt x="411" y="2146"/>
                    <a:pt x="480" y="2214"/>
                    <a:pt x="548" y="2283"/>
                  </a:cubicBezTo>
                  <a:cubicBezTo>
                    <a:pt x="708" y="2420"/>
                    <a:pt x="799" y="2466"/>
                    <a:pt x="982" y="2534"/>
                  </a:cubicBezTo>
                  <a:cubicBezTo>
                    <a:pt x="1028" y="2557"/>
                    <a:pt x="1051" y="2557"/>
                    <a:pt x="1073" y="2557"/>
                  </a:cubicBezTo>
                  <a:cubicBezTo>
                    <a:pt x="1142" y="2580"/>
                    <a:pt x="1233" y="2602"/>
                    <a:pt x="1324" y="2602"/>
                  </a:cubicBezTo>
                  <a:cubicBezTo>
                    <a:pt x="1507" y="2602"/>
                    <a:pt x="1644" y="2557"/>
                    <a:pt x="1804" y="2466"/>
                  </a:cubicBezTo>
                  <a:cubicBezTo>
                    <a:pt x="1895" y="2443"/>
                    <a:pt x="1986" y="2374"/>
                    <a:pt x="2055" y="2306"/>
                  </a:cubicBezTo>
                  <a:cubicBezTo>
                    <a:pt x="2055" y="2283"/>
                    <a:pt x="2078" y="2283"/>
                    <a:pt x="2101" y="2260"/>
                  </a:cubicBezTo>
                  <a:cubicBezTo>
                    <a:pt x="2146" y="2192"/>
                    <a:pt x="2192" y="2123"/>
                    <a:pt x="2237" y="2077"/>
                  </a:cubicBezTo>
                  <a:cubicBezTo>
                    <a:pt x="2329" y="1895"/>
                    <a:pt x="2374" y="1689"/>
                    <a:pt x="2397" y="1484"/>
                  </a:cubicBezTo>
                  <a:cubicBezTo>
                    <a:pt x="2397" y="1119"/>
                    <a:pt x="2237" y="731"/>
                    <a:pt x="1964" y="503"/>
                  </a:cubicBezTo>
                  <a:cubicBezTo>
                    <a:pt x="1849" y="411"/>
                    <a:pt x="1758" y="343"/>
                    <a:pt x="1667" y="274"/>
                  </a:cubicBezTo>
                  <a:cubicBezTo>
                    <a:pt x="1553" y="229"/>
                    <a:pt x="1439" y="183"/>
                    <a:pt x="1324" y="137"/>
                  </a:cubicBezTo>
                  <a:cubicBezTo>
                    <a:pt x="1187" y="92"/>
                    <a:pt x="1028" y="46"/>
                    <a:pt x="891" y="23"/>
                  </a:cubicBezTo>
                  <a:cubicBezTo>
                    <a:pt x="830" y="8"/>
                    <a:pt x="769" y="0"/>
                    <a:pt x="70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17"/>
            <p:cNvSpPr/>
            <p:nvPr/>
          </p:nvSpPr>
          <p:spPr>
            <a:xfrm>
              <a:off x="3623675" y="556425"/>
              <a:ext cx="63375" cy="66325"/>
            </a:xfrm>
            <a:custGeom>
              <a:rect b="b" l="l" r="r" t="t"/>
              <a:pathLst>
                <a:path extrusionOk="0" h="2653" w="2535">
                  <a:moveTo>
                    <a:pt x="1119" y="0"/>
                  </a:moveTo>
                  <a:cubicBezTo>
                    <a:pt x="868" y="0"/>
                    <a:pt x="617" y="69"/>
                    <a:pt x="411" y="206"/>
                  </a:cubicBezTo>
                  <a:cubicBezTo>
                    <a:pt x="252" y="297"/>
                    <a:pt x="137" y="434"/>
                    <a:pt x="92" y="616"/>
                  </a:cubicBezTo>
                  <a:cubicBezTo>
                    <a:pt x="46" y="753"/>
                    <a:pt x="69" y="913"/>
                    <a:pt x="115" y="1050"/>
                  </a:cubicBezTo>
                  <a:cubicBezTo>
                    <a:pt x="46" y="1141"/>
                    <a:pt x="1" y="1278"/>
                    <a:pt x="1" y="1415"/>
                  </a:cubicBezTo>
                  <a:cubicBezTo>
                    <a:pt x="1" y="1621"/>
                    <a:pt x="69" y="1872"/>
                    <a:pt x="183" y="2054"/>
                  </a:cubicBezTo>
                  <a:cubicBezTo>
                    <a:pt x="320" y="2237"/>
                    <a:pt x="480" y="2397"/>
                    <a:pt x="685" y="2488"/>
                  </a:cubicBezTo>
                  <a:cubicBezTo>
                    <a:pt x="864" y="2587"/>
                    <a:pt x="1043" y="2652"/>
                    <a:pt x="1252" y="2652"/>
                  </a:cubicBezTo>
                  <a:cubicBezTo>
                    <a:pt x="1283" y="2652"/>
                    <a:pt x="1315" y="2651"/>
                    <a:pt x="1347" y="2648"/>
                  </a:cubicBezTo>
                  <a:cubicBezTo>
                    <a:pt x="1439" y="2648"/>
                    <a:pt x="1553" y="2625"/>
                    <a:pt x="1667" y="2579"/>
                  </a:cubicBezTo>
                  <a:cubicBezTo>
                    <a:pt x="1849" y="2511"/>
                    <a:pt x="1941" y="2465"/>
                    <a:pt x="2100" y="2328"/>
                  </a:cubicBezTo>
                  <a:cubicBezTo>
                    <a:pt x="2260" y="2191"/>
                    <a:pt x="2374" y="1986"/>
                    <a:pt x="2443" y="1781"/>
                  </a:cubicBezTo>
                  <a:cubicBezTo>
                    <a:pt x="2466" y="1735"/>
                    <a:pt x="2489" y="1689"/>
                    <a:pt x="2489" y="1621"/>
                  </a:cubicBezTo>
                  <a:cubicBezTo>
                    <a:pt x="2511" y="1507"/>
                    <a:pt x="2534" y="1392"/>
                    <a:pt x="2534" y="1278"/>
                  </a:cubicBezTo>
                  <a:cubicBezTo>
                    <a:pt x="2511" y="1050"/>
                    <a:pt x="2466" y="822"/>
                    <a:pt x="2329" y="639"/>
                  </a:cubicBezTo>
                  <a:cubicBezTo>
                    <a:pt x="2215" y="457"/>
                    <a:pt x="2055" y="274"/>
                    <a:pt x="1827" y="183"/>
                  </a:cubicBezTo>
                  <a:cubicBezTo>
                    <a:pt x="1621" y="69"/>
                    <a:pt x="1370" y="0"/>
                    <a:pt x="111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17"/>
            <p:cNvSpPr/>
            <p:nvPr/>
          </p:nvSpPr>
          <p:spPr>
            <a:xfrm>
              <a:off x="3507275" y="709350"/>
              <a:ext cx="53650" cy="54800"/>
            </a:xfrm>
            <a:custGeom>
              <a:rect b="b" l="l" r="r" t="t"/>
              <a:pathLst>
                <a:path extrusionOk="0" h="2192" w="2146">
                  <a:moveTo>
                    <a:pt x="685" y="0"/>
                  </a:moveTo>
                  <a:cubicBezTo>
                    <a:pt x="594" y="0"/>
                    <a:pt x="502" y="23"/>
                    <a:pt x="411" y="69"/>
                  </a:cubicBezTo>
                  <a:cubicBezTo>
                    <a:pt x="343" y="92"/>
                    <a:pt x="251" y="137"/>
                    <a:pt x="206" y="206"/>
                  </a:cubicBezTo>
                  <a:cubicBezTo>
                    <a:pt x="137" y="274"/>
                    <a:pt x="91" y="343"/>
                    <a:pt x="46" y="434"/>
                  </a:cubicBezTo>
                  <a:cubicBezTo>
                    <a:pt x="0" y="525"/>
                    <a:pt x="0" y="617"/>
                    <a:pt x="0" y="708"/>
                  </a:cubicBezTo>
                  <a:cubicBezTo>
                    <a:pt x="0" y="890"/>
                    <a:pt x="69" y="1073"/>
                    <a:pt x="206" y="1187"/>
                  </a:cubicBezTo>
                  <a:cubicBezTo>
                    <a:pt x="206" y="1210"/>
                    <a:pt x="228" y="1210"/>
                    <a:pt x="228" y="1210"/>
                  </a:cubicBezTo>
                  <a:cubicBezTo>
                    <a:pt x="228" y="1301"/>
                    <a:pt x="251" y="1370"/>
                    <a:pt x="251" y="1461"/>
                  </a:cubicBezTo>
                  <a:cubicBezTo>
                    <a:pt x="274" y="1484"/>
                    <a:pt x="274" y="1507"/>
                    <a:pt x="274" y="1507"/>
                  </a:cubicBezTo>
                  <a:cubicBezTo>
                    <a:pt x="297" y="1575"/>
                    <a:pt x="320" y="1667"/>
                    <a:pt x="365" y="1712"/>
                  </a:cubicBezTo>
                  <a:cubicBezTo>
                    <a:pt x="365" y="1735"/>
                    <a:pt x="388" y="1758"/>
                    <a:pt x="388" y="1758"/>
                  </a:cubicBezTo>
                  <a:cubicBezTo>
                    <a:pt x="434" y="1826"/>
                    <a:pt x="480" y="1895"/>
                    <a:pt x="525" y="1940"/>
                  </a:cubicBezTo>
                  <a:cubicBezTo>
                    <a:pt x="639" y="2032"/>
                    <a:pt x="753" y="2100"/>
                    <a:pt x="913" y="2146"/>
                  </a:cubicBezTo>
                  <a:cubicBezTo>
                    <a:pt x="913" y="2169"/>
                    <a:pt x="936" y="2169"/>
                    <a:pt x="959" y="2169"/>
                  </a:cubicBezTo>
                  <a:cubicBezTo>
                    <a:pt x="1027" y="2192"/>
                    <a:pt x="1119" y="2192"/>
                    <a:pt x="1187" y="2192"/>
                  </a:cubicBezTo>
                  <a:cubicBezTo>
                    <a:pt x="1256" y="2192"/>
                    <a:pt x="1347" y="2169"/>
                    <a:pt x="1393" y="2169"/>
                  </a:cubicBezTo>
                  <a:lnTo>
                    <a:pt x="1415" y="2169"/>
                  </a:lnTo>
                  <a:cubicBezTo>
                    <a:pt x="1461" y="2146"/>
                    <a:pt x="1507" y="2123"/>
                    <a:pt x="1529" y="2123"/>
                  </a:cubicBezTo>
                  <a:cubicBezTo>
                    <a:pt x="1552" y="2100"/>
                    <a:pt x="1598" y="2100"/>
                    <a:pt x="1644" y="2077"/>
                  </a:cubicBezTo>
                  <a:cubicBezTo>
                    <a:pt x="1644" y="2077"/>
                    <a:pt x="1644" y="2055"/>
                    <a:pt x="1666" y="2055"/>
                  </a:cubicBezTo>
                  <a:cubicBezTo>
                    <a:pt x="1712" y="2032"/>
                    <a:pt x="1758" y="1986"/>
                    <a:pt x="1803" y="1940"/>
                  </a:cubicBezTo>
                  <a:cubicBezTo>
                    <a:pt x="1826" y="1918"/>
                    <a:pt x="1826" y="1918"/>
                    <a:pt x="1849" y="1895"/>
                  </a:cubicBezTo>
                  <a:cubicBezTo>
                    <a:pt x="1963" y="1758"/>
                    <a:pt x="2009" y="1689"/>
                    <a:pt x="2077" y="1507"/>
                  </a:cubicBezTo>
                  <a:cubicBezTo>
                    <a:pt x="2123" y="1415"/>
                    <a:pt x="2123" y="1301"/>
                    <a:pt x="2123" y="1210"/>
                  </a:cubicBezTo>
                  <a:cubicBezTo>
                    <a:pt x="2146" y="1119"/>
                    <a:pt x="2123" y="1005"/>
                    <a:pt x="2100" y="913"/>
                  </a:cubicBezTo>
                  <a:cubicBezTo>
                    <a:pt x="2100" y="890"/>
                    <a:pt x="2100" y="890"/>
                    <a:pt x="2100" y="868"/>
                  </a:cubicBezTo>
                  <a:cubicBezTo>
                    <a:pt x="2077" y="799"/>
                    <a:pt x="2032" y="708"/>
                    <a:pt x="2009" y="639"/>
                  </a:cubicBezTo>
                  <a:cubicBezTo>
                    <a:pt x="1986" y="594"/>
                    <a:pt x="1940" y="571"/>
                    <a:pt x="1918" y="525"/>
                  </a:cubicBezTo>
                  <a:cubicBezTo>
                    <a:pt x="1895" y="480"/>
                    <a:pt x="1849" y="434"/>
                    <a:pt x="1826" y="411"/>
                  </a:cubicBezTo>
                  <a:cubicBezTo>
                    <a:pt x="1758" y="343"/>
                    <a:pt x="1689" y="297"/>
                    <a:pt x="1621" y="251"/>
                  </a:cubicBezTo>
                  <a:cubicBezTo>
                    <a:pt x="1598" y="229"/>
                    <a:pt x="1575" y="229"/>
                    <a:pt x="1552" y="206"/>
                  </a:cubicBezTo>
                  <a:cubicBezTo>
                    <a:pt x="1529" y="206"/>
                    <a:pt x="1529" y="183"/>
                    <a:pt x="1507" y="183"/>
                  </a:cubicBezTo>
                  <a:cubicBezTo>
                    <a:pt x="1484" y="160"/>
                    <a:pt x="1461" y="114"/>
                    <a:pt x="1415" y="92"/>
                  </a:cubicBezTo>
                  <a:cubicBezTo>
                    <a:pt x="1300" y="42"/>
                    <a:pt x="1173" y="5"/>
                    <a:pt x="1051" y="5"/>
                  </a:cubicBezTo>
                  <a:cubicBezTo>
                    <a:pt x="1004" y="5"/>
                    <a:pt x="958" y="10"/>
                    <a:pt x="913" y="23"/>
                  </a:cubicBezTo>
                  <a:lnTo>
                    <a:pt x="868" y="23"/>
                  </a:lnTo>
                  <a:cubicBezTo>
                    <a:pt x="822" y="0"/>
                    <a:pt x="753" y="0"/>
                    <a:pt x="6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17"/>
            <p:cNvSpPr/>
            <p:nvPr/>
          </p:nvSpPr>
          <p:spPr>
            <a:xfrm>
              <a:off x="3382875" y="814350"/>
              <a:ext cx="54800" cy="53900"/>
            </a:xfrm>
            <a:custGeom>
              <a:rect b="b" l="l" r="r" t="t"/>
              <a:pathLst>
                <a:path extrusionOk="0" h="2156" w="2192">
                  <a:moveTo>
                    <a:pt x="1119" y="0"/>
                  </a:moveTo>
                  <a:cubicBezTo>
                    <a:pt x="1050" y="23"/>
                    <a:pt x="959" y="23"/>
                    <a:pt x="868" y="46"/>
                  </a:cubicBezTo>
                  <a:cubicBezTo>
                    <a:pt x="845" y="46"/>
                    <a:pt x="845" y="46"/>
                    <a:pt x="822" y="69"/>
                  </a:cubicBezTo>
                  <a:cubicBezTo>
                    <a:pt x="799" y="69"/>
                    <a:pt x="776" y="91"/>
                    <a:pt x="754" y="91"/>
                  </a:cubicBezTo>
                  <a:cubicBezTo>
                    <a:pt x="639" y="91"/>
                    <a:pt x="548" y="114"/>
                    <a:pt x="434" y="183"/>
                  </a:cubicBezTo>
                  <a:cubicBezTo>
                    <a:pt x="388" y="206"/>
                    <a:pt x="343" y="251"/>
                    <a:pt x="297" y="297"/>
                  </a:cubicBezTo>
                  <a:cubicBezTo>
                    <a:pt x="229" y="365"/>
                    <a:pt x="160" y="479"/>
                    <a:pt x="114" y="594"/>
                  </a:cubicBezTo>
                  <a:cubicBezTo>
                    <a:pt x="114" y="616"/>
                    <a:pt x="114" y="639"/>
                    <a:pt x="92" y="685"/>
                  </a:cubicBezTo>
                  <a:cubicBezTo>
                    <a:pt x="92" y="685"/>
                    <a:pt x="92" y="708"/>
                    <a:pt x="92" y="731"/>
                  </a:cubicBezTo>
                  <a:cubicBezTo>
                    <a:pt x="92" y="753"/>
                    <a:pt x="69" y="776"/>
                    <a:pt x="69" y="799"/>
                  </a:cubicBezTo>
                  <a:cubicBezTo>
                    <a:pt x="69" y="799"/>
                    <a:pt x="46" y="799"/>
                    <a:pt x="46" y="822"/>
                  </a:cubicBezTo>
                  <a:cubicBezTo>
                    <a:pt x="0" y="1004"/>
                    <a:pt x="23" y="1141"/>
                    <a:pt x="46" y="1324"/>
                  </a:cubicBezTo>
                  <a:cubicBezTo>
                    <a:pt x="69" y="1415"/>
                    <a:pt x="114" y="1484"/>
                    <a:pt x="183" y="1552"/>
                  </a:cubicBezTo>
                  <a:cubicBezTo>
                    <a:pt x="183" y="1575"/>
                    <a:pt x="206" y="1575"/>
                    <a:pt x="206" y="1598"/>
                  </a:cubicBezTo>
                  <a:cubicBezTo>
                    <a:pt x="206" y="1598"/>
                    <a:pt x="206" y="1598"/>
                    <a:pt x="229" y="1621"/>
                  </a:cubicBezTo>
                  <a:cubicBezTo>
                    <a:pt x="229" y="1644"/>
                    <a:pt x="251" y="1666"/>
                    <a:pt x="274" y="1689"/>
                  </a:cubicBezTo>
                  <a:cubicBezTo>
                    <a:pt x="320" y="1758"/>
                    <a:pt x="365" y="1826"/>
                    <a:pt x="434" y="1895"/>
                  </a:cubicBezTo>
                  <a:cubicBezTo>
                    <a:pt x="434" y="1895"/>
                    <a:pt x="457" y="1917"/>
                    <a:pt x="457" y="1917"/>
                  </a:cubicBezTo>
                  <a:cubicBezTo>
                    <a:pt x="571" y="2009"/>
                    <a:pt x="571" y="2032"/>
                    <a:pt x="685" y="2077"/>
                  </a:cubicBezTo>
                  <a:cubicBezTo>
                    <a:pt x="708" y="2077"/>
                    <a:pt x="754" y="2100"/>
                    <a:pt x="776" y="2100"/>
                  </a:cubicBezTo>
                  <a:cubicBezTo>
                    <a:pt x="868" y="2146"/>
                    <a:pt x="959" y="2146"/>
                    <a:pt x="1027" y="2146"/>
                  </a:cubicBezTo>
                  <a:cubicBezTo>
                    <a:pt x="1061" y="2152"/>
                    <a:pt x="1092" y="2155"/>
                    <a:pt x="1123" y="2155"/>
                  </a:cubicBezTo>
                  <a:cubicBezTo>
                    <a:pt x="1197" y="2155"/>
                    <a:pt x="1266" y="2139"/>
                    <a:pt x="1347" y="2123"/>
                  </a:cubicBezTo>
                  <a:cubicBezTo>
                    <a:pt x="1415" y="2100"/>
                    <a:pt x="1484" y="2054"/>
                    <a:pt x="1552" y="2032"/>
                  </a:cubicBezTo>
                  <a:cubicBezTo>
                    <a:pt x="1575" y="2009"/>
                    <a:pt x="1598" y="2009"/>
                    <a:pt x="1621" y="1986"/>
                  </a:cubicBezTo>
                  <a:cubicBezTo>
                    <a:pt x="1689" y="1940"/>
                    <a:pt x="1758" y="1895"/>
                    <a:pt x="1803" y="1849"/>
                  </a:cubicBezTo>
                  <a:cubicBezTo>
                    <a:pt x="1826" y="1826"/>
                    <a:pt x="1849" y="1803"/>
                    <a:pt x="1872" y="1803"/>
                  </a:cubicBezTo>
                  <a:cubicBezTo>
                    <a:pt x="1918" y="1712"/>
                    <a:pt x="2009" y="1644"/>
                    <a:pt x="2055" y="1552"/>
                  </a:cubicBezTo>
                  <a:cubicBezTo>
                    <a:pt x="2077" y="1461"/>
                    <a:pt x="2123" y="1392"/>
                    <a:pt x="2146" y="1324"/>
                  </a:cubicBezTo>
                  <a:cubicBezTo>
                    <a:pt x="2146" y="1301"/>
                    <a:pt x="2146" y="1278"/>
                    <a:pt x="2146" y="1256"/>
                  </a:cubicBezTo>
                  <a:cubicBezTo>
                    <a:pt x="2169" y="1187"/>
                    <a:pt x="2191" y="1096"/>
                    <a:pt x="2191" y="1004"/>
                  </a:cubicBezTo>
                  <a:cubicBezTo>
                    <a:pt x="2191" y="1004"/>
                    <a:pt x="2191" y="982"/>
                    <a:pt x="2191" y="982"/>
                  </a:cubicBezTo>
                  <a:cubicBezTo>
                    <a:pt x="2169" y="913"/>
                    <a:pt x="2169" y="845"/>
                    <a:pt x="2146" y="776"/>
                  </a:cubicBezTo>
                  <a:cubicBezTo>
                    <a:pt x="2146" y="685"/>
                    <a:pt x="2100" y="594"/>
                    <a:pt x="2055" y="548"/>
                  </a:cubicBezTo>
                  <a:cubicBezTo>
                    <a:pt x="2055" y="525"/>
                    <a:pt x="2055" y="502"/>
                    <a:pt x="2032" y="479"/>
                  </a:cubicBezTo>
                  <a:cubicBezTo>
                    <a:pt x="1986" y="434"/>
                    <a:pt x="1940" y="365"/>
                    <a:pt x="1918" y="320"/>
                  </a:cubicBezTo>
                  <a:cubicBezTo>
                    <a:pt x="1895" y="320"/>
                    <a:pt x="1895" y="297"/>
                    <a:pt x="1895" y="297"/>
                  </a:cubicBezTo>
                  <a:cubicBezTo>
                    <a:pt x="1872" y="297"/>
                    <a:pt x="1872" y="274"/>
                    <a:pt x="1849" y="274"/>
                  </a:cubicBezTo>
                  <a:cubicBezTo>
                    <a:pt x="1803" y="228"/>
                    <a:pt x="1758" y="183"/>
                    <a:pt x="1689" y="160"/>
                  </a:cubicBezTo>
                  <a:cubicBezTo>
                    <a:pt x="1621" y="114"/>
                    <a:pt x="1552" y="91"/>
                    <a:pt x="1484" y="46"/>
                  </a:cubicBezTo>
                  <a:lnTo>
                    <a:pt x="1415" y="46"/>
                  </a:lnTo>
                  <a:cubicBezTo>
                    <a:pt x="1324" y="23"/>
                    <a:pt x="1210" y="0"/>
                    <a:pt x="111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17"/>
            <p:cNvSpPr/>
            <p:nvPr/>
          </p:nvSpPr>
          <p:spPr>
            <a:xfrm>
              <a:off x="3384000" y="968850"/>
              <a:ext cx="55375" cy="58350"/>
            </a:xfrm>
            <a:custGeom>
              <a:rect b="b" l="l" r="r" t="t"/>
              <a:pathLst>
                <a:path extrusionOk="0" h="2334" w="2215">
                  <a:moveTo>
                    <a:pt x="946" y="0"/>
                  </a:moveTo>
                  <a:cubicBezTo>
                    <a:pt x="830" y="0"/>
                    <a:pt x="715" y="27"/>
                    <a:pt x="617" y="97"/>
                  </a:cubicBezTo>
                  <a:cubicBezTo>
                    <a:pt x="526" y="166"/>
                    <a:pt x="435" y="234"/>
                    <a:pt x="366" y="303"/>
                  </a:cubicBezTo>
                  <a:cubicBezTo>
                    <a:pt x="275" y="394"/>
                    <a:pt x="206" y="485"/>
                    <a:pt x="161" y="599"/>
                  </a:cubicBezTo>
                  <a:cubicBezTo>
                    <a:pt x="115" y="713"/>
                    <a:pt x="47" y="805"/>
                    <a:pt x="47" y="919"/>
                  </a:cubicBezTo>
                  <a:cubicBezTo>
                    <a:pt x="24" y="1010"/>
                    <a:pt x="1" y="1101"/>
                    <a:pt x="1" y="1193"/>
                  </a:cubicBezTo>
                  <a:cubicBezTo>
                    <a:pt x="1" y="1284"/>
                    <a:pt x="24" y="1375"/>
                    <a:pt x="47" y="1444"/>
                  </a:cubicBezTo>
                  <a:cubicBezTo>
                    <a:pt x="47" y="1489"/>
                    <a:pt x="47" y="1512"/>
                    <a:pt x="69" y="1535"/>
                  </a:cubicBezTo>
                  <a:cubicBezTo>
                    <a:pt x="92" y="1604"/>
                    <a:pt x="115" y="1695"/>
                    <a:pt x="161" y="1763"/>
                  </a:cubicBezTo>
                  <a:cubicBezTo>
                    <a:pt x="206" y="1832"/>
                    <a:pt x="275" y="1900"/>
                    <a:pt x="320" y="1969"/>
                  </a:cubicBezTo>
                  <a:cubicBezTo>
                    <a:pt x="343" y="1992"/>
                    <a:pt x="343" y="1992"/>
                    <a:pt x="366" y="2014"/>
                  </a:cubicBezTo>
                  <a:cubicBezTo>
                    <a:pt x="435" y="2083"/>
                    <a:pt x="503" y="2129"/>
                    <a:pt x="572" y="2174"/>
                  </a:cubicBezTo>
                  <a:cubicBezTo>
                    <a:pt x="640" y="2220"/>
                    <a:pt x="731" y="2243"/>
                    <a:pt x="800" y="2266"/>
                  </a:cubicBezTo>
                  <a:cubicBezTo>
                    <a:pt x="914" y="2311"/>
                    <a:pt x="1028" y="2334"/>
                    <a:pt x="1142" y="2334"/>
                  </a:cubicBezTo>
                  <a:lnTo>
                    <a:pt x="1211" y="2334"/>
                  </a:lnTo>
                  <a:cubicBezTo>
                    <a:pt x="1302" y="2334"/>
                    <a:pt x="1393" y="2311"/>
                    <a:pt x="1462" y="2288"/>
                  </a:cubicBezTo>
                  <a:cubicBezTo>
                    <a:pt x="1644" y="2243"/>
                    <a:pt x="1758" y="2174"/>
                    <a:pt x="1895" y="2037"/>
                  </a:cubicBezTo>
                  <a:cubicBezTo>
                    <a:pt x="1918" y="2014"/>
                    <a:pt x="1964" y="1969"/>
                    <a:pt x="1987" y="1923"/>
                  </a:cubicBezTo>
                  <a:cubicBezTo>
                    <a:pt x="2010" y="1900"/>
                    <a:pt x="2055" y="1855"/>
                    <a:pt x="2078" y="1809"/>
                  </a:cubicBezTo>
                  <a:cubicBezTo>
                    <a:pt x="2124" y="1718"/>
                    <a:pt x="2169" y="1604"/>
                    <a:pt x="2192" y="1512"/>
                  </a:cubicBezTo>
                  <a:cubicBezTo>
                    <a:pt x="2215" y="1307"/>
                    <a:pt x="2215" y="1216"/>
                    <a:pt x="2192" y="1010"/>
                  </a:cubicBezTo>
                  <a:cubicBezTo>
                    <a:pt x="2169" y="987"/>
                    <a:pt x="2169" y="964"/>
                    <a:pt x="2169" y="942"/>
                  </a:cubicBezTo>
                  <a:cubicBezTo>
                    <a:pt x="2146" y="873"/>
                    <a:pt x="2101" y="805"/>
                    <a:pt x="2078" y="736"/>
                  </a:cubicBezTo>
                  <a:cubicBezTo>
                    <a:pt x="2055" y="713"/>
                    <a:pt x="2055" y="713"/>
                    <a:pt x="2055" y="691"/>
                  </a:cubicBezTo>
                  <a:cubicBezTo>
                    <a:pt x="2010" y="645"/>
                    <a:pt x="1964" y="576"/>
                    <a:pt x="1918" y="531"/>
                  </a:cubicBezTo>
                  <a:cubicBezTo>
                    <a:pt x="1918" y="531"/>
                    <a:pt x="1918" y="531"/>
                    <a:pt x="1895" y="508"/>
                  </a:cubicBezTo>
                  <a:cubicBezTo>
                    <a:pt x="1850" y="462"/>
                    <a:pt x="1781" y="417"/>
                    <a:pt x="1736" y="394"/>
                  </a:cubicBezTo>
                  <a:cubicBezTo>
                    <a:pt x="1736" y="371"/>
                    <a:pt x="1713" y="371"/>
                    <a:pt x="1713" y="371"/>
                  </a:cubicBezTo>
                  <a:cubicBezTo>
                    <a:pt x="1667" y="348"/>
                    <a:pt x="1599" y="325"/>
                    <a:pt x="1553" y="303"/>
                  </a:cubicBezTo>
                  <a:cubicBezTo>
                    <a:pt x="1439" y="166"/>
                    <a:pt x="1325" y="51"/>
                    <a:pt x="1165" y="29"/>
                  </a:cubicBezTo>
                  <a:cubicBezTo>
                    <a:pt x="1094" y="11"/>
                    <a:pt x="1020" y="0"/>
                    <a:pt x="9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" name="Google Shape;150;p17"/>
            <p:cNvSpPr/>
            <p:nvPr/>
          </p:nvSpPr>
          <p:spPr>
            <a:xfrm>
              <a:off x="3496425" y="1096150"/>
              <a:ext cx="64500" cy="61400"/>
            </a:xfrm>
            <a:custGeom>
              <a:rect b="b" l="l" r="r" t="t"/>
              <a:pathLst>
                <a:path extrusionOk="0" h="2456" w="2580">
                  <a:moveTo>
                    <a:pt x="976" y="0"/>
                  </a:moveTo>
                  <a:cubicBezTo>
                    <a:pt x="956" y="0"/>
                    <a:pt x="935" y="1"/>
                    <a:pt x="914" y="4"/>
                  </a:cubicBezTo>
                  <a:cubicBezTo>
                    <a:pt x="868" y="4"/>
                    <a:pt x="799" y="4"/>
                    <a:pt x="731" y="27"/>
                  </a:cubicBezTo>
                  <a:cubicBezTo>
                    <a:pt x="617" y="49"/>
                    <a:pt x="525" y="118"/>
                    <a:pt x="434" y="186"/>
                  </a:cubicBezTo>
                  <a:cubicBezTo>
                    <a:pt x="411" y="209"/>
                    <a:pt x="389" y="232"/>
                    <a:pt x="366" y="278"/>
                  </a:cubicBezTo>
                  <a:cubicBezTo>
                    <a:pt x="320" y="323"/>
                    <a:pt x="252" y="392"/>
                    <a:pt x="206" y="483"/>
                  </a:cubicBezTo>
                  <a:cubicBezTo>
                    <a:pt x="137" y="574"/>
                    <a:pt x="92" y="689"/>
                    <a:pt x="69" y="803"/>
                  </a:cubicBezTo>
                  <a:cubicBezTo>
                    <a:pt x="1" y="1031"/>
                    <a:pt x="1" y="1305"/>
                    <a:pt x="69" y="1533"/>
                  </a:cubicBezTo>
                  <a:cubicBezTo>
                    <a:pt x="115" y="1624"/>
                    <a:pt x="137" y="1693"/>
                    <a:pt x="183" y="1784"/>
                  </a:cubicBezTo>
                  <a:cubicBezTo>
                    <a:pt x="183" y="1807"/>
                    <a:pt x="206" y="1830"/>
                    <a:pt x="229" y="1853"/>
                  </a:cubicBezTo>
                  <a:cubicBezTo>
                    <a:pt x="274" y="1921"/>
                    <a:pt x="320" y="2012"/>
                    <a:pt x="389" y="2058"/>
                  </a:cubicBezTo>
                  <a:cubicBezTo>
                    <a:pt x="457" y="2127"/>
                    <a:pt x="525" y="2172"/>
                    <a:pt x="594" y="2218"/>
                  </a:cubicBezTo>
                  <a:cubicBezTo>
                    <a:pt x="799" y="2378"/>
                    <a:pt x="1028" y="2423"/>
                    <a:pt x="1279" y="2446"/>
                  </a:cubicBezTo>
                  <a:cubicBezTo>
                    <a:pt x="1312" y="2453"/>
                    <a:pt x="1348" y="2456"/>
                    <a:pt x="1384" y="2456"/>
                  </a:cubicBezTo>
                  <a:cubicBezTo>
                    <a:pt x="1471" y="2456"/>
                    <a:pt x="1563" y="2439"/>
                    <a:pt x="1644" y="2423"/>
                  </a:cubicBezTo>
                  <a:cubicBezTo>
                    <a:pt x="1667" y="2400"/>
                    <a:pt x="1690" y="2400"/>
                    <a:pt x="1735" y="2400"/>
                  </a:cubicBezTo>
                  <a:cubicBezTo>
                    <a:pt x="1804" y="2355"/>
                    <a:pt x="1895" y="2332"/>
                    <a:pt x="1963" y="2286"/>
                  </a:cubicBezTo>
                  <a:cubicBezTo>
                    <a:pt x="2032" y="2264"/>
                    <a:pt x="2055" y="2218"/>
                    <a:pt x="2123" y="2195"/>
                  </a:cubicBezTo>
                  <a:cubicBezTo>
                    <a:pt x="2169" y="2149"/>
                    <a:pt x="2215" y="2127"/>
                    <a:pt x="2237" y="2081"/>
                  </a:cubicBezTo>
                  <a:cubicBezTo>
                    <a:pt x="2306" y="2012"/>
                    <a:pt x="2352" y="1944"/>
                    <a:pt x="2397" y="1876"/>
                  </a:cubicBezTo>
                  <a:cubicBezTo>
                    <a:pt x="2443" y="1784"/>
                    <a:pt x="2488" y="1716"/>
                    <a:pt x="2511" y="1624"/>
                  </a:cubicBezTo>
                  <a:cubicBezTo>
                    <a:pt x="2511" y="1602"/>
                    <a:pt x="2534" y="1579"/>
                    <a:pt x="2534" y="1533"/>
                  </a:cubicBezTo>
                  <a:cubicBezTo>
                    <a:pt x="2557" y="1465"/>
                    <a:pt x="2580" y="1373"/>
                    <a:pt x="2580" y="1282"/>
                  </a:cubicBezTo>
                  <a:cubicBezTo>
                    <a:pt x="2580" y="1099"/>
                    <a:pt x="2534" y="940"/>
                    <a:pt x="2443" y="780"/>
                  </a:cubicBezTo>
                  <a:cubicBezTo>
                    <a:pt x="2374" y="643"/>
                    <a:pt x="2260" y="506"/>
                    <a:pt x="2123" y="415"/>
                  </a:cubicBezTo>
                  <a:cubicBezTo>
                    <a:pt x="2100" y="415"/>
                    <a:pt x="2100" y="415"/>
                    <a:pt x="2078" y="392"/>
                  </a:cubicBezTo>
                  <a:cubicBezTo>
                    <a:pt x="2032" y="369"/>
                    <a:pt x="1963" y="346"/>
                    <a:pt x="1895" y="323"/>
                  </a:cubicBezTo>
                  <a:lnTo>
                    <a:pt x="1872" y="323"/>
                  </a:lnTo>
                  <a:cubicBezTo>
                    <a:pt x="1804" y="301"/>
                    <a:pt x="1712" y="301"/>
                    <a:pt x="1644" y="301"/>
                  </a:cubicBezTo>
                  <a:cubicBezTo>
                    <a:pt x="1598" y="301"/>
                    <a:pt x="1553" y="301"/>
                    <a:pt x="1507" y="323"/>
                  </a:cubicBezTo>
                  <a:cubicBezTo>
                    <a:pt x="1484" y="278"/>
                    <a:pt x="1461" y="232"/>
                    <a:pt x="1416" y="186"/>
                  </a:cubicBezTo>
                  <a:cubicBezTo>
                    <a:pt x="1293" y="84"/>
                    <a:pt x="1152" y="0"/>
                    <a:pt x="9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" name="Google Shape;151;p17"/>
            <p:cNvSpPr/>
            <p:nvPr/>
          </p:nvSpPr>
          <p:spPr>
            <a:xfrm>
              <a:off x="3649350" y="1068850"/>
              <a:ext cx="67375" cy="59375"/>
            </a:xfrm>
            <a:custGeom>
              <a:rect b="b" l="l" r="r" t="t"/>
              <a:pathLst>
                <a:path extrusionOk="0" h="2375" w="2695">
                  <a:moveTo>
                    <a:pt x="1530" y="0"/>
                  </a:moveTo>
                  <a:cubicBezTo>
                    <a:pt x="1439" y="0"/>
                    <a:pt x="1347" y="0"/>
                    <a:pt x="1279" y="46"/>
                  </a:cubicBezTo>
                  <a:cubicBezTo>
                    <a:pt x="1119" y="92"/>
                    <a:pt x="982" y="160"/>
                    <a:pt x="868" y="274"/>
                  </a:cubicBezTo>
                  <a:cubicBezTo>
                    <a:pt x="845" y="274"/>
                    <a:pt x="845" y="297"/>
                    <a:pt x="845" y="297"/>
                  </a:cubicBezTo>
                  <a:lnTo>
                    <a:pt x="708" y="297"/>
                  </a:lnTo>
                  <a:cubicBezTo>
                    <a:pt x="526" y="297"/>
                    <a:pt x="343" y="365"/>
                    <a:pt x="229" y="502"/>
                  </a:cubicBezTo>
                  <a:lnTo>
                    <a:pt x="115" y="639"/>
                  </a:lnTo>
                  <a:cubicBezTo>
                    <a:pt x="46" y="753"/>
                    <a:pt x="24" y="868"/>
                    <a:pt x="24" y="982"/>
                  </a:cubicBezTo>
                  <a:cubicBezTo>
                    <a:pt x="1" y="1050"/>
                    <a:pt x="1" y="1096"/>
                    <a:pt x="24" y="1141"/>
                  </a:cubicBezTo>
                  <a:cubicBezTo>
                    <a:pt x="24" y="1278"/>
                    <a:pt x="46" y="1370"/>
                    <a:pt x="92" y="1484"/>
                  </a:cubicBezTo>
                  <a:cubicBezTo>
                    <a:pt x="160" y="1689"/>
                    <a:pt x="275" y="1872"/>
                    <a:pt x="434" y="2032"/>
                  </a:cubicBezTo>
                  <a:cubicBezTo>
                    <a:pt x="594" y="2169"/>
                    <a:pt x="800" y="2306"/>
                    <a:pt x="1005" y="2351"/>
                  </a:cubicBezTo>
                  <a:cubicBezTo>
                    <a:pt x="1119" y="2363"/>
                    <a:pt x="1233" y="2374"/>
                    <a:pt x="1345" y="2374"/>
                  </a:cubicBezTo>
                  <a:cubicBezTo>
                    <a:pt x="1456" y="2374"/>
                    <a:pt x="1564" y="2363"/>
                    <a:pt x="1667" y="2328"/>
                  </a:cubicBezTo>
                  <a:cubicBezTo>
                    <a:pt x="2101" y="2191"/>
                    <a:pt x="2420" y="1872"/>
                    <a:pt x="2557" y="1438"/>
                  </a:cubicBezTo>
                  <a:cubicBezTo>
                    <a:pt x="2694" y="959"/>
                    <a:pt x="2511" y="388"/>
                    <a:pt x="2078" y="137"/>
                  </a:cubicBezTo>
                  <a:cubicBezTo>
                    <a:pt x="1918" y="46"/>
                    <a:pt x="1781" y="23"/>
                    <a:pt x="15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17"/>
            <p:cNvSpPr/>
            <p:nvPr/>
          </p:nvSpPr>
          <p:spPr>
            <a:xfrm>
              <a:off x="3726400" y="889675"/>
              <a:ext cx="62775" cy="62325"/>
            </a:xfrm>
            <a:custGeom>
              <a:rect b="b" l="l" r="r" t="t"/>
              <a:pathLst>
                <a:path extrusionOk="0" h="2493" w="2511">
                  <a:moveTo>
                    <a:pt x="1073" y="0"/>
                  </a:moveTo>
                  <a:cubicBezTo>
                    <a:pt x="1004" y="23"/>
                    <a:pt x="959" y="23"/>
                    <a:pt x="890" y="46"/>
                  </a:cubicBezTo>
                  <a:cubicBezTo>
                    <a:pt x="799" y="69"/>
                    <a:pt x="685" y="114"/>
                    <a:pt x="594" y="183"/>
                  </a:cubicBezTo>
                  <a:cubicBezTo>
                    <a:pt x="434" y="274"/>
                    <a:pt x="320" y="411"/>
                    <a:pt x="274" y="594"/>
                  </a:cubicBezTo>
                  <a:cubicBezTo>
                    <a:pt x="251" y="639"/>
                    <a:pt x="251" y="685"/>
                    <a:pt x="251" y="731"/>
                  </a:cubicBezTo>
                  <a:cubicBezTo>
                    <a:pt x="228" y="753"/>
                    <a:pt x="228" y="753"/>
                    <a:pt x="206" y="776"/>
                  </a:cubicBezTo>
                  <a:cubicBezTo>
                    <a:pt x="91" y="913"/>
                    <a:pt x="0" y="1073"/>
                    <a:pt x="0" y="1255"/>
                  </a:cubicBezTo>
                  <a:cubicBezTo>
                    <a:pt x="23" y="1484"/>
                    <a:pt x="69" y="1712"/>
                    <a:pt x="206" y="1895"/>
                  </a:cubicBezTo>
                  <a:cubicBezTo>
                    <a:pt x="320" y="2077"/>
                    <a:pt x="479" y="2237"/>
                    <a:pt x="662" y="2351"/>
                  </a:cubicBezTo>
                  <a:cubicBezTo>
                    <a:pt x="840" y="2430"/>
                    <a:pt x="1019" y="2492"/>
                    <a:pt x="1212" y="2492"/>
                  </a:cubicBezTo>
                  <a:cubicBezTo>
                    <a:pt x="1242" y="2492"/>
                    <a:pt x="1271" y="2491"/>
                    <a:pt x="1301" y="2488"/>
                  </a:cubicBezTo>
                  <a:cubicBezTo>
                    <a:pt x="1507" y="2488"/>
                    <a:pt x="1735" y="2442"/>
                    <a:pt x="1917" y="2305"/>
                  </a:cubicBezTo>
                  <a:cubicBezTo>
                    <a:pt x="2100" y="2191"/>
                    <a:pt x="2260" y="2032"/>
                    <a:pt x="2351" y="1849"/>
                  </a:cubicBezTo>
                  <a:cubicBezTo>
                    <a:pt x="2442" y="1644"/>
                    <a:pt x="2511" y="1438"/>
                    <a:pt x="2511" y="1233"/>
                  </a:cubicBezTo>
                  <a:cubicBezTo>
                    <a:pt x="2511" y="1004"/>
                    <a:pt x="2465" y="776"/>
                    <a:pt x="2351" y="594"/>
                  </a:cubicBezTo>
                  <a:cubicBezTo>
                    <a:pt x="2283" y="525"/>
                    <a:pt x="2237" y="434"/>
                    <a:pt x="2146" y="365"/>
                  </a:cubicBezTo>
                  <a:cubicBezTo>
                    <a:pt x="2077" y="274"/>
                    <a:pt x="1986" y="206"/>
                    <a:pt x="1895" y="160"/>
                  </a:cubicBezTo>
                  <a:cubicBezTo>
                    <a:pt x="1689" y="46"/>
                    <a:pt x="1461" y="0"/>
                    <a:pt x="125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" name="Google Shape;153;p17"/>
            <p:cNvSpPr/>
            <p:nvPr/>
          </p:nvSpPr>
          <p:spPr>
            <a:xfrm>
              <a:off x="3695000" y="733650"/>
              <a:ext cx="61650" cy="58450"/>
            </a:xfrm>
            <a:custGeom>
              <a:rect b="b" l="l" r="r" t="t"/>
              <a:pathLst>
                <a:path extrusionOk="0" h="2338" w="2466">
                  <a:moveTo>
                    <a:pt x="1212" y="0"/>
                  </a:moveTo>
                  <a:cubicBezTo>
                    <a:pt x="1175" y="0"/>
                    <a:pt x="1136" y="3"/>
                    <a:pt x="1096" y="10"/>
                  </a:cubicBezTo>
                  <a:cubicBezTo>
                    <a:pt x="914" y="10"/>
                    <a:pt x="708" y="33"/>
                    <a:pt x="526" y="124"/>
                  </a:cubicBezTo>
                  <a:cubicBezTo>
                    <a:pt x="434" y="124"/>
                    <a:pt x="343" y="170"/>
                    <a:pt x="275" y="238"/>
                  </a:cubicBezTo>
                  <a:cubicBezTo>
                    <a:pt x="206" y="284"/>
                    <a:pt x="138" y="352"/>
                    <a:pt x="92" y="443"/>
                  </a:cubicBezTo>
                  <a:cubicBezTo>
                    <a:pt x="46" y="512"/>
                    <a:pt x="24" y="603"/>
                    <a:pt x="24" y="695"/>
                  </a:cubicBezTo>
                  <a:cubicBezTo>
                    <a:pt x="1" y="786"/>
                    <a:pt x="1" y="877"/>
                    <a:pt x="24" y="968"/>
                  </a:cubicBezTo>
                  <a:cubicBezTo>
                    <a:pt x="92" y="1128"/>
                    <a:pt x="183" y="1311"/>
                    <a:pt x="343" y="1379"/>
                  </a:cubicBezTo>
                  <a:cubicBezTo>
                    <a:pt x="389" y="1402"/>
                    <a:pt x="412" y="1402"/>
                    <a:pt x="434" y="1425"/>
                  </a:cubicBezTo>
                  <a:cubicBezTo>
                    <a:pt x="434" y="1471"/>
                    <a:pt x="457" y="1516"/>
                    <a:pt x="480" y="1562"/>
                  </a:cubicBezTo>
                  <a:cubicBezTo>
                    <a:pt x="503" y="1630"/>
                    <a:pt x="526" y="1699"/>
                    <a:pt x="549" y="1767"/>
                  </a:cubicBezTo>
                  <a:cubicBezTo>
                    <a:pt x="571" y="1790"/>
                    <a:pt x="571" y="1813"/>
                    <a:pt x="594" y="1813"/>
                  </a:cubicBezTo>
                  <a:cubicBezTo>
                    <a:pt x="640" y="1904"/>
                    <a:pt x="708" y="1996"/>
                    <a:pt x="777" y="2041"/>
                  </a:cubicBezTo>
                  <a:cubicBezTo>
                    <a:pt x="845" y="2087"/>
                    <a:pt x="891" y="2155"/>
                    <a:pt x="959" y="2178"/>
                  </a:cubicBezTo>
                  <a:cubicBezTo>
                    <a:pt x="1005" y="2201"/>
                    <a:pt x="1051" y="2224"/>
                    <a:pt x="1096" y="2247"/>
                  </a:cubicBezTo>
                  <a:cubicBezTo>
                    <a:pt x="1142" y="2269"/>
                    <a:pt x="1188" y="2292"/>
                    <a:pt x="1233" y="2292"/>
                  </a:cubicBezTo>
                  <a:cubicBezTo>
                    <a:pt x="1256" y="2315"/>
                    <a:pt x="1302" y="2315"/>
                    <a:pt x="1347" y="2315"/>
                  </a:cubicBezTo>
                  <a:cubicBezTo>
                    <a:pt x="1370" y="2315"/>
                    <a:pt x="1416" y="2338"/>
                    <a:pt x="1462" y="2338"/>
                  </a:cubicBezTo>
                  <a:lnTo>
                    <a:pt x="1484" y="2338"/>
                  </a:lnTo>
                  <a:cubicBezTo>
                    <a:pt x="1553" y="2315"/>
                    <a:pt x="1621" y="2315"/>
                    <a:pt x="1690" y="2292"/>
                  </a:cubicBezTo>
                  <a:cubicBezTo>
                    <a:pt x="1781" y="2292"/>
                    <a:pt x="1850" y="2247"/>
                    <a:pt x="1918" y="2224"/>
                  </a:cubicBezTo>
                  <a:cubicBezTo>
                    <a:pt x="1941" y="2201"/>
                    <a:pt x="1964" y="2201"/>
                    <a:pt x="1964" y="2178"/>
                  </a:cubicBezTo>
                  <a:cubicBezTo>
                    <a:pt x="2032" y="2133"/>
                    <a:pt x="2101" y="2087"/>
                    <a:pt x="2146" y="2041"/>
                  </a:cubicBezTo>
                  <a:cubicBezTo>
                    <a:pt x="2215" y="1973"/>
                    <a:pt x="2283" y="1881"/>
                    <a:pt x="2329" y="1790"/>
                  </a:cubicBezTo>
                  <a:cubicBezTo>
                    <a:pt x="2375" y="1699"/>
                    <a:pt x="2420" y="1608"/>
                    <a:pt x="2443" y="1516"/>
                  </a:cubicBezTo>
                  <a:cubicBezTo>
                    <a:pt x="2443" y="1402"/>
                    <a:pt x="2466" y="1311"/>
                    <a:pt x="2466" y="1197"/>
                  </a:cubicBezTo>
                  <a:cubicBezTo>
                    <a:pt x="2466" y="1105"/>
                    <a:pt x="2443" y="991"/>
                    <a:pt x="2420" y="877"/>
                  </a:cubicBezTo>
                  <a:cubicBezTo>
                    <a:pt x="2397" y="809"/>
                    <a:pt x="2352" y="740"/>
                    <a:pt x="2329" y="672"/>
                  </a:cubicBezTo>
                  <a:cubicBezTo>
                    <a:pt x="2306" y="649"/>
                    <a:pt x="2306" y="626"/>
                    <a:pt x="2283" y="603"/>
                  </a:cubicBezTo>
                  <a:cubicBezTo>
                    <a:pt x="2238" y="535"/>
                    <a:pt x="2192" y="466"/>
                    <a:pt x="2146" y="421"/>
                  </a:cubicBezTo>
                  <a:cubicBezTo>
                    <a:pt x="2123" y="398"/>
                    <a:pt x="2123" y="375"/>
                    <a:pt x="2101" y="352"/>
                  </a:cubicBezTo>
                  <a:cubicBezTo>
                    <a:pt x="2009" y="284"/>
                    <a:pt x="1918" y="215"/>
                    <a:pt x="1827" y="170"/>
                  </a:cubicBezTo>
                  <a:cubicBezTo>
                    <a:pt x="1713" y="124"/>
                    <a:pt x="1598" y="55"/>
                    <a:pt x="1484" y="33"/>
                  </a:cubicBezTo>
                  <a:cubicBezTo>
                    <a:pt x="1388" y="16"/>
                    <a:pt x="1302" y="0"/>
                    <a:pt x="12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" name="Google Shape;154;p17"/>
            <p:cNvSpPr/>
            <p:nvPr/>
          </p:nvSpPr>
          <p:spPr>
            <a:xfrm>
              <a:off x="3575750" y="855325"/>
              <a:ext cx="57650" cy="66900"/>
            </a:xfrm>
            <a:custGeom>
              <a:rect b="b" l="l" r="r" t="t"/>
              <a:pathLst>
                <a:path extrusionOk="0" h="2676" w="2306">
                  <a:moveTo>
                    <a:pt x="1223" y="0"/>
                  </a:moveTo>
                  <a:cubicBezTo>
                    <a:pt x="1196" y="0"/>
                    <a:pt x="1169" y="2"/>
                    <a:pt x="1141" y="5"/>
                  </a:cubicBezTo>
                  <a:cubicBezTo>
                    <a:pt x="982" y="27"/>
                    <a:pt x="868" y="50"/>
                    <a:pt x="708" y="119"/>
                  </a:cubicBezTo>
                  <a:cubicBezTo>
                    <a:pt x="617" y="164"/>
                    <a:pt x="548" y="233"/>
                    <a:pt x="480" y="278"/>
                  </a:cubicBezTo>
                  <a:cubicBezTo>
                    <a:pt x="343" y="415"/>
                    <a:pt x="274" y="598"/>
                    <a:pt x="274" y="781"/>
                  </a:cubicBezTo>
                  <a:cubicBezTo>
                    <a:pt x="274" y="963"/>
                    <a:pt x="343" y="1146"/>
                    <a:pt x="480" y="1283"/>
                  </a:cubicBezTo>
                  <a:cubicBezTo>
                    <a:pt x="502" y="1283"/>
                    <a:pt x="502" y="1306"/>
                    <a:pt x="525" y="1306"/>
                  </a:cubicBezTo>
                  <a:cubicBezTo>
                    <a:pt x="388" y="1328"/>
                    <a:pt x="297" y="1397"/>
                    <a:pt x="206" y="1488"/>
                  </a:cubicBezTo>
                  <a:cubicBezTo>
                    <a:pt x="69" y="1602"/>
                    <a:pt x="0" y="1808"/>
                    <a:pt x="0" y="1968"/>
                  </a:cubicBezTo>
                  <a:cubicBezTo>
                    <a:pt x="0" y="2150"/>
                    <a:pt x="69" y="2333"/>
                    <a:pt x="206" y="2470"/>
                  </a:cubicBezTo>
                  <a:cubicBezTo>
                    <a:pt x="343" y="2584"/>
                    <a:pt x="502" y="2675"/>
                    <a:pt x="685" y="2675"/>
                  </a:cubicBezTo>
                  <a:cubicBezTo>
                    <a:pt x="1256" y="2675"/>
                    <a:pt x="1803" y="2356"/>
                    <a:pt x="2077" y="1876"/>
                  </a:cubicBezTo>
                  <a:cubicBezTo>
                    <a:pt x="2123" y="1831"/>
                    <a:pt x="2146" y="1762"/>
                    <a:pt x="2169" y="1694"/>
                  </a:cubicBezTo>
                  <a:cubicBezTo>
                    <a:pt x="2214" y="1625"/>
                    <a:pt x="2237" y="1557"/>
                    <a:pt x="2260" y="1488"/>
                  </a:cubicBezTo>
                  <a:cubicBezTo>
                    <a:pt x="2283" y="1306"/>
                    <a:pt x="2306" y="1146"/>
                    <a:pt x="2283" y="963"/>
                  </a:cubicBezTo>
                  <a:cubicBezTo>
                    <a:pt x="2260" y="803"/>
                    <a:pt x="2214" y="644"/>
                    <a:pt x="2100" y="507"/>
                  </a:cubicBezTo>
                  <a:cubicBezTo>
                    <a:pt x="2009" y="347"/>
                    <a:pt x="1872" y="210"/>
                    <a:pt x="1712" y="119"/>
                  </a:cubicBezTo>
                  <a:cubicBezTo>
                    <a:pt x="1554" y="59"/>
                    <a:pt x="1396" y="0"/>
                    <a:pt x="12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" name="Google Shape;155;p17"/>
            <p:cNvSpPr/>
            <p:nvPr/>
          </p:nvSpPr>
          <p:spPr>
            <a:xfrm>
              <a:off x="3497000" y="967025"/>
              <a:ext cx="53650" cy="54900"/>
            </a:xfrm>
            <a:custGeom>
              <a:rect b="b" l="l" r="r" t="t"/>
              <a:pathLst>
                <a:path extrusionOk="0" h="2196" w="2146">
                  <a:moveTo>
                    <a:pt x="1223" y="1"/>
                  </a:moveTo>
                  <a:cubicBezTo>
                    <a:pt x="1151" y="1"/>
                    <a:pt x="1078" y="11"/>
                    <a:pt x="1005" y="33"/>
                  </a:cubicBezTo>
                  <a:cubicBezTo>
                    <a:pt x="936" y="56"/>
                    <a:pt x="891" y="79"/>
                    <a:pt x="822" y="124"/>
                  </a:cubicBezTo>
                  <a:cubicBezTo>
                    <a:pt x="799" y="124"/>
                    <a:pt x="754" y="102"/>
                    <a:pt x="731" y="102"/>
                  </a:cubicBezTo>
                  <a:cubicBezTo>
                    <a:pt x="594" y="102"/>
                    <a:pt x="480" y="147"/>
                    <a:pt x="388" y="193"/>
                  </a:cubicBezTo>
                  <a:cubicBezTo>
                    <a:pt x="229" y="307"/>
                    <a:pt x="114" y="444"/>
                    <a:pt x="69" y="627"/>
                  </a:cubicBezTo>
                  <a:cubicBezTo>
                    <a:pt x="46" y="649"/>
                    <a:pt x="46" y="672"/>
                    <a:pt x="46" y="718"/>
                  </a:cubicBezTo>
                  <a:cubicBezTo>
                    <a:pt x="23" y="809"/>
                    <a:pt x="0" y="901"/>
                    <a:pt x="0" y="992"/>
                  </a:cubicBezTo>
                  <a:cubicBezTo>
                    <a:pt x="0" y="1015"/>
                    <a:pt x="0" y="1060"/>
                    <a:pt x="0" y="1083"/>
                  </a:cubicBezTo>
                  <a:cubicBezTo>
                    <a:pt x="23" y="1174"/>
                    <a:pt x="23" y="1266"/>
                    <a:pt x="46" y="1357"/>
                  </a:cubicBezTo>
                  <a:cubicBezTo>
                    <a:pt x="46" y="1380"/>
                    <a:pt x="69" y="1425"/>
                    <a:pt x="69" y="1448"/>
                  </a:cubicBezTo>
                  <a:cubicBezTo>
                    <a:pt x="114" y="1540"/>
                    <a:pt x="137" y="1608"/>
                    <a:pt x="183" y="1699"/>
                  </a:cubicBezTo>
                  <a:cubicBezTo>
                    <a:pt x="183" y="1722"/>
                    <a:pt x="206" y="1745"/>
                    <a:pt x="229" y="1791"/>
                  </a:cubicBezTo>
                  <a:cubicBezTo>
                    <a:pt x="274" y="1859"/>
                    <a:pt x="343" y="1928"/>
                    <a:pt x="388" y="1996"/>
                  </a:cubicBezTo>
                  <a:cubicBezTo>
                    <a:pt x="480" y="2087"/>
                    <a:pt x="594" y="2133"/>
                    <a:pt x="708" y="2179"/>
                  </a:cubicBezTo>
                  <a:cubicBezTo>
                    <a:pt x="765" y="2190"/>
                    <a:pt x="828" y="2196"/>
                    <a:pt x="891" y="2196"/>
                  </a:cubicBezTo>
                  <a:cubicBezTo>
                    <a:pt x="953" y="2196"/>
                    <a:pt x="1016" y="2190"/>
                    <a:pt x="1073" y="2179"/>
                  </a:cubicBezTo>
                  <a:cubicBezTo>
                    <a:pt x="1210" y="2133"/>
                    <a:pt x="1324" y="2087"/>
                    <a:pt x="1461" y="2019"/>
                  </a:cubicBezTo>
                  <a:cubicBezTo>
                    <a:pt x="1575" y="1973"/>
                    <a:pt x="1689" y="1882"/>
                    <a:pt x="1781" y="1791"/>
                  </a:cubicBezTo>
                  <a:cubicBezTo>
                    <a:pt x="1804" y="1768"/>
                    <a:pt x="1826" y="1745"/>
                    <a:pt x="1849" y="1722"/>
                  </a:cubicBezTo>
                  <a:cubicBezTo>
                    <a:pt x="1918" y="1654"/>
                    <a:pt x="1986" y="1585"/>
                    <a:pt x="2009" y="1517"/>
                  </a:cubicBezTo>
                  <a:cubicBezTo>
                    <a:pt x="2100" y="1334"/>
                    <a:pt x="2146" y="1174"/>
                    <a:pt x="2146" y="992"/>
                  </a:cubicBezTo>
                  <a:cubicBezTo>
                    <a:pt x="2146" y="649"/>
                    <a:pt x="1986" y="284"/>
                    <a:pt x="1667" y="124"/>
                  </a:cubicBezTo>
                  <a:cubicBezTo>
                    <a:pt x="1527" y="47"/>
                    <a:pt x="1377" y="1"/>
                    <a:pt x="12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" name="Google Shape;156;p17"/>
            <p:cNvSpPr/>
            <p:nvPr/>
          </p:nvSpPr>
          <p:spPr>
            <a:xfrm>
              <a:off x="3631100" y="953900"/>
              <a:ext cx="51375" cy="59050"/>
            </a:xfrm>
            <a:custGeom>
              <a:rect b="b" l="l" r="r" t="t"/>
              <a:pathLst>
                <a:path extrusionOk="0" h="2362" w="2055">
                  <a:moveTo>
                    <a:pt x="742" y="1"/>
                  </a:moveTo>
                  <a:cubicBezTo>
                    <a:pt x="677" y="1"/>
                    <a:pt x="613" y="17"/>
                    <a:pt x="548" y="33"/>
                  </a:cubicBezTo>
                  <a:cubicBezTo>
                    <a:pt x="457" y="56"/>
                    <a:pt x="388" y="102"/>
                    <a:pt x="320" y="147"/>
                  </a:cubicBezTo>
                  <a:cubicBezTo>
                    <a:pt x="251" y="193"/>
                    <a:pt x="183" y="261"/>
                    <a:pt x="137" y="353"/>
                  </a:cubicBezTo>
                  <a:cubicBezTo>
                    <a:pt x="46" y="513"/>
                    <a:pt x="0" y="695"/>
                    <a:pt x="69" y="878"/>
                  </a:cubicBezTo>
                  <a:cubicBezTo>
                    <a:pt x="92" y="946"/>
                    <a:pt x="114" y="992"/>
                    <a:pt x="137" y="1060"/>
                  </a:cubicBezTo>
                  <a:cubicBezTo>
                    <a:pt x="137" y="1060"/>
                    <a:pt x="137" y="1083"/>
                    <a:pt x="114" y="1083"/>
                  </a:cubicBezTo>
                  <a:cubicBezTo>
                    <a:pt x="114" y="1106"/>
                    <a:pt x="114" y="1129"/>
                    <a:pt x="114" y="1152"/>
                  </a:cubicBezTo>
                  <a:cubicBezTo>
                    <a:pt x="92" y="1220"/>
                    <a:pt x="69" y="1311"/>
                    <a:pt x="69" y="1380"/>
                  </a:cubicBezTo>
                  <a:cubicBezTo>
                    <a:pt x="69" y="1654"/>
                    <a:pt x="183" y="1882"/>
                    <a:pt x="343" y="2065"/>
                  </a:cubicBezTo>
                  <a:cubicBezTo>
                    <a:pt x="411" y="2133"/>
                    <a:pt x="502" y="2202"/>
                    <a:pt x="571" y="2247"/>
                  </a:cubicBezTo>
                  <a:cubicBezTo>
                    <a:pt x="708" y="2316"/>
                    <a:pt x="822" y="2361"/>
                    <a:pt x="959" y="2361"/>
                  </a:cubicBezTo>
                  <a:cubicBezTo>
                    <a:pt x="1073" y="2361"/>
                    <a:pt x="1164" y="2339"/>
                    <a:pt x="1233" y="2293"/>
                  </a:cubicBezTo>
                  <a:cubicBezTo>
                    <a:pt x="1324" y="2270"/>
                    <a:pt x="1393" y="2224"/>
                    <a:pt x="1461" y="2156"/>
                  </a:cubicBezTo>
                  <a:lnTo>
                    <a:pt x="1507" y="2110"/>
                  </a:lnTo>
                  <a:cubicBezTo>
                    <a:pt x="1621" y="2019"/>
                    <a:pt x="1735" y="1928"/>
                    <a:pt x="1849" y="1814"/>
                  </a:cubicBezTo>
                  <a:cubicBezTo>
                    <a:pt x="1940" y="1722"/>
                    <a:pt x="1986" y="1631"/>
                    <a:pt x="2032" y="1517"/>
                  </a:cubicBezTo>
                  <a:cubicBezTo>
                    <a:pt x="2055" y="1380"/>
                    <a:pt x="2055" y="1266"/>
                    <a:pt x="2032" y="1152"/>
                  </a:cubicBezTo>
                  <a:cubicBezTo>
                    <a:pt x="1986" y="1015"/>
                    <a:pt x="1940" y="901"/>
                    <a:pt x="1849" y="786"/>
                  </a:cubicBezTo>
                  <a:cubicBezTo>
                    <a:pt x="1781" y="672"/>
                    <a:pt x="1689" y="558"/>
                    <a:pt x="1598" y="467"/>
                  </a:cubicBezTo>
                  <a:cubicBezTo>
                    <a:pt x="1507" y="376"/>
                    <a:pt x="1415" y="284"/>
                    <a:pt x="1301" y="216"/>
                  </a:cubicBezTo>
                  <a:cubicBezTo>
                    <a:pt x="1233" y="170"/>
                    <a:pt x="1164" y="124"/>
                    <a:pt x="1096" y="102"/>
                  </a:cubicBezTo>
                  <a:cubicBezTo>
                    <a:pt x="1005" y="56"/>
                    <a:pt x="913" y="10"/>
                    <a:pt x="822" y="10"/>
                  </a:cubicBezTo>
                  <a:cubicBezTo>
                    <a:pt x="795" y="4"/>
                    <a:pt x="769" y="1"/>
                    <a:pt x="7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" name="Google Shape;157;p17"/>
            <p:cNvSpPr/>
            <p:nvPr/>
          </p:nvSpPr>
          <p:spPr>
            <a:xfrm>
              <a:off x="3469025" y="509050"/>
              <a:ext cx="57100" cy="68500"/>
            </a:xfrm>
            <a:custGeom>
              <a:rect b="b" l="l" r="r" t="t"/>
              <a:pathLst>
                <a:path extrusionOk="0" h="2740" w="2284">
                  <a:moveTo>
                    <a:pt x="719" y="1"/>
                  </a:moveTo>
                  <a:cubicBezTo>
                    <a:pt x="599" y="1"/>
                    <a:pt x="473" y="31"/>
                    <a:pt x="366" y="92"/>
                  </a:cubicBezTo>
                  <a:cubicBezTo>
                    <a:pt x="229" y="183"/>
                    <a:pt x="92" y="343"/>
                    <a:pt x="47" y="503"/>
                  </a:cubicBezTo>
                  <a:cubicBezTo>
                    <a:pt x="1" y="685"/>
                    <a:pt x="24" y="891"/>
                    <a:pt x="115" y="1051"/>
                  </a:cubicBezTo>
                  <a:cubicBezTo>
                    <a:pt x="161" y="1096"/>
                    <a:pt x="206" y="1142"/>
                    <a:pt x="252" y="1188"/>
                  </a:cubicBezTo>
                  <a:cubicBezTo>
                    <a:pt x="183" y="1256"/>
                    <a:pt x="161" y="1325"/>
                    <a:pt x="138" y="1416"/>
                  </a:cubicBezTo>
                  <a:cubicBezTo>
                    <a:pt x="115" y="1461"/>
                    <a:pt x="115" y="1507"/>
                    <a:pt x="92" y="1553"/>
                  </a:cubicBezTo>
                  <a:cubicBezTo>
                    <a:pt x="92" y="1598"/>
                    <a:pt x="92" y="1644"/>
                    <a:pt x="92" y="1690"/>
                  </a:cubicBezTo>
                  <a:cubicBezTo>
                    <a:pt x="92" y="1827"/>
                    <a:pt x="115" y="1941"/>
                    <a:pt x="161" y="2078"/>
                  </a:cubicBezTo>
                  <a:cubicBezTo>
                    <a:pt x="252" y="2283"/>
                    <a:pt x="412" y="2443"/>
                    <a:pt x="594" y="2557"/>
                  </a:cubicBezTo>
                  <a:cubicBezTo>
                    <a:pt x="777" y="2671"/>
                    <a:pt x="960" y="2717"/>
                    <a:pt x="1165" y="2740"/>
                  </a:cubicBezTo>
                  <a:cubicBezTo>
                    <a:pt x="1256" y="2740"/>
                    <a:pt x="1370" y="2717"/>
                    <a:pt x="1462" y="2694"/>
                  </a:cubicBezTo>
                  <a:cubicBezTo>
                    <a:pt x="1507" y="2694"/>
                    <a:pt x="1553" y="2671"/>
                    <a:pt x="1599" y="2648"/>
                  </a:cubicBezTo>
                  <a:cubicBezTo>
                    <a:pt x="1644" y="2626"/>
                    <a:pt x="1690" y="2603"/>
                    <a:pt x="1736" y="2580"/>
                  </a:cubicBezTo>
                  <a:cubicBezTo>
                    <a:pt x="1895" y="2466"/>
                    <a:pt x="2055" y="2329"/>
                    <a:pt x="2146" y="2123"/>
                  </a:cubicBezTo>
                  <a:cubicBezTo>
                    <a:pt x="2215" y="1941"/>
                    <a:pt x="2283" y="1758"/>
                    <a:pt x="2283" y="1553"/>
                  </a:cubicBezTo>
                  <a:cubicBezTo>
                    <a:pt x="2283" y="1165"/>
                    <a:pt x="2124" y="800"/>
                    <a:pt x="1850" y="548"/>
                  </a:cubicBezTo>
                  <a:cubicBezTo>
                    <a:pt x="1599" y="297"/>
                    <a:pt x="1256" y="138"/>
                    <a:pt x="891" y="23"/>
                  </a:cubicBezTo>
                  <a:cubicBezTo>
                    <a:pt x="838" y="8"/>
                    <a:pt x="779" y="1"/>
                    <a:pt x="7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17"/>
            <p:cNvSpPr/>
            <p:nvPr/>
          </p:nvSpPr>
          <p:spPr>
            <a:xfrm>
              <a:off x="3213950" y="588725"/>
              <a:ext cx="58800" cy="61400"/>
            </a:xfrm>
            <a:custGeom>
              <a:rect b="b" l="l" r="r" t="t"/>
              <a:pathLst>
                <a:path extrusionOk="0" h="2456" w="2352">
                  <a:moveTo>
                    <a:pt x="910" y="0"/>
                  </a:moveTo>
                  <a:cubicBezTo>
                    <a:pt x="844" y="0"/>
                    <a:pt x="782" y="21"/>
                    <a:pt x="731" y="55"/>
                  </a:cubicBezTo>
                  <a:cubicBezTo>
                    <a:pt x="640" y="78"/>
                    <a:pt x="572" y="146"/>
                    <a:pt x="503" y="215"/>
                  </a:cubicBezTo>
                  <a:cubicBezTo>
                    <a:pt x="412" y="283"/>
                    <a:pt x="343" y="420"/>
                    <a:pt x="321" y="534"/>
                  </a:cubicBezTo>
                  <a:cubicBezTo>
                    <a:pt x="321" y="534"/>
                    <a:pt x="298" y="557"/>
                    <a:pt x="298" y="557"/>
                  </a:cubicBezTo>
                  <a:cubicBezTo>
                    <a:pt x="184" y="694"/>
                    <a:pt x="138" y="762"/>
                    <a:pt x="69" y="945"/>
                  </a:cubicBezTo>
                  <a:cubicBezTo>
                    <a:pt x="24" y="1036"/>
                    <a:pt x="24" y="1150"/>
                    <a:pt x="24" y="1242"/>
                  </a:cubicBezTo>
                  <a:cubicBezTo>
                    <a:pt x="1" y="1447"/>
                    <a:pt x="69" y="1653"/>
                    <a:pt x="138" y="1812"/>
                  </a:cubicBezTo>
                  <a:cubicBezTo>
                    <a:pt x="206" y="1949"/>
                    <a:pt x="298" y="2063"/>
                    <a:pt x="412" y="2155"/>
                  </a:cubicBezTo>
                  <a:cubicBezTo>
                    <a:pt x="526" y="2246"/>
                    <a:pt x="594" y="2292"/>
                    <a:pt x="709" y="2360"/>
                  </a:cubicBezTo>
                  <a:cubicBezTo>
                    <a:pt x="846" y="2406"/>
                    <a:pt x="937" y="2429"/>
                    <a:pt x="1097" y="2451"/>
                  </a:cubicBezTo>
                  <a:cubicBezTo>
                    <a:pt x="1118" y="2454"/>
                    <a:pt x="1140" y="2455"/>
                    <a:pt x="1163" y="2455"/>
                  </a:cubicBezTo>
                  <a:cubicBezTo>
                    <a:pt x="1354" y="2455"/>
                    <a:pt x="1570" y="2373"/>
                    <a:pt x="1713" y="2292"/>
                  </a:cubicBezTo>
                  <a:cubicBezTo>
                    <a:pt x="1895" y="2178"/>
                    <a:pt x="2055" y="2018"/>
                    <a:pt x="2169" y="1835"/>
                  </a:cubicBezTo>
                  <a:cubicBezTo>
                    <a:pt x="2284" y="1653"/>
                    <a:pt x="2352" y="1424"/>
                    <a:pt x="2329" y="1219"/>
                  </a:cubicBezTo>
                  <a:cubicBezTo>
                    <a:pt x="2306" y="991"/>
                    <a:pt x="2261" y="785"/>
                    <a:pt x="2147" y="603"/>
                  </a:cubicBezTo>
                  <a:cubicBezTo>
                    <a:pt x="2010" y="420"/>
                    <a:pt x="1850" y="260"/>
                    <a:pt x="1644" y="146"/>
                  </a:cubicBezTo>
                  <a:cubicBezTo>
                    <a:pt x="1466" y="67"/>
                    <a:pt x="1288" y="5"/>
                    <a:pt x="1079" y="5"/>
                  </a:cubicBezTo>
                  <a:cubicBezTo>
                    <a:pt x="1048" y="5"/>
                    <a:pt x="1015" y="6"/>
                    <a:pt x="982" y="9"/>
                  </a:cubicBezTo>
                  <a:cubicBezTo>
                    <a:pt x="958" y="3"/>
                    <a:pt x="934" y="0"/>
                    <a:pt x="9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" name="Google Shape;159;p17"/>
            <p:cNvSpPr/>
            <p:nvPr/>
          </p:nvSpPr>
          <p:spPr>
            <a:xfrm>
              <a:off x="3102700" y="860475"/>
              <a:ext cx="46800" cy="59475"/>
            </a:xfrm>
            <a:custGeom>
              <a:rect b="b" l="l" r="r" t="t"/>
              <a:pathLst>
                <a:path extrusionOk="0" h="2379" w="1872">
                  <a:moveTo>
                    <a:pt x="946" y="1"/>
                  </a:moveTo>
                  <a:cubicBezTo>
                    <a:pt x="928" y="1"/>
                    <a:pt x="909" y="2"/>
                    <a:pt x="890" y="4"/>
                  </a:cubicBezTo>
                  <a:cubicBezTo>
                    <a:pt x="685" y="4"/>
                    <a:pt x="525" y="72"/>
                    <a:pt x="388" y="209"/>
                  </a:cubicBezTo>
                  <a:cubicBezTo>
                    <a:pt x="228" y="346"/>
                    <a:pt x="160" y="529"/>
                    <a:pt x="69" y="712"/>
                  </a:cubicBezTo>
                  <a:cubicBezTo>
                    <a:pt x="23" y="849"/>
                    <a:pt x="0" y="1008"/>
                    <a:pt x="0" y="1145"/>
                  </a:cubicBezTo>
                  <a:cubicBezTo>
                    <a:pt x="0" y="1510"/>
                    <a:pt x="137" y="1830"/>
                    <a:pt x="365" y="2104"/>
                  </a:cubicBezTo>
                  <a:cubicBezTo>
                    <a:pt x="434" y="2172"/>
                    <a:pt x="525" y="2241"/>
                    <a:pt x="593" y="2287"/>
                  </a:cubicBezTo>
                  <a:cubicBezTo>
                    <a:pt x="709" y="2349"/>
                    <a:pt x="833" y="2379"/>
                    <a:pt x="957" y="2379"/>
                  </a:cubicBezTo>
                  <a:cubicBezTo>
                    <a:pt x="1102" y="2379"/>
                    <a:pt x="1246" y="2338"/>
                    <a:pt x="1370" y="2264"/>
                  </a:cubicBezTo>
                  <a:cubicBezTo>
                    <a:pt x="1529" y="2172"/>
                    <a:pt x="1666" y="2035"/>
                    <a:pt x="1735" y="1876"/>
                  </a:cubicBezTo>
                  <a:cubicBezTo>
                    <a:pt x="1826" y="1693"/>
                    <a:pt x="1872" y="1556"/>
                    <a:pt x="1872" y="1351"/>
                  </a:cubicBezTo>
                  <a:cubicBezTo>
                    <a:pt x="1872" y="1214"/>
                    <a:pt x="1849" y="1077"/>
                    <a:pt x="1803" y="963"/>
                  </a:cubicBezTo>
                  <a:cubicBezTo>
                    <a:pt x="1780" y="871"/>
                    <a:pt x="1758" y="780"/>
                    <a:pt x="1689" y="712"/>
                  </a:cubicBezTo>
                  <a:cubicBezTo>
                    <a:pt x="1643" y="643"/>
                    <a:pt x="1598" y="575"/>
                    <a:pt x="1552" y="529"/>
                  </a:cubicBezTo>
                  <a:cubicBezTo>
                    <a:pt x="1529" y="415"/>
                    <a:pt x="1461" y="278"/>
                    <a:pt x="1370" y="209"/>
                  </a:cubicBezTo>
                  <a:cubicBezTo>
                    <a:pt x="1247" y="87"/>
                    <a:pt x="1106" y="1"/>
                    <a:pt x="9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" name="Google Shape;160;p17"/>
            <p:cNvSpPr/>
            <p:nvPr/>
          </p:nvSpPr>
          <p:spPr>
            <a:xfrm>
              <a:off x="3158600" y="1081400"/>
              <a:ext cx="54250" cy="54100"/>
            </a:xfrm>
            <a:custGeom>
              <a:rect b="b" l="l" r="r" t="t"/>
              <a:pathLst>
                <a:path extrusionOk="0" h="2164" w="2170">
                  <a:moveTo>
                    <a:pt x="948" y="0"/>
                  </a:moveTo>
                  <a:cubicBezTo>
                    <a:pt x="857" y="0"/>
                    <a:pt x="766" y="12"/>
                    <a:pt x="663" y="46"/>
                  </a:cubicBezTo>
                  <a:cubicBezTo>
                    <a:pt x="572" y="69"/>
                    <a:pt x="503" y="115"/>
                    <a:pt x="435" y="160"/>
                  </a:cubicBezTo>
                  <a:cubicBezTo>
                    <a:pt x="343" y="206"/>
                    <a:pt x="298" y="274"/>
                    <a:pt x="252" y="366"/>
                  </a:cubicBezTo>
                  <a:cubicBezTo>
                    <a:pt x="229" y="411"/>
                    <a:pt x="206" y="480"/>
                    <a:pt x="184" y="525"/>
                  </a:cubicBezTo>
                  <a:cubicBezTo>
                    <a:pt x="161" y="571"/>
                    <a:pt x="138" y="594"/>
                    <a:pt x="115" y="639"/>
                  </a:cubicBezTo>
                  <a:lnTo>
                    <a:pt x="47" y="799"/>
                  </a:lnTo>
                  <a:cubicBezTo>
                    <a:pt x="1" y="913"/>
                    <a:pt x="1" y="1050"/>
                    <a:pt x="47" y="1164"/>
                  </a:cubicBezTo>
                  <a:cubicBezTo>
                    <a:pt x="47" y="1210"/>
                    <a:pt x="47" y="1256"/>
                    <a:pt x="69" y="1279"/>
                  </a:cubicBezTo>
                  <a:cubicBezTo>
                    <a:pt x="92" y="1370"/>
                    <a:pt x="138" y="1461"/>
                    <a:pt x="184" y="1552"/>
                  </a:cubicBezTo>
                  <a:cubicBezTo>
                    <a:pt x="206" y="1575"/>
                    <a:pt x="206" y="1598"/>
                    <a:pt x="229" y="1644"/>
                  </a:cubicBezTo>
                  <a:cubicBezTo>
                    <a:pt x="298" y="1712"/>
                    <a:pt x="343" y="1804"/>
                    <a:pt x="412" y="1872"/>
                  </a:cubicBezTo>
                  <a:cubicBezTo>
                    <a:pt x="435" y="1895"/>
                    <a:pt x="457" y="1918"/>
                    <a:pt x="503" y="1941"/>
                  </a:cubicBezTo>
                  <a:cubicBezTo>
                    <a:pt x="594" y="2032"/>
                    <a:pt x="686" y="2100"/>
                    <a:pt x="823" y="2146"/>
                  </a:cubicBezTo>
                  <a:lnTo>
                    <a:pt x="914" y="2146"/>
                  </a:lnTo>
                  <a:cubicBezTo>
                    <a:pt x="960" y="2157"/>
                    <a:pt x="1005" y="2163"/>
                    <a:pt x="1054" y="2163"/>
                  </a:cubicBezTo>
                  <a:cubicBezTo>
                    <a:pt x="1102" y="2163"/>
                    <a:pt x="1154" y="2157"/>
                    <a:pt x="1211" y="2146"/>
                  </a:cubicBezTo>
                  <a:cubicBezTo>
                    <a:pt x="1211" y="2146"/>
                    <a:pt x="1211" y="2123"/>
                    <a:pt x="1233" y="2123"/>
                  </a:cubicBezTo>
                  <a:cubicBezTo>
                    <a:pt x="1325" y="2100"/>
                    <a:pt x="1416" y="2055"/>
                    <a:pt x="1485" y="2032"/>
                  </a:cubicBezTo>
                  <a:cubicBezTo>
                    <a:pt x="1530" y="2009"/>
                    <a:pt x="1553" y="1986"/>
                    <a:pt x="1599" y="1963"/>
                  </a:cubicBezTo>
                  <a:cubicBezTo>
                    <a:pt x="1667" y="1918"/>
                    <a:pt x="1736" y="1849"/>
                    <a:pt x="1804" y="1804"/>
                  </a:cubicBezTo>
                  <a:cubicBezTo>
                    <a:pt x="1850" y="1758"/>
                    <a:pt x="1895" y="1689"/>
                    <a:pt x="1941" y="1644"/>
                  </a:cubicBezTo>
                  <a:cubicBezTo>
                    <a:pt x="1964" y="1598"/>
                    <a:pt x="2010" y="1552"/>
                    <a:pt x="2032" y="1484"/>
                  </a:cubicBezTo>
                  <a:cubicBezTo>
                    <a:pt x="2078" y="1438"/>
                    <a:pt x="2124" y="1347"/>
                    <a:pt x="2124" y="1279"/>
                  </a:cubicBezTo>
                  <a:cubicBezTo>
                    <a:pt x="2146" y="1256"/>
                    <a:pt x="2146" y="1233"/>
                    <a:pt x="2146" y="1187"/>
                  </a:cubicBezTo>
                  <a:cubicBezTo>
                    <a:pt x="2169" y="1096"/>
                    <a:pt x="2169" y="1005"/>
                    <a:pt x="2124" y="913"/>
                  </a:cubicBezTo>
                  <a:cubicBezTo>
                    <a:pt x="2124" y="913"/>
                    <a:pt x="2124" y="891"/>
                    <a:pt x="2124" y="891"/>
                  </a:cubicBezTo>
                  <a:cubicBezTo>
                    <a:pt x="2055" y="594"/>
                    <a:pt x="1850" y="343"/>
                    <a:pt x="1599" y="183"/>
                  </a:cubicBezTo>
                  <a:cubicBezTo>
                    <a:pt x="1530" y="137"/>
                    <a:pt x="1416" y="92"/>
                    <a:pt x="1348" y="69"/>
                  </a:cubicBezTo>
                  <a:cubicBezTo>
                    <a:pt x="1302" y="46"/>
                    <a:pt x="1279" y="46"/>
                    <a:pt x="1233" y="23"/>
                  </a:cubicBezTo>
                  <a:cubicBezTo>
                    <a:pt x="1131" y="12"/>
                    <a:pt x="1039" y="0"/>
                    <a:pt x="94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" name="Google Shape;161;p17"/>
            <p:cNvSpPr/>
            <p:nvPr/>
          </p:nvSpPr>
          <p:spPr>
            <a:xfrm>
              <a:off x="3247050" y="1265700"/>
              <a:ext cx="62800" cy="60750"/>
            </a:xfrm>
            <a:custGeom>
              <a:rect b="b" l="l" r="r" t="t"/>
              <a:pathLst>
                <a:path extrusionOk="0" h="2430" w="2512">
                  <a:moveTo>
                    <a:pt x="1621" y="1"/>
                  </a:moveTo>
                  <a:cubicBezTo>
                    <a:pt x="1439" y="1"/>
                    <a:pt x="1233" y="69"/>
                    <a:pt x="1119" y="206"/>
                  </a:cubicBezTo>
                  <a:cubicBezTo>
                    <a:pt x="1119" y="206"/>
                    <a:pt x="1119" y="229"/>
                    <a:pt x="1096" y="229"/>
                  </a:cubicBezTo>
                  <a:cubicBezTo>
                    <a:pt x="990" y="168"/>
                    <a:pt x="873" y="138"/>
                    <a:pt x="760" y="138"/>
                  </a:cubicBezTo>
                  <a:cubicBezTo>
                    <a:pt x="703" y="138"/>
                    <a:pt x="648" y="145"/>
                    <a:pt x="594" y="161"/>
                  </a:cubicBezTo>
                  <a:cubicBezTo>
                    <a:pt x="412" y="229"/>
                    <a:pt x="275" y="320"/>
                    <a:pt x="161" y="480"/>
                  </a:cubicBezTo>
                  <a:cubicBezTo>
                    <a:pt x="69" y="663"/>
                    <a:pt x="1" y="868"/>
                    <a:pt x="1" y="1097"/>
                  </a:cubicBezTo>
                  <a:cubicBezTo>
                    <a:pt x="1" y="1302"/>
                    <a:pt x="69" y="1507"/>
                    <a:pt x="138" y="1690"/>
                  </a:cubicBezTo>
                  <a:cubicBezTo>
                    <a:pt x="206" y="1827"/>
                    <a:pt x="298" y="1964"/>
                    <a:pt x="412" y="2078"/>
                  </a:cubicBezTo>
                  <a:cubicBezTo>
                    <a:pt x="571" y="2215"/>
                    <a:pt x="731" y="2306"/>
                    <a:pt x="937" y="2375"/>
                  </a:cubicBezTo>
                  <a:cubicBezTo>
                    <a:pt x="1050" y="2412"/>
                    <a:pt x="1170" y="2429"/>
                    <a:pt x="1289" y="2429"/>
                  </a:cubicBezTo>
                  <a:cubicBezTo>
                    <a:pt x="1387" y="2429"/>
                    <a:pt x="1483" y="2418"/>
                    <a:pt x="1576" y="2398"/>
                  </a:cubicBezTo>
                  <a:cubicBezTo>
                    <a:pt x="1758" y="2352"/>
                    <a:pt x="1941" y="2238"/>
                    <a:pt x="2078" y="2101"/>
                  </a:cubicBezTo>
                  <a:cubicBezTo>
                    <a:pt x="2146" y="2055"/>
                    <a:pt x="2215" y="1964"/>
                    <a:pt x="2261" y="1895"/>
                  </a:cubicBezTo>
                  <a:cubicBezTo>
                    <a:pt x="2306" y="1850"/>
                    <a:pt x="2329" y="1804"/>
                    <a:pt x="2352" y="1781"/>
                  </a:cubicBezTo>
                  <a:cubicBezTo>
                    <a:pt x="2375" y="1690"/>
                    <a:pt x="2420" y="1599"/>
                    <a:pt x="2443" y="1507"/>
                  </a:cubicBezTo>
                  <a:cubicBezTo>
                    <a:pt x="2489" y="1393"/>
                    <a:pt x="2489" y="1302"/>
                    <a:pt x="2512" y="1188"/>
                  </a:cubicBezTo>
                  <a:cubicBezTo>
                    <a:pt x="2512" y="1142"/>
                    <a:pt x="2512" y="1097"/>
                    <a:pt x="2512" y="1028"/>
                  </a:cubicBezTo>
                  <a:cubicBezTo>
                    <a:pt x="2489" y="937"/>
                    <a:pt x="2489" y="823"/>
                    <a:pt x="2443" y="731"/>
                  </a:cubicBezTo>
                  <a:cubicBezTo>
                    <a:pt x="2375" y="526"/>
                    <a:pt x="2283" y="343"/>
                    <a:pt x="2101" y="206"/>
                  </a:cubicBezTo>
                  <a:cubicBezTo>
                    <a:pt x="2055" y="138"/>
                    <a:pt x="1964" y="92"/>
                    <a:pt x="1895" y="47"/>
                  </a:cubicBezTo>
                  <a:cubicBezTo>
                    <a:pt x="1804" y="24"/>
                    <a:pt x="1713" y="1"/>
                    <a:pt x="16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" name="Google Shape;162;p17"/>
            <p:cNvSpPr/>
            <p:nvPr/>
          </p:nvSpPr>
          <p:spPr>
            <a:xfrm>
              <a:off x="3497000" y="1418075"/>
              <a:ext cx="67925" cy="67250"/>
            </a:xfrm>
            <a:custGeom>
              <a:rect b="b" l="l" r="r" t="t"/>
              <a:pathLst>
                <a:path extrusionOk="0" h="2690" w="2717">
                  <a:moveTo>
                    <a:pt x="1210" y="0"/>
                  </a:moveTo>
                  <a:cubicBezTo>
                    <a:pt x="1149" y="0"/>
                    <a:pt x="1088" y="8"/>
                    <a:pt x="1027" y="23"/>
                  </a:cubicBezTo>
                  <a:cubicBezTo>
                    <a:pt x="913" y="46"/>
                    <a:pt x="776" y="92"/>
                    <a:pt x="662" y="183"/>
                  </a:cubicBezTo>
                  <a:cubicBezTo>
                    <a:pt x="571" y="251"/>
                    <a:pt x="457" y="320"/>
                    <a:pt x="366" y="411"/>
                  </a:cubicBezTo>
                  <a:cubicBezTo>
                    <a:pt x="297" y="525"/>
                    <a:pt x="206" y="617"/>
                    <a:pt x="160" y="731"/>
                  </a:cubicBezTo>
                  <a:cubicBezTo>
                    <a:pt x="114" y="822"/>
                    <a:pt x="69" y="913"/>
                    <a:pt x="46" y="1005"/>
                  </a:cubicBezTo>
                  <a:cubicBezTo>
                    <a:pt x="23" y="1096"/>
                    <a:pt x="23" y="1187"/>
                    <a:pt x="0" y="1278"/>
                  </a:cubicBezTo>
                  <a:cubicBezTo>
                    <a:pt x="0" y="1415"/>
                    <a:pt x="0" y="1552"/>
                    <a:pt x="46" y="1667"/>
                  </a:cubicBezTo>
                  <a:cubicBezTo>
                    <a:pt x="69" y="1803"/>
                    <a:pt x="114" y="1918"/>
                    <a:pt x="183" y="2032"/>
                  </a:cubicBezTo>
                  <a:cubicBezTo>
                    <a:pt x="229" y="2123"/>
                    <a:pt x="274" y="2192"/>
                    <a:pt x="343" y="2260"/>
                  </a:cubicBezTo>
                  <a:cubicBezTo>
                    <a:pt x="366" y="2283"/>
                    <a:pt x="388" y="2306"/>
                    <a:pt x="411" y="2328"/>
                  </a:cubicBezTo>
                  <a:cubicBezTo>
                    <a:pt x="480" y="2397"/>
                    <a:pt x="571" y="2443"/>
                    <a:pt x="639" y="2488"/>
                  </a:cubicBezTo>
                  <a:cubicBezTo>
                    <a:pt x="708" y="2534"/>
                    <a:pt x="799" y="2580"/>
                    <a:pt x="891" y="2602"/>
                  </a:cubicBezTo>
                  <a:cubicBezTo>
                    <a:pt x="1039" y="2670"/>
                    <a:pt x="1196" y="2689"/>
                    <a:pt x="1351" y="2689"/>
                  </a:cubicBezTo>
                  <a:cubicBezTo>
                    <a:pt x="1458" y="2689"/>
                    <a:pt x="1564" y="2680"/>
                    <a:pt x="1667" y="2671"/>
                  </a:cubicBezTo>
                  <a:cubicBezTo>
                    <a:pt x="1804" y="2648"/>
                    <a:pt x="1918" y="2580"/>
                    <a:pt x="2032" y="2534"/>
                  </a:cubicBezTo>
                  <a:cubicBezTo>
                    <a:pt x="2055" y="2511"/>
                    <a:pt x="2077" y="2488"/>
                    <a:pt x="2123" y="2465"/>
                  </a:cubicBezTo>
                  <a:cubicBezTo>
                    <a:pt x="2192" y="2420"/>
                    <a:pt x="2260" y="2374"/>
                    <a:pt x="2329" y="2306"/>
                  </a:cubicBezTo>
                  <a:cubicBezTo>
                    <a:pt x="2557" y="2055"/>
                    <a:pt x="2694" y="1735"/>
                    <a:pt x="2694" y="1393"/>
                  </a:cubicBezTo>
                  <a:cubicBezTo>
                    <a:pt x="2717" y="1278"/>
                    <a:pt x="2694" y="1119"/>
                    <a:pt x="2648" y="1005"/>
                  </a:cubicBezTo>
                  <a:cubicBezTo>
                    <a:pt x="2580" y="822"/>
                    <a:pt x="2488" y="639"/>
                    <a:pt x="2329" y="525"/>
                  </a:cubicBezTo>
                  <a:cubicBezTo>
                    <a:pt x="2192" y="388"/>
                    <a:pt x="2032" y="274"/>
                    <a:pt x="1849" y="251"/>
                  </a:cubicBezTo>
                  <a:cubicBezTo>
                    <a:pt x="1804" y="229"/>
                    <a:pt x="1781" y="229"/>
                    <a:pt x="1735" y="229"/>
                  </a:cubicBezTo>
                  <a:cubicBezTo>
                    <a:pt x="1689" y="183"/>
                    <a:pt x="1644" y="114"/>
                    <a:pt x="1575" y="92"/>
                  </a:cubicBezTo>
                  <a:cubicBezTo>
                    <a:pt x="1454" y="31"/>
                    <a:pt x="1332" y="0"/>
                    <a:pt x="12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" name="Google Shape;163;p17"/>
            <p:cNvSpPr/>
            <p:nvPr/>
          </p:nvSpPr>
          <p:spPr>
            <a:xfrm>
              <a:off x="3757200" y="1347875"/>
              <a:ext cx="54800" cy="59950"/>
            </a:xfrm>
            <a:custGeom>
              <a:rect b="b" l="l" r="r" t="t"/>
              <a:pathLst>
                <a:path extrusionOk="0" h="2398" w="2192">
                  <a:moveTo>
                    <a:pt x="685" y="1"/>
                  </a:moveTo>
                  <a:cubicBezTo>
                    <a:pt x="503" y="1"/>
                    <a:pt x="343" y="69"/>
                    <a:pt x="206" y="206"/>
                  </a:cubicBezTo>
                  <a:cubicBezTo>
                    <a:pt x="138" y="275"/>
                    <a:pt x="92" y="343"/>
                    <a:pt x="69" y="434"/>
                  </a:cubicBezTo>
                  <a:cubicBezTo>
                    <a:pt x="23" y="503"/>
                    <a:pt x="1" y="594"/>
                    <a:pt x="1" y="708"/>
                  </a:cubicBezTo>
                  <a:cubicBezTo>
                    <a:pt x="1" y="822"/>
                    <a:pt x="46" y="937"/>
                    <a:pt x="92" y="1051"/>
                  </a:cubicBezTo>
                  <a:cubicBezTo>
                    <a:pt x="92" y="1096"/>
                    <a:pt x="69" y="1165"/>
                    <a:pt x="69" y="1233"/>
                  </a:cubicBezTo>
                  <a:cubicBezTo>
                    <a:pt x="46" y="1279"/>
                    <a:pt x="46" y="1325"/>
                    <a:pt x="69" y="1393"/>
                  </a:cubicBezTo>
                  <a:cubicBezTo>
                    <a:pt x="69" y="1484"/>
                    <a:pt x="69" y="1599"/>
                    <a:pt x="115" y="1690"/>
                  </a:cubicBezTo>
                  <a:cubicBezTo>
                    <a:pt x="183" y="1850"/>
                    <a:pt x="229" y="1964"/>
                    <a:pt x="366" y="2101"/>
                  </a:cubicBezTo>
                  <a:cubicBezTo>
                    <a:pt x="548" y="2283"/>
                    <a:pt x="800" y="2397"/>
                    <a:pt x="1073" y="2397"/>
                  </a:cubicBezTo>
                  <a:cubicBezTo>
                    <a:pt x="1279" y="2397"/>
                    <a:pt x="1484" y="2329"/>
                    <a:pt x="1644" y="2215"/>
                  </a:cubicBezTo>
                  <a:cubicBezTo>
                    <a:pt x="1735" y="2146"/>
                    <a:pt x="1804" y="2101"/>
                    <a:pt x="1872" y="2009"/>
                  </a:cubicBezTo>
                  <a:cubicBezTo>
                    <a:pt x="1918" y="1964"/>
                    <a:pt x="1986" y="1895"/>
                    <a:pt x="2009" y="1827"/>
                  </a:cubicBezTo>
                  <a:cubicBezTo>
                    <a:pt x="2055" y="1758"/>
                    <a:pt x="2101" y="1667"/>
                    <a:pt x="2123" y="1599"/>
                  </a:cubicBezTo>
                  <a:cubicBezTo>
                    <a:pt x="2192" y="1416"/>
                    <a:pt x="2192" y="1165"/>
                    <a:pt x="2146" y="982"/>
                  </a:cubicBezTo>
                  <a:cubicBezTo>
                    <a:pt x="2101" y="777"/>
                    <a:pt x="1964" y="571"/>
                    <a:pt x="1827" y="412"/>
                  </a:cubicBezTo>
                  <a:cubicBezTo>
                    <a:pt x="1644" y="252"/>
                    <a:pt x="1461" y="161"/>
                    <a:pt x="1233" y="69"/>
                  </a:cubicBezTo>
                  <a:cubicBezTo>
                    <a:pt x="1165" y="69"/>
                    <a:pt x="1119" y="46"/>
                    <a:pt x="1051" y="46"/>
                  </a:cubicBezTo>
                  <a:cubicBezTo>
                    <a:pt x="937" y="24"/>
                    <a:pt x="822" y="1"/>
                    <a:pt x="6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" name="Google Shape;164;p17"/>
            <p:cNvSpPr/>
            <p:nvPr/>
          </p:nvSpPr>
          <p:spPr>
            <a:xfrm>
              <a:off x="3916400" y="1165275"/>
              <a:ext cx="62225" cy="60175"/>
            </a:xfrm>
            <a:custGeom>
              <a:rect b="b" l="l" r="r" t="t"/>
              <a:pathLst>
                <a:path extrusionOk="0" h="2407" w="2489">
                  <a:moveTo>
                    <a:pt x="1302" y="1"/>
                  </a:moveTo>
                  <a:cubicBezTo>
                    <a:pt x="1119" y="24"/>
                    <a:pt x="960" y="92"/>
                    <a:pt x="823" y="206"/>
                  </a:cubicBezTo>
                  <a:cubicBezTo>
                    <a:pt x="731" y="297"/>
                    <a:pt x="663" y="389"/>
                    <a:pt x="594" y="457"/>
                  </a:cubicBezTo>
                  <a:cubicBezTo>
                    <a:pt x="503" y="503"/>
                    <a:pt x="435" y="571"/>
                    <a:pt x="343" y="617"/>
                  </a:cubicBezTo>
                  <a:cubicBezTo>
                    <a:pt x="252" y="663"/>
                    <a:pt x="206" y="731"/>
                    <a:pt x="138" y="800"/>
                  </a:cubicBezTo>
                  <a:cubicBezTo>
                    <a:pt x="92" y="868"/>
                    <a:pt x="47" y="959"/>
                    <a:pt x="24" y="1051"/>
                  </a:cubicBezTo>
                  <a:cubicBezTo>
                    <a:pt x="1" y="1142"/>
                    <a:pt x="1" y="1233"/>
                    <a:pt x="1" y="1325"/>
                  </a:cubicBezTo>
                  <a:cubicBezTo>
                    <a:pt x="24" y="1416"/>
                    <a:pt x="47" y="1507"/>
                    <a:pt x="92" y="1576"/>
                  </a:cubicBezTo>
                  <a:cubicBezTo>
                    <a:pt x="184" y="1735"/>
                    <a:pt x="343" y="1850"/>
                    <a:pt x="503" y="1895"/>
                  </a:cubicBezTo>
                  <a:lnTo>
                    <a:pt x="526" y="1895"/>
                  </a:lnTo>
                  <a:cubicBezTo>
                    <a:pt x="572" y="1964"/>
                    <a:pt x="617" y="2032"/>
                    <a:pt x="686" y="2101"/>
                  </a:cubicBezTo>
                  <a:cubicBezTo>
                    <a:pt x="823" y="2238"/>
                    <a:pt x="1005" y="2352"/>
                    <a:pt x="1211" y="2375"/>
                  </a:cubicBezTo>
                  <a:cubicBezTo>
                    <a:pt x="1275" y="2391"/>
                    <a:pt x="1351" y="2407"/>
                    <a:pt x="1431" y="2407"/>
                  </a:cubicBezTo>
                  <a:cubicBezTo>
                    <a:pt x="1463" y="2407"/>
                    <a:pt x="1497" y="2404"/>
                    <a:pt x="1530" y="2397"/>
                  </a:cubicBezTo>
                  <a:cubicBezTo>
                    <a:pt x="1690" y="2397"/>
                    <a:pt x="1827" y="2375"/>
                    <a:pt x="1987" y="2283"/>
                  </a:cubicBezTo>
                  <a:cubicBezTo>
                    <a:pt x="2215" y="2146"/>
                    <a:pt x="2398" y="1895"/>
                    <a:pt x="2443" y="1644"/>
                  </a:cubicBezTo>
                  <a:cubicBezTo>
                    <a:pt x="2466" y="1462"/>
                    <a:pt x="2489" y="1347"/>
                    <a:pt x="2443" y="1165"/>
                  </a:cubicBezTo>
                  <a:cubicBezTo>
                    <a:pt x="2420" y="1051"/>
                    <a:pt x="2375" y="959"/>
                    <a:pt x="2306" y="868"/>
                  </a:cubicBezTo>
                  <a:cubicBezTo>
                    <a:pt x="2238" y="731"/>
                    <a:pt x="2101" y="571"/>
                    <a:pt x="1964" y="480"/>
                  </a:cubicBezTo>
                  <a:cubicBezTo>
                    <a:pt x="1918" y="389"/>
                    <a:pt x="1873" y="275"/>
                    <a:pt x="1804" y="206"/>
                  </a:cubicBezTo>
                  <a:cubicBezTo>
                    <a:pt x="1667" y="92"/>
                    <a:pt x="1485" y="1"/>
                    <a:pt x="13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" name="Google Shape;165;p17"/>
            <p:cNvSpPr/>
            <p:nvPr/>
          </p:nvSpPr>
          <p:spPr>
            <a:xfrm>
              <a:off x="4020275" y="943225"/>
              <a:ext cx="58800" cy="69150"/>
            </a:xfrm>
            <a:custGeom>
              <a:rect b="b" l="l" r="r" t="t"/>
              <a:pathLst>
                <a:path extrusionOk="0" h="2766" w="2352">
                  <a:moveTo>
                    <a:pt x="1048" y="1"/>
                  </a:moveTo>
                  <a:cubicBezTo>
                    <a:pt x="878" y="1"/>
                    <a:pt x="698" y="105"/>
                    <a:pt x="594" y="209"/>
                  </a:cubicBezTo>
                  <a:cubicBezTo>
                    <a:pt x="479" y="323"/>
                    <a:pt x="388" y="529"/>
                    <a:pt x="388" y="711"/>
                  </a:cubicBezTo>
                  <a:cubicBezTo>
                    <a:pt x="343" y="757"/>
                    <a:pt x="297" y="803"/>
                    <a:pt x="251" y="871"/>
                  </a:cubicBezTo>
                  <a:cubicBezTo>
                    <a:pt x="91" y="1076"/>
                    <a:pt x="23" y="1328"/>
                    <a:pt x="0" y="1579"/>
                  </a:cubicBezTo>
                  <a:cubicBezTo>
                    <a:pt x="0" y="1807"/>
                    <a:pt x="69" y="2104"/>
                    <a:pt x="206" y="2286"/>
                  </a:cubicBezTo>
                  <a:cubicBezTo>
                    <a:pt x="297" y="2423"/>
                    <a:pt x="411" y="2537"/>
                    <a:pt x="571" y="2629"/>
                  </a:cubicBezTo>
                  <a:cubicBezTo>
                    <a:pt x="639" y="2674"/>
                    <a:pt x="731" y="2720"/>
                    <a:pt x="822" y="2743"/>
                  </a:cubicBezTo>
                  <a:cubicBezTo>
                    <a:pt x="913" y="2743"/>
                    <a:pt x="1027" y="2766"/>
                    <a:pt x="1119" y="2766"/>
                  </a:cubicBezTo>
                  <a:cubicBezTo>
                    <a:pt x="1438" y="2743"/>
                    <a:pt x="1735" y="2629"/>
                    <a:pt x="1963" y="2400"/>
                  </a:cubicBezTo>
                  <a:cubicBezTo>
                    <a:pt x="2100" y="2263"/>
                    <a:pt x="2214" y="2081"/>
                    <a:pt x="2283" y="1875"/>
                  </a:cubicBezTo>
                  <a:cubicBezTo>
                    <a:pt x="2328" y="1716"/>
                    <a:pt x="2351" y="1533"/>
                    <a:pt x="2328" y="1373"/>
                  </a:cubicBezTo>
                  <a:cubicBezTo>
                    <a:pt x="2328" y="1145"/>
                    <a:pt x="2260" y="962"/>
                    <a:pt x="2169" y="757"/>
                  </a:cubicBezTo>
                  <a:cubicBezTo>
                    <a:pt x="2100" y="597"/>
                    <a:pt x="1986" y="437"/>
                    <a:pt x="1872" y="346"/>
                  </a:cubicBezTo>
                  <a:cubicBezTo>
                    <a:pt x="1781" y="255"/>
                    <a:pt x="1689" y="186"/>
                    <a:pt x="1598" y="141"/>
                  </a:cubicBezTo>
                  <a:cubicBezTo>
                    <a:pt x="1392" y="49"/>
                    <a:pt x="1301" y="26"/>
                    <a:pt x="1096" y="4"/>
                  </a:cubicBezTo>
                  <a:cubicBezTo>
                    <a:pt x="1080" y="2"/>
                    <a:pt x="1064" y="1"/>
                    <a:pt x="10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" name="Google Shape;166;p17"/>
            <p:cNvSpPr/>
            <p:nvPr/>
          </p:nvSpPr>
          <p:spPr>
            <a:xfrm>
              <a:off x="4040250" y="672825"/>
              <a:ext cx="61650" cy="61650"/>
            </a:xfrm>
            <a:custGeom>
              <a:rect b="b" l="l" r="r" t="t"/>
              <a:pathLst>
                <a:path extrusionOk="0" h="2466" w="2466">
                  <a:moveTo>
                    <a:pt x="1141" y="0"/>
                  </a:moveTo>
                  <a:cubicBezTo>
                    <a:pt x="1050" y="0"/>
                    <a:pt x="959" y="0"/>
                    <a:pt x="890" y="46"/>
                  </a:cubicBezTo>
                  <a:cubicBezTo>
                    <a:pt x="867" y="69"/>
                    <a:pt x="867" y="69"/>
                    <a:pt x="845" y="69"/>
                  </a:cubicBezTo>
                  <a:cubicBezTo>
                    <a:pt x="753" y="92"/>
                    <a:pt x="685" y="115"/>
                    <a:pt x="593" y="160"/>
                  </a:cubicBezTo>
                  <a:cubicBezTo>
                    <a:pt x="525" y="206"/>
                    <a:pt x="457" y="252"/>
                    <a:pt x="388" y="297"/>
                  </a:cubicBezTo>
                  <a:cubicBezTo>
                    <a:pt x="388" y="320"/>
                    <a:pt x="365" y="343"/>
                    <a:pt x="342" y="366"/>
                  </a:cubicBezTo>
                  <a:cubicBezTo>
                    <a:pt x="274" y="434"/>
                    <a:pt x="205" y="525"/>
                    <a:pt x="160" y="617"/>
                  </a:cubicBezTo>
                  <a:cubicBezTo>
                    <a:pt x="114" y="708"/>
                    <a:pt x="46" y="822"/>
                    <a:pt x="23" y="936"/>
                  </a:cubicBezTo>
                  <a:cubicBezTo>
                    <a:pt x="0" y="1028"/>
                    <a:pt x="0" y="1142"/>
                    <a:pt x="0" y="1256"/>
                  </a:cubicBezTo>
                  <a:cubicBezTo>
                    <a:pt x="0" y="1347"/>
                    <a:pt x="23" y="1438"/>
                    <a:pt x="23" y="1507"/>
                  </a:cubicBezTo>
                  <a:cubicBezTo>
                    <a:pt x="23" y="1530"/>
                    <a:pt x="46" y="1575"/>
                    <a:pt x="46" y="1598"/>
                  </a:cubicBezTo>
                  <a:cubicBezTo>
                    <a:pt x="68" y="1667"/>
                    <a:pt x="114" y="1735"/>
                    <a:pt x="137" y="1827"/>
                  </a:cubicBezTo>
                  <a:cubicBezTo>
                    <a:pt x="137" y="1849"/>
                    <a:pt x="160" y="1872"/>
                    <a:pt x="183" y="1895"/>
                  </a:cubicBezTo>
                  <a:cubicBezTo>
                    <a:pt x="228" y="1963"/>
                    <a:pt x="274" y="2032"/>
                    <a:pt x="320" y="2078"/>
                  </a:cubicBezTo>
                  <a:cubicBezTo>
                    <a:pt x="342" y="2100"/>
                    <a:pt x="365" y="2123"/>
                    <a:pt x="388" y="2146"/>
                  </a:cubicBezTo>
                  <a:cubicBezTo>
                    <a:pt x="434" y="2192"/>
                    <a:pt x="502" y="2260"/>
                    <a:pt x="571" y="2283"/>
                  </a:cubicBezTo>
                  <a:cubicBezTo>
                    <a:pt x="639" y="2329"/>
                    <a:pt x="730" y="2374"/>
                    <a:pt x="799" y="2397"/>
                  </a:cubicBezTo>
                  <a:cubicBezTo>
                    <a:pt x="913" y="2443"/>
                    <a:pt x="1027" y="2443"/>
                    <a:pt x="1141" y="2466"/>
                  </a:cubicBezTo>
                  <a:cubicBezTo>
                    <a:pt x="1233" y="2466"/>
                    <a:pt x="1370" y="2443"/>
                    <a:pt x="1461" y="2420"/>
                  </a:cubicBezTo>
                  <a:cubicBezTo>
                    <a:pt x="1575" y="2397"/>
                    <a:pt x="1666" y="2351"/>
                    <a:pt x="1780" y="2306"/>
                  </a:cubicBezTo>
                  <a:cubicBezTo>
                    <a:pt x="1826" y="2283"/>
                    <a:pt x="1872" y="2260"/>
                    <a:pt x="1917" y="2237"/>
                  </a:cubicBezTo>
                  <a:cubicBezTo>
                    <a:pt x="1986" y="2192"/>
                    <a:pt x="2054" y="2146"/>
                    <a:pt x="2100" y="2078"/>
                  </a:cubicBezTo>
                  <a:cubicBezTo>
                    <a:pt x="2168" y="2032"/>
                    <a:pt x="2214" y="1963"/>
                    <a:pt x="2260" y="1895"/>
                  </a:cubicBezTo>
                  <a:cubicBezTo>
                    <a:pt x="2328" y="1804"/>
                    <a:pt x="2374" y="1690"/>
                    <a:pt x="2397" y="1598"/>
                  </a:cubicBezTo>
                  <a:cubicBezTo>
                    <a:pt x="2442" y="1484"/>
                    <a:pt x="2465" y="1370"/>
                    <a:pt x="2465" y="1256"/>
                  </a:cubicBezTo>
                  <a:cubicBezTo>
                    <a:pt x="2465" y="1165"/>
                    <a:pt x="2442" y="1073"/>
                    <a:pt x="2420" y="982"/>
                  </a:cubicBezTo>
                  <a:cubicBezTo>
                    <a:pt x="2420" y="959"/>
                    <a:pt x="2420" y="936"/>
                    <a:pt x="2397" y="891"/>
                  </a:cubicBezTo>
                  <a:cubicBezTo>
                    <a:pt x="2351" y="777"/>
                    <a:pt x="2305" y="662"/>
                    <a:pt x="2237" y="571"/>
                  </a:cubicBezTo>
                  <a:cubicBezTo>
                    <a:pt x="2191" y="503"/>
                    <a:pt x="2146" y="411"/>
                    <a:pt x="2077" y="366"/>
                  </a:cubicBezTo>
                  <a:cubicBezTo>
                    <a:pt x="2009" y="297"/>
                    <a:pt x="1940" y="252"/>
                    <a:pt x="1872" y="183"/>
                  </a:cubicBezTo>
                  <a:cubicBezTo>
                    <a:pt x="1849" y="183"/>
                    <a:pt x="1803" y="160"/>
                    <a:pt x="1780" y="137"/>
                  </a:cubicBezTo>
                  <a:cubicBezTo>
                    <a:pt x="1689" y="92"/>
                    <a:pt x="1621" y="69"/>
                    <a:pt x="1529" y="46"/>
                  </a:cubicBezTo>
                  <a:cubicBezTo>
                    <a:pt x="1438" y="0"/>
                    <a:pt x="1347" y="0"/>
                    <a:pt x="125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17"/>
            <p:cNvSpPr/>
            <p:nvPr/>
          </p:nvSpPr>
          <p:spPr>
            <a:xfrm>
              <a:off x="3830250" y="494350"/>
              <a:ext cx="60500" cy="62100"/>
            </a:xfrm>
            <a:custGeom>
              <a:rect b="b" l="l" r="r" t="t"/>
              <a:pathLst>
                <a:path extrusionOk="0" h="2484" w="2420">
                  <a:moveTo>
                    <a:pt x="1106" y="0"/>
                  </a:moveTo>
                  <a:cubicBezTo>
                    <a:pt x="1057" y="0"/>
                    <a:pt x="1008" y="6"/>
                    <a:pt x="959" y="18"/>
                  </a:cubicBezTo>
                  <a:cubicBezTo>
                    <a:pt x="731" y="86"/>
                    <a:pt x="525" y="223"/>
                    <a:pt x="366" y="383"/>
                  </a:cubicBezTo>
                  <a:cubicBezTo>
                    <a:pt x="297" y="475"/>
                    <a:pt x="229" y="566"/>
                    <a:pt x="160" y="657"/>
                  </a:cubicBezTo>
                  <a:cubicBezTo>
                    <a:pt x="137" y="748"/>
                    <a:pt x="92" y="817"/>
                    <a:pt x="69" y="908"/>
                  </a:cubicBezTo>
                  <a:cubicBezTo>
                    <a:pt x="46" y="931"/>
                    <a:pt x="46" y="954"/>
                    <a:pt x="46" y="999"/>
                  </a:cubicBezTo>
                  <a:cubicBezTo>
                    <a:pt x="23" y="1114"/>
                    <a:pt x="0" y="1228"/>
                    <a:pt x="0" y="1342"/>
                  </a:cubicBezTo>
                  <a:cubicBezTo>
                    <a:pt x="0" y="1456"/>
                    <a:pt x="23" y="1570"/>
                    <a:pt x="69" y="1684"/>
                  </a:cubicBezTo>
                  <a:cubicBezTo>
                    <a:pt x="92" y="1753"/>
                    <a:pt x="114" y="1844"/>
                    <a:pt x="160" y="1913"/>
                  </a:cubicBezTo>
                  <a:cubicBezTo>
                    <a:pt x="206" y="1981"/>
                    <a:pt x="274" y="2049"/>
                    <a:pt x="320" y="2118"/>
                  </a:cubicBezTo>
                  <a:cubicBezTo>
                    <a:pt x="343" y="2141"/>
                    <a:pt x="366" y="2164"/>
                    <a:pt x="366" y="2164"/>
                  </a:cubicBezTo>
                  <a:cubicBezTo>
                    <a:pt x="434" y="2232"/>
                    <a:pt x="502" y="2278"/>
                    <a:pt x="571" y="2323"/>
                  </a:cubicBezTo>
                  <a:cubicBezTo>
                    <a:pt x="662" y="2369"/>
                    <a:pt x="776" y="2415"/>
                    <a:pt x="890" y="2437"/>
                  </a:cubicBezTo>
                  <a:cubicBezTo>
                    <a:pt x="959" y="2460"/>
                    <a:pt x="1050" y="2483"/>
                    <a:pt x="1142" y="2483"/>
                  </a:cubicBezTo>
                  <a:lnTo>
                    <a:pt x="1210" y="2483"/>
                  </a:lnTo>
                  <a:cubicBezTo>
                    <a:pt x="1438" y="2483"/>
                    <a:pt x="1667" y="2437"/>
                    <a:pt x="1849" y="2301"/>
                  </a:cubicBezTo>
                  <a:cubicBezTo>
                    <a:pt x="1918" y="2278"/>
                    <a:pt x="1986" y="2209"/>
                    <a:pt x="2032" y="2164"/>
                  </a:cubicBezTo>
                  <a:cubicBezTo>
                    <a:pt x="2077" y="2118"/>
                    <a:pt x="2123" y="2072"/>
                    <a:pt x="2146" y="2027"/>
                  </a:cubicBezTo>
                  <a:cubicBezTo>
                    <a:pt x="2192" y="2004"/>
                    <a:pt x="2214" y="1958"/>
                    <a:pt x="2237" y="1913"/>
                  </a:cubicBezTo>
                  <a:cubicBezTo>
                    <a:pt x="2260" y="1844"/>
                    <a:pt x="2306" y="1776"/>
                    <a:pt x="2328" y="1707"/>
                  </a:cubicBezTo>
                  <a:cubicBezTo>
                    <a:pt x="2328" y="1707"/>
                    <a:pt x="2328" y="1684"/>
                    <a:pt x="2328" y="1661"/>
                  </a:cubicBezTo>
                  <a:cubicBezTo>
                    <a:pt x="2420" y="1388"/>
                    <a:pt x="2351" y="1091"/>
                    <a:pt x="2214" y="840"/>
                  </a:cubicBezTo>
                  <a:cubicBezTo>
                    <a:pt x="2192" y="794"/>
                    <a:pt x="2169" y="748"/>
                    <a:pt x="2123" y="703"/>
                  </a:cubicBezTo>
                  <a:cubicBezTo>
                    <a:pt x="2077" y="657"/>
                    <a:pt x="2055" y="611"/>
                    <a:pt x="2009" y="566"/>
                  </a:cubicBezTo>
                  <a:cubicBezTo>
                    <a:pt x="1940" y="497"/>
                    <a:pt x="1849" y="429"/>
                    <a:pt x="1758" y="383"/>
                  </a:cubicBezTo>
                  <a:cubicBezTo>
                    <a:pt x="1712" y="269"/>
                    <a:pt x="1621" y="155"/>
                    <a:pt x="1507" y="109"/>
                  </a:cubicBezTo>
                  <a:cubicBezTo>
                    <a:pt x="1373" y="42"/>
                    <a:pt x="1239" y="0"/>
                    <a:pt x="11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8" name="Google Shape;168;p17"/>
          <p:cNvSpPr/>
          <p:nvPr/>
        </p:nvSpPr>
        <p:spPr>
          <a:xfrm flipH="1" rot="-1584986">
            <a:off x="-88990" y="-41975"/>
            <a:ext cx="1223197" cy="348156"/>
          </a:xfrm>
          <a:custGeom>
            <a:rect b="b" l="l" r="r" t="t"/>
            <a:pathLst>
              <a:path extrusionOk="0" h="13926" w="48927">
                <a:moveTo>
                  <a:pt x="11396" y="756"/>
                </a:moveTo>
                <a:cubicBezTo>
                  <a:pt x="12294" y="756"/>
                  <a:pt x="11286" y="2679"/>
                  <a:pt x="11059" y="3132"/>
                </a:cubicBezTo>
                <a:cubicBezTo>
                  <a:pt x="10534" y="4114"/>
                  <a:pt x="9918" y="5073"/>
                  <a:pt x="9210" y="5963"/>
                </a:cubicBezTo>
                <a:cubicBezTo>
                  <a:pt x="8320" y="7058"/>
                  <a:pt x="7293" y="8085"/>
                  <a:pt x="6152" y="8930"/>
                </a:cubicBezTo>
                <a:cubicBezTo>
                  <a:pt x="6152" y="8679"/>
                  <a:pt x="6175" y="8405"/>
                  <a:pt x="6220" y="8154"/>
                </a:cubicBezTo>
                <a:cubicBezTo>
                  <a:pt x="6334" y="7150"/>
                  <a:pt x="6608" y="6145"/>
                  <a:pt x="6996" y="5209"/>
                </a:cubicBezTo>
                <a:cubicBezTo>
                  <a:pt x="7727" y="3429"/>
                  <a:pt x="9119" y="1466"/>
                  <a:pt x="11036" y="827"/>
                </a:cubicBezTo>
                <a:cubicBezTo>
                  <a:pt x="11181" y="778"/>
                  <a:pt x="11299" y="756"/>
                  <a:pt x="11396" y="756"/>
                </a:cubicBezTo>
                <a:close/>
                <a:moveTo>
                  <a:pt x="20369" y="1722"/>
                </a:moveTo>
                <a:cubicBezTo>
                  <a:pt x="20636" y="1722"/>
                  <a:pt x="20825" y="1863"/>
                  <a:pt x="20851" y="2242"/>
                </a:cubicBezTo>
                <a:cubicBezTo>
                  <a:pt x="20897" y="2676"/>
                  <a:pt x="20669" y="3132"/>
                  <a:pt x="20463" y="3498"/>
                </a:cubicBezTo>
                <a:cubicBezTo>
                  <a:pt x="20189" y="3977"/>
                  <a:pt x="19893" y="4456"/>
                  <a:pt x="19573" y="4913"/>
                </a:cubicBezTo>
                <a:cubicBezTo>
                  <a:pt x="18980" y="5780"/>
                  <a:pt x="18272" y="6602"/>
                  <a:pt x="17519" y="7355"/>
                </a:cubicBezTo>
                <a:cubicBezTo>
                  <a:pt x="16697" y="8177"/>
                  <a:pt x="15807" y="8907"/>
                  <a:pt x="14848" y="9569"/>
                </a:cubicBezTo>
                <a:cubicBezTo>
                  <a:pt x="14848" y="9021"/>
                  <a:pt x="14940" y="8496"/>
                  <a:pt x="15054" y="7994"/>
                </a:cubicBezTo>
                <a:cubicBezTo>
                  <a:pt x="15282" y="7013"/>
                  <a:pt x="15670" y="6054"/>
                  <a:pt x="16195" y="5187"/>
                </a:cubicBezTo>
                <a:cubicBezTo>
                  <a:pt x="16743" y="4296"/>
                  <a:pt x="17450" y="3520"/>
                  <a:pt x="18249" y="2858"/>
                </a:cubicBezTo>
                <a:cubicBezTo>
                  <a:pt x="18559" y="2598"/>
                  <a:pt x="19705" y="1722"/>
                  <a:pt x="20369" y="1722"/>
                </a:cubicBezTo>
                <a:close/>
                <a:moveTo>
                  <a:pt x="28109" y="3492"/>
                </a:moveTo>
                <a:cubicBezTo>
                  <a:pt x="28377" y="3492"/>
                  <a:pt x="28558" y="3695"/>
                  <a:pt x="28543" y="4114"/>
                </a:cubicBezTo>
                <a:cubicBezTo>
                  <a:pt x="28498" y="4616"/>
                  <a:pt x="28224" y="5095"/>
                  <a:pt x="27996" y="5552"/>
                </a:cubicBezTo>
                <a:cubicBezTo>
                  <a:pt x="27493" y="6511"/>
                  <a:pt x="26923" y="7401"/>
                  <a:pt x="26238" y="8222"/>
                </a:cubicBezTo>
                <a:cubicBezTo>
                  <a:pt x="25690" y="8907"/>
                  <a:pt x="25074" y="9523"/>
                  <a:pt x="24435" y="10117"/>
                </a:cubicBezTo>
                <a:cubicBezTo>
                  <a:pt x="24389" y="9843"/>
                  <a:pt x="24389" y="9592"/>
                  <a:pt x="24389" y="9318"/>
                </a:cubicBezTo>
                <a:cubicBezTo>
                  <a:pt x="24435" y="8200"/>
                  <a:pt x="24869" y="7081"/>
                  <a:pt x="25439" y="6100"/>
                </a:cubicBezTo>
                <a:cubicBezTo>
                  <a:pt x="25964" y="5209"/>
                  <a:pt x="26717" y="4205"/>
                  <a:pt x="27630" y="3657"/>
                </a:cubicBezTo>
                <a:cubicBezTo>
                  <a:pt x="27803" y="3547"/>
                  <a:pt x="27968" y="3492"/>
                  <a:pt x="28109" y="3492"/>
                </a:cubicBezTo>
                <a:close/>
                <a:moveTo>
                  <a:pt x="36360" y="3657"/>
                </a:moveTo>
                <a:cubicBezTo>
                  <a:pt x="36925" y="3657"/>
                  <a:pt x="37034" y="4237"/>
                  <a:pt x="36989" y="4685"/>
                </a:cubicBezTo>
                <a:cubicBezTo>
                  <a:pt x="36875" y="5666"/>
                  <a:pt x="36304" y="6670"/>
                  <a:pt x="35779" y="7492"/>
                </a:cubicBezTo>
                <a:cubicBezTo>
                  <a:pt x="35231" y="8359"/>
                  <a:pt x="34592" y="9113"/>
                  <a:pt x="33839" y="9820"/>
                </a:cubicBezTo>
                <a:cubicBezTo>
                  <a:pt x="33679" y="9957"/>
                  <a:pt x="33519" y="10094"/>
                  <a:pt x="33337" y="10254"/>
                </a:cubicBezTo>
                <a:cubicBezTo>
                  <a:pt x="33108" y="9341"/>
                  <a:pt x="33154" y="8337"/>
                  <a:pt x="33382" y="7446"/>
                </a:cubicBezTo>
                <a:cubicBezTo>
                  <a:pt x="33656" y="6351"/>
                  <a:pt x="34204" y="5301"/>
                  <a:pt x="35003" y="4479"/>
                </a:cubicBezTo>
                <a:cubicBezTo>
                  <a:pt x="35345" y="4137"/>
                  <a:pt x="35802" y="3657"/>
                  <a:pt x="36327" y="3657"/>
                </a:cubicBezTo>
                <a:cubicBezTo>
                  <a:pt x="36338" y="3657"/>
                  <a:pt x="36349" y="3657"/>
                  <a:pt x="36360" y="3657"/>
                </a:cubicBezTo>
                <a:close/>
                <a:moveTo>
                  <a:pt x="11386" y="0"/>
                </a:moveTo>
                <a:cubicBezTo>
                  <a:pt x="11346" y="0"/>
                  <a:pt x="11305" y="2"/>
                  <a:pt x="11265" y="5"/>
                </a:cubicBezTo>
                <a:cubicBezTo>
                  <a:pt x="10169" y="97"/>
                  <a:pt x="9028" y="1055"/>
                  <a:pt x="8297" y="1809"/>
                </a:cubicBezTo>
                <a:cubicBezTo>
                  <a:pt x="6608" y="3543"/>
                  <a:pt x="5695" y="5940"/>
                  <a:pt x="5444" y="8314"/>
                </a:cubicBezTo>
                <a:cubicBezTo>
                  <a:pt x="5399" y="8679"/>
                  <a:pt x="5376" y="9067"/>
                  <a:pt x="5399" y="9455"/>
                </a:cubicBezTo>
                <a:cubicBezTo>
                  <a:pt x="4988" y="9729"/>
                  <a:pt x="4554" y="9980"/>
                  <a:pt x="4120" y="10185"/>
                </a:cubicBezTo>
                <a:cubicBezTo>
                  <a:pt x="3339" y="10585"/>
                  <a:pt x="2484" y="10850"/>
                  <a:pt x="1618" y="10850"/>
                </a:cubicBezTo>
                <a:cubicBezTo>
                  <a:pt x="1296" y="10850"/>
                  <a:pt x="973" y="10814"/>
                  <a:pt x="651" y="10733"/>
                </a:cubicBezTo>
                <a:cubicBezTo>
                  <a:pt x="616" y="10725"/>
                  <a:pt x="583" y="10721"/>
                  <a:pt x="552" y="10721"/>
                </a:cubicBezTo>
                <a:cubicBezTo>
                  <a:pt x="146" y="10721"/>
                  <a:pt x="1" y="11358"/>
                  <a:pt x="445" y="11464"/>
                </a:cubicBezTo>
                <a:cubicBezTo>
                  <a:pt x="848" y="11567"/>
                  <a:pt x="1247" y="11614"/>
                  <a:pt x="1643" y="11614"/>
                </a:cubicBezTo>
                <a:cubicBezTo>
                  <a:pt x="3000" y="11614"/>
                  <a:pt x="4311" y="11059"/>
                  <a:pt x="5513" y="10300"/>
                </a:cubicBezTo>
                <a:cubicBezTo>
                  <a:pt x="5604" y="10779"/>
                  <a:pt x="5787" y="11235"/>
                  <a:pt x="6060" y="11623"/>
                </a:cubicBezTo>
                <a:cubicBezTo>
                  <a:pt x="6680" y="12456"/>
                  <a:pt x="7646" y="12796"/>
                  <a:pt x="8649" y="12796"/>
                </a:cubicBezTo>
                <a:cubicBezTo>
                  <a:pt x="8828" y="12796"/>
                  <a:pt x="9008" y="12785"/>
                  <a:pt x="9188" y="12765"/>
                </a:cubicBezTo>
                <a:cubicBezTo>
                  <a:pt x="10397" y="12628"/>
                  <a:pt x="11584" y="12171"/>
                  <a:pt x="12680" y="11646"/>
                </a:cubicBezTo>
                <a:cubicBezTo>
                  <a:pt x="13205" y="11418"/>
                  <a:pt x="13707" y="11144"/>
                  <a:pt x="14186" y="10870"/>
                </a:cubicBezTo>
                <a:cubicBezTo>
                  <a:pt x="14278" y="11349"/>
                  <a:pt x="14460" y="11783"/>
                  <a:pt x="14711" y="12194"/>
                </a:cubicBezTo>
                <a:cubicBezTo>
                  <a:pt x="15373" y="13175"/>
                  <a:pt x="16492" y="13746"/>
                  <a:pt x="17633" y="13883"/>
                </a:cubicBezTo>
                <a:cubicBezTo>
                  <a:pt x="17852" y="13912"/>
                  <a:pt x="18071" y="13925"/>
                  <a:pt x="18290" y="13925"/>
                </a:cubicBezTo>
                <a:cubicBezTo>
                  <a:pt x="20353" y="13925"/>
                  <a:pt x="22394" y="12720"/>
                  <a:pt x="24024" y="11441"/>
                </a:cubicBezTo>
                <a:cubicBezTo>
                  <a:pt x="24184" y="11738"/>
                  <a:pt x="24389" y="12034"/>
                  <a:pt x="24663" y="12285"/>
                </a:cubicBezTo>
                <a:cubicBezTo>
                  <a:pt x="25460" y="13071"/>
                  <a:pt x="26493" y="13363"/>
                  <a:pt x="27566" y="13363"/>
                </a:cubicBezTo>
                <a:cubicBezTo>
                  <a:pt x="28800" y="13363"/>
                  <a:pt x="30085" y="12977"/>
                  <a:pt x="31123" y="12514"/>
                </a:cubicBezTo>
                <a:cubicBezTo>
                  <a:pt x="31785" y="12217"/>
                  <a:pt x="32424" y="11852"/>
                  <a:pt x="33017" y="11441"/>
                </a:cubicBezTo>
                <a:cubicBezTo>
                  <a:pt x="33291" y="11897"/>
                  <a:pt x="33656" y="12308"/>
                  <a:pt x="34136" y="12628"/>
                </a:cubicBezTo>
                <a:cubicBezTo>
                  <a:pt x="34966" y="13163"/>
                  <a:pt x="35990" y="13340"/>
                  <a:pt x="36979" y="13340"/>
                </a:cubicBezTo>
                <a:cubicBezTo>
                  <a:pt x="37214" y="13340"/>
                  <a:pt x="37446" y="13330"/>
                  <a:pt x="37674" y="13312"/>
                </a:cubicBezTo>
                <a:cubicBezTo>
                  <a:pt x="40413" y="13084"/>
                  <a:pt x="42946" y="11852"/>
                  <a:pt x="45206" y="10368"/>
                </a:cubicBezTo>
                <a:cubicBezTo>
                  <a:pt x="46370" y="9592"/>
                  <a:pt x="47488" y="8747"/>
                  <a:pt x="48607" y="7903"/>
                </a:cubicBezTo>
                <a:cubicBezTo>
                  <a:pt x="48926" y="7677"/>
                  <a:pt x="48720" y="7189"/>
                  <a:pt x="48420" y="7189"/>
                </a:cubicBezTo>
                <a:cubicBezTo>
                  <a:pt x="48356" y="7189"/>
                  <a:pt x="48287" y="7211"/>
                  <a:pt x="48219" y="7264"/>
                </a:cubicBezTo>
                <a:cubicBezTo>
                  <a:pt x="46393" y="8656"/>
                  <a:pt x="44544" y="10048"/>
                  <a:pt x="42490" y="11076"/>
                </a:cubicBezTo>
                <a:cubicBezTo>
                  <a:pt x="40877" y="11911"/>
                  <a:pt x="38964" y="12604"/>
                  <a:pt x="37105" y="12604"/>
                </a:cubicBezTo>
                <a:cubicBezTo>
                  <a:pt x="36728" y="12604"/>
                  <a:pt x="36354" y="12575"/>
                  <a:pt x="35984" y="12514"/>
                </a:cubicBezTo>
                <a:cubicBezTo>
                  <a:pt x="34980" y="12331"/>
                  <a:pt x="34113" y="11852"/>
                  <a:pt x="33633" y="10984"/>
                </a:cubicBezTo>
                <a:cubicBezTo>
                  <a:pt x="34798" y="10071"/>
                  <a:pt x="35779" y="8953"/>
                  <a:pt x="36555" y="7697"/>
                </a:cubicBezTo>
                <a:cubicBezTo>
                  <a:pt x="37126" y="6762"/>
                  <a:pt x="37765" y="5575"/>
                  <a:pt x="37765" y="4456"/>
                </a:cubicBezTo>
                <a:cubicBezTo>
                  <a:pt x="37747" y="3536"/>
                  <a:pt x="37144" y="2901"/>
                  <a:pt x="36351" y="2901"/>
                </a:cubicBezTo>
                <a:cubicBezTo>
                  <a:pt x="36141" y="2901"/>
                  <a:pt x="35917" y="2945"/>
                  <a:pt x="35688" y="3041"/>
                </a:cubicBezTo>
                <a:cubicBezTo>
                  <a:pt x="34546" y="3498"/>
                  <a:pt x="33679" y="4753"/>
                  <a:pt x="33177" y="5826"/>
                </a:cubicBezTo>
                <a:cubicBezTo>
                  <a:pt x="32606" y="6967"/>
                  <a:pt x="32332" y="8291"/>
                  <a:pt x="32469" y="9569"/>
                </a:cubicBezTo>
                <a:cubicBezTo>
                  <a:pt x="32492" y="9980"/>
                  <a:pt x="32583" y="10368"/>
                  <a:pt x="32720" y="10733"/>
                </a:cubicBezTo>
                <a:cubicBezTo>
                  <a:pt x="31442" y="11646"/>
                  <a:pt x="29959" y="12331"/>
                  <a:pt x="28406" y="12536"/>
                </a:cubicBezTo>
                <a:cubicBezTo>
                  <a:pt x="28144" y="12575"/>
                  <a:pt x="27870" y="12597"/>
                  <a:pt x="27594" y="12597"/>
                </a:cubicBezTo>
                <a:cubicBezTo>
                  <a:pt x="26888" y="12597"/>
                  <a:pt x="26167" y="12451"/>
                  <a:pt x="25576" y="12057"/>
                </a:cubicBezTo>
                <a:cubicBezTo>
                  <a:pt x="25142" y="11760"/>
                  <a:pt x="24846" y="11372"/>
                  <a:pt x="24663" y="10916"/>
                </a:cubicBezTo>
                <a:cubicBezTo>
                  <a:pt x="24709" y="10870"/>
                  <a:pt x="24777" y="10802"/>
                  <a:pt x="24846" y="10756"/>
                </a:cubicBezTo>
                <a:cubicBezTo>
                  <a:pt x="25827" y="9911"/>
                  <a:pt x="26672" y="8953"/>
                  <a:pt x="27425" y="7903"/>
                </a:cubicBezTo>
                <a:cubicBezTo>
                  <a:pt x="28133" y="6944"/>
                  <a:pt x="28931" y="5780"/>
                  <a:pt x="29228" y="4616"/>
                </a:cubicBezTo>
                <a:cubicBezTo>
                  <a:pt x="29432" y="3758"/>
                  <a:pt x="29088" y="2699"/>
                  <a:pt x="28146" y="2699"/>
                </a:cubicBezTo>
                <a:cubicBezTo>
                  <a:pt x="28036" y="2699"/>
                  <a:pt x="27917" y="2713"/>
                  <a:pt x="27790" y="2744"/>
                </a:cubicBezTo>
                <a:cubicBezTo>
                  <a:pt x="27197" y="2904"/>
                  <a:pt x="26717" y="3361"/>
                  <a:pt x="26307" y="3771"/>
                </a:cubicBezTo>
                <a:cubicBezTo>
                  <a:pt x="25850" y="4228"/>
                  <a:pt x="25439" y="4730"/>
                  <a:pt x="25074" y="5255"/>
                </a:cubicBezTo>
                <a:cubicBezTo>
                  <a:pt x="24115" y="6716"/>
                  <a:pt x="23271" y="8884"/>
                  <a:pt x="23750" y="10688"/>
                </a:cubicBezTo>
                <a:cubicBezTo>
                  <a:pt x="22951" y="11304"/>
                  <a:pt x="22107" y="11874"/>
                  <a:pt x="21194" y="12331"/>
                </a:cubicBezTo>
                <a:cubicBezTo>
                  <a:pt x="20316" y="12775"/>
                  <a:pt x="19170" y="13127"/>
                  <a:pt x="18089" y="13127"/>
                </a:cubicBezTo>
                <a:cubicBezTo>
                  <a:pt x="16894" y="13127"/>
                  <a:pt x="15778" y="12697"/>
                  <a:pt x="15191" y="11486"/>
                </a:cubicBezTo>
                <a:cubicBezTo>
                  <a:pt x="15031" y="11167"/>
                  <a:pt x="14940" y="10802"/>
                  <a:pt x="14894" y="10436"/>
                </a:cubicBezTo>
                <a:cubicBezTo>
                  <a:pt x="15259" y="10208"/>
                  <a:pt x="15647" y="9934"/>
                  <a:pt x="16012" y="9683"/>
                </a:cubicBezTo>
                <a:cubicBezTo>
                  <a:pt x="18021" y="8154"/>
                  <a:pt x="19756" y="6259"/>
                  <a:pt x="21011" y="4068"/>
                </a:cubicBezTo>
                <a:cubicBezTo>
                  <a:pt x="21468" y="3269"/>
                  <a:pt x="22061" y="1923"/>
                  <a:pt x="21125" y="1215"/>
                </a:cubicBezTo>
                <a:cubicBezTo>
                  <a:pt x="20879" y="1025"/>
                  <a:pt x="20608" y="947"/>
                  <a:pt x="20328" y="947"/>
                </a:cubicBezTo>
                <a:cubicBezTo>
                  <a:pt x="19464" y="947"/>
                  <a:pt x="18510" y="1686"/>
                  <a:pt x="17907" y="2151"/>
                </a:cubicBezTo>
                <a:cubicBezTo>
                  <a:pt x="15967" y="3657"/>
                  <a:pt x="14597" y="5917"/>
                  <a:pt x="14209" y="8359"/>
                </a:cubicBezTo>
                <a:cubicBezTo>
                  <a:pt x="14118" y="8907"/>
                  <a:pt x="14072" y="9478"/>
                  <a:pt x="14095" y="10048"/>
                </a:cubicBezTo>
                <a:cubicBezTo>
                  <a:pt x="13547" y="10368"/>
                  <a:pt x="12954" y="10688"/>
                  <a:pt x="12360" y="10961"/>
                </a:cubicBezTo>
                <a:cubicBezTo>
                  <a:pt x="11399" y="11407"/>
                  <a:pt x="9909" y="12075"/>
                  <a:pt x="8620" y="12075"/>
                </a:cubicBezTo>
                <a:cubicBezTo>
                  <a:pt x="7798" y="12075"/>
                  <a:pt x="7057" y="11803"/>
                  <a:pt x="6585" y="11030"/>
                </a:cubicBezTo>
                <a:cubicBezTo>
                  <a:pt x="6380" y="10665"/>
                  <a:pt x="6243" y="10254"/>
                  <a:pt x="6197" y="9843"/>
                </a:cubicBezTo>
                <a:cubicBezTo>
                  <a:pt x="6745" y="9455"/>
                  <a:pt x="7247" y="9021"/>
                  <a:pt x="7727" y="8610"/>
                </a:cubicBezTo>
                <a:cubicBezTo>
                  <a:pt x="9690" y="6876"/>
                  <a:pt x="11310" y="4662"/>
                  <a:pt x="12315" y="2242"/>
                </a:cubicBezTo>
                <a:cubicBezTo>
                  <a:pt x="12497" y="1763"/>
                  <a:pt x="12657" y="1215"/>
                  <a:pt x="12474" y="713"/>
                </a:cubicBezTo>
                <a:cubicBezTo>
                  <a:pt x="12306" y="250"/>
                  <a:pt x="11865" y="0"/>
                  <a:pt x="1138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" name="Google Shape;169;p17"/>
          <p:cNvSpPr txBox="1"/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grpSp>
        <p:nvGrpSpPr>
          <p:cNvPr id="170" name="Google Shape;170;p17"/>
          <p:cNvGrpSpPr/>
          <p:nvPr/>
        </p:nvGrpSpPr>
        <p:grpSpPr>
          <a:xfrm flipH="1">
            <a:off x="7708581" y="216663"/>
            <a:ext cx="1067675" cy="1029425"/>
            <a:chOff x="493750" y="169525"/>
            <a:chExt cx="1067675" cy="1029425"/>
          </a:xfrm>
        </p:grpSpPr>
        <p:sp>
          <p:nvSpPr>
            <p:cNvPr id="171" name="Google Shape;171;p17"/>
            <p:cNvSpPr/>
            <p:nvPr/>
          </p:nvSpPr>
          <p:spPr>
            <a:xfrm>
              <a:off x="493750" y="169525"/>
              <a:ext cx="1067675" cy="1029425"/>
            </a:xfrm>
            <a:custGeom>
              <a:rect b="b" l="l" r="r" t="t"/>
              <a:pathLst>
                <a:path extrusionOk="0" h="41177" w="42707">
                  <a:moveTo>
                    <a:pt x="18282" y="767"/>
                  </a:moveTo>
                  <a:cubicBezTo>
                    <a:pt x="21189" y="767"/>
                    <a:pt x="24106" y="1361"/>
                    <a:pt x="26843" y="2283"/>
                  </a:cubicBezTo>
                  <a:cubicBezTo>
                    <a:pt x="30952" y="3698"/>
                    <a:pt x="35083" y="5821"/>
                    <a:pt x="37594" y="9496"/>
                  </a:cubicBezTo>
                  <a:cubicBezTo>
                    <a:pt x="38827" y="11322"/>
                    <a:pt x="39694" y="13376"/>
                    <a:pt x="40356" y="15476"/>
                  </a:cubicBezTo>
                  <a:cubicBezTo>
                    <a:pt x="40995" y="17553"/>
                    <a:pt x="41429" y="19699"/>
                    <a:pt x="41520" y="21890"/>
                  </a:cubicBezTo>
                  <a:cubicBezTo>
                    <a:pt x="41703" y="26113"/>
                    <a:pt x="40538" y="30267"/>
                    <a:pt x="37708" y="33462"/>
                  </a:cubicBezTo>
                  <a:cubicBezTo>
                    <a:pt x="35038" y="36475"/>
                    <a:pt x="31363" y="38484"/>
                    <a:pt x="27528" y="39580"/>
                  </a:cubicBezTo>
                  <a:cubicBezTo>
                    <a:pt x="25636" y="40113"/>
                    <a:pt x="23699" y="40394"/>
                    <a:pt x="21768" y="40394"/>
                  </a:cubicBezTo>
                  <a:cubicBezTo>
                    <a:pt x="19322" y="40394"/>
                    <a:pt x="16885" y="39943"/>
                    <a:pt x="14563" y="38986"/>
                  </a:cubicBezTo>
                  <a:cubicBezTo>
                    <a:pt x="10706" y="37388"/>
                    <a:pt x="7419" y="34558"/>
                    <a:pt x="5182" y="31043"/>
                  </a:cubicBezTo>
                  <a:cubicBezTo>
                    <a:pt x="822" y="24150"/>
                    <a:pt x="229" y="14700"/>
                    <a:pt x="4611" y="7693"/>
                  </a:cubicBezTo>
                  <a:cubicBezTo>
                    <a:pt x="5159" y="6825"/>
                    <a:pt x="5776" y="6004"/>
                    <a:pt x="6460" y="5250"/>
                  </a:cubicBezTo>
                  <a:cubicBezTo>
                    <a:pt x="6483" y="5228"/>
                    <a:pt x="6483" y="5228"/>
                    <a:pt x="6506" y="5205"/>
                  </a:cubicBezTo>
                  <a:cubicBezTo>
                    <a:pt x="8423" y="3356"/>
                    <a:pt x="10866" y="2078"/>
                    <a:pt x="13445" y="1370"/>
                  </a:cubicBezTo>
                  <a:cubicBezTo>
                    <a:pt x="15033" y="953"/>
                    <a:pt x="16656" y="767"/>
                    <a:pt x="18282" y="767"/>
                  </a:cubicBezTo>
                  <a:close/>
                  <a:moveTo>
                    <a:pt x="18302" y="1"/>
                  </a:moveTo>
                  <a:cubicBezTo>
                    <a:pt x="17565" y="1"/>
                    <a:pt x="16828" y="38"/>
                    <a:pt x="16093" y="115"/>
                  </a:cubicBezTo>
                  <a:cubicBezTo>
                    <a:pt x="12075" y="548"/>
                    <a:pt x="8149" y="2260"/>
                    <a:pt x="5388" y="5250"/>
                  </a:cubicBezTo>
                  <a:cubicBezTo>
                    <a:pt x="4703" y="5958"/>
                    <a:pt x="4132" y="6757"/>
                    <a:pt x="3630" y="7601"/>
                  </a:cubicBezTo>
                  <a:cubicBezTo>
                    <a:pt x="3561" y="7716"/>
                    <a:pt x="3561" y="7830"/>
                    <a:pt x="3607" y="7921"/>
                  </a:cubicBezTo>
                  <a:cubicBezTo>
                    <a:pt x="1" y="14198"/>
                    <a:pt x="69" y="22301"/>
                    <a:pt x="3105" y="28829"/>
                  </a:cubicBezTo>
                  <a:cubicBezTo>
                    <a:pt x="4931" y="32732"/>
                    <a:pt x="7830" y="36087"/>
                    <a:pt x="11528" y="38301"/>
                  </a:cubicBezTo>
                  <a:cubicBezTo>
                    <a:pt x="14666" y="40177"/>
                    <a:pt x="18228" y="41176"/>
                    <a:pt x="21844" y="41176"/>
                  </a:cubicBezTo>
                  <a:cubicBezTo>
                    <a:pt x="22672" y="41176"/>
                    <a:pt x="23503" y="41124"/>
                    <a:pt x="24333" y="41018"/>
                  </a:cubicBezTo>
                  <a:cubicBezTo>
                    <a:pt x="28646" y="40447"/>
                    <a:pt x="32915" y="38689"/>
                    <a:pt x="36270" y="35905"/>
                  </a:cubicBezTo>
                  <a:cubicBezTo>
                    <a:pt x="39580" y="33166"/>
                    <a:pt x="41657" y="29400"/>
                    <a:pt x="42159" y="25131"/>
                  </a:cubicBezTo>
                  <a:cubicBezTo>
                    <a:pt x="42707" y="20635"/>
                    <a:pt x="41657" y="15910"/>
                    <a:pt x="39762" y="11824"/>
                  </a:cubicBezTo>
                  <a:cubicBezTo>
                    <a:pt x="38804" y="9747"/>
                    <a:pt x="37526" y="7853"/>
                    <a:pt x="35814" y="6323"/>
                  </a:cubicBezTo>
                  <a:cubicBezTo>
                    <a:pt x="34147" y="4817"/>
                    <a:pt x="32162" y="3675"/>
                    <a:pt x="30130" y="2762"/>
                  </a:cubicBezTo>
                  <a:cubicBezTo>
                    <a:pt x="26420" y="1120"/>
                    <a:pt x="22366" y="1"/>
                    <a:pt x="183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" name="Google Shape;172;p17"/>
            <p:cNvSpPr/>
            <p:nvPr/>
          </p:nvSpPr>
          <p:spPr>
            <a:xfrm>
              <a:off x="574225" y="244725"/>
              <a:ext cx="900475" cy="847975"/>
            </a:xfrm>
            <a:custGeom>
              <a:rect b="b" l="l" r="r" t="t"/>
              <a:pathLst>
                <a:path extrusionOk="0" h="33919" w="36019">
                  <a:moveTo>
                    <a:pt x="15710" y="733"/>
                  </a:moveTo>
                  <a:cubicBezTo>
                    <a:pt x="18293" y="733"/>
                    <a:pt x="20906" y="1153"/>
                    <a:pt x="23328" y="1923"/>
                  </a:cubicBezTo>
                  <a:cubicBezTo>
                    <a:pt x="26546" y="2927"/>
                    <a:pt x="29536" y="4708"/>
                    <a:pt x="31659" y="7355"/>
                  </a:cubicBezTo>
                  <a:cubicBezTo>
                    <a:pt x="33873" y="10140"/>
                    <a:pt x="34991" y="13746"/>
                    <a:pt x="34946" y="17284"/>
                  </a:cubicBezTo>
                  <a:cubicBezTo>
                    <a:pt x="34832" y="23926"/>
                    <a:pt x="30677" y="30158"/>
                    <a:pt x="24309" y="32280"/>
                  </a:cubicBezTo>
                  <a:cubicBezTo>
                    <a:pt x="22588" y="32870"/>
                    <a:pt x="20779" y="33162"/>
                    <a:pt x="18967" y="33162"/>
                  </a:cubicBezTo>
                  <a:cubicBezTo>
                    <a:pt x="17343" y="33162"/>
                    <a:pt x="15717" y="32927"/>
                    <a:pt x="14152" y="32463"/>
                  </a:cubicBezTo>
                  <a:cubicBezTo>
                    <a:pt x="11048" y="31527"/>
                    <a:pt x="8263" y="29610"/>
                    <a:pt x="6140" y="27168"/>
                  </a:cubicBezTo>
                  <a:cubicBezTo>
                    <a:pt x="1461" y="21758"/>
                    <a:pt x="502" y="14066"/>
                    <a:pt x="3127" y="7492"/>
                  </a:cubicBezTo>
                  <a:cubicBezTo>
                    <a:pt x="3401" y="6807"/>
                    <a:pt x="3721" y="6146"/>
                    <a:pt x="4063" y="5506"/>
                  </a:cubicBezTo>
                  <a:cubicBezTo>
                    <a:pt x="6072" y="2882"/>
                    <a:pt x="9244" y="1444"/>
                    <a:pt x="12463" y="964"/>
                  </a:cubicBezTo>
                  <a:cubicBezTo>
                    <a:pt x="13529" y="808"/>
                    <a:pt x="14617" y="733"/>
                    <a:pt x="15710" y="733"/>
                  </a:cubicBezTo>
                  <a:close/>
                  <a:moveTo>
                    <a:pt x="15635" y="0"/>
                  </a:moveTo>
                  <a:cubicBezTo>
                    <a:pt x="15453" y="0"/>
                    <a:pt x="15270" y="2"/>
                    <a:pt x="15088" y="6"/>
                  </a:cubicBezTo>
                  <a:cubicBezTo>
                    <a:pt x="11276" y="74"/>
                    <a:pt x="7373" y="1101"/>
                    <a:pt x="4565" y="3795"/>
                  </a:cubicBezTo>
                  <a:cubicBezTo>
                    <a:pt x="4360" y="4000"/>
                    <a:pt x="4154" y="4205"/>
                    <a:pt x="3972" y="4411"/>
                  </a:cubicBezTo>
                  <a:cubicBezTo>
                    <a:pt x="3858" y="4434"/>
                    <a:pt x="3766" y="4479"/>
                    <a:pt x="3698" y="4593"/>
                  </a:cubicBezTo>
                  <a:cubicBezTo>
                    <a:pt x="3607" y="4753"/>
                    <a:pt x="3515" y="4913"/>
                    <a:pt x="3424" y="5073"/>
                  </a:cubicBezTo>
                  <a:cubicBezTo>
                    <a:pt x="3241" y="5324"/>
                    <a:pt x="3082" y="5552"/>
                    <a:pt x="2922" y="5803"/>
                  </a:cubicBezTo>
                  <a:cubicBezTo>
                    <a:pt x="2853" y="5917"/>
                    <a:pt x="2853" y="6054"/>
                    <a:pt x="2899" y="6146"/>
                  </a:cubicBezTo>
                  <a:cubicBezTo>
                    <a:pt x="0" y="12422"/>
                    <a:pt x="228" y="20023"/>
                    <a:pt x="4154" y="25821"/>
                  </a:cubicBezTo>
                  <a:cubicBezTo>
                    <a:pt x="6049" y="28628"/>
                    <a:pt x="8674" y="30957"/>
                    <a:pt x="11755" y="32372"/>
                  </a:cubicBezTo>
                  <a:cubicBezTo>
                    <a:pt x="14029" y="33405"/>
                    <a:pt x="16491" y="33918"/>
                    <a:pt x="18964" y="33918"/>
                  </a:cubicBezTo>
                  <a:cubicBezTo>
                    <a:pt x="20041" y="33918"/>
                    <a:pt x="21120" y="33821"/>
                    <a:pt x="22186" y="33627"/>
                  </a:cubicBezTo>
                  <a:cubicBezTo>
                    <a:pt x="25656" y="32988"/>
                    <a:pt x="28920" y="31253"/>
                    <a:pt x="31271" y="28628"/>
                  </a:cubicBezTo>
                  <a:cubicBezTo>
                    <a:pt x="33553" y="26095"/>
                    <a:pt x="35037" y="22854"/>
                    <a:pt x="35516" y="19498"/>
                  </a:cubicBezTo>
                  <a:cubicBezTo>
                    <a:pt x="36018" y="15960"/>
                    <a:pt x="35425" y="12331"/>
                    <a:pt x="33736" y="9158"/>
                  </a:cubicBezTo>
                  <a:cubicBezTo>
                    <a:pt x="32024" y="5940"/>
                    <a:pt x="29171" y="3521"/>
                    <a:pt x="25838" y="2060"/>
                  </a:cubicBezTo>
                  <a:cubicBezTo>
                    <a:pt x="22650" y="628"/>
                    <a:pt x="19131" y="0"/>
                    <a:pt x="1563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" name="Google Shape;173;p17"/>
            <p:cNvSpPr/>
            <p:nvPr/>
          </p:nvSpPr>
          <p:spPr>
            <a:xfrm>
              <a:off x="732850" y="343575"/>
              <a:ext cx="575225" cy="578625"/>
            </a:xfrm>
            <a:custGeom>
              <a:rect b="b" l="l" r="r" t="t"/>
              <a:pathLst>
                <a:path extrusionOk="0" h="23145" w="23009">
                  <a:moveTo>
                    <a:pt x="8298" y="783"/>
                  </a:moveTo>
                  <a:cubicBezTo>
                    <a:pt x="9182" y="783"/>
                    <a:pt x="10067" y="880"/>
                    <a:pt x="10888" y="1005"/>
                  </a:cubicBezTo>
                  <a:cubicBezTo>
                    <a:pt x="15453" y="1735"/>
                    <a:pt x="19813" y="4406"/>
                    <a:pt x="21388" y="8925"/>
                  </a:cubicBezTo>
                  <a:cubicBezTo>
                    <a:pt x="22141" y="11025"/>
                    <a:pt x="22164" y="13307"/>
                    <a:pt x="21365" y="15385"/>
                  </a:cubicBezTo>
                  <a:cubicBezTo>
                    <a:pt x="20475" y="17621"/>
                    <a:pt x="18763" y="19539"/>
                    <a:pt x="16731" y="20794"/>
                  </a:cubicBezTo>
                  <a:cubicBezTo>
                    <a:pt x="15082" y="21813"/>
                    <a:pt x="13192" y="22396"/>
                    <a:pt x="11281" y="22396"/>
                  </a:cubicBezTo>
                  <a:cubicBezTo>
                    <a:pt x="10838" y="22396"/>
                    <a:pt x="10395" y="22365"/>
                    <a:pt x="9952" y="22301"/>
                  </a:cubicBezTo>
                  <a:cubicBezTo>
                    <a:pt x="7601" y="21958"/>
                    <a:pt x="5570" y="20726"/>
                    <a:pt x="4109" y="18900"/>
                  </a:cubicBezTo>
                  <a:cubicBezTo>
                    <a:pt x="2534" y="16891"/>
                    <a:pt x="1598" y="14335"/>
                    <a:pt x="1279" y="11824"/>
                  </a:cubicBezTo>
                  <a:cubicBezTo>
                    <a:pt x="936" y="9130"/>
                    <a:pt x="1302" y="6346"/>
                    <a:pt x="2603" y="3926"/>
                  </a:cubicBezTo>
                  <a:cubicBezTo>
                    <a:pt x="2648" y="3835"/>
                    <a:pt x="2648" y="3721"/>
                    <a:pt x="2625" y="3630"/>
                  </a:cubicBezTo>
                  <a:cubicBezTo>
                    <a:pt x="2991" y="3036"/>
                    <a:pt x="3447" y="2488"/>
                    <a:pt x="3995" y="2055"/>
                  </a:cubicBezTo>
                  <a:cubicBezTo>
                    <a:pt x="5201" y="1081"/>
                    <a:pt x="6749" y="783"/>
                    <a:pt x="8298" y="783"/>
                  </a:cubicBezTo>
                  <a:close/>
                  <a:moveTo>
                    <a:pt x="8338" y="0"/>
                  </a:moveTo>
                  <a:cubicBezTo>
                    <a:pt x="6771" y="0"/>
                    <a:pt x="5228" y="296"/>
                    <a:pt x="3972" y="1142"/>
                  </a:cubicBezTo>
                  <a:cubicBezTo>
                    <a:pt x="1849" y="2557"/>
                    <a:pt x="845" y="5090"/>
                    <a:pt x="548" y="7533"/>
                  </a:cubicBezTo>
                  <a:cubicBezTo>
                    <a:pt x="548" y="7601"/>
                    <a:pt x="548" y="7647"/>
                    <a:pt x="571" y="7692"/>
                  </a:cubicBezTo>
                  <a:cubicBezTo>
                    <a:pt x="1" y="11322"/>
                    <a:pt x="822" y="15225"/>
                    <a:pt x="2762" y="18283"/>
                  </a:cubicBezTo>
                  <a:cubicBezTo>
                    <a:pt x="4041" y="20315"/>
                    <a:pt x="5889" y="21935"/>
                    <a:pt x="8195" y="22666"/>
                  </a:cubicBezTo>
                  <a:cubicBezTo>
                    <a:pt x="9203" y="22990"/>
                    <a:pt x="10245" y="23145"/>
                    <a:pt x="11285" y="23145"/>
                  </a:cubicBezTo>
                  <a:cubicBezTo>
                    <a:pt x="12810" y="23145"/>
                    <a:pt x="14329" y="22811"/>
                    <a:pt x="15727" y="22186"/>
                  </a:cubicBezTo>
                  <a:cubicBezTo>
                    <a:pt x="18078" y="21137"/>
                    <a:pt x="20087" y="19310"/>
                    <a:pt x="21365" y="17096"/>
                  </a:cubicBezTo>
                  <a:cubicBezTo>
                    <a:pt x="22598" y="14974"/>
                    <a:pt x="23008" y="12531"/>
                    <a:pt x="22506" y="10135"/>
                  </a:cubicBezTo>
                  <a:cubicBezTo>
                    <a:pt x="21502" y="5113"/>
                    <a:pt x="17188" y="1689"/>
                    <a:pt x="12395" y="525"/>
                  </a:cubicBezTo>
                  <a:cubicBezTo>
                    <a:pt x="11148" y="235"/>
                    <a:pt x="9733" y="0"/>
                    <a:pt x="833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" name="Google Shape;174;p17"/>
            <p:cNvSpPr/>
            <p:nvPr/>
          </p:nvSpPr>
          <p:spPr>
            <a:xfrm>
              <a:off x="880650" y="510075"/>
              <a:ext cx="292175" cy="273000"/>
            </a:xfrm>
            <a:custGeom>
              <a:rect b="b" l="l" r="r" t="t"/>
              <a:pathLst>
                <a:path extrusionOk="0" h="10920" w="11687">
                  <a:moveTo>
                    <a:pt x="4317" y="761"/>
                  </a:moveTo>
                  <a:cubicBezTo>
                    <a:pt x="4961" y="761"/>
                    <a:pt x="5585" y="846"/>
                    <a:pt x="6072" y="964"/>
                  </a:cubicBezTo>
                  <a:cubicBezTo>
                    <a:pt x="8035" y="1443"/>
                    <a:pt x="10021" y="2767"/>
                    <a:pt x="10546" y="4821"/>
                  </a:cubicBezTo>
                  <a:cubicBezTo>
                    <a:pt x="11071" y="6876"/>
                    <a:pt x="9450" y="8588"/>
                    <a:pt x="7784" y="9478"/>
                  </a:cubicBezTo>
                  <a:cubicBezTo>
                    <a:pt x="6975" y="9918"/>
                    <a:pt x="6084" y="10170"/>
                    <a:pt x="5215" y="10170"/>
                  </a:cubicBezTo>
                  <a:cubicBezTo>
                    <a:pt x="4146" y="10170"/>
                    <a:pt x="3111" y="9788"/>
                    <a:pt x="2306" y="8907"/>
                  </a:cubicBezTo>
                  <a:cubicBezTo>
                    <a:pt x="617" y="7035"/>
                    <a:pt x="776" y="4365"/>
                    <a:pt x="1256" y="2060"/>
                  </a:cubicBezTo>
                  <a:cubicBezTo>
                    <a:pt x="1795" y="1071"/>
                    <a:pt x="3090" y="761"/>
                    <a:pt x="4317" y="761"/>
                  </a:cubicBezTo>
                  <a:close/>
                  <a:moveTo>
                    <a:pt x="4342" y="0"/>
                  </a:moveTo>
                  <a:cubicBezTo>
                    <a:pt x="3023" y="0"/>
                    <a:pt x="1677" y="327"/>
                    <a:pt x="890" y="1238"/>
                  </a:cubicBezTo>
                  <a:cubicBezTo>
                    <a:pt x="754" y="1238"/>
                    <a:pt x="617" y="1329"/>
                    <a:pt x="594" y="1512"/>
                  </a:cubicBezTo>
                  <a:cubicBezTo>
                    <a:pt x="571" y="1603"/>
                    <a:pt x="548" y="1694"/>
                    <a:pt x="525" y="1786"/>
                  </a:cubicBezTo>
                  <a:cubicBezTo>
                    <a:pt x="457" y="1945"/>
                    <a:pt x="388" y="2105"/>
                    <a:pt x="343" y="2288"/>
                  </a:cubicBezTo>
                  <a:cubicBezTo>
                    <a:pt x="297" y="2402"/>
                    <a:pt x="320" y="2516"/>
                    <a:pt x="388" y="2585"/>
                  </a:cubicBezTo>
                  <a:cubicBezTo>
                    <a:pt x="0" y="4821"/>
                    <a:pt x="46" y="7195"/>
                    <a:pt x="1484" y="9090"/>
                  </a:cubicBezTo>
                  <a:cubicBezTo>
                    <a:pt x="2442" y="10342"/>
                    <a:pt x="3818" y="10919"/>
                    <a:pt x="5257" y="10919"/>
                  </a:cubicBezTo>
                  <a:cubicBezTo>
                    <a:pt x="6047" y="10919"/>
                    <a:pt x="6855" y="10745"/>
                    <a:pt x="7624" y="10414"/>
                  </a:cubicBezTo>
                  <a:cubicBezTo>
                    <a:pt x="9678" y="9501"/>
                    <a:pt x="11687" y="7538"/>
                    <a:pt x="11367" y="5118"/>
                  </a:cubicBezTo>
                  <a:cubicBezTo>
                    <a:pt x="11071" y="2744"/>
                    <a:pt x="8925" y="1010"/>
                    <a:pt x="6734" y="348"/>
                  </a:cubicBezTo>
                  <a:cubicBezTo>
                    <a:pt x="6057" y="140"/>
                    <a:pt x="5205" y="0"/>
                    <a:pt x="43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" name="Google Shape;175;p17"/>
            <p:cNvSpPr/>
            <p:nvPr/>
          </p:nvSpPr>
          <p:spPr>
            <a:xfrm>
              <a:off x="1022725" y="649425"/>
              <a:ext cx="600" cy="600"/>
            </a:xfrm>
            <a:custGeom>
              <a:rect b="b" l="l" r="r" t="t"/>
              <a:pathLst>
                <a:path extrusionOk="0" h="24" w="24">
                  <a:moveTo>
                    <a:pt x="24" y="1"/>
                  </a:moveTo>
                  <a:lnTo>
                    <a:pt x="24" y="1"/>
                  </a:lnTo>
                  <a:cubicBezTo>
                    <a:pt x="1" y="23"/>
                    <a:pt x="1" y="23"/>
                    <a:pt x="1" y="23"/>
                  </a:cubicBezTo>
                  <a:cubicBezTo>
                    <a:pt x="24" y="23"/>
                    <a:pt x="24" y="23"/>
                    <a:pt x="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" name="Google Shape;176;p17"/>
            <p:cNvSpPr/>
            <p:nvPr/>
          </p:nvSpPr>
          <p:spPr>
            <a:xfrm>
              <a:off x="1025575" y="638025"/>
              <a:ext cx="25" cy="25"/>
            </a:xfrm>
            <a:custGeom>
              <a:rect b="b" l="l" r="r" t="t"/>
              <a:pathLst>
                <a:path extrusionOk="0" h="1"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" name="Google Shape;177;p17"/>
            <p:cNvSpPr/>
            <p:nvPr/>
          </p:nvSpPr>
          <p:spPr>
            <a:xfrm>
              <a:off x="963950" y="606625"/>
              <a:ext cx="82775" cy="69900"/>
            </a:xfrm>
            <a:custGeom>
              <a:rect b="b" l="l" r="r" t="t"/>
              <a:pathLst>
                <a:path extrusionOk="0" h="2796" w="3311">
                  <a:moveTo>
                    <a:pt x="1644" y="754"/>
                  </a:moveTo>
                  <a:cubicBezTo>
                    <a:pt x="1667" y="777"/>
                    <a:pt x="1713" y="777"/>
                    <a:pt x="1736" y="777"/>
                  </a:cubicBezTo>
                  <a:cubicBezTo>
                    <a:pt x="1781" y="800"/>
                    <a:pt x="1850" y="822"/>
                    <a:pt x="1918" y="845"/>
                  </a:cubicBezTo>
                  <a:cubicBezTo>
                    <a:pt x="1964" y="868"/>
                    <a:pt x="1987" y="891"/>
                    <a:pt x="2032" y="891"/>
                  </a:cubicBezTo>
                  <a:cubicBezTo>
                    <a:pt x="2078" y="914"/>
                    <a:pt x="2101" y="937"/>
                    <a:pt x="2146" y="982"/>
                  </a:cubicBezTo>
                  <a:cubicBezTo>
                    <a:pt x="2192" y="1005"/>
                    <a:pt x="2260" y="1028"/>
                    <a:pt x="2306" y="1074"/>
                  </a:cubicBezTo>
                  <a:cubicBezTo>
                    <a:pt x="2329" y="1096"/>
                    <a:pt x="2352" y="1119"/>
                    <a:pt x="2397" y="1142"/>
                  </a:cubicBezTo>
                  <a:cubicBezTo>
                    <a:pt x="2420" y="1165"/>
                    <a:pt x="2443" y="1188"/>
                    <a:pt x="2443" y="1211"/>
                  </a:cubicBezTo>
                  <a:cubicBezTo>
                    <a:pt x="2466" y="1211"/>
                    <a:pt x="2466" y="1233"/>
                    <a:pt x="2466" y="1233"/>
                  </a:cubicBezTo>
                  <a:cubicBezTo>
                    <a:pt x="2466" y="1242"/>
                    <a:pt x="2469" y="1250"/>
                    <a:pt x="2473" y="1257"/>
                  </a:cubicBezTo>
                  <a:lnTo>
                    <a:pt x="2473" y="1257"/>
                  </a:lnTo>
                  <a:cubicBezTo>
                    <a:pt x="2471" y="1256"/>
                    <a:pt x="2468" y="1256"/>
                    <a:pt x="2466" y="1256"/>
                  </a:cubicBezTo>
                  <a:cubicBezTo>
                    <a:pt x="2489" y="1279"/>
                    <a:pt x="2489" y="1279"/>
                    <a:pt x="2489" y="1302"/>
                  </a:cubicBezTo>
                  <a:cubicBezTo>
                    <a:pt x="2489" y="1325"/>
                    <a:pt x="2512" y="1325"/>
                    <a:pt x="2512" y="1347"/>
                  </a:cubicBezTo>
                  <a:cubicBezTo>
                    <a:pt x="2512" y="1370"/>
                    <a:pt x="2512" y="1393"/>
                    <a:pt x="2512" y="1393"/>
                  </a:cubicBezTo>
                  <a:cubicBezTo>
                    <a:pt x="2512" y="1416"/>
                    <a:pt x="2512" y="1416"/>
                    <a:pt x="2512" y="1439"/>
                  </a:cubicBezTo>
                  <a:cubicBezTo>
                    <a:pt x="2512" y="1484"/>
                    <a:pt x="2489" y="1507"/>
                    <a:pt x="2489" y="1530"/>
                  </a:cubicBezTo>
                  <a:cubicBezTo>
                    <a:pt x="2480" y="1539"/>
                    <a:pt x="2471" y="1555"/>
                    <a:pt x="2466" y="1567"/>
                  </a:cubicBezTo>
                  <a:lnTo>
                    <a:pt x="2466" y="1567"/>
                  </a:lnTo>
                  <a:cubicBezTo>
                    <a:pt x="2460" y="1576"/>
                    <a:pt x="2455" y="1587"/>
                    <a:pt x="2443" y="1599"/>
                  </a:cubicBezTo>
                  <a:cubicBezTo>
                    <a:pt x="2420" y="1644"/>
                    <a:pt x="2397" y="1667"/>
                    <a:pt x="2375" y="1713"/>
                  </a:cubicBezTo>
                  <a:cubicBezTo>
                    <a:pt x="2375" y="1735"/>
                    <a:pt x="2352" y="1735"/>
                    <a:pt x="2352" y="1735"/>
                  </a:cubicBezTo>
                  <a:cubicBezTo>
                    <a:pt x="2352" y="1758"/>
                    <a:pt x="2329" y="1758"/>
                    <a:pt x="2329" y="1781"/>
                  </a:cubicBezTo>
                  <a:cubicBezTo>
                    <a:pt x="2306" y="1804"/>
                    <a:pt x="2260" y="1827"/>
                    <a:pt x="2238" y="1850"/>
                  </a:cubicBezTo>
                  <a:cubicBezTo>
                    <a:pt x="2238" y="1872"/>
                    <a:pt x="2192" y="1895"/>
                    <a:pt x="2169" y="1895"/>
                  </a:cubicBezTo>
                  <a:cubicBezTo>
                    <a:pt x="2124" y="1918"/>
                    <a:pt x="2101" y="1941"/>
                    <a:pt x="2055" y="1964"/>
                  </a:cubicBezTo>
                  <a:cubicBezTo>
                    <a:pt x="2009" y="1987"/>
                    <a:pt x="1964" y="1987"/>
                    <a:pt x="1941" y="2009"/>
                  </a:cubicBezTo>
                  <a:cubicBezTo>
                    <a:pt x="1895" y="2009"/>
                    <a:pt x="1850" y="2032"/>
                    <a:pt x="1804" y="2032"/>
                  </a:cubicBezTo>
                  <a:lnTo>
                    <a:pt x="1530" y="2032"/>
                  </a:lnTo>
                  <a:cubicBezTo>
                    <a:pt x="1507" y="2032"/>
                    <a:pt x="1484" y="2032"/>
                    <a:pt x="1462" y="2009"/>
                  </a:cubicBezTo>
                  <a:cubicBezTo>
                    <a:pt x="1416" y="2009"/>
                    <a:pt x="1370" y="1987"/>
                    <a:pt x="1325" y="1987"/>
                  </a:cubicBezTo>
                  <a:cubicBezTo>
                    <a:pt x="1325" y="1987"/>
                    <a:pt x="1302" y="1964"/>
                    <a:pt x="1279" y="1964"/>
                  </a:cubicBezTo>
                  <a:cubicBezTo>
                    <a:pt x="1279" y="1964"/>
                    <a:pt x="1256" y="1964"/>
                    <a:pt x="1256" y="1941"/>
                  </a:cubicBezTo>
                  <a:cubicBezTo>
                    <a:pt x="1211" y="1918"/>
                    <a:pt x="1165" y="1895"/>
                    <a:pt x="1119" y="1872"/>
                  </a:cubicBezTo>
                  <a:cubicBezTo>
                    <a:pt x="1096" y="1850"/>
                    <a:pt x="1074" y="1827"/>
                    <a:pt x="1051" y="1804"/>
                  </a:cubicBezTo>
                  <a:cubicBezTo>
                    <a:pt x="1051" y="1804"/>
                    <a:pt x="1028" y="1781"/>
                    <a:pt x="1005" y="1758"/>
                  </a:cubicBezTo>
                  <a:cubicBezTo>
                    <a:pt x="1005" y="1758"/>
                    <a:pt x="1005" y="1735"/>
                    <a:pt x="1005" y="1735"/>
                  </a:cubicBezTo>
                  <a:cubicBezTo>
                    <a:pt x="982" y="1690"/>
                    <a:pt x="959" y="1644"/>
                    <a:pt x="914" y="1599"/>
                  </a:cubicBezTo>
                  <a:cubicBezTo>
                    <a:pt x="914" y="1576"/>
                    <a:pt x="914" y="1530"/>
                    <a:pt x="891" y="1507"/>
                  </a:cubicBezTo>
                  <a:cubicBezTo>
                    <a:pt x="891" y="1484"/>
                    <a:pt x="891" y="1462"/>
                    <a:pt x="868" y="1439"/>
                  </a:cubicBezTo>
                  <a:cubicBezTo>
                    <a:pt x="868" y="1439"/>
                    <a:pt x="868" y="1439"/>
                    <a:pt x="868" y="1416"/>
                  </a:cubicBezTo>
                  <a:cubicBezTo>
                    <a:pt x="868" y="1370"/>
                    <a:pt x="868" y="1325"/>
                    <a:pt x="868" y="1279"/>
                  </a:cubicBezTo>
                  <a:cubicBezTo>
                    <a:pt x="868" y="1279"/>
                    <a:pt x="868" y="1256"/>
                    <a:pt x="868" y="1256"/>
                  </a:cubicBezTo>
                  <a:cubicBezTo>
                    <a:pt x="868" y="1233"/>
                    <a:pt x="891" y="1188"/>
                    <a:pt x="891" y="1188"/>
                  </a:cubicBezTo>
                  <a:cubicBezTo>
                    <a:pt x="891" y="1165"/>
                    <a:pt x="891" y="1165"/>
                    <a:pt x="891" y="1165"/>
                  </a:cubicBezTo>
                  <a:cubicBezTo>
                    <a:pt x="982" y="1142"/>
                    <a:pt x="1074" y="1074"/>
                    <a:pt x="1119" y="982"/>
                  </a:cubicBezTo>
                  <a:cubicBezTo>
                    <a:pt x="1119" y="959"/>
                    <a:pt x="1142" y="937"/>
                    <a:pt x="1142" y="914"/>
                  </a:cubicBezTo>
                  <a:cubicBezTo>
                    <a:pt x="1165" y="891"/>
                    <a:pt x="1188" y="891"/>
                    <a:pt x="1188" y="868"/>
                  </a:cubicBezTo>
                  <a:cubicBezTo>
                    <a:pt x="1188" y="868"/>
                    <a:pt x="1233" y="845"/>
                    <a:pt x="1233" y="845"/>
                  </a:cubicBezTo>
                  <a:cubicBezTo>
                    <a:pt x="1256" y="822"/>
                    <a:pt x="1256" y="822"/>
                    <a:pt x="1256" y="822"/>
                  </a:cubicBezTo>
                  <a:cubicBezTo>
                    <a:pt x="1279" y="822"/>
                    <a:pt x="1302" y="800"/>
                    <a:pt x="1325" y="800"/>
                  </a:cubicBezTo>
                  <a:cubicBezTo>
                    <a:pt x="1347" y="777"/>
                    <a:pt x="1393" y="777"/>
                    <a:pt x="1416" y="754"/>
                  </a:cubicBezTo>
                  <a:close/>
                  <a:moveTo>
                    <a:pt x="1520" y="1"/>
                  </a:moveTo>
                  <a:cubicBezTo>
                    <a:pt x="1433" y="1"/>
                    <a:pt x="1345" y="8"/>
                    <a:pt x="1256" y="24"/>
                  </a:cubicBezTo>
                  <a:cubicBezTo>
                    <a:pt x="1005" y="69"/>
                    <a:pt x="754" y="206"/>
                    <a:pt x="594" y="412"/>
                  </a:cubicBezTo>
                  <a:cubicBezTo>
                    <a:pt x="503" y="434"/>
                    <a:pt x="412" y="480"/>
                    <a:pt x="343" y="571"/>
                  </a:cubicBezTo>
                  <a:cubicBezTo>
                    <a:pt x="1" y="1028"/>
                    <a:pt x="46" y="1713"/>
                    <a:pt x="366" y="2169"/>
                  </a:cubicBezTo>
                  <a:cubicBezTo>
                    <a:pt x="680" y="2595"/>
                    <a:pt x="1175" y="2795"/>
                    <a:pt x="1679" y="2795"/>
                  </a:cubicBezTo>
                  <a:cubicBezTo>
                    <a:pt x="1797" y="2795"/>
                    <a:pt x="1915" y="2784"/>
                    <a:pt x="2032" y="2763"/>
                  </a:cubicBezTo>
                  <a:cubicBezTo>
                    <a:pt x="2580" y="2648"/>
                    <a:pt x="3082" y="2238"/>
                    <a:pt x="3242" y="1667"/>
                  </a:cubicBezTo>
                  <a:cubicBezTo>
                    <a:pt x="3310" y="1393"/>
                    <a:pt x="3265" y="1074"/>
                    <a:pt x="3105" y="822"/>
                  </a:cubicBezTo>
                  <a:cubicBezTo>
                    <a:pt x="2922" y="549"/>
                    <a:pt x="2626" y="343"/>
                    <a:pt x="2352" y="206"/>
                  </a:cubicBezTo>
                  <a:cubicBezTo>
                    <a:pt x="2088" y="83"/>
                    <a:pt x="1811" y="1"/>
                    <a:pt x="15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3">
  <p:cSld name="TITLE_AND_BODY_2_1">
    <p:spTree>
      <p:nvGrpSpPr>
        <p:cNvPr id="1496" name="Shape 1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7" name="Google Shape;1497;p44"/>
          <p:cNvSpPr txBox="1"/>
          <p:nvPr>
            <p:ph idx="1" type="subTitle"/>
          </p:nvPr>
        </p:nvSpPr>
        <p:spPr>
          <a:xfrm>
            <a:off x="965700" y="2251470"/>
            <a:ext cx="3411900" cy="11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498" name="Google Shape;1498;p44"/>
          <p:cNvSpPr/>
          <p:nvPr/>
        </p:nvSpPr>
        <p:spPr>
          <a:xfrm>
            <a:off x="3836975" y="5256450"/>
            <a:ext cx="1525" cy="775"/>
          </a:xfrm>
          <a:custGeom>
            <a:rect b="b" l="l" r="r" t="t"/>
            <a:pathLst>
              <a:path extrusionOk="0" h="31" w="61">
                <a:moveTo>
                  <a:pt x="61" y="0"/>
                </a:moveTo>
                <a:cubicBezTo>
                  <a:pt x="61" y="31"/>
                  <a:pt x="30" y="31"/>
                  <a:pt x="30" y="31"/>
                </a:cubicBezTo>
                <a:cubicBezTo>
                  <a:pt x="0" y="31"/>
                  <a:pt x="0" y="31"/>
                  <a:pt x="0" y="0"/>
                </a:cubicBezTo>
                <a:cubicBezTo>
                  <a:pt x="0" y="0"/>
                  <a:pt x="0" y="0"/>
                  <a:pt x="30" y="0"/>
                </a:cubicBezTo>
                <a:cubicBezTo>
                  <a:pt x="30" y="0"/>
                  <a:pt x="61" y="0"/>
                  <a:pt x="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9" name="Google Shape;1499;p44"/>
          <p:cNvSpPr/>
          <p:nvPr/>
        </p:nvSpPr>
        <p:spPr>
          <a:xfrm>
            <a:off x="3836975" y="5156900"/>
            <a:ext cx="1525" cy="1550"/>
          </a:xfrm>
          <a:custGeom>
            <a:rect b="b" l="l" r="r" t="t"/>
            <a:pathLst>
              <a:path extrusionOk="0" h="62" w="61">
                <a:moveTo>
                  <a:pt x="61" y="31"/>
                </a:moveTo>
                <a:cubicBezTo>
                  <a:pt x="61" y="31"/>
                  <a:pt x="30" y="61"/>
                  <a:pt x="30" y="61"/>
                </a:cubicBezTo>
                <a:cubicBezTo>
                  <a:pt x="0" y="61"/>
                  <a:pt x="0" y="31"/>
                  <a:pt x="0" y="31"/>
                </a:cubicBezTo>
                <a:cubicBezTo>
                  <a:pt x="0" y="31"/>
                  <a:pt x="0" y="1"/>
                  <a:pt x="30" y="1"/>
                </a:cubicBezTo>
                <a:cubicBezTo>
                  <a:pt x="30" y="1"/>
                  <a:pt x="61" y="31"/>
                  <a:pt x="61" y="3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0" name="Google Shape;1500;p44"/>
          <p:cNvSpPr/>
          <p:nvPr/>
        </p:nvSpPr>
        <p:spPr>
          <a:xfrm>
            <a:off x="3837725" y="5058125"/>
            <a:ext cx="25" cy="775"/>
          </a:xfrm>
          <a:custGeom>
            <a:rect b="b" l="l" r="r" t="t"/>
            <a:pathLst>
              <a:path extrusionOk="0" h="31" w="1">
                <a:moveTo>
                  <a:pt x="0" y="30"/>
                </a:moveTo>
                <a:cubicBezTo>
                  <a:pt x="0" y="30"/>
                  <a:pt x="0" y="30"/>
                  <a:pt x="0" y="30"/>
                </a:cubicBezTo>
                <a:cubicBezTo>
                  <a:pt x="0" y="30"/>
                  <a:pt x="0" y="30"/>
                  <a:pt x="0" y="3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3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1" name="Google Shape;1501;p44"/>
          <p:cNvSpPr/>
          <p:nvPr/>
        </p:nvSpPr>
        <p:spPr>
          <a:xfrm>
            <a:off x="3837725" y="4959325"/>
            <a:ext cx="25" cy="800"/>
          </a:xfrm>
          <a:custGeom>
            <a:rect b="b" l="l" r="r" t="t"/>
            <a:pathLst>
              <a:path extrusionOk="0" h="32" w="1">
                <a:moveTo>
                  <a:pt x="0" y="1"/>
                </a:moveTo>
                <a:cubicBezTo>
                  <a:pt x="0" y="1"/>
                  <a:pt x="0" y="31"/>
                  <a:pt x="0" y="31"/>
                </a:cubicBezTo>
                <a:cubicBezTo>
                  <a:pt x="0" y="3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2" name="Google Shape;1502;p44"/>
          <p:cNvSpPr/>
          <p:nvPr/>
        </p:nvSpPr>
        <p:spPr>
          <a:xfrm>
            <a:off x="3941825" y="5255675"/>
            <a:ext cx="1550" cy="2325"/>
          </a:xfrm>
          <a:custGeom>
            <a:rect b="b" l="l" r="r" t="t"/>
            <a:pathLst>
              <a:path extrusionOk="0" h="93" w="62">
                <a:moveTo>
                  <a:pt x="61" y="31"/>
                </a:moveTo>
                <a:cubicBezTo>
                  <a:pt x="61" y="62"/>
                  <a:pt x="61" y="92"/>
                  <a:pt x="31" y="92"/>
                </a:cubicBezTo>
                <a:cubicBezTo>
                  <a:pt x="31" y="92"/>
                  <a:pt x="1" y="62"/>
                  <a:pt x="1" y="31"/>
                </a:cubicBezTo>
                <a:cubicBezTo>
                  <a:pt x="1" y="31"/>
                  <a:pt x="31" y="1"/>
                  <a:pt x="31" y="1"/>
                </a:cubicBezTo>
                <a:cubicBezTo>
                  <a:pt x="61" y="1"/>
                  <a:pt x="61" y="31"/>
                  <a:pt x="61" y="3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3" name="Google Shape;1503;p44"/>
          <p:cNvSpPr/>
          <p:nvPr/>
        </p:nvSpPr>
        <p:spPr>
          <a:xfrm>
            <a:off x="3941825" y="5156900"/>
            <a:ext cx="1550" cy="1550"/>
          </a:xfrm>
          <a:custGeom>
            <a:rect b="b" l="l" r="r" t="t"/>
            <a:pathLst>
              <a:path extrusionOk="0" h="62" w="62">
                <a:moveTo>
                  <a:pt x="61" y="31"/>
                </a:moveTo>
                <a:cubicBezTo>
                  <a:pt x="61" y="61"/>
                  <a:pt x="61" y="61"/>
                  <a:pt x="31" y="61"/>
                </a:cubicBezTo>
                <a:cubicBezTo>
                  <a:pt x="31" y="61"/>
                  <a:pt x="1" y="61"/>
                  <a:pt x="1" y="31"/>
                </a:cubicBezTo>
                <a:cubicBezTo>
                  <a:pt x="1" y="1"/>
                  <a:pt x="31" y="1"/>
                  <a:pt x="31" y="1"/>
                </a:cubicBezTo>
                <a:cubicBezTo>
                  <a:pt x="61" y="1"/>
                  <a:pt x="61" y="1"/>
                  <a:pt x="61" y="3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4" name="Google Shape;1504;p44"/>
          <p:cNvSpPr/>
          <p:nvPr/>
        </p:nvSpPr>
        <p:spPr>
          <a:xfrm>
            <a:off x="3941825" y="5058125"/>
            <a:ext cx="1550" cy="775"/>
          </a:xfrm>
          <a:custGeom>
            <a:rect b="b" l="l" r="r" t="t"/>
            <a:pathLst>
              <a:path extrusionOk="0" h="31" w="62">
                <a:moveTo>
                  <a:pt x="61" y="30"/>
                </a:moveTo>
                <a:cubicBezTo>
                  <a:pt x="61" y="30"/>
                  <a:pt x="61" y="30"/>
                  <a:pt x="31" y="30"/>
                </a:cubicBezTo>
                <a:cubicBezTo>
                  <a:pt x="31" y="30"/>
                  <a:pt x="1" y="30"/>
                  <a:pt x="1" y="30"/>
                </a:cubicBezTo>
                <a:cubicBezTo>
                  <a:pt x="1" y="0"/>
                  <a:pt x="31" y="0"/>
                  <a:pt x="31" y="0"/>
                </a:cubicBezTo>
                <a:cubicBezTo>
                  <a:pt x="61" y="0"/>
                  <a:pt x="61" y="0"/>
                  <a:pt x="61" y="3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5" name="Google Shape;1505;p44"/>
          <p:cNvSpPr/>
          <p:nvPr/>
        </p:nvSpPr>
        <p:spPr>
          <a:xfrm>
            <a:off x="3941825" y="4958575"/>
            <a:ext cx="1550" cy="1550"/>
          </a:xfrm>
          <a:custGeom>
            <a:rect b="b" l="l" r="r" t="t"/>
            <a:pathLst>
              <a:path extrusionOk="0" h="62" w="62">
                <a:moveTo>
                  <a:pt x="61" y="31"/>
                </a:moveTo>
                <a:cubicBezTo>
                  <a:pt x="61" y="61"/>
                  <a:pt x="61" y="61"/>
                  <a:pt x="31" y="61"/>
                </a:cubicBezTo>
                <a:cubicBezTo>
                  <a:pt x="31" y="61"/>
                  <a:pt x="1" y="61"/>
                  <a:pt x="1" y="31"/>
                </a:cubicBezTo>
                <a:cubicBezTo>
                  <a:pt x="1" y="31"/>
                  <a:pt x="31" y="0"/>
                  <a:pt x="31" y="0"/>
                </a:cubicBezTo>
                <a:cubicBezTo>
                  <a:pt x="61" y="0"/>
                  <a:pt x="61" y="31"/>
                  <a:pt x="61" y="3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6" name="Google Shape;1506;p44"/>
          <p:cNvSpPr/>
          <p:nvPr/>
        </p:nvSpPr>
        <p:spPr>
          <a:xfrm>
            <a:off x="3942600" y="4859775"/>
            <a:ext cx="775" cy="800"/>
          </a:xfrm>
          <a:custGeom>
            <a:rect b="b" l="l" r="r" t="t"/>
            <a:pathLst>
              <a:path extrusionOk="0" h="32" w="31">
                <a:moveTo>
                  <a:pt x="30" y="31"/>
                </a:moveTo>
                <a:cubicBezTo>
                  <a:pt x="30" y="31"/>
                  <a:pt x="0" y="31"/>
                  <a:pt x="0" y="31"/>
                </a:cubicBezTo>
                <a:cubicBezTo>
                  <a:pt x="0" y="31"/>
                  <a:pt x="0" y="31"/>
                  <a:pt x="0" y="31"/>
                </a:cubicBezTo>
                <a:cubicBezTo>
                  <a:pt x="0" y="31"/>
                  <a:pt x="0" y="1"/>
                  <a:pt x="0" y="1"/>
                </a:cubicBezTo>
                <a:cubicBezTo>
                  <a:pt x="0" y="1"/>
                  <a:pt x="30" y="31"/>
                  <a:pt x="30" y="3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7" name="Google Shape;1507;p44"/>
          <p:cNvSpPr/>
          <p:nvPr/>
        </p:nvSpPr>
        <p:spPr>
          <a:xfrm>
            <a:off x="3942600" y="4761000"/>
            <a:ext cx="775" cy="775"/>
          </a:xfrm>
          <a:custGeom>
            <a:rect b="b" l="l" r="r" t="t"/>
            <a:pathLst>
              <a:path extrusionOk="0" h="31" w="31">
                <a:moveTo>
                  <a:pt x="30" y="0"/>
                </a:moveTo>
                <a:cubicBezTo>
                  <a:pt x="30" y="31"/>
                  <a:pt x="0" y="31"/>
                  <a:pt x="0" y="31"/>
                </a:cubicBezTo>
                <a:cubicBezTo>
                  <a:pt x="0" y="31"/>
                  <a:pt x="0" y="31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30" y="0"/>
                  <a:pt x="3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8" name="Google Shape;1508;p44"/>
          <p:cNvSpPr/>
          <p:nvPr/>
        </p:nvSpPr>
        <p:spPr>
          <a:xfrm>
            <a:off x="3942600" y="4662200"/>
            <a:ext cx="775" cy="25"/>
          </a:xfrm>
          <a:custGeom>
            <a:rect b="b" l="l" r="r" t="t"/>
            <a:pathLst>
              <a:path extrusionOk="0" h="1" w="31">
                <a:moveTo>
                  <a:pt x="30" y="1"/>
                </a:moveTo>
                <a:cubicBezTo>
                  <a:pt x="3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1"/>
                  <a:pt x="30" y="1"/>
                  <a:pt x="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9" name="Google Shape;1509;p44"/>
          <p:cNvSpPr/>
          <p:nvPr/>
        </p:nvSpPr>
        <p:spPr>
          <a:xfrm>
            <a:off x="3759450" y="329325"/>
            <a:ext cx="800" cy="1550"/>
          </a:xfrm>
          <a:custGeom>
            <a:rect b="b" l="l" r="r" t="t"/>
            <a:pathLst>
              <a:path extrusionOk="0" h="62" w="32">
                <a:moveTo>
                  <a:pt x="31" y="0"/>
                </a:moveTo>
                <a:cubicBezTo>
                  <a:pt x="1" y="0"/>
                  <a:pt x="1" y="31"/>
                  <a:pt x="1" y="31"/>
                </a:cubicBezTo>
                <a:cubicBezTo>
                  <a:pt x="1" y="61"/>
                  <a:pt x="1" y="61"/>
                  <a:pt x="31" y="61"/>
                </a:cubicBezTo>
                <a:cubicBezTo>
                  <a:pt x="31" y="61"/>
                  <a:pt x="31" y="61"/>
                  <a:pt x="31" y="31"/>
                </a:cubicBezTo>
                <a:cubicBezTo>
                  <a:pt x="31" y="31"/>
                  <a:pt x="31" y="0"/>
                  <a:pt x="3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0" name="Google Shape;1510;p44"/>
          <p:cNvSpPr/>
          <p:nvPr/>
        </p:nvSpPr>
        <p:spPr>
          <a:xfrm>
            <a:off x="3759450" y="428875"/>
            <a:ext cx="800" cy="775"/>
          </a:xfrm>
          <a:custGeom>
            <a:rect b="b" l="l" r="r" t="t"/>
            <a:pathLst>
              <a:path extrusionOk="0" h="31" w="32">
                <a:moveTo>
                  <a:pt x="31" y="0"/>
                </a:moveTo>
                <a:cubicBezTo>
                  <a:pt x="1" y="0"/>
                  <a:pt x="1" y="0"/>
                  <a:pt x="1" y="31"/>
                </a:cubicBezTo>
                <a:lnTo>
                  <a:pt x="31" y="31"/>
                </a:lnTo>
                <a:cubicBezTo>
                  <a:pt x="31" y="0"/>
                  <a:pt x="31" y="0"/>
                  <a:pt x="3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1" name="Google Shape;1511;p44"/>
          <p:cNvSpPr/>
          <p:nvPr/>
        </p:nvSpPr>
        <p:spPr>
          <a:xfrm>
            <a:off x="3759450" y="528425"/>
            <a:ext cx="800" cy="25"/>
          </a:xfrm>
          <a:custGeom>
            <a:rect b="b" l="l" r="r" t="t"/>
            <a:pathLst>
              <a:path extrusionOk="0" h="1" w="32">
                <a:moveTo>
                  <a:pt x="31" y="0"/>
                </a:moveTo>
                <a:cubicBezTo>
                  <a:pt x="31" y="0"/>
                  <a:pt x="31" y="0"/>
                  <a:pt x="31" y="0"/>
                </a:cubicBez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31" y="0"/>
                </a:cubicBezTo>
                <a:cubicBezTo>
                  <a:pt x="31" y="0"/>
                  <a:pt x="31" y="0"/>
                  <a:pt x="3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2" name="Google Shape;1512;p44"/>
          <p:cNvSpPr/>
          <p:nvPr/>
        </p:nvSpPr>
        <p:spPr>
          <a:xfrm>
            <a:off x="3759450" y="627200"/>
            <a:ext cx="800" cy="775"/>
          </a:xfrm>
          <a:custGeom>
            <a:rect b="b" l="l" r="r" t="t"/>
            <a:pathLst>
              <a:path extrusionOk="0" h="31" w="32">
                <a:moveTo>
                  <a:pt x="1" y="0"/>
                </a:moveTo>
                <a:cubicBezTo>
                  <a:pt x="1" y="31"/>
                  <a:pt x="1" y="31"/>
                  <a:pt x="31" y="31"/>
                </a:cubicBezTo>
                <a:cubicBezTo>
                  <a:pt x="31" y="31"/>
                  <a:pt x="31" y="31"/>
                  <a:pt x="3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3" name="Google Shape;1513;p44"/>
          <p:cNvSpPr/>
          <p:nvPr/>
        </p:nvSpPr>
        <p:spPr>
          <a:xfrm>
            <a:off x="-47265" y="-30100"/>
            <a:ext cx="6362600" cy="1372375"/>
          </a:xfrm>
          <a:custGeom>
            <a:rect b="b" l="l" r="r" t="t"/>
            <a:pathLst>
              <a:path extrusionOk="0" h="54895" w="254504">
                <a:moveTo>
                  <a:pt x="254503" y="0"/>
                </a:moveTo>
                <a:cubicBezTo>
                  <a:pt x="254503" y="0"/>
                  <a:pt x="244837" y="54895"/>
                  <a:pt x="153954" y="52159"/>
                </a:cubicBezTo>
                <a:cubicBezTo>
                  <a:pt x="75898" y="49788"/>
                  <a:pt x="63922" y="14529"/>
                  <a:pt x="821" y="32280"/>
                </a:cubicBezTo>
                <a:lnTo>
                  <a:pt x="0" y="517"/>
                </a:lnTo>
                <a:close/>
              </a:path>
            </a:pathLst>
          </a:custGeom>
          <a:solidFill>
            <a:srgbClr val="E3D6C9">
              <a:alpha val="28627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4" name="Google Shape;1514;p44"/>
          <p:cNvSpPr/>
          <p:nvPr/>
        </p:nvSpPr>
        <p:spPr>
          <a:xfrm rot="9974670">
            <a:off x="4590351" y="3912604"/>
            <a:ext cx="4845471" cy="1754573"/>
          </a:xfrm>
          <a:custGeom>
            <a:rect b="b" l="l" r="r" t="t"/>
            <a:pathLst>
              <a:path extrusionOk="0" h="125474" w="346512">
                <a:moveTo>
                  <a:pt x="346511" y="73862"/>
                </a:moveTo>
                <a:cubicBezTo>
                  <a:pt x="346511" y="73862"/>
                  <a:pt x="320918" y="125474"/>
                  <a:pt x="263166" y="120945"/>
                </a:cubicBezTo>
                <a:cubicBezTo>
                  <a:pt x="186478" y="114927"/>
                  <a:pt x="187420" y="74318"/>
                  <a:pt x="126751" y="59911"/>
                </a:cubicBezTo>
                <a:cubicBezTo>
                  <a:pt x="53284" y="42494"/>
                  <a:pt x="0" y="114987"/>
                  <a:pt x="0" y="114987"/>
                </a:cubicBezTo>
                <a:lnTo>
                  <a:pt x="26779" y="1"/>
                </a:lnTo>
                <a:close/>
              </a:path>
            </a:pathLst>
          </a:custGeom>
          <a:solidFill>
            <a:srgbClr val="E3D6C9">
              <a:alpha val="28627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515" name="Google Shape;1515;p44"/>
          <p:cNvGrpSpPr/>
          <p:nvPr/>
        </p:nvGrpSpPr>
        <p:grpSpPr>
          <a:xfrm flipH="1">
            <a:off x="7953310" y="4040213"/>
            <a:ext cx="999200" cy="990975"/>
            <a:chOff x="3102700" y="494350"/>
            <a:chExt cx="999200" cy="990975"/>
          </a:xfrm>
        </p:grpSpPr>
        <p:sp>
          <p:nvSpPr>
            <p:cNvPr id="1516" name="Google Shape;1516;p44"/>
            <p:cNvSpPr/>
            <p:nvPr/>
          </p:nvSpPr>
          <p:spPr>
            <a:xfrm>
              <a:off x="3363475" y="639725"/>
              <a:ext cx="70200" cy="69650"/>
            </a:xfrm>
            <a:custGeom>
              <a:rect b="b" l="l" r="r" t="t"/>
              <a:pathLst>
                <a:path extrusionOk="0" h="2786" w="2808">
                  <a:moveTo>
                    <a:pt x="1530" y="1"/>
                  </a:moveTo>
                  <a:cubicBezTo>
                    <a:pt x="1432" y="1"/>
                    <a:pt x="1335" y="12"/>
                    <a:pt x="1233" y="46"/>
                  </a:cubicBezTo>
                  <a:cubicBezTo>
                    <a:pt x="1027" y="92"/>
                    <a:pt x="845" y="206"/>
                    <a:pt x="685" y="366"/>
                  </a:cubicBezTo>
                  <a:cubicBezTo>
                    <a:pt x="639" y="366"/>
                    <a:pt x="616" y="389"/>
                    <a:pt x="594" y="411"/>
                  </a:cubicBezTo>
                  <a:cubicBezTo>
                    <a:pt x="411" y="526"/>
                    <a:pt x="274" y="640"/>
                    <a:pt x="183" y="822"/>
                  </a:cubicBezTo>
                  <a:cubicBezTo>
                    <a:pt x="69" y="1005"/>
                    <a:pt x="46" y="1188"/>
                    <a:pt x="23" y="1393"/>
                  </a:cubicBezTo>
                  <a:cubicBezTo>
                    <a:pt x="0" y="1530"/>
                    <a:pt x="23" y="1667"/>
                    <a:pt x="46" y="1804"/>
                  </a:cubicBezTo>
                  <a:cubicBezTo>
                    <a:pt x="69" y="1895"/>
                    <a:pt x="114" y="1986"/>
                    <a:pt x="160" y="2078"/>
                  </a:cubicBezTo>
                  <a:cubicBezTo>
                    <a:pt x="183" y="2123"/>
                    <a:pt x="206" y="2169"/>
                    <a:pt x="228" y="2192"/>
                  </a:cubicBezTo>
                  <a:cubicBezTo>
                    <a:pt x="343" y="2374"/>
                    <a:pt x="480" y="2511"/>
                    <a:pt x="662" y="2603"/>
                  </a:cubicBezTo>
                  <a:cubicBezTo>
                    <a:pt x="868" y="2717"/>
                    <a:pt x="1027" y="2762"/>
                    <a:pt x="1256" y="2785"/>
                  </a:cubicBezTo>
                  <a:cubicBezTo>
                    <a:pt x="1415" y="2785"/>
                    <a:pt x="1575" y="2762"/>
                    <a:pt x="1712" y="2740"/>
                  </a:cubicBezTo>
                  <a:cubicBezTo>
                    <a:pt x="1872" y="2694"/>
                    <a:pt x="2009" y="2648"/>
                    <a:pt x="2146" y="2557"/>
                  </a:cubicBezTo>
                  <a:cubicBezTo>
                    <a:pt x="2306" y="2443"/>
                    <a:pt x="2420" y="2329"/>
                    <a:pt x="2557" y="2169"/>
                  </a:cubicBezTo>
                  <a:cubicBezTo>
                    <a:pt x="2625" y="2055"/>
                    <a:pt x="2694" y="1918"/>
                    <a:pt x="2716" y="1781"/>
                  </a:cubicBezTo>
                  <a:cubicBezTo>
                    <a:pt x="2808" y="1530"/>
                    <a:pt x="2808" y="1210"/>
                    <a:pt x="2739" y="959"/>
                  </a:cubicBezTo>
                  <a:cubicBezTo>
                    <a:pt x="2716" y="822"/>
                    <a:pt x="2671" y="685"/>
                    <a:pt x="2602" y="594"/>
                  </a:cubicBezTo>
                  <a:cubicBezTo>
                    <a:pt x="2488" y="411"/>
                    <a:pt x="2374" y="297"/>
                    <a:pt x="2191" y="183"/>
                  </a:cubicBezTo>
                  <a:cubicBezTo>
                    <a:pt x="2169" y="160"/>
                    <a:pt x="2123" y="138"/>
                    <a:pt x="2100" y="115"/>
                  </a:cubicBezTo>
                  <a:cubicBezTo>
                    <a:pt x="2009" y="92"/>
                    <a:pt x="1918" y="46"/>
                    <a:pt x="1826" y="23"/>
                  </a:cubicBezTo>
                  <a:cubicBezTo>
                    <a:pt x="1724" y="12"/>
                    <a:pt x="1627" y="1"/>
                    <a:pt x="15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7" name="Google Shape;1517;p44"/>
            <p:cNvSpPr/>
            <p:nvPr/>
          </p:nvSpPr>
          <p:spPr>
            <a:xfrm>
              <a:off x="3252775" y="766400"/>
              <a:ext cx="62775" cy="62225"/>
            </a:xfrm>
            <a:custGeom>
              <a:rect b="b" l="l" r="r" t="t"/>
              <a:pathLst>
                <a:path extrusionOk="0" h="2489" w="2511">
                  <a:moveTo>
                    <a:pt x="1301" y="1"/>
                  </a:moveTo>
                  <a:cubicBezTo>
                    <a:pt x="1164" y="1"/>
                    <a:pt x="1050" y="24"/>
                    <a:pt x="913" y="46"/>
                  </a:cubicBezTo>
                  <a:cubicBezTo>
                    <a:pt x="822" y="69"/>
                    <a:pt x="731" y="115"/>
                    <a:pt x="639" y="206"/>
                  </a:cubicBezTo>
                  <a:cubicBezTo>
                    <a:pt x="548" y="229"/>
                    <a:pt x="457" y="275"/>
                    <a:pt x="388" y="343"/>
                  </a:cubicBezTo>
                  <a:cubicBezTo>
                    <a:pt x="342" y="389"/>
                    <a:pt x="320" y="435"/>
                    <a:pt x="274" y="480"/>
                  </a:cubicBezTo>
                  <a:cubicBezTo>
                    <a:pt x="251" y="526"/>
                    <a:pt x="206" y="549"/>
                    <a:pt x="183" y="594"/>
                  </a:cubicBezTo>
                  <a:cubicBezTo>
                    <a:pt x="137" y="686"/>
                    <a:pt x="114" y="754"/>
                    <a:pt x="91" y="823"/>
                  </a:cubicBezTo>
                  <a:cubicBezTo>
                    <a:pt x="69" y="845"/>
                    <a:pt x="69" y="891"/>
                    <a:pt x="69" y="914"/>
                  </a:cubicBezTo>
                  <a:cubicBezTo>
                    <a:pt x="0" y="1119"/>
                    <a:pt x="23" y="1348"/>
                    <a:pt x="69" y="1576"/>
                  </a:cubicBezTo>
                  <a:cubicBezTo>
                    <a:pt x="91" y="1667"/>
                    <a:pt x="137" y="1781"/>
                    <a:pt x="183" y="1873"/>
                  </a:cubicBezTo>
                  <a:cubicBezTo>
                    <a:pt x="228" y="1964"/>
                    <a:pt x="297" y="2055"/>
                    <a:pt x="388" y="2124"/>
                  </a:cubicBezTo>
                  <a:cubicBezTo>
                    <a:pt x="388" y="2146"/>
                    <a:pt x="411" y="2169"/>
                    <a:pt x="434" y="2192"/>
                  </a:cubicBezTo>
                  <a:cubicBezTo>
                    <a:pt x="502" y="2238"/>
                    <a:pt x="571" y="2283"/>
                    <a:pt x="639" y="2329"/>
                  </a:cubicBezTo>
                  <a:cubicBezTo>
                    <a:pt x="708" y="2375"/>
                    <a:pt x="776" y="2397"/>
                    <a:pt x="867" y="2420"/>
                  </a:cubicBezTo>
                  <a:cubicBezTo>
                    <a:pt x="890" y="2443"/>
                    <a:pt x="913" y="2443"/>
                    <a:pt x="936" y="2443"/>
                  </a:cubicBezTo>
                  <a:cubicBezTo>
                    <a:pt x="1050" y="2466"/>
                    <a:pt x="1164" y="2489"/>
                    <a:pt x="1278" y="2489"/>
                  </a:cubicBezTo>
                  <a:cubicBezTo>
                    <a:pt x="1392" y="2466"/>
                    <a:pt x="1507" y="2466"/>
                    <a:pt x="1598" y="2420"/>
                  </a:cubicBezTo>
                  <a:cubicBezTo>
                    <a:pt x="1712" y="2397"/>
                    <a:pt x="1826" y="2352"/>
                    <a:pt x="1917" y="2283"/>
                  </a:cubicBezTo>
                  <a:cubicBezTo>
                    <a:pt x="2009" y="2215"/>
                    <a:pt x="2100" y="2146"/>
                    <a:pt x="2169" y="2078"/>
                  </a:cubicBezTo>
                  <a:cubicBezTo>
                    <a:pt x="2237" y="1987"/>
                    <a:pt x="2305" y="1895"/>
                    <a:pt x="2351" y="1804"/>
                  </a:cubicBezTo>
                  <a:cubicBezTo>
                    <a:pt x="2397" y="1736"/>
                    <a:pt x="2420" y="1667"/>
                    <a:pt x="2442" y="1576"/>
                  </a:cubicBezTo>
                  <a:cubicBezTo>
                    <a:pt x="2465" y="1530"/>
                    <a:pt x="2465" y="1462"/>
                    <a:pt x="2488" y="1416"/>
                  </a:cubicBezTo>
                  <a:cubicBezTo>
                    <a:pt x="2511" y="1256"/>
                    <a:pt x="2488" y="1119"/>
                    <a:pt x="2465" y="982"/>
                  </a:cubicBezTo>
                  <a:cubicBezTo>
                    <a:pt x="2465" y="937"/>
                    <a:pt x="2442" y="914"/>
                    <a:pt x="2442" y="891"/>
                  </a:cubicBezTo>
                  <a:cubicBezTo>
                    <a:pt x="2397" y="800"/>
                    <a:pt x="2374" y="731"/>
                    <a:pt x="2328" y="640"/>
                  </a:cubicBezTo>
                  <a:cubicBezTo>
                    <a:pt x="2283" y="571"/>
                    <a:pt x="2237" y="503"/>
                    <a:pt x="2169" y="435"/>
                  </a:cubicBezTo>
                  <a:cubicBezTo>
                    <a:pt x="2146" y="412"/>
                    <a:pt x="2123" y="389"/>
                    <a:pt x="2100" y="366"/>
                  </a:cubicBezTo>
                  <a:cubicBezTo>
                    <a:pt x="2032" y="298"/>
                    <a:pt x="1963" y="252"/>
                    <a:pt x="1895" y="206"/>
                  </a:cubicBezTo>
                  <a:cubicBezTo>
                    <a:pt x="1872" y="183"/>
                    <a:pt x="1849" y="161"/>
                    <a:pt x="1803" y="161"/>
                  </a:cubicBezTo>
                  <a:cubicBezTo>
                    <a:pt x="1735" y="115"/>
                    <a:pt x="1644" y="69"/>
                    <a:pt x="1575" y="46"/>
                  </a:cubicBezTo>
                  <a:cubicBezTo>
                    <a:pt x="1484" y="24"/>
                    <a:pt x="1392" y="24"/>
                    <a:pt x="13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8" name="Google Shape;1518;p44"/>
            <p:cNvSpPr/>
            <p:nvPr/>
          </p:nvSpPr>
          <p:spPr>
            <a:xfrm>
              <a:off x="3244200" y="916975"/>
              <a:ext cx="41125" cy="53175"/>
            </a:xfrm>
            <a:custGeom>
              <a:rect b="b" l="l" r="r" t="t"/>
              <a:pathLst>
                <a:path extrusionOk="0" h="2127" w="1645">
                  <a:moveTo>
                    <a:pt x="901" y="0"/>
                  </a:moveTo>
                  <a:cubicBezTo>
                    <a:pt x="883" y="0"/>
                    <a:pt x="864" y="1"/>
                    <a:pt x="845" y="4"/>
                  </a:cubicBezTo>
                  <a:cubicBezTo>
                    <a:pt x="777" y="4"/>
                    <a:pt x="708" y="27"/>
                    <a:pt x="640" y="27"/>
                  </a:cubicBezTo>
                  <a:cubicBezTo>
                    <a:pt x="526" y="49"/>
                    <a:pt x="434" y="118"/>
                    <a:pt x="343" y="209"/>
                  </a:cubicBezTo>
                  <a:cubicBezTo>
                    <a:pt x="206" y="323"/>
                    <a:pt x="115" y="506"/>
                    <a:pt x="46" y="688"/>
                  </a:cubicBezTo>
                  <a:cubicBezTo>
                    <a:pt x="24" y="780"/>
                    <a:pt x="1" y="894"/>
                    <a:pt x="1" y="962"/>
                  </a:cubicBezTo>
                  <a:cubicBezTo>
                    <a:pt x="1" y="1008"/>
                    <a:pt x="1" y="1031"/>
                    <a:pt x="1" y="1054"/>
                  </a:cubicBezTo>
                  <a:cubicBezTo>
                    <a:pt x="1" y="1054"/>
                    <a:pt x="1" y="1076"/>
                    <a:pt x="1" y="1076"/>
                  </a:cubicBezTo>
                  <a:cubicBezTo>
                    <a:pt x="1" y="1099"/>
                    <a:pt x="1" y="1145"/>
                    <a:pt x="1" y="1168"/>
                  </a:cubicBezTo>
                  <a:cubicBezTo>
                    <a:pt x="1" y="1259"/>
                    <a:pt x="24" y="1350"/>
                    <a:pt x="46" y="1442"/>
                  </a:cubicBezTo>
                  <a:cubicBezTo>
                    <a:pt x="69" y="1487"/>
                    <a:pt x="115" y="1533"/>
                    <a:pt x="138" y="1579"/>
                  </a:cubicBezTo>
                  <a:cubicBezTo>
                    <a:pt x="138" y="1601"/>
                    <a:pt x="138" y="1624"/>
                    <a:pt x="160" y="1624"/>
                  </a:cubicBezTo>
                  <a:cubicBezTo>
                    <a:pt x="252" y="1784"/>
                    <a:pt x="389" y="1944"/>
                    <a:pt x="549" y="2035"/>
                  </a:cubicBezTo>
                  <a:cubicBezTo>
                    <a:pt x="663" y="2104"/>
                    <a:pt x="777" y="2126"/>
                    <a:pt x="914" y="2126"/>
                  </a:cubicBezTo>
                  <a:cubicBezTo>
                    <a:pt x="1005" y="2126"/>
                    <a:pt x="1096" y="2104"/>
                    <a:pt x="1165" y="2058"/>
                  </a:cubicBezTo>
                  <a:cubicBezTo>
                    <a:pt x="1256" y="2035"/>
                    <a:pt x="1347" y="1990"/>
                    <a:pt x="1393" y="1921"/>
                  </a:cubicBezTo>
                  <a:cubicBezTo>
                    <a:pt x="1484" y="1830"/>
                    <a:pt x="1553" y="1738"/>
                    <a:pt x="1576" y="1624"/>
                  </a:cubicBezTo>
                  <a:cubicBezTo>
                    <a:pt x="1621" y="1510"/>
                    <a:pt x="1621" y="1373"/>
                    <a:pt x="1644" y="1282"/>
                  </a:cubicBezTo>
                  <a:cubicBezTo>
                    <a:pt x="1644" y="1168"/>
                    <a:pt x="1621" y="1031"/>
                    <a:pt x="1598" y="917"/>
                  </a:cubicBezTo>
                  <a:cubicBezTo>
                    <a:pt x="1598" y="848"/>
                    <a:pt x="1553" y="780"/>
                    <a:pt x="1530" y="711"/>
                  </a:cubicBezTo>
                  <a:cubicBezTo>
                    <a:pt x="1530" y="711"/>
                    <a:pt x="1530" y="711"/>
                    <a:pt x="1530" y="688"/>
                  </a:cubicBezTo>
                  <a:cubicBezTo>
                    <a:pt x="1530" y="597"/>
                    <a:pt x="1507" y="506"/>
                    <a:pt x="1462" y="437"/>
                  </a:cubicBezTo>
                  <a:cubicBezTo>
                    <a:pt x="1439" y="346"/>
                    <a:pt x="1393" y="278"/>
                    <a:pt x="1325" y="209"/>
                  </a:cubicBezTo>
                  <a:cubicBezTo>
                    <a:pt x="1202" y="86"/>
                    <a:pt x="1061" y="0"/>
                    <a:pt x="9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9" name="Google Shape;1519;p44"/>
            <p:cNvSpPr/>
            <p:nvPr/>
          </p:nvSpPr>
          <p:spPr>
            <a:xfrm>
              <a:off x="3302975" y="1072850"/>
              <a:ext cx="55950" cy="61775"/>
            </a:xfrm>
            <a:custGeom>
              <a:rect b="b" l="l" r="r" t="t"/>
              <a:pathLst>
                <a:path extrusionOk="0" h="2471" w="2238">
                  <a:moveTo>
                    <a:pt x="959" y="0"/>
                  </a:moveTo>
                  <a:cubicBezTo>
                    <a:pt x="777" y="23"/>
                    <a:pt x="594" y="68"/>
                    <a:pt x="457" y="205"/>
                  </a:cubicBezTo>
                  <a:cubicBezTo>
                    <a:pt x="389" y="297"/>
                    <a:pt x="320" y="388"/>
                    <a:pt x="252" y="479"/>
                  </a:cubicBezTo>
                  <a:cubicBezTo>
                    <a:pt x="183" y="571"/>
                    <a:pt x="138" y="685"/>
                    <a:pt x="92" y="799"/>
                  </a:cubicBezTo>
                  <a:cubicBezTo>
                    <a:pt x="69" y="845"/>
                    <a:pt x="69" y="890"/>
                    <a:pt x="46" y="959"/>
                  </a:cubicBezTo>
                  <a:cubicBezTo>
                    <a:pt x="24" y="1073"/>
                    <a:pt x="1" y="1187"/>
                    <a:pt x="24" y="1324"/>
                  </a:cubicBezTo>
                  <a:cubicBezTo>
                    <a:pt x="46" y="1529"/>
                    <a:pt x="92" y="1758"/>
                    <a:pt x="229" y="1940"/>
                  </a:cubicBezTo>
                  <a:cubicBezTo>
                    <a:pt x="275" y="2009"/>
                    <a:pt x="343" y="2100"/>
                    <a:pt x="434" y="2168"/>
                  </a:cubicBezTo>
                  <a:cubicBezTo>
                    <a:pt x="571" y="2283"/>
                    <a:pt x="663" y="2351"/>
                    <a:pt x="845" y="2419"/>
                  </a:cubicBezTo>
                  <a:cubicBezTo>
                    <a:pt x="948" y="2454"/>
                    <a:pt x="1062" y="2471"/>
                    <a:pt x="1173" y="2471"/>
                  </a:cubicBezTo>
                  <a:cubicBezTo>
                    <a:pt x="1285" y="2471"/>
                    <a:pt x="1393" y="2454"/>
                    <a:pt x="1484" y="2419"/>
                  </a:cubicBezTo>
                  <a:cubicBezTo>
                    <a:pt x="1667" y="2351"/>
                    <a:pt x="1758" y="2305"/>
                    <a:pt x="1895" y="2168"/>
                  </a:cubicBezTo>
                  <a:cubicBezTo>
                    <a:pt x="1987" y="2100"/>
                    <a:pt x="2055" y="2009"/>
                    <a:pt x="2101" y="1917"/>
                  </a:cubicBezTo>
                  <a:cubicBezTo>
                    <a:pt x="2146" y="1826"/>
                    <a:pt x="2192" y="1735"/>
                    <a:pt x="2215" y="1643"/>
                  </a:cubicBezTo>
                  <a:cubicBezTo>
                    <a:pt x="2238" y="1575"/>
                    <a:pt x="2238" y="1461"/>
                    <a:pt x="2238" y="1392"/>
                  </a:cubicBezTo>
                  <a:cubicBezTo>
                    <a:pt x="2238" y="1301"/>
                    <a:pt x="2238" y="1210"/>
                    <a:pt x="2215" y="1141"/>
                  </a:cubicBezTo>
                  <a:cubicBezTo>
                    <a:pt x="2123" y="913"/>
                    <a:pt x="1964" y="685"/>
                    <a:pt x="1758" y="571"/>
                  </a:cubicBezTo>
                  <a:cubicBezTo>
                    <a:pt x="1713" y="548"/>
                    <a:pt x="1667" y="548"/>
                    <a:pt x="1621" y="525"/>
                  </a:cubicBezTo>
                  <a:cubicBezTo>
                    <a:pt x="1598" y="411"/>
                    <a:pt x="1530" y="297"/>
                    <a:pt x="1439" y="205"/>
                  </a:cubicBezTo>
                  <a:cubicBezTo>
                    <a:pt x="1325" y="91"/>
                    <a:pt x="1142" y="0"/>
                    <a:pt x="9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0" name="Google Shape;1520;p44"/>
            <p:cNvSpPr/>
            <p:nvPr/>
          </p:nvSpPr>
          <p:spPr>
            <a:xfrm>
              <a:off x="3420525" y="1243525"/>
              <a:ext cx="57675" cy="69800"/>
            </a:xfrm>
            <a:custGeom>
              <a:rect b="b" l="l" r="r" t="t"/>
              <a:pathLst>
                <a:path extrusionOk="0" h="2792" w="2307">
                  <a:moveTo>
                    <a:pt x="1090" y="0"/>
                  </a:moveTo>
                  <a:cubicBezTo>
                    <a:pt x="987" y="0"/>
                    <a:pt x="886" y="23"/>
                    <a:pt x="800" y="66"/>
                  </a:cubicBezTo>
                  <a:cubicBezTo>
                    <a:pt x="708" y="89"/>
                    <a:pt x="640" y="135"/>
                    <a:pt x="571" y="203"/>
                  </a:cubicBezTo>
                  <a:cubicBezTo>
                    <a:pt x="480" y="294"/>
                    <a:pt x="434" y="386"/>
                    <a:pt x="389" y="500"/>
                  </a:cubicBezTo>
                  <a:cubicBezTo>
                    <a:pt x="320" y="683"/>
                    <a:pt x="252" y="865"/>
                    <a:pt x="183" y="1048"/>
                  </a:cubicBezTo>
                  <a:cubicBezTo>
                    <a:pt x="183" y="1093"/>
                    <a:pt x="161" y="1116"/>
                    <a:pt x="161" y="1162"/>
                  </a:cubicBezTo>
                  <a:cubicBezTo>
                    <a:pt x="115" y="1230"/>
                    <a:pt x="69" y="1322"/>
                    <a:pt x="46" y="1413"/>
                  </a:cubicBezTo>
                  <a:cubicBezTo>
                    <a:pt x="24" y="1504"/>
                    <a:pt x="1" y="1618"/>
                    <a:pt x="24" y="1710"/>
                  </a:cubicBezTo>
                  <a:cubicBezTo>
                    <a:pt x="24" y="1915"/>
                    <a:pt x="92" y="2098"/>
                    <a:pt x="206" y="2257"/>
                  </a:cubicBezTo>
                  <a:cubicBezTo>
                    <a:pt x="320" y="2440"/>
                    <a:pt x="434" y="2577"/>
                    <a:pt x="617" y="2668"/>
                  </a:cubicBezTo>
                  <a:cubicBezTo>
                    <a:pt x="788" y="2746"/>
                    <a:pt x="958" y="2792"/>
                    <a:pt x="1136" y="2792"/>
                  </a:cubicBezTo>
                  <a:cubicBezTo>
                    <a:pt x="1220" y="2792"/>
                    <a:pt x="1305" y="2782"/>
                    <a:pt x="1393" y="2760"/>
                  </a:cubicBezTo>
                  <a:cubicBezTo>
                    <a:pt x="1576" y="2714"/>
                    <a:pt x="1758" y="2600"/>
                    <a:pt x="1895" y="2463"/>
                  </a:cubicBezTo>
                  <a:cubicBezTo>
                    <a:pt x="2032" y="2349"/>
                    <a:pt x="2123" y="2189"/>
                    <a:pt x="2192" y="2029"/>
                  </a:cubicBezTo>
                  <a:cubicBezTo>
                    <a:pt x="2260" y="1847"/>
                    <a:pt x="2306" y="1687"/>
                    <a:pt x="2306" y="1504"/>
                  </a:cubicBezTo>
                  <a:cubicBezTo>
                    <a:pt x="2306" y="1276"/>
                    <a:pt x="2238" y="1071"/>
                    <a:pt x="2146" y="865"/>
                  </a:cubicBezTo>
                  <a:cubicBezTo>
                    <a:pt x="2009" y="546"/>
                    <a:pt x="1713" y="294"/>
                    <a:pt x="1416" y="89"/>
                  </a:cubicBezTo>
                  <a:cubicBezTo>
                    <a:pt x="1320" y="29"/>
                    <a:pt x="1204" y="0"/>
                    <a:pt x="10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1" name="Google Shape;1521;p44"/>
            <p:cNvSpPr/>
            <p:nvPr/>
          </p:nvSpPr>
          <p:spPr>
            <a:xfrm>
              <a:off x="3569475" y="1294525"/>
              <a:ext cx="75350" cy="59100"/>
            </a:xfrm>
            <a:custGeom>
              <a:rect b="b" l="l" r="r" t="t"/>
              <a:pathLst>
                <a:path extrusionOk="0" h="2364" w="3014">
                  <a:moveTo>
                    <a:pt x="1977" y="1"/>
                  </a:moveTo>
                  <a:cubicBezTo>
                    <a:pt x="1889" y="1"/>
                    <a:pt x="1803" y="12"/>
                    <a:pt x="1735" y="35"/>
                  </a:cubicBezTo>
                  <a:cubicBezTo>
                    <a:pt x="1552" y="103"/>
                    <a:pt x="1415" y="195"/>
                    <a:pt x="1301" y="354"/>
                  </a:cubicBezTo>
                  <a:cubicBezTo>
                    <a:pt x="1301" y="354"/>
                    <a:pt x="1301" y="354"/>
                    <a:pt x="1301" y="377"/>
                  </a:cubicBezTo>
                  <a:cubicBezTo>
                    <a:pt x="1233" y="286"/>
                    <a:pt x="1119" y="217"/>
                    <a:pt x="1004" y="195"/>
                  </a:cubicBezTo>
                  <a:cubicBezTo>
                    <a:pt x="951" y="187"/>
                    <a:pt x="890" y="182"/>
                    <a:pt x="828" y="182"/>
                  </a:cubicBezTo>
                  <a:cubicBezTo>
                    <a:pt x="703" y="182"/>
                    <a:pt x="571" y="202"/>
                    <a:pt x="479" y="263"/>
                  </a:cubicBezTo>
                  <a:cubicBezTo>
                    <a:pt x="343" y="377"/>
                    <a:pt x="251" y="446"/>
                    <a:pt x="137" y="605"/>
                  </a:cubicBezTo>
                  <a:cubicBezTo>
                    <a:pt x="114" y="674"/>
                    <a:pt x="91" y="742"/>
                    <a:pt x="46" y="811"/>
                  </a:cubicBezTo>
                  <a:cubicBezTo>
                    <a:pt x="46" y="834"/>
                    <a:pt x="46" y="879"/>
                    <a:pt x="23" y="902"/>
                  </a:cubicBezTo>
                  <a:cubicBezTo>
                    <a:pt x="0" y="994"/>
                    <a:pt x="0" y="1108"/>
                    <a:pt x="0" y="1222"/>
                  </a:cubicBezTo>
                  <a:cubicBezTo>
                    <a:pt x="23" y="1404"/>
                    <a:pt x="46" y="1518"/>
                    <a:pt x="137" y="1701"/>
                  </a:cubicBezTo>
                  <a:cubicBezTo>
                    <a:pt x="343" y="2135"/>
                    <a:pt x="822" y="2340"/>
                    <a:pt x="1278" y="2363"/>
                  </a:cubicBezTo>
                  <a:cubicBezTo>
                    <a:pt x="1461" y="2363"/>
                    <a:pt x="1666" y="2340"/>
                    <a:pt x="1849" y="2295"/>
                  </a:cubicBezTo>
                  <a:cubicBezTo>
                    <a:pt x="2032" y="2249"/>
                    <a:pt x="2191" y="2180"/>
                    <a:pt x="2351" y="2112"/>
                  </a:cubicBezTo>
                  <a:cubicBezTo>
                    <a:pt x="2557" y="1998"/>
                    <a:pt x="2716" y="1838"/>
                    <a:pt x="2830" y="1655"/>
                  </a:cubicBezTo>
                  <a:cubicBezTo>
                    <a:pt x="2899" y="1564"/>
                    <a:pt x="2945" y="1450"/>
                    <a:pt x="2967" y="1359"/>
                  </a:cubicBezTo>
                  <a:cubicBezTo>
                    <a:pt x="3013" y="1199"/>
                    <a:pt x="3013" y="1085"/>
                    <a:pt x="2990" y="925"/>
                  </a:cubicBezTo>
                  <a:cubicBezTo>
                    <a:pt x="2967" y="674"/>
                    <a:pt x="2853" y="446"/>
                    <a:pt x="2648" y="263"/>
                  </a:cubicBezTo>
                  <a:cubicBezTo>
                    <a:pt x="2534" y="149"/>
                    <a:pt x="2397" y="58"/>
                    <a:pt x="2237" y="35"/>
                  </a:cubicBezTo>
                  <a:cubicBezTo>
                    <a:pt x="2157" y="12"/>
                    <a:pt x="2066" y="1"/>
                    <a:pt x="197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2" name="Google Shape;1522;p44"/>
            <p:cNvSpPr/>
            <p:nvPr/>
          </p:nvSpPr>
          <p:spPr>
            <a:xfrm>
              <a:off x="3708125" y="1187100"/>
              <a:ext cx="66225" cy="64950"/>
            </a:xfrm>
            <a:custGeom>
              <a:rect b="b" l="l" r="r" t="t"/>
              <a:pathLst>
                <a:path extrusionOk="0" h="2598" w="2649">
                  <a:moveTo>
                    <a:pt x="1618" y="1"/>
                  </a:moveTo>
                  <a:cubicBezTo>
                    <a:pt x="1570" y="1"/>
                    <a:pt x="1519" y="6"/>
                    <a:pt x="1462" y="18"/>
                  </a:cubicBezTo>
                  <a:cubicBezTo>
                    <a:pt x="1370" y="18"/>
                    <a:pt x="1302" y="41"/>
                    <a:pt x="1210" y="86"/>
                  </a:cubicBezTo>
                  <a:cubicBezTo>
                    <a:pt x="1096" y="178"/>
                    <a:pt x="959" y="315"/>
                    <a:pt x="914" y="452"/>
                  </a:cubicBezTo>
                  <a:cubicBezTo>
                    <a:pt x="843" y="434"/>
                    <a:pt x="769" y="423"/>
                    <a:pt x="695" y="423"/>
                  </a:cubicBezTo>
                  <a:cubicBezTo>
                    <a:pt x="579" y="423"/>
                    <a:pt x="464" y="450"/>
                    <a:pt x="366" y="520"/>
                  </a:cubicBezTo>
                  <a:cubicBezTo>
                    <a:pt x="229" y="611"/>
                    <a:pt x="92" y="748"/>
                    <a:pt x="46" y="931"/>
                  </a:cubicBezTo>
                  <a:cubicBezTo>
                    <a:pt x="1" y="1159"/>
                    <a:pt x="1" y="1387"/>
                    <a:pt x="69" y="1593"/>
                  </a:cubicBezTo>
                  <a:cubicBezTo>
                    <a:pt x="138" y="1798"/>
                    <a:pt x="229" y="1981"/>
                    <a:pt x="389" y="2141"/>
                  </a:cubicBezTo>
                  <a:cubicBezTo>
                    <a:pt x="457" y="2232"/>
                    <a:pt x="548" y="2278"/>
                    <a:pt x="617" y="2346"/>
                  </a:cubicBezTo>
                  <a:cubicBezTo>
                    <a:pt x="663" y="2392"/>
                    <a:pt x="708" y="2415"/>
                    <a:pt x="777" y="2437"/>
                  </a:cubicBezTo>
                  <a:cubicBezTo>
                    <a:pt x="868" y="2483"/>
                    <a:pt x="959" y="2529"/>
                    <a:pt x="1073" y="2551"/>
                  </a:cubicBezTo>
                  <a:cubicBezTo>
                    <a:pt x="1188" y="2574"/>
                    <a:pt x="1302" y="2597"/>
                    <a:pt x="1416" y="2597"/>
                  </a:cubicBezTo>
                  <a:cubicBezTo>
                    <a:pt x="1621" y="2574"/>
                    <a:pt x="1827" y="2529"/>
                    <a:pt x="2009" y="2415"/>
                  </a:cubicBezTo>
                  <a:cubicBezTo>
                    <a:pt x="2192" y="2300"/>
                    <a:pt x="2329" y="2163"/>
                    <a:pt x="2420" y="1981"/>
                  </a:cubicBezTo>
                  <a:cubicBezTo>
                    <a:pt x="2603" y="1661"/>
                    <a:pt x="2648" y="1296"/>
                    <a:pt x="2580" y="954"/>
                  </a:cubicBezTo>
                  <a:cubicBezTo>
                    <a:pt x="2534" y="794"/>
                    <a:pt x="2466" y="634"/>
                    <a:pt x="2375" y="520"/>
                  </a:cubicBezTo>
                  <a:cubicBezTo>
                    <a:pt x="2329" y="429"/>
                    <a:pt x="2260" y="337"/>
                    <a:pt x="2169" y="269"/>
                  </a:cubicBezTo>
                  <a:cubicBezTo>
                    <a:pt x="2123" y="223"/>
                    <a:pt x="2055" y="178"/>
                    <a:pt x="1986" y="132"/>
                  </a:cubicBezTo>
                  <a:cubicBezTo>
                    <a:pt x="1918" y="86"/>
                    <a:pt x="1827" y="64"/>
                    <a:pt x="1758" y="18"/>
                  </a:cubicBezTo>
                  <a:cubicBezTo>
                    <a:pt x="1713" y="6"/>
                    <a:pt x="1667" y="1"/>
                    <a:pt x="16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3" name="Google Shape;1523;p44"/>
            <p:cNvSpPr/>
            <p:nvPr/>
          </p:nvSpPr>
          <p:spPr>
            <a:xfrm>
              <a:off x="3825100" y="989275"/>
              <a:ext cx="63375" cy="71075"/>
            </a:xfrm>
            <a:custGeom>
              <a:rect b="b" l="l" r="r" t="t"/>
              <a:pathLst>
                <a:path extrusionOk="0" h="2843" w="2535">
                  <a:moveTo>
                    <a:pt x="1148" y="0"/>
                  </a:moveTo>
                  <a:cubicBezTo>
                    <a:pt x="1023" y="0"/>
                    <a:pt x="891" y="41"/>
                    <a:pt x="800" y="102"/>
                  </a:cubicBezTo>
                  <a:cubicBezTo>
                    <a:pt x="640" y="170"/>
                    <a:pt x="503" y="353"/>
                    <a:pt x="480" y="513"/>
                  </a:cubicBezTo>
                  <a:cubicBezTo>
                    <a:pt x="435" y="672"/>
                    <a:pt x="457" y="809"/>
                    <a:pt x="503" y="946"/>
                  </a:cubicBezTo>
                  <a:cubicBezTo>
                    <a:pt x="366" y="1015"/>
                    <a:pt x="252" y="1129"/>
                    <a:pt x="161" y="1266"/>
                  </a:cubicBezTo>
                  <a:cubicBezTo>
                    <a:pt x="1" y="1563"/>
                    <a:pt x="47" y="1928"/>
                    <a:pt x="183" y="2225"/>
                  </a:cubicBezTo>
                  <a:cubicBezTo>
                    <a:pt x="402" y="2596"/>
                    <a:pt x="809" y="2842"/>
                    <a:pt x="1224" y="2842"/>
                  </a:cubicBezTo>
                  <a:cubicBezTo>
                    <a:pt x="1243" y="2842"/>
                    <a:pt x="1261" y="2842"/>
                    <a:pt x="1279" y="2841"/>
                  </a:cubicBezTo>
                  <a:cubicBezTo>
                    <a:pt x="1507" y="2841"/>
                    <a:pt x="1736" y="2795"/>
                    <a:pt x="1918" y="2658"/>
                  </a:cubicBezTo>
                  <a:cubicBezTo>
                    <a:pt x="2101" y="2521"/>
                    <a:pt x="2261" y="2362"/>
                    <a:pt x="2375" y="2156"/>
                  </a:cubicBezTo>
                  <a:cubicBezTo>
                    <a:pt x="2466" y="1951"/>
                    <a:pt x="2534" y="1745"/>
                    <a:pt x="2534" y="1517"/>
                  </a:cubicBezTo>
                  <a:cubicBezTo>
                    <a:pt x="2534" y="1266"/>
                    <a:pt x="2466" y="1060"/>
                    <a:pt x="2352" y="832"/>
                  </a:cubicBezTo>
                  <a:cubicBezTo>
                    <a:pt x="2146" y="444"/>
                    <a:pt x="1736" y="147"/>
                    <a:pt x="1325" y="33"/>
                  </a:cubicBezTo>
                  <a:cubicBezTo>
                    <a:pt x="1271" y="11"/>
                    <a:pt x="1211" y="0"/>
                    <a:pt x="114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4" name="Google Shape;1524;p44"/>
            <p:cNvSpPr/>
            <p:nvPr/>
          </p:nvSpPr>
          <p:spPr>
            <a:xfrm>
              <a:off x="3880450" y="813200"/>
              <a:ext cx="55950" cy="57100"/>
            </a:xfrm>
            <a:custGeom>
              <a:rect b="b" l="l" r="r" t="t"/>
              <a:pathLst>
                <a:path extrusionOk="0" h="2284" w="2238">
                  <a:moveTo>
                    <a:pt x="1051" y="1"/>
                  </a:moveTo>
                  <a:cubicBezTo>
                    <a:pt x="960" y="1"/>
                    <a:pt x="868" y="1"/>
                    <a:pt x="777" y="23"/>
                  </a:cubicBezTo>
                  <a:cubicBezTo>
                    <a:pt x="731" y="23"/>
                    <a:pt x="709" y="46"/>
                    <a:pt x="663" y="46"/>
                  </a:cubicBezTo>
                  <a:cubicBezTo>
                    <a:pt x="594" y="92"/>
                    <a:pt x="480" y="115"/>
                    <a:pt x="412" y="183"/>
                  </a:cubicBezTo>
                  <a:cubicBezTo>
                    <a:pt x="343" y="229"/>
                    <a:pt x="252" y="274"/>
                    <a:pt x="206" y="366"/>
                  </a:cubicBezTo>
                  <a:cubicBezTo>
                    <a:pt x="138" y="411"/>
                    <a:pt x="92" y="503"/>
                    <a:pt x="47" y="571"/>
                  </a:cubicBezTo>
                  <a:cubicBezTo>
                    <a:pt x="24" y="662"/>
                    <a:pt x="1" y="754"/>
                    <a:pt x="1" y="845"/>
                  </a:cubicBezTo>
                  <a:cubicBezTo>
                    <a:pt x="1" y="936"/>
                    <a:pt x="24" y="1028"/>
                    <a:pt x="47" y="1119"/>
                  </a:cubicBezTo>
                  <a:cubicBezTo>
                    <a:pt x="92" y="1210"/>
                    <a:pt x="138" y="1279"/>
                    <a:pt x="206" y="1347"/>
                  </a:cubicBezTo>
                  <a:cubicBezTo>
                    <a:pt x="206" y="1484"/>
                    <a:pt x="229" y="1621"/>
                    <a:pt x="252" y="1758"/>
                  </a:cubicBezTo>
                  <a:cubicBezTo>
                    <a:pt x="275" y="1872"/>
                    <a:pt x="343" y="1986"/>
                    <a:pt x="435" y="2055"/>
                  </a:cubicBezTo>
                  <a:cubicBezTo>
                    <a:pt x="526" y="2146"/>
                    <a:pt x="617" y="2215"/>
                    <a:pt x="731" y="2237"/>
                  </a:cubicBezTo>
                  <a:cubicBezTo>
                    <a:pt x="834" y="2272"/>
                    <a:pt x="931" y="2283"/>
                    <a:pt x="1025" y="2283"/>
                  </a:cubicBezTo>
                  <a:cubicBezTo>
                    <a:pt x="1119" y="2283"/>
                    <a:pt x="1211" y="2272"/>
                    <a:pt x="1302" y="2260"/>
                  </a:cubicBezTo>
                  <a:cubicBezTo>
                    <a:pt x="1393" y="2237"/>
                    <a:pt x="1485" y="2192"/>
                    <a:pt x="1553" y="2146"/>
                  </a:cubicBezTo>
                  <a:cubicBezTo>
                    <a:pt x="1599" y="2123"/>
                    <a:pt x="1644" y="2123"/>
                    <a:pt x="1667" y="2078"/>
                  </a:cubicBezTo>
                  <a:cubicBezTo>
                    <a:pt x="1736" y="2032"/>
                    <a:pt x="1827" y="1986"/>
                    <a:pt x="1873" y="1918"/>
                  </a:cubicBezTo>
                  <a:cubicBezTo>
                    <a:pt x="1941" y="1849"/>
                    <a:pt x="2010" y="1758"/>
                    <a:pt x="2055" y="1690"/>
                  </a:cubicBezTo>
                  <a:cubicBezTo>
                    <a:pt x="2147" y="1507"/>
                    <a:pt x="2192" y="1347"/>
                    <a:pt x="2215" y="1142"/>
                  </a:cubicBezTo>
                  <a:cubicBezTo>
                    <a:pt x="2238" y="959"/>
                    <a:pt x="2169" y="777"/>
                    <a:pt x="2078" y="617"/>
                  </a:cubicBezTo>
                  <a:cubicBezTo>
                    <a:pt x="2078" y="571"/>
                    <a:pt x="2055" y="548"/>
                    <a:pt x="2032" y="525"/>
                  </a:cubicBezTo>
                  <a:cubicBezTo>
                    <a:pt x="1987" y="457"/>
                    <a:pt x="1941" y="366"/>
                    <a:pt x="1873" y="320"/>
                  </a:cubicBezTo>
                  <a:cubicBezTo>
                    <a:pt x="1804" y="274"/>
                    <a:pt x="1736" y="206"/>
                    <a:pt x="1667" y="160"/>
                  </a:cubicBezTo>
                  <a:cubicBezTo>
                    <a:pt x="1599" y="115"/>
                    <a:pt x="1507" y="92"/>
                    <a:pt x="1416" y="46"/>
                  </a:cubicBezTo>
                  <a:cubicBezTo>
                    <a:pt x="1393" y="46"/>
                    <a:pt x="1348" y="46"/>
                    <a:pt x="1325" y="23"/>
                  </a:cubicBezTo>
                  <a:cubicBezTo>
                    <a:pt x="1233" y="23"/>
                    <a:pt x="1142" y="1"/>
                    <a:pt x="10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5" name="Google Shape;1525;p44"/>
            <p:cNvSpPr/>
            <p:nvPr/>
          </p:nvSpPr>
          <p:spPr>
            <a:xfrm>
              <a:off x="3822825" y="620900"/>
              <a:ext cx="59950" cy="65075"/>
            </a:xfrm>
            <a:custGeom>
              <a:rect b="b" l="l" r="r" t="t"/>
              <a:pathLst>
                <a:path extrusionOk="0" h="2603" w="2398">
                  <a:moveTo>
                    <a:pt x="708" y="0"/>
                  </a:moveTo>
                  <a:cubicBezTo>
                    <a:pt x="586" y="0"/>
                    <a:pt x="465" y="31"/>
                    <a:pt x="343" y="92"/>
                  </a:cubicBezTo>
                  <a:cubicBezTo>
                    <a:pt x="206" y="183"/>
                    <a:pt x="69" y="343"/>
                    <a:pt x="23" y="503"/>
                  </a:cubicBezTo>
                  <a:cubicBezTo>
                    <a:pt x="1" y="685"/>
                    <a:pt x="1" y="891"/>
                    <a:pt x="92" y="1050"/>
                  </a:cubicBezTo>
                  <a:cubicBezTo>
                    <a:pt x="115" y="1073"/>
                    <a:pt x="138" y="1096"/>
                    <a:pt x="160" y="1119"/>
                  </a:cubicBezTo>
                  <a:cubicBezTo>
                    <a:pt x="138" y="1210"/>
                    <a:pt x="138" y="1279"/>
                    <a:pt x="138" y="1370"/>
                  </a:cubicBezTo>
                  <a:cubicBezTo>
                    <a:pt x="138" y="1484"/>
                    <a:pt x="160" y="1598"/>
                    <a:pt x="183" y="1712"/>
                  </a:cubicBezTo>
                  <a:cubicBezTo>
                    <a:pt x="229" y="1804"/>
                    <a:pt x="252" y="1872"/>
                    <a:pt x="297" y="1963"/>
                  </a:cubicBezTo>
                  <a:cubicBezTo>
                    <a:pt x="297" y="1986"/>
                    <a:pt x="320" y="2009"/>
                    <a:pt x="343" y="2055"/>
                  </a:cubicBezTo>
                  <a:cubicBezTo>
                    <a:pt x="411" y="2146"/>
                    <a:pt x="480" y="2214"/>
                    <a:pt x="548" y="2283"/>
                  </a:cubicBezTo>
                  <a:cubicBezTo>
                    <a:pt x="708" y="2420"/>
                    <a:pt x="799" y="2466"/>
                    <a:pt x="982" y="2534"/>
                  </a:cubicBezTo>
                  <a:cubicBezTo>
                    <a:pt x="1028" y="2557"/>
                    <a:pt x="1051" y="2557"/>
                    <a:pt x="1073" y="2557"/>
                  </a:cubicBezTo>
                  <a:cubicBezTo>
                    <a:pt x="1142" y="2580"/>
                    <a:pt x="1233" y="2602"/>
                    <a:pt x="1324" y="2602"/>
                  </a:cubicBezTo>
                  <a:cubicBezTo>
                    <a:pt x="1507" y="2602"/>
                    <a:pt x="1644" y="2557"/>
                    <a:pt x="1804" y="2466"/>
                  </a:cubicBezTo>
                  <a:cubicBezTo>
                    <a:pt x="1895" y="2443"/>
                    <a:pt x="1986" y="2374"/>
                    <a:pt x="2055" y="2306"/>
                  </a:cubicBezTo>
                  <a:cubicBezTo>
                    <a:pt x="2055" y="2283"/>
                    <a:pt x="2078" y="2283"/>
                    <a:pt x="2101" y="2260"/>
                  </a:cubicBezTo>
                  <a:cubicBezTo>
                    <a:pt x="2146" y="2192"/>
                    <a:pt x="2192" y="2123"/>
                    <a:pt x="2237" y="2077"/>
                  </a:cubicBezTo>
                  <a:cubicBezTo>
                    <a:pt x="2329" y="1895"/>
                    <a:pt x="2374" y="1689"/>
                    <a:pt x="2397" y="1484"/>
                  </a:cubicBezTo>
                  <a:cubicBezTo>
                    <a:pt x="2397" y="1119"/>
                    <a:pt x="2237" y="731"/>
                    <a:pt x="1964" y="503"/>
                  </a:cubicBezTo>
                  <a:cubicBezTo>
                    <a:pt x="1849" y="411"/>
                    <a:pt x="1758" y="343"/>
                    <a:pt x="1667" y="274"/>
                  </a:cubicBezTo>
                  <a:cubicBezTo>
                    <a:pt x="1553" y="229"/>
                    <a:pt x="1439" y="183"/>
                    <a:pt x="1324" y="137"/>
                  </a:cubicBezTo>
                  <a:cubicBezTo>
                    <a:pt x="1187" y="92"/>
                    <a:pt x="1028" y="46"/>
                    <a:pt x="891" y="23"/>
                  </a:cubicBezTo>
                  <a:cubicBezTo>
                    <a:pt x="830" y="8"/>
                    <a:pt x="769" y="0"/>
                    <a:pt x="70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6" name="Google Shape;1526;p44"/>
            <p:cNvSpPr/>
            <p:nvPr/>
          </p:nvSpPr>
          <p:spPr>
            <a:xfrm>
              <a:off x="3623675" y="556425"/>
              <a:ext cx="63375" cy="66325"/>
            </a:xfrm>
            <a:custGeom>
              <a:rect b="b" l="l" r="r" t="t"/>
              <a:pathLst>
                <a:path extrusionOk="0" h="2653" w="2535">
                  <a:moveTo>
                    <a:pt x="1119" y="0"/>
                  </a:moveTo>
                  <a:cubicBezTo>
                    <a:pt x="868" y="0"/>
                    <a:pt x="617" y="69"/>
                    <a:pt x="411" y="206"/>
                  </a:cubicBezTo>
                  <a:cubicBezTo>
                    <a:pt x="252" y="297"/>
                    <a:pt x="137" y="434"/>
                    <a:pt x="92" y="616"/>
                  </a:cubicBezTo>
                  <a:cubicBezTo>
                    <a:pt x="46" y="753"/>
                    <a:pt x="69" y="913"/>
                    <a:pt x="115" y="1050"/>
                  </a:cubicBezTo>
                  <a:cubicBezTo>
                    <a:pt x="46" y="1141"/>
                    <a:pt x="1" y="1278"/>
                    <a:pt x="1" y="1415"/>
                  </a:cubicBezTo>
                  <a:cubicBezTo>
                    <a:pt x="1" y="1621"/>
                    <a:pt x="69" y="1872"/>
                    <a:pt x="183" y="2054"/>
                  </a:cubicBezTo>
                  <a:cubicBezTo>
                    <a:pt x="320" y="2237"/>
                    <a:pt x="480" y="2397"/>
                    <a:pt x="685" y="2488"/>
                  </a:cubicBezTo>
                  <a:cubicBezTo>
                    <a:pt x="864" y="2587"/>
                    <a:pt x="1043" y="2652"/>
                    <a:pt x="1252" y="2652"/>
                  </a:cubicBezTo>
                  <a:cubicBezTo>
                    <a:pt x="1283" y="2652"/>
                    <a:pt x="1315" y="2651"/>
                    <a:pt x="1347" y="2648"/>
                  </a:cubicBezTo>
                  <a:cubicBezTo>
                    <a:pt x="1439" y="2648"/>
                    <a:pt x="1553" y="2625"/>
                    <a:pt x="1667" y="2579"/>
                  </a:cubicBezTo>
                  <a:cubicBezTo>
                    <a:pt x="1849" y="2511"/>
                    <a:pt x="1941" y="2465"/>
                    <a:pt x="2100" y="2328"/>
                  </a:cubicBezTo>
                  <a:cubicBezTo>
                    <a:pt x="2260" y="2191"/>
                    <a:pt x="2374" y="1986"/>
                    <a:pt x="2443" y="1781"/>
                  </a:cubicBezTo>
                  <a:cubicBezTo>
                    <a:pt x="2466" y="1735"/>
                    <a:pt x="2489" y="1689"/>
                    <a:pt x="2489" y="1621"/>
                  </a:cubicBezTo>
                  <a:cubicBezTo>
                    <a:pt x="2511" y="1507"/>
                    <a:pt x="2534" y="1392"/>
                    <a:pt x="2534" y="1278"/>
                  </a:cubicBezTo>
                  <a:cubicBezTo>
                    <a:pt x="2511" y="1050"/>
                    <a:pt x="2466" y="822"/>
                    <a:pt x="2329" y="639"/>
                  </a:cubicBezTo>
                  <a:cubicBezTo>
                    <a:pt x="2215" y="457"/>
                    <a:pt x="2055" y="274"/>
                    <a:pt x="1827" y="183"/>
                  </a:cubicBezTo>
                  <a:cubicBezTo>
                    <a:pt x="1621" y="69"/>
                    <a:pt x="1370" y="0"/>
                    <a:pt x="111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7" name="Google Shape;1527;p44"/>
            <p:cNvSpPr/>
            <p:nvPr/>
          </p:nvSpPr>
          <p:spPr>
            <a:xfrm>
              <a:off x="3507275" y="709350"/>
              <a:ext cx="53650" cy="54800"/>
            </a:xfrm>
            <a:custGeom>
              <a:rect b="b" l="l" r="r" t="t"/>
              <a:pathLst>
                <a:path extrusionOk="0" h="2192" w="2146">
                  <a:moveTo>
                    <a:pt x="685" y="0"/>
                  </a:moveTo>
                  <a:cubicBezTo>
                    <a:pt x="594" y="0"/>
                    <a:pt x="502" y="23"/>
                    <a:pt x="411" y="69"/>
                  </a:cubicBezTo>
                  <a:cubicBezTo>
                    <a:pt x="343" y="92"/>
                    <a:pt x="251" y="137"/>
                    <a:pt x="206" y="206"/>
                  </a:cubicBezTo>
                  <a:cubicBezTo>
                    <a:pt x="137" y="274"/>
                    <a:pt x="91" y="343"/>
                    <a:pt x="46" y="434"/>
                  </a:cubicBezTo>
                  <a:cubicBezTo>
                    <a:pt x="0" y="525"/>
                    <a:pt x="0" y="617"/>
                    <a:pt x="0" y="708"/>
                  </a:cubicBezTo>
                  <a:cubicBezTo>
                    <a:pt x="0" y="890"/>
                    <a:pt x="69" y="1073"/>
                    <a:pt x="206" y="1187"/>
                  </a:cubicBezTo>
                  <a:cubicBezTo>
                    <a:pt x="206" y="1210"/>
                    <a:pt x="228" y="1210"/>
                    <a:pt x="228" y="1210"/>
                  </a:cubicBezTo>
                  <a:cubicBezTo>
                    <a:pt x="228" y="1301"/>
                    <a:pt x="251" y="1370"/>
                    <a:pt x="251" y="1461"/>
                  </a:cubicBezTo>
                  <a:cubicBezTo>
                    <a:pt x="274" y="1484"/>
                    <a:pt x="274" y="1507"/>
                    <a:pt x="274" y="1507"/>
                  </a:cubicBezTo>
                  <a:cubicBezTo>
                    <a:pt x="297" y="1575"/>
                    <a:pt x="320" y="1667"/>
                    <a:pt x="365" y="1712"/>
                  </a:cubicBezTo>
                  <a:cubicBezTo>
                    <a:pt x="365" y="1735"/>
                    <a:pt x="388" y="1758"/>
                    <a:pt x="388" y="1758"/>
                  </a:cubicBezTo>
                  <a:cubicBezTo>
                    <a:pt x="434" y="1826"/>
                    <a:pt x="480" y="1895"/>
                    <a:pt x="525" y="1940"/>
                  </a:cubicBezTo>
                  <a:cubicBezTo>
                    <a:pt x="639" y="2032"/>
                    <a:pt x="753" y="2100"/>
                    <a:pt x="913" y="2146"/>
                  </a:cubicBezTo>
                  <a:cubicBezTo>
                    <a:pt x="913" y="2169"/>
                    <a:pt x="936" y="2169"/>
                    <a:pt x="959" y="2169"/>
                  </a:cubicBezTo>
                  <a:cubicBezTo>
                    <a:pt x="1027" y="2192"/>
                    <a:pt x="1119" y="2192"/>
                    <a:pt x="1187" y="2192"/>
                  </a:cubicBezTo>
                  <a:cubicBezTo>
                    <a:pt x="1256" y="2192"/>
                    <a:pt x="1347" y="2169"/>
                    <a:pt x="1393" y="2169"/>
                  </a:cubicBezTo>
                  <a:lnTo>
                    <a:pt x="1415" y="2169"/>
                  </a:lnTo>
                  <a:cubicBezTo>
                    <a:pt x="1461" y="2146"/>
                    <a:pt x="1507" y="2123"/>
                    <a:pt x="1529" y="2123"/>
                  </a:cubicBezTo>
                  <a:cubicBezTo>
                    <a:pt x="1552" y="2100"/>
                    <a:pt x="1598" y="2100"/>
                    <a:pt x="1644" y="2077"/>
                  </a:cubicBezTo>
                  <a:cubicBezTo>
                    <a:pt x="1644" y="2077"/>
                    <a:pt x="1644" y="2055"/>
                    <a:pt x="1666" y="2055"/>
                  </a:cubicBezTo>
                  <a:cubicBezTo>
                    <a:pt x="1712" y="2032"/>
                    <a:pt x="1758" y="1986"/>
                    <a:pt x="1803" y="1940"/>
                  </a:cubicBezTo>
                  <a:cubicBezTo>
                    <a:pt x="1826" y="1918"/>
                    <a:pt x="1826" y="1918"/>
                    <a:pt x="1849" y="1895"/>
                  </a:cubicBezTo>
                  <a:cubicBezTo>
                    <a:pt x="1963" y="1758"/>
                    <a:pt x="2009" y="1689"/>
                    <a:pt x="2077" y="1507"/>
                  </a:cubicBezTo>
                  <a:cubicBezTo>
                    <a:pt x="2123" y="1415"/>
                    <a:pt x="2123" y="1301"/>
                    <a:pt x="2123" y="1210"/>
                  </a:cubicBezTo>
                  <a:cubicBezTo>
                    <a:pt x="2146" y="1119"/>
                    <a:pt x="2123" y="1005"/>
                    <a:pt x="2100" y="913"/>
                  </a:cubicBezTo>
                  <a:cubicBezTo>
                    <a:pt x="2100" y="890"/>
                    <a:pt x="2100" y="890"/>
                    <a:pt x="2100" y="868"/>
                  </a:cubicBezTo>
                  <a:cubicBezTo>
                    <a:pt x="2077" y="799"/>
                    <a:pt x="2032" y="708"/>
                    <a:pt x="2009" y="639"/>
                  </a:cubicBezTo>
                  <a:cubicBezTo>
                    <a:pt x="1986" y="594"/>
                    <a:pt x="1940" y="571"/>
                    <a:pt x="1918" y="525"/>
                  </a:cubicBezTo>
                  <a:cubicBezTo>
                    <a:pt x="1895" y="480"/>
                    <a:pt x="1849" y="434"/>
                    <a:pt x="1826" y="411"/>
                  </a:cubicBezTo>
                  <a:cubicBezTo>
                    <a:pt x="1758" y="343"/>
                    <a:pt x="1689" y="297"/>
                    <a:pt x="1621" y="251"/>
                  </a:cubicBezTo>
                  <a:cubicBezTo>
                    <a:pt x="1598" y="229"/>
                    <a:pt x="1575" y="229"/>
                    <a:pt x="1552" y="206"/>
                  </a:cubicBezTo>
                  <a:cubicBezTo>
                    <a:pt x="1529" y="206"/>
                    <a:pt x="1529" y="183"/>
                    <a:pt x="1507" y="183"/>
                  </a:cubicBezTo>
                  <a:cubicBezTo>
                    <a:pt x="1484" y="160"/>
                    <a:pt x="1461" y="114"/>
                    <a:pt x="1415" y="92"/>
                  </a:cubicBezTo>
                  <a:cubicBezTo>
                    <a:pt x="1300" y="42"/>
                    <a:pt x="1173" y="5"/>
                    <a:pt x="1051" y="5"/>
                  </a:cubicBezTo>
                  <a:cubicBezTo>
                    <a:pt x="1004" y="5"/>
                    <a:pt x="958" y="10"/>
                    <a:pt x="913" y="23"/>
                  </a:cubicBezTo>
                  <a:lnTo>
                    <a:pt x="868" y="23"/>
                  </a:lnTo>
                  <a:cubicBezTo>
                    <a:pt x="822" y="0"/>
                    <a:pt x="753" y="0"/>
                    <a:pt x="6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8" name="Google Shape;1528;p44"/>
            <p:cNvSpPr/>
            <p:nvPr/>
          </p:nvSpPr>
          <p:spPr>
            <a:xfrm>
              <a:off x="3382875" y="814350"/>
              <a:ext cx="54800" cy="53900"/>
            </a:xfrm>
            <a:custGeom>
              <a:rect b="b" l="l" r="r" t="t"/>
              <a:pathLst>
                <a:path extrusionOk="0" h="2156" w="2192">
                  <a:moveTo>
                    <a:pt x="1119" y="0"/>
                  </a:moveTo>
                  <a:cubicBezTo>
                    <a:pt x="1050" y="23"/>
                    <a:pt x="959" y="23"/>
                    <a:pt x="868" y="46"/>
                  </a:cubicBezTo>
                  <a:cubicBezTo>
                    <a:pt x="845" y="46"/>
                    <a:pt x="845" y="46"/>
                    <a:pt x="822" y="69"/>
                  </a:cubicBezTo>
                  <a:cubicBezTo>
                    <a:pt x="799" y="69"/>
                    <a:pt x="776" y="91"/>
                    <a:pt x="754" y="91"/>
                  </a:cubicBezTo>
                  <a:cubicBezTo>
                    <a:pt x="639" y="91"/>
                    <a:pt x="548" y="114"/>
                    <a:pt x="434" y="183"/>
                  </a:cubicBezTo>
                  <a:cubicBezTo>
                    <a:pt x="388" y="206"/>
                    <a:pt x="343" y="251"/>
                    <a:pt x="297" y="297"/>
                  </a:cubicBezTo>
                  <a:cubicBezTo>
                    <a:pt x="229" y="365"/>
                    <a:pt x="160" y="479"/>
                    <a:pt x="114" y="594"/>
                  </a:cubicBezTo>
                  <a:cubicBezTo>
                    <a:pt x="114" y="616"/>
                    <a:pt x="114" y="639"/>
                    <a:pt x="92" y="685"/>
                  </a:cubicBezTo>
                  <a:cubicBezTo>
                    <a:pt x="92" y="685"/>
                    <a:pt x="92" y="708"/>
                    <a:pt x="92" y="731"/>
                  </a:cubicBezTo>
                  <a:cubicBezTo>
                    <a:pt x="92" y="753"/>
                    <a:pt x="69" y="776"/>
                    <a:pt x="69" y="799"/>
                  </a:cubicBezTo>
                  <a:cubicBezTo>
                    <a:pt x="69" y="799"/>
                    <a:pt x="46" y="799"/>
                    <a:pt x="46" y="822"/>
                  </a:cubicBezTo>
                  <a:cubicBezTo>
                    <a:pt x="0" y="1004"/>
                    <a:pt x="23" y="1141"/>
                    <a:pt x="46" y="1324"/>
                  </a:cubicBezTo>
                  <a:cubicBezTo>
                    <a:pt x="69" y="1415"/>
                    <a:pt x="114" y="1484"/>
                    <a:pt x="183" y="1552"/>
                  </a:cubicBezTo>
                  <a:cubicBezTo>
                    <a:pt x="183" y="1575"/>
                    <a:pt x="206" y="1575"/>
                    <a:pt x="206" y="1598"/>
                  </a:cubicBezTo>
                  <a:cubicBezTo>
                    <a:pt x="206" y="1598"/>
                    <a:pt x="206" y="1598"/>
                    <a:pt x="229" y="1621"/>
                  </a:cubicBezTo>
                  <a:cubicBezTo>
                    <a:pt x="229" y="1644"/>
                    <a:pt x="251" y="1666"/>
                    <a:pt x="274" y="1689"/>
                  </a:cubicBezTo>
                  <a:cubicBezTo>
                    <a:pt x="320" y="1758"/>
                    <a:pt x="365" y="1826"/>
                    <a:pt x="434" y="1895"/>
                  </a:cubicBezTo>
                  <a:cubicBezTo>
                    <a:pt x="434" y="1895"/>
                    <a:pt x="457" y="1917"/>
                    <a:pt x="457" y="1917"/>
                  </a:cubicBezTo>
                  <a:cubicBezTo>
                    <a:pt x="571" y="2009"/>
                    <a:pt x="571" y="2032"/>
                    <a:pt x="685" y="2077"/>
                  </a:cubicBezTo>
                  <a:cubicBezTo>
                    <a:pt x="708" y="2077"/>
                    <a:pt x="754" y="2100"/>
                    <a:pt x="776" y="2100"/>
                  </a:cubicBezTo>
                  <a:cubicBezTo>
                    <a:pt x="868" y="2146"/>
                    <a:pt x="959" y="2146"/>
                    <a:pt x="1027" y="2146"/>
                  </a:cubicBezTo>
                  <a:cubicBezTo>
                    <a:pt x="1061" y="2152"/>
                    <a:pt x="1092" y="2155"/>
                    <a:pt x="1123" y="2155"/>
                  </a:cubicBezTo>
                  <a:cubicBezTo>
                    <a:pt x="1197" y="2155"/>
                    <a:pt x="1266" y="2139"/>
                    <a:pt x="1347" y="2123"/>
                  </a:cubicBezTo>
                  <a:cubicBezTo>
                    <a:pt x="1415" y="2100"/>
                    <a:pt x="1484" y="2054"/>
                    <a:pt x="1552" y="2032"/>
                  </a:cubicBezTo>
                  <a:cubicBezTo>
                    <a:pt x="1575" y="2009"/>
                    <a:pt x="1598" y="2009"/>
                    <a:pt x="1621" y="1986"/>
                  </a:cubicBezTo>
                  <a:cubicBezTo>
                    <a:pt x="1689" y="1940"/>
                    <a:pt x="1758" y="1895"/>
                    <a:pt x="1803" y="1849"/>
                  </a:cubicBezTo>
                  <a:cubicBezTo>
                    <a:pt x="1826" y="1826"/>
                    <a:pt x="1849" y="1803"/>
                    <a:pt x="1872" y="1803"/>
                  </a:cubicBezTo>
                  <a:cubicBezTo>
                    <a:pt x="1918" y="1712"/>
                    <a:pt x="2009" y="1644"/>
                    <a:pt x="2055" y="1552"/>
                  </a:cubicBezTo>
                  <a:cubicBezTo>
                    <a:pt x="2077" y="1461"/>
                    <a:pt x="2123" y="1392"/>
                    <a:pt x="2146" y="1324"/>
                  </a:cubicBezTo>
                  <a:cubicBezTo>
                    <a:pt x="2146" y="1301"/>
                    <a:pt x="2146" y="1278"/>
                    <a:pt x="2146" y="1256"/>
                  </a:cubicBezTo>
                  <a:cubicBezTo>
                    <a:pt x="2169" y="1187"/>
                    <a:pt x="2191" y="1096"/>
                    <a:pt x="2191" y="1004"/>
                  </a:cubicBezTo>
                  <a:cubicBezTo>
                    <a:pt x="2191" y="1004"/>
                    <a:pt x="2191" y="982"/>
                    <a:pt x="2191" y="982"/>
                  </a:cubicBezTo>
                  <a:cubicBezTo>
                    <a:pt x="2169" y="913"/>
                    <a:pt x="2169" y="845"/>
                    <a:pt x="2146" y="776"/>
                  </a:cubicBezTo>
                  <a:cubicBezTo>
                    <a:pt x="2146" y="685"/>
                    <a:pt x="2100" y="594"/>
                    <a:pt x="2055" y="548"/>
                  </a:cubicBezTo>
                  <a:cubicBezTo>
                    <a:pt x="2055" y="525"/>
                    <a:pt x="2055" y="502"/>
                    <a:pt x="2032" y="479"/>
                  </a:cubicBezTo>
                  <a:cubicBezTo>
                    <a:pt x="1986" y="434"/>
                    <a:pt x="1940" y="365"/>
                    <a:pt x="1918" y="320"/>
                  </a:cubicBezTo>
                  <a:cubicBezTo>
                    <a:pt x="1895" y="320"/>
                    <a:pt x="1895" y="297"/>
                    <a:pt x="1895" y="297"/>
                  </a:cubicBezTo>
                  <a:cubicBezTo>
                    <a:pt x="1872" y="297"/>
                    <a:pt x="1872" y="274"/>
                    <a:pt x="1849" y="274"/>
                  </a:cubicBezTo>
                  <a:cubicBezTo>
                    <a:pt x="1803" y="228"/>
                    <a:pt x="1758" y="183"/>
                    <a:pt x="1689" y="160"/>
                  </a:cubicBezTo>
                  <a:cubicBezTo>
                    <a:pt x="1621" y="114"/>
                    <a:pt x="1552" y="91"/>
                    <a:pt x="1484" y="46"/>
                  </a:cubicBezTo>
                  <a:lnTo>
                    <a:pt x="1415" y="46"/>
                  </a:lnTo>
                  <a:cubicBezTo>
                    <a:pt x="1324" y="23"/>
                    <a:pt x="1210" y="0"/>
                    <a:pt x="111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9" name="Google Shape;1529;p44"/>
            <p:cNvSpPr/>
            <p:nvPr/>
          </p:nvSpPr>
          <p:spPr>
            <a:xfrm>
              <a:off x="3384000" y="968850"/>
              <a:ext cx="55375" cy="58350"/>
            </a:xfrm>
            <a:custGeom>
              <a:rect b="b" l="l" r="r" t="t"/>
              <a:pathLst>
                <a:path extrusionOk="0" h="2334" w="2215">
                  <a:moveTo>
                    <a:pt x="946" y="0"/>
                  </a:moveTo>
                  <a:cubicBezTo>
                    <a:pt x="830" y="0"/>
                    <a:pt x="715" y="27"/>
                    <a:pt x="617" y="97"/>
                  </a:cubicBezTo>
                  <a:cubicBezTo>
                    <a:pt x="526" y="166"/>
                    <a:pt x="435" y="234"/>
                    <a:pt x="366" y="303"/>
                  </a:cubicBezTo>
                  <a:cubicBezTo>
                    <a:pt x="275" y="394"/>
                    <a:pt x="206" y="485"/>
                    <a:pt x="161" y="599"/>
                  </a:cubicBezTo>
                  <a:cubicBezTo>
                    <a:pt x="115" y="713"/>
                    <a:pt x="47" y="805"/>
                    <a:pt x="47" y="919"/>
                  </a:cubicBezTo>
                  <a:cubicBezTo>
                    <a:pt x="24" y="1010"/>
                    <a:pt x="1" y="1101"/>
                    <a:pt x="1" y="1193"/>
                  </a:cubicBezTo>
                  <a:cubicBezTo>
                    <a:pt x="1" y="1284"/>
                    <a:pt x="24" y="1375"/>
                    <a:pt x="47" y="1444"/>
                  </a:cubicBezTo>
                  <a:cubicBezTo>
                    <a:pt x="47" y="1489"/>
                    <a:pt x="47" y="1512"/>
                    <a:pt x="69" y="1535"/>
                  </a:cubicBezTo>
                  <a:cubicBezTo>
                    <a:pt x="92" y="1604"/>
                    <a:pt x="115" y="1695"/>
                    <a:pt x="161" y="1763"/>
                  </a:cubicBezTo>
                  <a:cubicBezTo>
                    <a:pt x="206" y="1832"/>
                    <a:pt x="275" y="1900"/>
                    <a:pt x="320" y="1969"/>
                  </a:cubicBezTo>
                  <a:cubicBezTo>
                    <a:pt x="343" y="1992"/>
                    <a:pt x="343" y="1992"/>
                    <a:pt x="366" y="2014"/>
                  </a:cubicBezTo>
                  <a:cubicBezTo>
                    <a:pt x="435" y="2083"/>
                    <a:pt x="503" y="2129"/>
                    <a:pt x="572" y="2174"/>
                  </a:cubicBezTo>
                  <a:cubicBezTo>
                    <a:pt x="640" y="2220"/>
                    <a:pt x="731" y="2243"/>
                    <a:pt x="800" y="2266"/>
                  </a:cubicBezTo>
                  <a:cubicBezTo>
                    <a:pt x="914" y="2311"/>
                    <a:pt x="1028" y="2334"/>
                    <a:pt x="1142" y="2334"/>
                  </a:cubicBezTo>
                  <a:lnTo>
                    <a:pt x="1211" y="2334"/>
                  </a:lnTo>
                  <a:cubicBezTo>
                    <a:pt x="1302" y="2334"/>
                    <a:pt x="1393" y="2311"/>
                    <a:pt x="1462" y="2288"/>
                  </a:cubicBezTo>
                  <a:cubicBezTo>
                    <a:pt x="1644" y="2243"/>
                    <a:pt x="1758" y="2174"/>
                    <a:pt x="1895" y="2037"/>
                  </a:cubicBezTo>
                  <a:cubicBezTo>
                    <a:pt x="1918" y="2014"/>
                    <a:pt x="1964" y="1969"/>
                    <a:pt x="1987" y="1923"/>
                  </a:cubicBezTo>
                  <a:cubicBezTo>
                    <a:pt x="2010" y="1900"/>
                    <a:pt x="2055" y="1855"/>
                    <a:pt x="2078" y="1809"/>
                  </a:cubicBezTo>
                  <a:cubicBezTo>
                    <a:pt x="2124" y="1718"/>
                    <a:pt x="2169" y="1604"/>
                    <a:pt x="2192" y="1512"/>
                  </a:cubicBezTo>
                  <a:cubicBezTo>
                    <a:pt x="2215" y="1307"/>
                    <a:pt x="2215" y="1216"/>
                    <a:pt x="2192" y="1010"/>
                  </a:cubicBezTo>
                  <a:cubicBezTo>
                    <a:pt x="2169" y="987"/>
                    <a:pt x="2169" y="964"/>
                    <a:pt x="2169" y="942"/>
                  </a:cubicBezTo>
                  <a:cubicBezTo>
                    <a:pt x="2146" y="873"/>
                    <a:pt x="2101" y="805"/>
                    <a:pt x="2078" y="736"/>
                  </a:cubicBezTo>
                  <a:cubicBezTo>
                    <a:pt x="2055" y="713"/>
                    <a:pt x="2055" y="713"/>
                    <a:pt x="2055" y="691"/>
                  </a:cubicBezTo>
                  <a:cubicBezTo>
                    <a:pt x="2010" y="645"/>
                    <a:pt x="1964" y="576"/>
                    <a:pt x="1918" y="531"/>
                  </a:cubicBezTo>
                  <a:cubicBezTo>
                    <a:pt x="1918" y="531"/>
                    <a:pt x="1918" y="531"/>
                    <a:pt x="1895" y="508"/>
                  </a:cubicBezTo>
                  <a:cubicBezTo>
                    <a:pt x="1850" y="462"/>
                    <a:pt x="1781" y="417"/>
                    <a:pt x="1736" y="394"/>
                  </a:cubicBezTo>
                  <a:cubicBezTo>
                    <a:pt x="1736" y="371"/>
                    <a:pt x="1713" y="371"/>
                    <a:pt x="1713" y="371"/>
                  </a:cubicBezTo>
                  <a:cubicBezTo>
                    <a:pt x="1667" y="348"/>
                    <a:pt x="1599" y="325"/>
                    <a:pt x="1553" y="303"/>
                  </a:cubicBezTo>
                  <a:cubicBezTo>
                    <a:pt x="1439" y="166"/>
                    <a:pt x="1325" y="51"/>
                    <a:pt x="1165" y="29"/>
                  </a:cubicBezTo>
                  <a:cubicBezTo>
                    <a:pt x="1094" y="11"/>
                    <a:pt x="1020" y="0"/>
                    <a:pt x="9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0" name="Google Shape;1530;p44"/>
            <p:cNvSpPr/>
            <p:nvPr/>
          </p:nvSpPr>
          <p:spPr>
            <a:xfrm>
              <a:off x="3496425" y="1096150"/>
              <a:ext cx="64500" cy="61400"/>
            </a:xfrm>
            <a:custGeom>
              <a:rect b="b" l="l" r="r" t="t"/>
              <a:pathLst>
                <a:path extrusionOk="0" h="2456" w="2580">
                  <a:moveTo>
                    <a:pt x="976" y="0"/>
                  </a:moveTo>
                  <a:cubicBezTo>
                    <a:pt x="956" y="0"/>
                    <a:pt x="935" y="1"/>
                    <a:pt x="914" y="4"/>
                  </a:cubicBezTo>
                  <a:cubicBezTo>
                    <a:pt x="868" y="4"/>
                    <a:pt x="799" y="4"/>
                    <a:pt x="731" y="27"/>
                  </a:cubicBezTo>
                  <a:cubicBezTo>
                    <a:pt x="617" y="49"/>
                    <a:pt x="525" y="118"/>
                    <a:pt x="434" y="186"/>
                  </a:cubicBezTo>
                  <a:cubicBezTo>
                    <a:pt x="411" y="209"/>
                    <a:pt x="389" y="232"/>
                    <a:pt x="366" y="278"/>
                  </a:cubicBezTo>
                  <a:cubicBezTo>
                    <a:pt x="320" y="323"/>
                    <a:pt x="252" y="392"/>
                    <a:pt x="206" y="483"/>
                  </a:cubicBezTo>
                  <a:cubicBezTo>
                    <a:pt x="137" y="574"/>
                    <a:pt x="92" y="689"/>
                    <a:pt x="69" y="803"/>
                  </a:cubicBezTo>
                  <a:cubicBezTo>
                    <a:pt x="1" y="1031"/>
                    <a:pt x="1" y="1305"/>
                    <a:pt x="69" y="1533"/>
                  </a:cubicBezTo>
                  <a:cubicBezTo>
                    <a:pt x="115" y="1624"/>
                    <a:pt x="137" y="1693"/>
                    <a:pt x="183" y="1784"/>
                  </a:cubicBezTo>
                  <a:cubicBezTo>
                    <a:pt x="183" y="1807"/>
                    <a:pt x="206" y="1830"/>
                    <a:pt x="229" y="1853"/>
                  </a:cubicBezTo>
                  <a:cubicBezTo>
                    <a:pt x="274" y="1921"/>
                    <a:pt x="320" y="2012"/>
                    <a:pt x="389" y="2058"/>
                  </a:cubicBezTo>
                  <a:cubicBezTo>
                    <a:pt x="457" y="2127"/>
                    <a:pt x="525" y="2172"/>
                    <a:pt x="594" y="2218"/>
                  </a:cubicBezTo>
                  <a:cubicBezTo>
                    <a:pt x="799" y="2378"/>
                    <a:pt x="1028" y="2423"/>
                    <a:pt x="1279" y="2446"/>
                  </a:cubicBezTo>
                  <a:cubicBezTo>
                    <a:pt x="1312" y="2453"/>
                    <a:pt x="1348" y="2456"/>
                    <a:pt x="1384" y="2456"/>
                  </a:cubicBezTo>
                  <a:cubicBezTo>
                    <a:pt x="1471" y="2456"/>
                    <a:pt x="1563" y="2439"/>
                    <a:pt x="1644" y="2423"/>
                  </a:cubicBezTo>
                  <a:cubicBezTo>
                    <a:pt x="1667" y="2400"/>
                    <a:pt x="1690" y="2400"/>
                    <a:pt x="1735" y="2400"/>
                  </a:cubicBezTo>
                  <a:cubicBezTo>
                    <a:pt x="1804" y="2355"/>
                    <a:pt x="1895" y="2332"/>
                    <a:pt x="1963" y="2286"/>
                  </a:cubicBezTo>
                  <a:cubicBezTo>
                    <a:pt x="2032" y="2264"/>
                    <a:pt x="2055" y="2218"/>
                    <a:pt x="2123" y="2195"/>
                  </a:cubicBezTo>
                  <a:cubicBezTo>
                    <a:pt x="2169" y="2149"/>
                    <a:pt x="2215" y="2127"/>
                    <a:pt x="2237" y="2081"/>
                  </a:cubicBezTo>
                  <a:cubicBezTo>
                    <a:pt x="2306" y="2012"/>
                    <a:pt x="2352" y="1944"/>
                    <a:pt x="2397" y="1876"/>
                  </a:cubicBezTo>
                  <a:cubicBezTo>
                    <a:pt x="2443" y="1784"/>
                    <a:pt x="2488" y="1716"/>
                    <a:pt x="2511" y="1624"/>
                  </a:cubicBezTo>
                  <a:cubicBezTo>
                    <a:pt x="2511" y="1602"/>
                    <a:pt x="2534" y="1579"/>
                    <a:pt x="2534" y="1533"/>
                  </a:cubicBezTo>
                  <a:cubicBezTo>
                    <a:pt x="2557" y="1465"/>
                    <a:pt x="2580" y="1373"/>
                    <a:pt x="2580" y="1282"/>
                  </a:cubicBezTo>
                  <a:cubicBezTo>
                    <a:pt x="2580" y="1099"/>
                    <a:pt x="2534" y="940"/>
                    <a:pt x="2443" y="780"/>
                  </a:cubicBezTo>
                  <a:cubicBezTo>
                    <a:pt x="2374" y="643"/>
                    <a:pt x="2260" y="506"/>
                    <a:pt x="2123" y="415"/>
                  </a:cubicBezTo>
                  <a:cubicBezTo>
                    <a:pt x="2100" y="415"/>
                    <a:pt x="2100" y="415"/>
                    <a:pt x="2078" y="392"/>
                  </a:cubicBezTo>
                  <a:cubicBezTo>
                    <a:pt x="2032" y="369"/>
                    <a:pt x="1963" y="346"/>
                    <a:pt x="1895" y="323"/>
                  </a:cubicBezTo>
                  <a:lnTo>
                    <a:pt x="1872" y="323"/>
                  </a:lnTo>
                  <a:cubicBezTo>
                    <a:pt x="1804" y="301"/>
                    <a:pt x="1712" y="301"/>
                    <a:pt x="1644" y="301"/>
                  </a:cubicBezTo>
                  <a:cubicBezTo>
                    <a:pt x="1598" y="301"/>
                    <a:pt x="1553" y="301"/>
                    <a:pt x="1507" y="323"/>
                  </a:cubicBezTo>
                  <a:cubicBezTo>
                    <a:pt x="1484" y="278"/>
                    <a:pt x="1461" y="232"/>
                    <a:pt x="1416" y="186"/>
                  </a:cubicBezTo>
                  <a:cubicBezTo>
                    <a:pt x="1293" y="84"/>
                    <a:pt x="1152" y="0"/>
                    <a:pt x="9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1" name="Google Shape;1531;p44"/>
            <p:cNvSpPr/>
            <p:nvPr/>
          </p:nvSpPr>
          <p:spPr>
            <a:xfrm>
              <a:off x="3649350" y="1068850"/>
              <a:ext cx="67375" cy="59375"/>
            </a:xfrm>
            <a:custGeom>
              <a:rect b="b" l="l" r="r" t="t"/>
              <a:pathLst>
                <a:path extrusionOk="0" h="2375" w="2695">
                  <a:moveTo>
                    <a:pt x="1530" y="0"/>
                  </a:moveTo>
                  <a:cubicBezTo>
                    <a:pt x="1439" y="0"/>
                    <a:pt x="1347" y="0"/>
                    <a:pt x="1279" y="46"/>
                  </a:cubicBezTo>
                  <a:cubicBezTo>
                    <a:pt x="1119" y="92"/>
                    <a:pt x="982" y="160"/>
                    <a:pt x="868" y="274"/>
                  </a:cubicBezTo>
                  <a:cubicBezTo>
                    <a:pt x="845" y="274"/>
                    <a:pt x="845" y="297"/>
                    <a:pt x="845" y="297"/>
                  </a:cubicBezTo>
                  <a:lnTo>
                    <a:pt x="708" y="297"/>
                  </a:lnTo>
                  <a:cubicBezTo>
                    <a:pt x="526" y="297"/>
                    <a:pt x="343" y="365"/>
                    <a:pt x="229" y="502"/>
                  </a:cubicBezTo>
                  <a:lnTo>
                    <a:pt x="115" y="639"/>
                  </a:lnTo>
                  <a:cubicBezTo>
                    <a:pt x="46" y="753"/>
                    <a:pt x="24" y="868"/>
                    <a:pt x="24" y="982"/>
                  </a:cubicBezTo>
                  <a:cubicBezTo>
                    <a:pt x="1" y="1050"/>
                    <a:pt x="1" y="1096"/>
                    <a:pt x="24" y="1141"/>
                  </a:cubicBezTo>
                  <a:cubicBezTo>
                    <a:pt x="24" y="1278"/>
                    <a:pt x="46" y="1370"/>
                    <a:pt x="92" y="1484"/>
                  </a:cubicBezTo>
                  <a:cubicBezTo>
                    <a:pt x="160" y="1689"/>
                    <a:pt x="275" y="1872"/>
                    <a:pt x="434" y="2032"/>
                  </a:cubicBezTo>
                  <a:cubicBezTo>
                    <a:pt x="594" y="2169"/>
                    <a:pt x="800" y="2306"/>
                    <a:pt x="1005" y="2351"/>
                  </a:cubicBezTo>
                  <a:cubicBezTo>
                    <a:pt x="1119" y="2363"/>
                    <a:pt x="1233" y="2374"/>
                    <a:pt x="1345" y="2374"/>
                  </a:cubicBezTo>
                  <a:cubicBezTo>
                    <a:pt x="1456" y="2374"/>
                    <a:pt x="1564" y="2363"/>
                    <a:pt x="1667" y="2328"/>
                  </a:cubicBezTo>
                  <a:cubicBezTo>
                    <a:pt x="2101" y="2191"/>
                    <a:pt x="2420" y="1872"/>
                    <a:pt x="2557" y="1438"/>
                  </a:cubicBezTo>
                  <a:cubicBezTo>
                    <a:pt x="2694" y="959"/>
                    <a:pt x="2511" y="388"/>
                    <a:pt x="2078" y="137"/>
                  </a:cubicBezTo>
                  <a:cubicBezTo>
                    <a:pt x="1918" y="46"/>
                    <a:pt x="1781" y="23"/>
                    <a:pt x="15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2" name="Google Shape;1532;p44"/>
            <p:cNvSpPr/>
            <p:nvPr/>
          </p:nvSpPr>
          <p:spPr>
            <a:xfrm>
              <a:off x="3726400" y="889675"/>
              <a:ext cx="62775" cy="62325"/>
            </a:xfrm>
            <a:custGeom>
              <a:rect b="b" l="l" r="r" t="t"/>
              <a:pathLst>
                <a:path extrusionOk="0" h="2493" w="2511">
                  <a:moveTo>
                    <a:pt x="1073" y="0"/>
                  </a:moveTo>
                  <a:cubicBezTo>
                    <a:pt x="1004" y="23"/>
                    <a:pt x="959" y="23"/>
                    <a:pt x="890" y="46"/>
                  </a:cubicBezTo>
                  <a:cubicBezTo>
                    <a:pt x="799" y="69"/>
                    <a:pt x="685" y="114"/>
                    <a:pt x="594" y="183"/>
                  </a:cubicBezTo>
                  <a:cubicBezTo>
                    <a:pt x="434" y="274"/>
                    <a:pt x="320" y="411"/>
                    <a:pt x="274" y="594"/>
                  </a:cubicBezTo>
                  <a:cubicBezTo>
                    <a:pt x="251" y="639"/>
                    <a:pt x="251" y="685"/>
                    <a:pt x="251" y="731"/>
                  </a:cubicBezTo>
                  <a:cubicBezTo>
                    <a:pt x="228" y="753"/>
                    <a:pt x="228" y="753"/>
                    <a:pt x="206" y="776"/>
                  </a:cubicBezTo>
                  <a:cubicBezTo>
                    <a:pt x="91" y="913"/>
                    <a:pt x="0" y="1073"/>
                    <a:pt x="0" y="1255"/>
                  </a:cubicBezTo>
                  <a:cubicBezTo>
                    <a:pt x="23" y="1484"/>
                    <a:pt x="69" y="1712"/>
                    <a:pt x="206" y="1895"/>
                  </a:cubicBezTo>
                  <a:cubicBezTo>
                    <a:pt x="320" y="2077"/>
                    <a:pt x="479" y="2237"/>
                    <a:pt x="662" y="2351"/>
                  </a:cubicBezTo>
                  <a:cubicBezTo>
                    <a:pt x="840" y="2430"/>
                    <a:pt x="1019" y="2492"/>
                    <a:pt x="1212" y="2492"/>
                  </a:cubicBezTo>
                  <a:cubicBezTo>
                    <a:pt x="1242" y="2492"/>
                    <a:pt x="1271" y="2491"/>
                    <a:pt x="1301" y="2488"/>
                  </a:cubicBezTo>
                  <a:cubicBezTo>
                    <a:pt x="1507" y="2488"/>
                    <a:pt x="1735" y="2442"/>
                    <a:pt x="1917" y="2305"/>
                  </a:cubicBezTo>
                  <a:cubicBezTo>
                    <a:pt x="2100" y="2191"/>
                    <a:pt x="2260" y="2032"/>
                    <a:pt x="2351" y="1849"/>
                  </a:cubicBezTo>
                  <a:cubicBezTo>
                    <a:pt x="2442" y="1644"/>
                    <a:pt x="2511" y="1438"/>
                    <a:pt x="2511" y="1233"/>
                  </a:cubicBezTo>
                  <a:cubicBezTo>
                    <a:pt x="2511" y="1004"/>
                    <a:pt x="2465" y="776"/>
                    <a:pt x="2351" y="594"/>
                  </a:cubicBezTo>
                  <a:cubicBezTo>
                    <a:pt x="2283" y="525"/>
                    <a:pt x="2237" y="434"/>
                    <a:pt x="2146" y="365"/>
                  </a:cubicBezTo>
                  <a:cubicBezTo>
                    <a:pt x="2077" y="274"/>
                    <a:pt x="1986" y="206"/>
                    <a:pt x="1895" y="160"/>
                  </a:cubicBezTo>
                  <a:cubicBezTo>
                    <a:pt x="1689" y="46"/>
                    <a:pt x="1461" y="0"/>
                    <a:pt x="125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3" name="Google Shape;1533;p44"/>
            <p:cNvSpPr/>
            <p:nvPr/>
          </p:nvSpPr>
          <p:spPr>
            <a:xfrm>
              <a:off x="3695000" y="733650"/>
              <a:ext cx="61650" cy="58450"/>
            </a:xfrm>
            <a:custGeom>
              <a:rect b="b" l="l" r="r" t="t"/>
              <a:pathLst>
                <a:path extrusionOk="0" h="2338" w="2466">
                  <a:moveTo>
                    <a:pt x="1212" y="0"/>
                  </a:moveTo>
                  <a:cubicBezTo>
                    <a:pt x="1175" y="0"/>
                    <a:pt x="1136" y="3"/>
                    <a:pt x="1096" y="10"/>
                  </a:cubicBezTo>
                  <a:cubicBezTo>
                    <a:pt x="914" y="10"/>
                    <a:pt x="708" y="33"/>
                    <a:pt x="526" y="124"/>
                  </a:cubicBezTo>
                  <a:cubicBezTo>
                    <a:pt x="434" y="124"/>
                    <a:pt x="343" y="170"/>
                    <a:pt x="275" y="238"/>
                  </a:cubicBezTo>
                  <a:cubicBezTo>
                    <a:pt x="206" y="284"/>
                    <a:pt x="138" y="352"/>
                    <a:pt x="92" y="443"/>
                  </a:cubicBezTo>
                  <a:cubicBezTo>
                    <a:pt x="46" y="512"/>
                    <a:pt x="24" y="603"/>
                    <a:pt x="24" y="695"/>
                  </a:cubicBezTo>
                  <a:cubicBezTo>
                    <a:pt x="1" y="786"/>
                    <a:pt x="1" y="877"/>
                    <a:pt x="24" y="968"/>
                  </a:cubicBezTo>
                  <a:cubicBezTo>
                    <a:pt x="92" y="1128"/>
                    <a:pt x="183" y="1311"/>
                    <a:pt x="343" y="1379"/>
                  </a:cubicBezTo>
                  <a:cubicBezTo>
                    <a:pt x="389" y="1402"/>
                    <a:pt x="412" y="1402"/>
                    <a:pt x="434" y="1425"/>
                  </a:cubicBezTo>
                  <a:cubicBezTo>
                    <a:pt x="434" y="1471"/>
                    <a:pt x="457" y="1516"/>
                    <a:pt x="480" y="1562"/>
                  </a:cubicBezTo>
                  <a:cubicBezTo>
                    <a:pt x="503" y="1630"/>
                    <a:pt x="526" y="1699"/>
                    <a:pt x="549" y="1767"/>
                  </a:cubicBezTo>
                  <a:cubicBezTo>
                    <a:pt x="571" y="1790"/>
                    <a:pt x="571" y="1813"/>
                    <a:pt x="594" y="1813"/>
                  </a:cubicBezTo>
                  <a:cubicBezTo>
                    <a:pt x="640" y="1904"/>
                    <a:pt x="708" y="1996"/>
                    <a:pt x="777" y="2041"/>
                  </a:cubicBezTo>
                  <a:cubicBezTo>
                    <a:pt x="845" y="2087"/>
                    <a:pt x="891" y="2155"/>
                    <a:pt x="959" y="2178"/>
                  </a:cubicBezTo>
                  <a:cubicBezTo>
                    <a:pt x="1005" y="2201"/>
                    <a:pt x="1051" y="2224"/>
                    <a:pt x="1096" y="2247"/>
                  </a:cubicBezTo>
                  <a:cubicBezTo>
                    <a:pt x="1142" y="2269"/>
                    <a:pt x="1188" y="2292"/>
                    <a:pt x="1233" y="2292"/>
                  </a:cubicBezTo>
                  <a:cubicBezTo>
                    <a:pt x="1256" y="2315"/>
                    <a:pt x="1302" y="2315"/>
                    <a:pt x="1347" y="2315"/>
                  </a:cubicBezTo>
                  <a:cubicBezTo>
                    <a:pt x="1370" y="2315"/>
                    <a:pt x="1416" y="2338"/>
                    <a:pt x="1462" y="2338"/>
                  </a:cubicBezTo>
                  <a:lnTo>
                    <a:pt x="1484" y="2338"/>
                  </a:lnTo>
                  <a:cubicBezTo>
                    <a:pt x="1553" y="2315"/>
                    <a:pt x="1621" y="2315"/>
                    <a:pt x="1690" y="2292"/>
                  </a:cubicBezTo>
                  <a:cubicBezTo>
                    <a:pt x="1781" y="2292"/>
                    <a:pt x="1850" y="2247"/>
                    <a:pt x="1918" y="2224"/>
                  </a:cubicBezTo>
                  <a:cubicBezTo>
                    <a:pt x="1941" y="2201"/>
                    <a:pt x="1964" y="2201"/>
                    <a:pt x="1964" y="2178"/>
                  </a:cubicBezTo>
                  <a:cubicBezTo>
                    <a:pt x="2032" y="2133"/>
                    <a:pt x="2101" y="2087"/>
                    <a:pt x="2146" y="2041"/>
                  </a:cubicBezTo>
                  <a:cubicBezTo>
                    <a:pt x="2215" y="1973"/>
                    <a:pt x="2283" y="1881"/>
                    <a:pt x="2329" y="1790"/>
                  </a:cubicBezTo>
                  <a:cubicBezTo>
                    <a:pt x="2375" y="1699"/>
                    <a:pt x="2420" y="1608"/>
                    <a:pt x="2443" y="1516"/>
                  </a:cubicBezTo>
                  <a:cubicBezTo>
                    <a:pt x="2443" y="1402"/>
                    <a:pt x="2466" y="1311"/>
                    <a:pt x="2466" y="1197"/>
                  </a:cubicBezTo>
                  <a:cubicBezTo>
                    <a:pt x="2466" y="1105"/>
                    <a:pt x="2443" y="991"/>
                    <a:pt x="2420" y="877"/>
                  </a:cubicBezTo>
                  <a:cubicBezTo>
                    <a:pt x="2397" y="809"/>
                    <a:pt x="2352" y="740"/>
                    <a:pt x="2329" y="672"/>
                  </a:cubicBezTo>
                  <a:cubicBezTo>
                    <a:pt x="2306" y="649"/>
                    <a:pt x="2306" y="626"/>
                    <a:pt x="2283" y="603"/>
                  </a:cubicBezTo>
                  <a:cubicBezTo>
                    <a:pt x="2238" y="535"/>
                    <a:pt x="2192" y="466"/>
                    <a:pt x="2146" y="421"/>
                  </a:cubicBezTo>
                  <a:cubicBezTo>
                    <a:pt x="2123" y="398"/>
                    <a:pt x="2123" y="375"/>
                    <a:pt x="2101" y="352"/>
                  </a:cubicBezTo>
                  <a:cubicBezTo>
                    <a:pt x="2009" y="284"/>
                    <a:pt x="1918" y="215"/>
                    <a:pt x="1827" y="170"/>
                  </a:cubicBezTo>
                  <a:cubicBezTo>
                    <a:pt x="1713" y="124"/>
                    <a:pt x="1598" y="55"/>
                    <a:pt x="1484" y="33"/>
                  </a:cubicBezTo>
                  <a:cubicBezTo>
                    <a:pt x="1388" y="16"/>
                    <a:pt x="1302" y="0"/>
                    <a:pt x="12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4" name="Google Shape;1534;p44"/>
            <p:cNvSpPr/>
            <p:nvPr/>
          </p:nvSpPr>
          <p:spPr>
            <a:xfrm>
              <a:off x="3575750" y="855325"/>
              <a:ext cx="57650" cy="66900"/>
            </a:xfrm>
            <a:custGeom>
              <a:rect b="b" l="l" r="r" t="t"/>
              <a:pathLst>
                <a:path extrusionOk="0" h="2676" w="2306">
                  <a:moveTo>
                    <a:pt x="1223" y="0"/>
                  </a:moveTo>
                  <a:cubicBezTo>
                    <a:pt x="1196" y="0"/>
                    <a:pt x="1169" y="2"/>
                    <a:pt x="1141" y="5"/>
                  </a:cubicBezTo>
                  <a:cubicBezTo>
                    <a:pt x="982" y="27"/>
                    <a:pt x="868" y="50"/>
                    <a:pt x="708" y="119"/>
                  </a:cubicBezTo>
                  <a:cubicBezTo>
                    <a:pt x="617" y="164"/>
                    <a:pt x="548" y="233"/>
                    <a:pt x="480" y="278"/>
                  </a:cubicBezTo>
                  <a:cubicBezTo>
                    <a:pt x="343" y="415"/>
                    <a:pt x="274" y="598"/>
                    <a:pt x="274" y="781"/>
                  </a:cubicBezTo>
                  <a:cubicBezTo>
                    <a:pt x="274" y="963"/>
                    <a:pt x="343" y="1146"/>
                    <a:pt x="480" y="1283"/>
                  </a:cubicBezTo>
                  <a:cubicBezTo>
                    <a:pt x="502" y="1283"/>
                    <a:pt x="502" y="1306"/>
                    <a:pt x="525" y="1306"/>
                  </a:cubicBezTo>
                  <a:cubicBezTo>
                    <a:pt x="388" y="1328"/>
                    <a:pt x="297" y="1397"/>
                    <a:pt x="206" y="1488"/>
                  </a:cubicBezTo>
                  <a:cubicBezTo>
                    <a:pt x="69" y="1602"/>
                    <a:pt x="0" y="1808"/>
                    <a:pt x="0" y="1968"/>
                  </a:cubicBezTo>
                  <a:cubicBezTo>
                    <a:pt x="0" y="2150"/>
                    <a:pt x="69" y="2333"/>
                    <a:pt x="206" y="2470"/>
                  </a:cubicBezTo>
                  <a:cubicBezTo>
                    <a:pt x="343" y="2584"/>
                    <a:pt x="502" y="2675"/>
                    <a:pt x="685" y="2675"/>
                  </a:cubicBezTo>
                  <a:cubicBezTo>
                    <a:pt x="1256" y="2675"/>
                    <a:pt x="1803" y="2356"/>
                    <a:pt x="2077" y="1876"/>
                  </a:cubicBezTo>
                  <a:cubicBezTo>
                    <a:pt x="2123" y="1831"/>
                    <a:pt x="2146" y="1762"/>
                    <a:pt x="2169" y="1694"/>
                  </a:cubicBezTo>
                  <a:cubicBezTo>
                    <a:pt x="2214" y="1625"/>
                    <a:pt x="2237" y="1557"/>
                    <a:pt x="2260" y="1488"/>
                  </a:cubicBezTo>
                  <a:cubicBezTo>
                    <a:pt x="2283" y="1306"/>
                    <a:pt x="2306" y="1146"/>
                    <a:pt x="2283" y="963"/>
                  </a:cubicBezTo>
                  <a:cubicBezTo>
                    <a:pt x="2260" y="803"/>
                    <a:pt x="2214" y="644"/>
                    <a:pt x="2100" y="507"/>
                  </a:cubicBezTo>
                  <a:cubicBezTo>
                    <a:pt x="2009" y="347"/>
                    <a:pt x="1872" y="210"/>
                    <a:pt x="1712" y="119"/>
                  </a:cubicBezTo>
                  <a:cubicBezTo>
                    <a:pt x="1554" y="59"/>
                    <a:pt x="1396" y="0"/>
                    <a:pt x="12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5" name="Google Shape;1535;p44"/>
            <p:cNvSpPr/>
            <p:nvPr/>
          </p:nvSpPr>
          <p:spPr>
            <a:xfrm>
              <a:off x="3497000" y="967025"/>
              <a:ext cx="53650" cy="54900"/>
            </a:xfrm>
            <a:custGeom>
              <a:rect b="b" l="l" r="r" t="t"/>
              <a:pathLst>
                <a:path extrusionOk="0" h="2196" w="2146">
                  <a:moveTo>
                    <a:pt x="1223" y="1"/>
                  </a:moveTo>
                  <a:cubicBezTo>
                    <a:pt x="1151" y="1"/>
                    <a:pt x="1078" y="11"/>
                    <a:pt x="1005" y="33"/>
                  </a:cubicBezTo>
                  <a:cubicBezTo>
                    <a:pt x="936" y="56"/>
                    <a:pt x="891" y="79"/>
                    <a:pt x="822" y="124"/>
                  </a:cubicBezTo>
                  <a:cubicBezTo>
                    <a:pt x="799" y="124"/>
                    <a:pt x="754" y="102"/>
                    <a:pt x="731" y="102"/>
                  </a:cubicBezTo>
                  <a:cubicBezTo>
                    <a:pt x="594" y="102"/>
                    <a:pt x="480" y="147"/>
                    <a:pt x="388" y="193"/>
                  </a:cubicBezTo>
                  <a:cubicBezTo>
                    <a:pt x="229" y="307"/>
                    <a:pt x="114" y="444"/>
                    <a:pt x="69" y="627"/>
                  </a:cubicBezTo>
                  <a:cubicBezTo>
                    <a:pt x="46" y="649"/>
                    <a:pt x="46" y="672"/>
                    <a:pt x="46" y="718"/>
                  </a:cubicBezTo>
                  <a:cubicBezTo>
                    <a:pt x="23" y="809"/>
                    <a:pt x="0" y="901"/>
                    <a:pt x="0" y="992"/>
                  </a:cubicBezTo>
                  <a:cubicBezTo>
                    <a:pt x="0" y="1015"/>
                    <a:pt x="0" y="1060"/>
                    <a:pt x="0" y="1083"/>
                  </a:cubicBezTo>
                  <a:cubicBezTo>
                    <a:pt x="23" y="1174"/>
                    <a:pt x="23" y="1266"/>
                    <a:pt x="46" y="1357"/>
                  </a:cubicBezTo>
                  <a:cubicBezTo>
                    <a:pt x="46" y="1380"/>
                    <a:pt x="69" y="1425"/>
                    <a:pt x="69" y="1448"/>
                  </a:cubicBezTo>
                  <a:cubicBezTo>
                    <a:pt x="114" y="1540"/>
                    <a:pt x="137" y="1608"/>
                    <a:pt x="183" y="1699"/>
                  </a:cubicBezTo>
                  <a:cubicBezTo>
                    <a:pt x="183" y="1722"/>
                    <a:pt x="206" y="1745"/>
                    <a:pt x="229" y="1791"/>
                  </a:cubicBezTo>
                  <a:cubicBezTo>
                    <a:pt x="274" y="1859"/>
                    <a:pt x="343" y="1928"/>
                    <a:pt x="388" y="1996"/>
                  </a:cubicBezTo>
                  <a:cubicBezTo>
                    <a:pt x="480" y="2087"/>
                    <a:pt x="594" y="2133"/>
                    <a:pt x="708" y="2179"/>
                  </a:cubicBezTo>
                  <a:cubicBezTo>
                    <a:pt x="765" y="2190"/>
                    <a:pt x="828" y="2196"/>
                    <a:pt x="891" y="2196"/>
                  </a:cubicBezTo>
                  <a:cubicBezTo>
                    <a:pt x="953" y="2196"/>
                    <a:pt x="1016" y="2190"/>
                    <a:pt x="1073" y="2179"/>
                  </a:cubicBezTo>
                  <a:cubicBezTo>
                    <a:pt x="1210" y="2133"/>
                    <a:pt x="1324" y="2087"/>
                    <a:pt x="1461" y="2019"/>
                  </a:cubicBezTo>
                  <a:cubicBezTo>
                    <a:pt x="1575" y="1973"/>
                    <a:pt x="1689" y="1882"/>
                    <a:pt x="1781" y="1791"/>
                  </a:cubicBezTo>
                  <a:cubicBezTo>
                    <a:pt x="1804" y="1768"/>
                    <a:pt x="1826" y="1745"/>
                    <a:pt x="1849" y="1722"/>
                  </a:cubicBezTo>
                  <a:cubicBezTo>
                    <a:pt x="1918" y="1654"/>
                    <a:pt x="1986" y="1585"/>
                    <a:pt x="2009" y="1517"/>
                  </a:cubicBezTo>
                  <a:cubicBezTo>
                    <a:pt x="2100" y="1334"/>
                    <a:pt x="2146" y="1174"/>
                    <a:pt x="2146" y="992"/>
                  </a:cubicBezTo>
                  <a:cubicBezTo>
                    <a:pt x="2146" y="649"/>
                    <a:pt x="1986" y="284"/>
                    <a:pt x="1667" y="124"/>
                  </a:cubicBezTo>
                  <a:cubicBezTo>
                    <a:pt x="1527" y="47"/>
                    <a:pt x="1377" y="1"/>
                    <a:pt x="12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6" name="Google Shape;1536;p44"/>
            <p:cNvSpPr/>
            <p:nvPr/>
          </p:nvSpPr>
          <p:spPr>
            <a:xfrm>
              <a:off x="3631100" y="953900"/>
              <a:ext cx="51375" cy="59050"/>
            </a:xfrm>
            <a:custGeom>
              <a:rect b="b" l="l" r="r" t="t"/>
              <a:pathLst>
                <a:path extrusionOk="0" h="2362" w="2055">
                  <a:moveTo>
                    <a:pt x="742" y="1"/>
                  </a:moveTo>
                  <a:cubicBezTo>
                    <a:pt x="677" y="1"/>
                    <a:pt x="613" y="17"/>
                    <a:pt x="548" y="33"/>
                  </a:cubicBezTo>
                  <a:cubicBezTo>
                    <a:pt x="457" y="56"/>
                    <a:pt x="388" y="102"/>
                    <a:pt x="320" y="147"/>
                  </a:cubicBezTo>
                  <a:cubicBezTo>
                    <a:pt x="251" y="193"/>
                    <a:pt x="183" y="261"/>
                    <a:pt x="137" y="353"/>
                  </a:cubicBezTo>
                  <a:cubicBezTo>
                    <a:pt x="46" y="513"/>
                    <a:pt x="0" y="695"/>
                    <a:pt x="69" y="878"/>
                  </a:cubicBezTo>
                  <a:cubicBezTo>
                    <a:pt x="92" y="946"/>
                    <a:pt x="114" y="992"/>
                    <a:pt x="137" y="1060"/>
                  </a:cubicBezTo>
                  <a:cubicBezTo>
                    <a:pt x="137" y="1060"/>
                    <a:pt x="137" y="1083"/>
                    <a:pt x="114" y="1083"/>
                  </a:cubicBezTo>
                  <a:cubicBezTo>
                    <a:pt x="114" y="1106"/>
                    <a:pt x="114" y="1129"/>
                    <a:pt x="114" y="1152"/>
                  </a:cubicBezTo>
                  <a:cubicBezTo>
                    <a:pt x="92" y="1220"/>
                    <a:pt x="69" y="1311"/>
                    <a:pt x="69" y="1380"/>
                  </a:cubicBezTo>
                  <a:cubicBezTo>
                    <a:pt x="69" y="1654"/>
                    <a:pt x="183" y="1882"/>
                    <a:pt x="343" y="2065"/>
                  </a:cubicBezTo>
                  <a:cubicBezTo>
                    <a:pt x="411" y="2133"/>
                    <a:pt x="502" y="2202"/>
                    <a:pt x="571" y="2247"/>
                  </a:cubicBezTo>
                  <a:cubicBezTo>
                    <a:pt x="708" y="2316"/>
                    <a:pt x="822" y="2361"/>
                    <a:pt x="959" y="2361"/>
                  </a:cubicBezTo>
                  <a:cubicBezTo>
                    <a:pt x="1073" y="2361"/>
                    <a:pt x="1164" y="2339"/>
                    <a:pt x="1233" y="2293"/>
                  </a:cubicBezTo>
                  <a:cubicBezTo>
                    <a:pt x="1324" y="2270"/>
                    <a:pt x="1393" y="2224"/>
                    <a:pt x="1461" y="2156"/>
                  </a:cubicBezTo>
                  <a:lnTo>
                    <a:pt x="1507" y="2110"/>
                  </a:lnTo>
                  <a:cubicBezTo>
                    <a:pt x="1621" y="2019"/>
                    <a:pt x="1735" y="1928"/>
                    <a:pt x="1849" y="1814"/>
                  </a:cubicBezTo>
                  <a:cubicBezTo>
                    <a:pt x="1940" y="1722"/>
                    <a:pt x="1986" y="1631"/>
                    <a:pt x="2032" y="1517"/>
                  </a:cubicBezTo>
                  <a:cubicBezTo>
                    <a:pt x="2055" y="1380"/>
                    <a:pt x="2055" y="1266"/>
                    <a:pt x="2032" y="1152"/>
                  </a:cubicBezTo>
                  <a:cubicBezTo>
                    <a:pt x="1986" y="1015"/>
                    <a:pt x="1940" y="901"/>
                    <a:pt x="1849" y="786"/>
                  </a:cubicBezTo>
                  <a:cubicBezTo>
                    <a:pt x="1781" y="672"/>
                    <a:pt x="1689" y="558"/>
                    <a:pt x="1598" y="467"/>
                  </a:cubicBezTo>
                  <a:cubicBezTo>
                    <a:pt x="1507" y="376"/>
                    <a:pt x="1415" y="284"/>
                    <a:pt x="1301" y="216"/>
                  </a:cubicBezTo>
                  <a:cubicBezTo>
                    <a:pt x="1233" y="170"/>
                    <a:pt x="1164" y="124"/>
                    <a:pt x="1096" y="102"/>
                  </a:cubicBezTo>
                  <a:cubicBezTo>
                    <a:pt x="1005" y="56"/>
                    <a:pt x="913" y="10"/>
                    <a:pt x="822" y="10"/>
                  </a:cubicBezTo>
                  <a:cubicBezTo>
                    <a:pt x="795" y="4"/>
                    <a:pt x="769" y="1"/>
                    <a:pt x="7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7" name="Google Shape;1537;p44"/>
            <p:cNvSpPr/>
            <p:nvPr/>
          </p:nvSpPr>
          <p:spPr>
            <a:xfrm>
              <a:off x="3469025" y="509050"/>
              <a:ext cx="57100" cy="68500"/>
            </a:xfrm>
            <a:custGeom>
              <a:rect b="b" l="l" r="r" t="t"/>
              <a:pathLst>
                <a:path extrusionOk="0" h="2740" w="2284">
                  <a:moveTo>
                    <a:pt x="719" y="1"/>
                  </a:moveTo>
                  <a:cubicBezTo>
                    <a:pt x="599" y="1"/>
                    <a:pt x="473" y="31"/>
                    <a:pt x="366" y="92"/>
                  </a:cubicBezTo>
                  <a:cubicBezTo>
                    <a:pt x="229" y="183"/>
                    <a:pt x="92" y="343"/>
                    <a:pt x="47" y="503"/>
                  </a:cubicBezTo>
                  <a:cubicBezTo>
                    <a:pt x="1" y="685"/>
                    <a:pt x="24" y="891"/>
                    <a:pt x="115" y="1051"/>
                  </a:cubicBezTo>
                  <a:cubicBezTo>
                    <a:pt x="161" y="1096"/>
                    <a:pt x="206" y="1142"/>
                    <a:pt x="252" y="1188"/>
                  </a:cubicBezTo>
                  <a:cubicBezTo>
                    <a:pt x="183" y="1256"/>
                    <a:pt x="161" y="1325"/>
                    <a:pt x="138" y="1416"/>
                  </a:cubicBezTo>
                  <a:cubicBezTo>
                    <a:pt x="115" y="1461"/>
                    <a:pt x="115" y="1507"/>
                    <a:pt x="92" y="1553"/>
                  </a:cubicBezTo>
                  <a:cubicBezTo>
                    <a:pt x="92" y="1598"/>
                    <a:pt x="92" y="1644"/>
                    <a:pt x="92" y="1690"/>
                  </a:cubicBezTo>
                  <a:cubicBezTo>
                    <a:pt x="92" y="1827"/>
                    <a:pt x="115" y="1941"/>
                    <a:pt x="161" y="2078"/>
                  </a:cubicBezTo>
                  <a:cubicBezTo>
                    <a:pt x="252" y="2283"/>
                    <a:pt x="412" y="2443"/>
                    <a:pt x="594" y="2557"/>
                  </a:cubicBezTo>
                  <a:cubicBezTo>
                    <a:pt x="777" y="2671"/>
                    <a:pt x="960" y="2717"/>
                    <a:pt x="1165" y="2740"/>
                  </a:cubicBezTo>
                  <a:cubicBezTo>
                    <a:pt x="1256" y="2740"/>
                    <a:pt x="1370" y="2717"/>
                    <a:pt x="1462" y="2694"/>
                  </a:cubicBezTo>
                  <a:cubicBezTo>
                    <a:pt x="1507" y="2694"/>
                    <a:pt x="1553" y="2671"/>
                    <a:pt x="1599" y="2648"/>
                  </a:cubicBezTo>
                  <a:cubicBezTo>
                    <a:pt x="1644" y="2626"/>
                    <a:pt x="1690" y="2603"/>
                    <a:pt x="1736" y="2580"/>
                  </a:cubicBezTo>
                  <a:cubicBezTo>
                    <a:pt x="1895" y="2466"/>
                    <a:pt x="2055" y="2329"/>
                    <a:pt x="2146" y="2123"/>
                  </a:cubicBezTo>
                  <a:cubicBezTo>
                    <a:pt x="2215" y="1941"/>
                    <a:pt x="2283" y="1758"/>
                    <a:pt x="2283" y="1553"/>
                  </a:cubicBezTo>
                  <a:cubicBezTo>
                    <a:pt x="2283" y="1165"/>
                    <a:pt x="2124" y="800"/>
                    <a:pt x="1850" y="548"/>
                  </a:cubicBezTo>
                  <a:cubicBezTo>
                    <a:pt x="1599" y="297"/>
                    <a:pt x="1256" y="138"/>
                    <a:pt x="891" y="23"/>
                  </a:cubicBezTo>
                  <a:cubicBezTo>
                    <a:pt x="838" y="8"/>
                    <a:pt x="779" y="1"/>
                    <a:pt x="7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8" name="Google Shape;1538;p44"/>
            <p:cNvSpPr/>
            <p:nvPr/>
          </p:nvSpPr>
          <p:spPr>
            <a:xfrm>
              <a:off x="3213950" y="588725"/>
              <a:ext cx="58800" cy="61400"/>
            </a:xfrm>
            <a:custGeom>
              <a:rect b="b" l="l" r="r" t="t"/>
              <a:pathLst>
                <a:path extrusionOk="0" h="2456" w="2352">
                  <a:moveTo>
                    <a:pt x="910" y="0"/>
                  </a:moveTo>
                  <a:cubicBezTo>
                    <a:pt x="844" y="0"/>
                    <a:pt x="782" y="21"/>
                    <a:pt x="731" y="55"/>
                  </a:cubicBezTo>
                  <a:cubicBezTo>
                    <a:pt x="640" y="78"/>
                    <a:pt x="572" y="146"/>
                    <a:pt x="503" y="215"/>
                  </a:cubicBezTo>
                  <a:cubicBezTo>
                    <a:pt x="412" y="283"/>
                    <a:pt x="343" y="420"/>
                    <a:pt x="321" y="534"/>
                  </a:cubicBezTo>
                  <a:cubicBezTo>
                    <a:pt x="321" y="534"/>
                    <a:pt x="298" y="557"/>
                    <a:pt x="298" y="557"/>
                  </a:cubicBezTo>
                  <a:cubicBezTo>
                    <a:pt x="184" y="694"/>
                    <a:pt x="138" y="762"/>
                    <a:pt x="69" y="945"/>
                  </a:cubicBezTo>
                  <a:cubicBezTo>
                    <a:pt x="24" y="1036"/>
                    <a:pt x="24" y="1150"/>
                    <a:pt x="24" y="1242"/>
                  </a:cubicBezTo>
                  <a:cubicBezTo>
                    <a:pt x="1" y="1447"/>
                    <a:pt x="69" y="1653"/>
                    <a:pt x="138" y="1812"/>
                  </a:cubicBezTo>
                  <a:cubicBezTo>
                    <a:pt x="206" y="1949"/>
                    <a:pt x="298" y="2063"/>
                    <a:pt x="412" y="2155"/>
                  </a:cubicBezTo>
                  <a:cubicBezTo>
                    <a:pt x="526" y="2246"/>
                    <a:pt x="594" y="2292"/>
                    <a:pt x="709" y="2360"/>
                  </a:cubicBezTo>
                  <a:cubicBezTo>
                    <a:pt x="846" y="2406"/>
                    <a:pt x="937" y="2429"/>
                    <a:pt x="1097" y="2451"/>
                  </a:cubicBezTo>
                  <a:cubicBezTo>
                    <a:pt x="1118" y="2454"/>
                    <a:pt x="1140" y="2455"/>
                    <a:pt x="1163" y="2455"/>
                  </a:cubicBezTo>
                  <a:cubicBezTo>
                    <a:pt x="1354" y="2455"/>
                    <a:pt x="1570" y="2373"/>
                    <a:pt x="1713" y="2292"/>
                  </a:cubicBezTo>
                  <a:cubicBezTo>
                    <a:pt x="1895" y="2178"/>
                    <a:pt x="2055" y="2018"/>
                    <a:pt x="2169" y="1835"/>
                  </a:cubicBezTo>
                  <a:cubicBezTo>
                    <a:pt x="2284" y="1653"/>
                    <a:pt x="2352" y="1424"/>
                    <a:pt x="2329" y="1219"/>
                  </a:cubicBezTo>
                  <a:cubicBezTo>
                    <a:pt x="2306" y="991"/>
                    <a:pt x="2261" y="785"/>
                    <a:pt x="2147" y="603"/>
                  </a:cubicBezTo>
                  <a:cubicBezTo>
                    <a:pt x="2010" y="420"/>
                    <a:pt x="1850" y="260"/>
                    <a:pt x="1644" y="146"/>
                  </a:cubicBezTo>
                  <a:cubicBezTo>
                    <a:pt x="1466" y="67"/>
                    <a:pt x="1288" y="5"/>
                    <a:pt x="1079" y="5"/>
                  </a:cubicBezTo>
                  <a:cubicBezTo>
                    <a:pt x="1048" y="5"/>
                    <a:pt x="1015" y="6"/>
                    <a:pt x="982" y="9"/>
                  </a:cubicBezTo>
                  <a:cubicBezTo>
                    <a:pt x="958" y="3"/>
                    <a:pt x="934" y="0"/>
                    <a:pt x="9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9" name="Google Shape;1539;p44"/>
            <p:cNvSpPr/>
            <p:nvPr/>
          </p:nvSpPr>
          <p:spPr>
            <a:xfrm>
              <a:off x="3102700" y="860475"/>
              <a:ext cx="46800" cy="59475"/>
            </a:xfrm>
            <a:custGeom>
              <a:rect b="b" l="l" r="r" t="t"/>
              <a:pathLst>
                <a:path extrusionOk="0" h="2379" w="1872">
                  <a:moveTo>
                    <a:pt x="946" y="1"/>
                  </a:moveTo>
                  <a:cubicBezTo>
                    <a:pt x="928" y="1"/>
                    <a:pt x="909" y="2"/>
                    <a:pt x="890" y="4"/>
                  </a:cubicBezTo>
                  <a:cubicBezTo>
                    <a:pt x="685" y="4"/>
                    <a:pt x="525" y="72"/>
                    <a:pt x="388" y="209"/>
                  </a:cubicBezTo>
                  <a:cubicBezTo>
                    <a:pt x="228" y="346"/>
                    <a:pt x="160" y="529"/>
                    <a:pt x="69" y="712"/>
                  </a:cubicBezTo>
                  <a:cubicBezTo>
                    <a:pt x="23" y="849"/>
                    <a:pt x="0" y="1008"/>
                    <a:pt x="0" y="1145"/>
                  </a:cubicBezTo>
                  <a:cubicBezTo>
                    <a:pt x="0" y="1510"/>
                    <a:pt x="137" y="1830"/>
                    <a:pt x="365" y="2104"/>
                  </a:cubicBezTo>
                  <a:cubicBezTo>
                    <a:pt x="434" y="2172"/>
                    <a:pt x="525" y="2241"/>
                    <a:pt x="593" y="2287"/>
                  </a:cubicBezTo>
                  <a:cubicBezTo>
                    <a:pt x="709" y="2349"/>
                    <a:pt x="833" y="2379"/>
                    <a:pt x="957" y="2379"/>
                  </a:cubicBezTo>
                  <a:cubicBezTo>
                    <a:pt x="1102" y="2379"/>
                    <a:pt x="1246" y="2338"/>
                    <a:pt x="1370" y="2264"/>
                  </a:cubicBezTo>
                  <a:cubicBezTo>
                    <a:pt x="1529" y="2172"/>
                    <a:pt x="1666" y="2035"/>
                    <a:pt x="1735" y="1876"/>
                  </a:cubicBezTo>
                  <a:cubicBezTo>
                    <a:pt x="1826" y="1693"/>
                    <a:pt x="1872" y="1556"/>
                    <a:pt x="1872" y="1351"/>
                  </a:cubicBezTo>
                  <a:cubicBezTo>
                    <a:pt x="1872" y="1214"/>
                    <a:pt x="1849" y="1077"/>
                    <a:pt x="1803" y="963"/>
                  </a:cubicBezTo>
                  <a:cubicBezTo>
                    <a:pt x="1780" y="871"/>
                    <a:pt x="1758" y="780"/>
                    <a:pt x="1689" y="712"/>
                  </a:cubicBezTo>
                  <a:cubicBezTo>
                    <a:pt x="1643" y="643"/>
                    <a:pt x="1598" y="575"/>
                    <a:pt x="1552" y="529"/>
                  </a:cubicBezTo>
                  <a:cubicBezTo>
                    <a:pt x="1529" y="415"/>
                    <a:pt x="1461" y="278"/>
                    <a:pt x="1370" y="209"/>
                  </a:cubicBezTo>
                  <a:cubicBezTo>
                    <a:pt x="1247" y="87"/>
                    <a:pt x="1106" y="1"/>
                    <a:pt x="9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0" name="Google Shape;1540;p44"/>
            <p:cNvSpPr/>
            <p:nvPr/>
          </p:nvSpPr>
          <p:spPr>
            <a:xfrm>
              <a:off x="3158600" y="1081400"/>
              <a:ext cx="54250" cy="54100"/>
            </a:xfrm>
            <a:custGeom>
              <a:rect b="b" l="l" r="r" t="t"/>
              <a:pathLst>
                <a:path extrusionOk="0" h="2164" w="2170">
                  <a:moveTo>
                    <a:pt x="948" y="0"/>
                  </a:moveTo>
                  <a:cubicBezTo>
                    <a:pt x="857" y="0"/>
                    <a:pt x="766" y="12"/>
                    <a:pt x="663" y="46"/>
                  </a:cubicBezTo>
                  <a:cubicBezTo>
                    <a:pt x="572" y="69"/>
                    <a:pt x="503" y="115"/>
                    <a:pt x="435" y="160"/>
                  </a:cubicBezTo>
                  <a:cubicBezTo>
                    <a:pt x="343" y="206"/>
                    <a:pt x="298" y="274"/>
                    <a:pt x="252" y="366"/>
                  </a:cubicBezTo>
                  <a:cubicBezTo>
                    <a:pt x="229" y="411"/>
                    <a:pt x="206" y="480"/>
                    <a:pt x="184" y="525"/>
                  </a:cubicBezTo>
                  <a:cubicBezTo>
                    <a:pt x="161" y="571"/>
                    <a:pt x="138" y="594"/>
                    <a:pt x="115" y="639"/>
                  </a:cubicBezTo>
                  <a:lnTo>
                    <a:pt x="47" y="799"/>
                  </a:lnTo>
                  <a:cubicBezTo>
                    <a:pt x="1" y="913"/>
                    <a:pt x="1" y="1050"/>
                    <a:pt x="47" y="1164"/>
                  </a:cubicBezTo>
                  <a:cubicBezTo>
                    <a:pt x="47" y="1210"/>
                    <a:pt x="47" y="1256"/>
                    <a:pt x="69" y="1279"/>
                  </a:cubicBezTo>
                  <a:cubicBezTo>
                    <a:pt x="92" y="1370"/>
                    <a:pt x="138" y="1461"/>
                    <a:pt x="184" y="1552"/>
                  </a:cubicBezTo>
                  <a:cubicBezTo>
                    <a:pt x="206" y="1575"/>
                    <a:pt x="206" y="1598"/>
                    <a:pt x="229" y="1644"/>
                  </a:cubicBezTo>
                  <a:cubicBezTo>
                    <a:pt x="298" y="1712"/>
                    <a:pt x="343" y="1804"/>
                    <a:pt x="412" y="1872"/>
                  </a:cubicBezTo>
                  <a:cubicBezTo>
                    <a:pt x="435" y="1895"/>
                    <a:pt x="457" y="1918"/>
                    <a:pt x="503" y="1941"/>
                  </a:cubicBezTo>
                  <a:cubicBezTo>
                    <a:pt x="594" y="2032"/>
                    <a:pt x="686" y="2100"/>
                    <a:pt x="823" y="2146"/>
                  </a:cubicBezTo>
                  <a:lnTo>
                    <a:pt x="914" y="2146"/>
                  </a:lnTo>
                  <a:cubicBezTo>
                    <a:pt x="960" y="2157"/>
                    <a:pt x="1005" y="2163"/>
                    <a:pt x="1054" y="2163"/>
                  </a:cubicBezTo>
                  <a:cubicBezTo>
                    <a:pt x="1102" y="2163"/>
                    <a:pt x="1154" y="2157"/>
                    <a:pt x="1211" y="2146"/>
                  </a:cubicBezTo>
                  <a:cubicBezTo>
                    <a:pt x="1211" y="2146"/>
                    <a:pt x="1211" y="2123"/>
                    <a:pt x="1233" y="2123"/>
                  </a:cubicBezTo>
                  <a:cubicBezTo>
                    <a:pt x="1325" y="2100"/>
                    <a:pt x="1416" y="2055"/>
                    <a:pt x="1485" y="2032"/>
                  </a:cubicBezTo>
                  <a:cubicBezTo>
                    <a:pt x="1530" y="2009"/>
                    <a:pt x="1553" y="1986"/>
                    <a:pt x="1599" y="1963"/>
                  </a:cubicBezTo>
                  <a:cubicBezTo>
                    <a:pt x="1667" y="1918"/>
                    <a:pt x="1736" y="1849"/>
                    <a:pt x="1804" y="1804"/>
                  </a:cubicBezTo>
                  <a:cubicBezTo>
                    <a:pt x="1850" y="1758"/>
                    <a:pt x="1895" y="1689"/>
                    <a:pt x="1941" y="1644"/>
                  </a:cubicBezTo>
                  <a:cubicBezTo>
                    <a:pt x="1964" y="1598"/>
                    <a:pt x="2010" y="1552"/>
                    <a:pt x="2032" y="1484"/>
                  </a:cubicBezTo>
                  <a:cubicBezTo>
                    <a:pt x="2078" y="1438"/>
                    <a:pt x="2124" y="1347"/>
                    <a:pt x="2124" y="1279"/>
                  </a:cubicBezTo>
                  <a:cubicBezTo>
                    <a:pt x="2146" y="1256"/>
                    <a:pt x="2146" y="1233"/>
                    <a:pt x="2146" y="1187"/>
                  </a:cubicBezTo>
                  <a:cubicBezTo>
                    <a:pt x="2169" y="1096"/>
                    <a:pt x="2169" y="1005"/>
                    <a:pt x="2124" y="913"/>
                  </a:cubicBezTo>
                  <a:cubicBezTo>
                    <a:pt x="2124" y="913"/>
                    <a:pt x="2124" y="891"/>
                    <a:pt x="2124" y="891"/>
                  </a:cubicBezTo>
                  <a:cubicBezTo>
                    <a:pt x="2055" y="594"/>
                    <a:pt x="1850" y="343"/>
                    <a:pt x="1599" y="183"/>
                  </a:cubicBezTo>
                  <a:cubicBezTo>
                    <a:pt x="1530" y="137"/>
                    <a:pt x="1416" y="92"/>
                    <a:pt x="1348" y="69"/>
                  </a:cubicBezTo>
                  <a:cubicBezTo>
                    <a:pt x="1302" y="46"/>
                    <a:pt x="1279" y="46"/>
                    <a:pt x="1233" y="23"/>
                  </a:cubicBezTo>
                  <a:cubicBezTo>
                    <a:pt x="1131" y="12"/>
                    <a:pt x="1039" y="0"/>
                    <a:pt x="94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1" name="Google Shape;1541;p44"/>
            <p:cNvSpPr/>
            <p:nvPr/>
          </p:nvSpPr>
          <p:spPr>
            <a:xfrm>
              <a:off x="3247050" y="1265700"/>
              <a:ext cx="62800" cy="60750"/>
            </a:xfrm>
            <a:custGeom>
              <a:rect b="b" l="l" r="r" t="t"/>
              <a:pathLst>
                <a:path extrusionOk="0" h="2430" w="2512">
                  <a:moveTo>
                    <a:pt x="1621" y="1"/>
                  </a:moveTo>
                  <a:cubicBezTo>
                    <a:pt x="1439" y="1"/>
                    <a:pt x="1233" y="69"/>
                    <a:pt x="1119" y="206"/>
                  </a:cubicBezTo>
                  <a:cubicBezTo>
                    <a:pt x="1119" y="206"/>
                    <a:pt x="1119" y="229"/>
                    <a:pt x="1096" y="229"/>
                  </a:cubicBezTo>
                  <a:cubicBezTo>
                    <a:pt x="990" y="168"/>
                    <a:pt x="873" y="138"/>
                    <a:pt x="760" y="138"/>
                  </a:cubicBezTo>
                  <a:cubicBezTo>
                    <a:pt x="703" y="138"/>
                    <a:pt x="648" y="145"/>
                    <a:pt x="594" y="161"/>
                  </a:cubicBezTo>
                  <a:cubicBezTo>
                    <a:pt x="412" y="229"/>
                    <a:pt x="275" y="320"/>
                    <a:pt x="161" y="480"/>
                  </a:cubicBezTo>
                  <a:cubicBezTo>
                    <a:pt x="69" y="663"/>
                    <a:pt x="1" y="868"/>
                    <a:pt x="1" y="1097"/>
                  </a:cubicBezTo>
                  <a:cubicBezTo>
                    <a:pt x="1" y="1302"/>
                    <a:pt x="69" y="1507"/>
                    <a:pt x="138" y="1690"/>
                  </a:cubicBezTo>
                  <a:cubicBezTo>
                    <a:pt x="206" y="1827"/>
                    <a:pt x="298" y="1964"/>
                    <a:pt x="412" y="2078"/>
                  </a:cubicBezTo>
                  <a:cubicBezTo>
                    <a:pt x="571" y="2215"/>
                    <a:pt x="731" y="2306"/>
                    <a:pt x="937" y="2375"/>
                  </a:cubicBezTo>
                  <a:cubicBezTo>
                    <a:pt x="1050" y="2412"/>
                    <a:pt x="1170" y="2429"/>
                    <a:pt x="1289" y="2429"/>
                  </a:cubicBezTo>
                  <a:cubicBezTo>
                    <a:pt x="1387" y="2429"/>
                    <a:pt x="1483" y="2418"/>
                    <a:pt x="1576" y="2398"/>
                  </a:cubicBezTo>
                  <a:cubicBezTo>
                    <a:pt x="1758" y="2352"/>
                    <a:pt x="1941" y="2238"/>
                    <a:pt x="2078" y="2101"/>
                  </a:cubicBezTo>
                  <a:cubicBezTo>
                    <a:pt x="2146" y="2055"/>
                    <a:pt x="2215" y="1964"/>
                    <a:pt x="2261" y="1895"/>
                  </a:cubicBezTo>
                  <a:cubicBezTo>
                    <a:pt x="2306" y="1850"/>
                    <a:pt x="2329" y="1804"/>
                    <a:pt x="2352" y="1781"/>
                  </a:cubicBezTo>
                  <a:cubicBezTo>
                    <a:pt x="2375" y="1690"/>
                    <a:pt x="2420" y="1599"/>
                    <a:pt x="2443" y="1507"/>
                  </a:cubicBezTo>
                  <a:cubicBezTo>
                    <a:pt x="2489" y="1393"/>
                    <a:pt x="2489" y="1302"/>
                    <a:pt x="2512" y="1188"/>
                  </a:cubicBezTo>
                  <a:cubicBezTo>
                    <a:pt x="2512" y="1142"/>
                    <a:pt x="2512" y="1097"/>
                    <a:pt x="2512" y="1028"/>
                  </a:cubicBezTo>
                  <a:cubicBezTo>
                    <a:pt x="2489" y="937"/>
                    <a:pt x="2489" y="823"/>
                    <a:pt x="2443" y="731"/>
                  </a:cubicBezTo>
                  <a:cubicBezTo>
                    <a:pt x="2375" y="526"/>
                    <a:pt x="2283" y="343"/>
                    <a:pt x="2101" y="206"/>
                  </a:cubicBezTo>
                  <a:cubicBezTo>
                    <a:pt x="2055" y="138"/>
                    <a:pt x="1964" y="92"/>
                    <a:pt x="1895" y="47"/>
                  </a:cubicBezTo>
                  <a:cubicBezTo>
                    <a:pt x="1804" y="24"/>
                    <a:pt x="1713" y="1"/>
                    <a:pt x="16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2" name="Google Shape;1542;p44"/>
            <p:cNvSpPr/>
            <p:nvPr/>
          </p:nvSpPr>
          <p:spPr>
            <a:xfrm>
              <a:off x="3497000" y="1418075"/>
              <a:ext cx="67925" cy="67250"/>
            </a:xfrm>
            <a:custGeom>
              <a:rect b="b" l="l" r="r" t="t"/>
              <a:pathLst>
                <a:path extrusionOk="0" h="2690" w="2717">
                  <a:moveTo>
                    <a:pt x="1210" y="0"/>
                  </a:moveTo>
                  <a:cubicBezTo>
                    <a:pt x="1149" y="0"/>
                    <a:pt x="1088" y="8"/>
                    <a:pt x="1027" y="23"/>
                  </a:cubicBezTo>
                  <a:cubicBezTo>
                    <a:pt x="913" y="46"/>
                    <a:pt x="776" y="92"/>
                    <a:pt x="662" y="183"/>
                  </a:cubicBezTo>
                  <a:cubicBezTo>
                    <a:pt x="571" y="251"/>
                    <a:pt x="457" y="320"/>
                    <a:pt x="366" y="411"/>
                  </a:cubicBezTo>
                  <a:cubicBezTo>
                    <a:pt x="297" y="525"/>
                    <a:pt x="206" y="617"/>
                    <a:pt x="160" y="731"/>
                  </a:cubicBezTo>
                  <a:cubicBezTo>
                    <a:pt x="114" y="822"/>
                    <a:pt x="69" y="913"/>
                    <a:pt x="46" y="1005"/>
                  </a:cubicBezTo>
                  <a:cubicBezTo>
                    <a:pt x="23" y="1096"/>
                    <a:pt x="23" y="1187"/>
                    <a:pt x="0" y="1278"/>
                  </a:cubicBezTo>
                  <a:cubicBezTo>
                    <a:pt x="0" y="1415"/>
                    <a:pt x="0" y="1552"/>
                    <a:pt x="46" y="1667"/>
                  </a:cubicBezTo>
                  <a:cubicBezTo>
                    <a:pt x="69" y="1803"/>
                    <a:pt x="114" y="1918"/>
                    <a:pt x="183" y="2032"/>
                  </a:cubicBezTo>
                  <a:cubicBezTo>
                    <a:pt x="229" y="2123"/>
                    <a:pt x="274" y="2192"/>
                    <a:pt x="343" y="2260"/>
                  </a:cubicBezTo>
                  <a:cubicBezTo>
                    <a:pt x="366" y="2283"/>
                    <a:pt x="388" y="2306"/>
                    <a:pt x="411" y="2328"/>
                  </a:cubicBezTo>
                  <a:cubicBezTo>
                    <a:pt x="480" y="2397"/>
                    <a:pt x="571" y="2443"/>
                    <a:pt x="639" y="2488"/>
                  </a:cubicBezTo>
                  <a:cubicBezTo>
                    <a:pt x="708" y="2534"/>
                    <a:pt x="799" y="2580"/>
                    <a:pt x="891" y="2602"/>
                  </a:cubicBezTo>
                  <a:cubicBezTo>
                    <a:pt x="1039" y="2670"/>
                    <a:pt x="1196" y="2689"/>
                    <a:pt x="1351" y="2689"/>
                  </a:cubicBezTo>
                  <a:cubicBezTo>
                    <a:pt x="1458" y="2689"/>
                    <a:pt x="1564" y="2680"/>
                    <a:pt x="1667" y="2671"/>
                  </a:cubicBezTo>
                  <a:cubicBezTo>
                    <a:pt x="1804" y="2648"/>
                    <a:pt x="1918" y="2580"/>
                    <a:pt x="2032" y="2534"/>
                  </a:cubicBezTo>
                  <a:cubicBezTo>
                    <a:pt x="2055" y="2511"/>
                    <a:pt x="2077" y="2488"/>
                    <a:pt x="2123" y="2465"/>
                  </a:cubicBezTo>
                  <a:cubicBezTo>
                    <a:pt x="2192" y="2420"/>
                    <a:pt x="2260" y="2374"/>
                    <a:pt x="2329" y="2306"/>
                  </a:cubicBezTo>
                  <a:cubicBezTo>
                    <a:pt x="2557" y="2055"/>
                    <a:pt x="2694" y="1735"/>
                    <a:pt x="2694" y="1393"/>
                  </a:cubicBezTo>
                  <a:cubicBezTo>
                    <a:pt x="2717" y="1278"/>
                    <a:pt x="2694" y="1119"/>
                    <a:pt x="2648" y="1005"/>
                  </a:cubicBezTo>
                  <a:cubicBezTo>
                    <a:pt x="2580" y="822"/>
                    <a:pt x="2488" y="639"/>
                    <a:pt x="2329" y="525"/>
                  </a:cubicBezTo>
                  <a:cubicBezTo>
                    <a:pt x="2192" y="388"/>
                    <a:pt x="2032" y="274"/>
                    <a:pt x="1849" y="251"/>
                  </a:cubicBezTo>
                  <a:cubicBezTo>
                    <a:pt x="1804" y="229"/>
                    <a:pt x="1781" y="229"/>
                    <a:pt x="1735" y="229"/>
                  </a:cubicBezTo>
                  <a:cubicBezTo>
                    <a:pt x="1689" y="183"/>
                    <a:pt x="1644" y="114"/>
                    <a:pt x="1575" y="92"/>
                  </a:cubicBezTo>
                  <a:cubicBezTo>
                    <a:pt x="1454" y="31"/>
                    <a:pt x="1332" y="0"/>
                    <a:pt x="12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3" name="Google Shape;1543;p44"/>
            <p:cNvSpPr/>
            <p:nvPr/>
          </p:nvSpPr>
          <p:spPr>
            <a:xfrm>
              <a:off x="3757200" y="1347875"/>
              <a:ext cx="54800" cy="59950"/>
            </a:xfrm>
            <a:custGeom>
              <a:rect b="b" l="l" r="r" t="t"/>
              <a:pathLst>
                <a:path extrusionOk="0" h="2398" w="2192">
                  <a:moveTo>
                    <a:pt x="685" y="1"/>
                  </a:moveTo>
                  <a:cubicBezTo>
                    <a:pt x="503" y="1"/>
                    <a:pt x="343" y="69"/>
                    <a:pt x="206" y="206"/>
                  </a:cubicBezTo>
                  <a:cubicBezTo>
                    <a:pt x="138" y="275"/>
                    <a:pt x="92" y="343"/>
                    <a:pt x="69" y="434"/>
                  </a:cubicBezTo>
                  <a:cubicBezTo>
                    <a:pt x="23" y="503"/>
                    <a:pt x="1" y="594"/>
                    <a:pt x="1" y="708"/>
                  </a:cubicBezTo>
                  <a:cubicBezTo>
                    <a:pt x="1" y="822"/>
                    <a:pt x="46" y="937"/>
                    <a:pt x="92" y="1051"/>
                  </a:cubicBezTo>
                  <a:cubicBezTo>
                    <a:pt x="92" y="1096"/>
                    <a:pt x="69" y="1165"/>
                    <a:pt x="69" y="1233"/>
                  </a:cubicBezTo>
                  <a:cubicBezTo>
                    <a:pt x="46" y="1279"/>
                    <a:pt x="46" y="1325"/>
                    <a:pt x="69" y="1393"/>
                  </a:cubicBezTo>
                  <a:cubicBezTo>
                    <a:pt x="69" y="1484"/>
                    <a:pt x="69" y="1599"/>
                    <a:pt x="115" y="1690"/>
                  </a:cubicBezTo>
                  <a:cubicBezTo>
                    <a:pt x="183" y="1850"/>
                    <a:pt x="229" y="1964"/>
                    <a:pt x="366" y="2101"/>
                  </a:cubicBezTo>
                  <a:cubicBezTo>
                    <a:pt x="548" y="2283"/>
                    <a:pt x="800" y="2397"/>
                    <a:pt x="1073" y="2397"/>
                  </a:cubicBezTo>
                  <a:cubicBezTo>
                    <a:pt x="1279" y="2397"/>
                    <a:pt x="1484" y="2329"/>
                    <a:pt x="1644" y="2215"/>
                  </a:cubicBezTo>
                  <a:cubicBezTo>
                    <a:pt x="1735" y="2146"/>
                    <a:pt x="1804" y="2101"/>
                    <a:pt x="1872" y="2009"/>
                  </a:cubicBezTo>
                  <a:cubicBezTo>
                    <a:pt x="1918" y="1964"/>
                    <a:pt x="1986" y="1895"/>
                    <a:pt x="2009" y="1827"/>
                  </a:cubicBezTo>
                  <a:cubicBezTo>
                    <a:pt x="2055" y="1758"/>
                    <a:pt x="2101" y="1667"/>
                    <a:pt x="2123" y="1599"/>
                  </a:cubicBezTo>
                  <a:cubicBezTo>
                    <a:pt x="2192" y="1416"/>
                    <a:pt x="2192" y="1165"/>
                    <a:pt x="2146" y="982"/>
                  </a:cubicBezTo>
                  <a:cubicBezTo>
                    <a:pt x="2101" y="777"/>
                    <a:pt x="1964" y="571"/>
                    <a:pt x="1827" y="412"/>
                  </a:cubicBezTo>
                  <a:cubicBezTo>
                    <a:pt x="1644" y="252"/>
                    <a:pt x="1461" y="161"/>
                    <a:pt x="1233" y="69"/>
                  </a:cubicBezTo>
                  <a:cubicBezTo>
                    <a:pt x="1165" y="69"/>
                    <a:pt x="1119" y="46"/>
                    <a:pt x="1051" y="46"/>
                  </a:cubicBezTo>
                  <a:cubicBezTo>
                    <a:pt x="937" y="24"/>
                    <a:pt x="822" y="1"/>
                    <a:pt x="6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4" name="Google Shape;1544;p44"/>
            <p:cNvSpPr/>
            <p:nvPr/>
          </p:nvSpPr>
          <p:spPr>
            <a:xfrm>
              <a:off x="3916400" y="1165275"/>
              <a:ext cx="62225" cy="60175"/>
            </a:xfrm>
            <a:custGeom>
              <a:rect b="b" l="l" r="r" t="t"/>
              <a:pathLst>
                <a:path extrusionOk="0" h="2407" w="2489">
                  <a:moveTo>
                    <a:pt x="1302" y="1"/>
                  </a:moveTo>
                  <a:cubicBezTo>
                    <a:pt x="1119" y="24"/>
                    <a:pt x="960" y="92"/>
                    <a:pt x="823" y="206"/>
                  </a:cubicBezTo>
                  <a:cubicBezTo>
                    <a:pt x="731" y="297"/>
                    <a:pt x="663" y="389"/>
                    <a:pt x="594" y="457"/>
                  </a:cubicBezTo>
                  <a:cubicBezTo>
                    <a:pt x="503" y="503"/>
                    <a:pt x="435" y="571"/>
                    <a:pt x="343" y="617"/>
                  </a:cubicBezTo>
                  <a:cubicBezTo>
                    <a:pt x="252" y="663"/>
                    <a:pt x="206" y="731"/>
                    <a:pt x="138" y="800"/>
                  </a:cubicBezTo>
                  <a:cubicBezTo>
                    <a:pt x="92" y="868"/>
                    <a:pt x="47" y="959"/>
                    <a:pt x="24" y="1051"/>
                  </a:cubicBezTo>
                  <a:cubicBezTo>
                    <a:pt x="1" y="1142"/>
                    <a:pt x="1" y="1233"/>
                    <a:pt x="1" y="1325"/>
                  </a:cubicBezTo>
                  <a:cubicBezTo>
                    <a:pt x="24" y="1416"/>
                    <a:pt x="47" y="1507"/>
                    <a:pt x="92" y="1576"/>
                  </a:cubicBezTo>
                  <a:cubicBezTo>
                    <a:pt x="184" y="1735"/>
                    <a:pt x="343" y="1850"/>
                    <a:pt x="503" y="1895"/>
                  </a:cubicBezTo>
                  <a:lnTo>
                    <a:pt x="526" y="1895"/>
                  </a:lnTo>
                  <a:cubicBezTo>
                    <a:pt x="572" y="1964"/>
                    <a:pt x="617" y="2032"/>
                    <a:pt x="686" y="2101"/>
                  </a:cubicBezTo>
                  <a:cubicBezTo>
                    <a:pt x="823" y="2238"/>
                    <a:pt x="1005" y="2352"/>
                    <a:pt x="1211" y="2375"/>
                  </a:cubicBezTo>
                  <a:cubicBezTo>
                    <a:pt x="1275" y="2391"/>
                    <a:pt x="1351" y="2407"/>
                    <a:pt x="1431" y="2407"/>
                  </a:cubicBezTo>
                  <a:cubicBezTo>
                    <a:pt x="1463" y="2407"/>
                    <a:pt x="1497" y="2404"/>
                    <a:pt x="1530" y="2397"/>
                  </a:cubicBezTo>
                  <a:cubicBezTo>
                    <a:pt x="1690" y="2397"/>
                    <a:pt x="1827" y="2375"/>
                    <a:pt x="1987" y="2283"/>
                  </a:cubicBezTo>
                  <a:cubicBezTo>
                    <a:pt x="2215" y="2146"/>
                    <a:pt x="2398" y="1895"/>
                    <a:pt x="2443" y="1644"/>
                  </a:cubicBezTo>
                  <a:cubicBezTo>
                    <a:pt x="2466" y="1462"/>
                    <a:pt x="2489" y="1347"/>
                    <a:pt x="2443" y="1165"/>
                  </a:cubicBezTo>
                  <a:cubicBezTo>
                    <a:pt x="2420" y="1051"/>
                    <a:pt x="2375" y="959"/>
                    <a:pt x="2306" y="868"/>
                  </a:cubicBezTo>
                  <a:cubicBezTo>
                    <a:pt x="2238" y="731"/>
                    <a:pt x="2101" y="571"/>
                    <a:pt x="1964" y="480"/>
                  </a:cubicBezTo>
                  <a:cubicBezTo>
                    <a:pt x="1918" y="389"/>
                    <a:pt x="1873" y="275"/>
                    <a:pt x="1804" y="206"/>
                  </a:cubicBezTo>
                  <a:cubicBezTo>
                    <a:pt x="1667" y="92"/>
                    <a:pt x="1485" y="1"/>
                    <a:pt x="13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5" name="Google Shape;1545;p44"/>
            <p:cNvSpPr/>
            <p:nvPr/>
          </p:nvSpPr>
          <p:spPr>
            <a:xfrm>
              <a:off x="4020275" y="943225"/>
              <a:ext cx="58800" cy="69150"/>
            </a:xfrm>
            <a:custGeom>
              <a:rect b="b" l="l" r="r" t="t"/>
              <a:pathLst>
                <a:path extrusionOk="0" h="2766" w="2352">
                  <a:moveTo>
                    <a:pt x="1048" y="1"/>
                  </a:moveTo>
                  <a:cubicBezTo>
                    <a:pt x="878" y="1"/>
                    <a:pt x="698" y="105"/>
                    <a:pt x="594" y="209"/>
                  </a:cubicBezTo>
                  <a:cubicBezTo>
                    <a:pt x="479" y="323"/>
                    <a:pt x="388" y="529"/>
                    <a:pt x="388" y="711"/>
                  </a:cubicBezTo>
                  <a:cubicBezTo>
                    <a:pt x="343" y="757"/>
                    <a:pt x="297" y="803"/>
                    <a:pt x="251" y="871"/>
                  </a:cubicBezTo>
                  <a:cubicBezTo>
                    <a:pt x="91" y="1076"/>
                    <a:pt x="23" y="1328"/>
                    <a:pt x="0" y="1579"/>
                  </a:cubicBezTo>
                  <a:cubicBezTo>
                    <a:pt x="0" y="1807"/>
                    <a:pt x="69" y="2104"/>
                    <a:pt x="206" y="2286"/>
                  </a:cubicBezTo>
                  <a:cubicBezTo>
                    <a:pt x="297" y="2423"/>
                    <a:pt x="411" y="2537"/>
                    <a:pt x="571" y="2629"/>
                  </a:cubicBezTo>
                  <a:cubicBezTo>
                    <a:pt x="639" y="2674"/>
                    <a:pt x="731" y="2720"/>
                    <a:pt x="822" y="2743"/>
                  </a:cubicBezTo>
                  <a:cubicBezTo>
                    <a:pt x="913" y="2743"/>
                    <a:pt x="1027" y="2766"/>
                    <a:pt x="1119" y="2766"/>
                  </a:cubicBezTo>
                  <a:cubicBezTo>
                    <a:pt x="1438" y="2743"/>
                    <a:pt x="1735" y="2629"/>
                    <a:pt x="1963" y="2400"/>
                  </a:cubicBezTo>
                  <a:cubicBezTo>
                    <a:pt x="2100" y="2263"/>
                    <a:pt x="2214" y="2081"/>
                    <a:pt x="2283" y="1875"/>
                  </a:cubicBezTo>
                  <a:cubicBezTo>
                    <a:pt x="2328" y="1716"/>
                    <a:pt x="2351" y="1533"/>
                    <a:pt x="2328" y="1373"/>
                  </a:cubicBezTo>
                  <a:cubicBezTo>
                    <a:pt x="2328" y="1145"/>
                    <a:pt x="2260" y="962"/>
                    <a:pt x="2169" y="757"/>
                  </a:cubicBezTo>
                  <a:cubicBezTo>
                    <a:pt x="2100" y="597"/>
                    <a:pt x="1986" y="437"/>
                    <a:pt x="1872" y="346"/>
                  </a:cubicBezTo>
                  <a:cubicBezTo>
                    <a:pt x="1781" y="255"/>
                    <a:pt x="1689" y="186"/>
                    <a:pt x="1598" y="141"/>
                  </a:cubicBezTo>
                  <a:cubicBezTo>
                    <a:pt x="1392" y="49"/>
                    <a:pt x="1301" y="26"/>
                    <a:pt x="1096" y="4"/>
                  </a:cubicBezTo>
                  <a:cubicBezTo>
                    <a:pt x="1080" y="2"/>
                    <a:pt x="1064" y="1"/>
                    <a:pt x="10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6" name="Google Shape;1546;p44"/>
            <p:cNvSpPr/>
            <p:nvPr/>
          </p:nvSpPr>
          <p:spPr>
            <a:xfrm>
              <a:off x="4040250" y="672825"/>
              <a:ext cx="61650" cy="61650"/>
            </a:xfrm>
            <a:custGeom>
              <a:rect b="b" l="l" r="r" t="t"/>
              <a:pathLst>
                <a:path extrusionOk="0" h="2466" w="2466">
                  <a:moveTo>
                    <a:pt x="1141" y="0"/>
                  </a:moveTo>
                  <a:cubicBezTo>
                    <a:pt x="1050" y="0"/>
                    <a:pt x="959" y="0"/>
                    <a:pt x="890" y="46"/>
                  </a:cubicBezTo>
                  <a:cubicBezTo>
                    <a:pt x="867" y="69"/>
                    <a:pt x="867" y="69"/>
                    <a:pt x="845" y="69"/>
                  </a:cubicBezTo>
                  <a:cubicBezTo>
                    <a:pt x="753" y="92"/>
                    <a:pt x="685" y="115"/>
                    <a:pt x="593" y="160"/>
                  </a:cubicBezTo>
                  <a:cubicBezTo>
                    <a:pt x="525" y="206"/>
                    <a:pt x="457" y="252"/>
                    <a:pt x="388" y="297"/>
                  </a:cubicBezTo>
                  <a:cubicBezTo>
                    <a:pt x="388" y="320"/>
                    <a:pt x="365" y="343"/>
                    <a:pt x="342" y="366"/>
                  </a:cubicBezTo>
                  <a:cubicBezTo>
                    <a:pt x="274" y="434"/>
                    <a:pt x="205" y="525"/>
                    <a:pt x="160" y="617"/>
                  </a:cubicBezTo>
                  <a:cubicBezTo>
                    <a:pt x="114" y="708"/>
                    <a:pt x="46" y="822"/>
                    <a:pt x="23" y="936"/>
                  </a:cubicBezTo>
                  <a:cubicBezTo>
                    <a:pt x="0" y="1028"/>
                    <a:pt x="0" y="1142"/>
                    <a:pt x="0" y="1256"/>
                  </a:cubicBezTo>
                  <a:cubicBezTo>
                    <a:pt x="0" y="1347"/>
                    <a:pt x="23" y="1438"/>
                    <a:pt x="23" y="1507"/>
                  </a:cubicBezTo>
                  <a:cubicBezTo>
                    <a:pt x="23" y="1530"/>
                    <a:pt x="46" y="1575"/>
                    <a:pt x="46" y="1598"/>
                  </a:cubicBezTo>
                  <a:cubicBezTo>
                    <a:pt x="68" y="1667"/>
                    <a:pt x="114" y="1735"/>
                    <a:pt x="137" y="1827"/>
                  </a:cubicBezTo>
                  <a:cubicBezTo>
                    <a:pt x="137" y="1849"/>
                    <a:pt x="160" y="1872"/>
                    <a:pt x="183" y="1895"/>
                  </a:cubicBezTo>
                  <a:cubicBezTo>
                    <a:pt x="228" y="1963"/>
                    <a:pt x="274" y="2032"/>
                    <a:pt x="320" y="2078"/>
                  </a:cubicBezTo>
                  <a:cubicBezTo>
                    <a:pt x="342" y="2100"/>
                    <a:pt x="365" y="2123"/>
                    <a:pt x="388" y="2146"/>
                  </a:cubicBezTo>
                  <a:cubicBezTo>
                    <a:pt x="434" y="2192"/>
                    <a:pt x="502" y="2260"/>
                    <a:pt x="571" y="2283"/>
                  </a:cubicBezTo>
                  <a:cubicBezTo>
                    <a:pt x="639" y="2329"/>
                    <a:pt x="730" y="2374"/>
                    <a:pt x="799" y="2397"/>
                  </a:cubicBezTo>
                  <a:cubicBezTo>
                    <a:pt x="913" y="2443"/>
                    <a:pt x="1027" y="2443"/>
                    <a:pt x="1141" y="2466"/>
                  </a:cubicBezTo>
                  <a:cubicBezTo>
                    <a:pt x="1233" y="2466"/>
                    <a:pt x="1370" y="2443"/>
                    <a:pt x="1461" y="2420"/>
                  </a:cubicBezTo>
                  <a:cubicBezTo>
                    <a:pt x="1575" y="2397"/>
                    <a:pt x="1666" y="2351"/>
                    <a:pt x="1780" y="2306"/>
                  </a:cubicBezTo>
                  <a:cubicBezTo>
                    <a:pt x="1826" y="2283"/>
                    <a:pt x="1872" y="2260"/>
                    <a:pt x="1917" y="2237"/>
                  </a:cubicBezTo>
                  <a:cubicBezTo>
                    <a:pt x="1986" y="2192"/>
                    <a:pt x="2054" y="2146"/>
                    <a:pt x="2100" y="2078"/>
                  </a:cubicBezTo>
                  <a:cubicBezTo>
                    <a:pt x="2168" y="2032"/>
                    <a:pt x="2214" y="1963"/>
                    <a:pt x="2260" y="1895"/>
                  </a:cubicBezTo>
                  <a:cubicBezTo>
                    <a:pt x="2328" y="1804"/>
                    <a:pt x="2374" y="1690"/>
                    <a:pt x="2397" y="1598"/>
                  </a:cubicBezTo>
                  <a:cubicBezTo>
                    <a:pt x="2442" y="1484"/>
                    <a:pt x="2465" y="1370"/>
                    <a:pt x="2465" y="1256"/>
                  </a:cubicBezTo>
                  <a:cubicBezTo>
                    <a:pt x="2465" y="1165"/>
                    <a:pt x="2442" y="1073"/>
                    <a:pt x="2420" y="982"/>
                  </a:cubicBezTo>
                  <a:cubicBezTo>
                    <a:pt x="2420" y="959"/>
                    <a:pt x="2420" y="936"/>
                    <a:pt x="2397" y="891"/>
                  </a:cubicBezTo>
                  <a:cubicBezTo>
                    <a:pt x="2351" y="777"/>
                    <a:pt x="2305" y="662"/>
                    <a:pt x="2237" y="571"/>
                  </a:cubicBezTo>
                  <a:cubicBezTo>
                    <a:pt x="2191" y="503"/>
                    <a:pt x="2146" y="411"/>
                    <a:pt x="2077" y="366"/>
                  </a:cubicBezTo>
                  <a:cubicBezTo>
                    <a:pt x="2009" y="297"/>
                    <a:pt x="1940" y="252"/>
                    <a:pt x="1872" y="183"/>
                  </a:cubicBezTo>
                  <a:cubicBezTo>
                    <a:pt x="1849" y="183"/>
                    <a:pt x="1803" y="160"/>
                    <a:pt x="1780" y="137"/>
                  </a:cubicBezTo>
                  <a:cubicBezTo>
                    <a:pt x="1689" y="92"/>
                    <a:pt x="1621" y="69"/>
                    <a:pt x="1529" y="46"/>
                  </a:cubicBezTo>
                  <a:cubicBezTo>
                    <a:pt x="1438" y="0"/>
                    <a:pt x="1347" y="0"/>
                    <a:pt x="125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7" name="Google Shape;1547;p44"/>
            <p:cNvSpPr/>
            <p:nvPr/>
          </p:nvSpPr>
          <p:spPr>
            <a:xfrm>
              <a:off x="3830250" y="494350"/>
              <a:ext cx="60500" cy="62100"/>
            </a:xfrm>
            <a:custGeom>
              <a:rect b="b" l="l" r="r" t="t"/>
              <a:pathLst>
                <a:path extrusionOk="0" h="2484" w="2420">
                  <a:moveTo>
                    <a:pt x="1106" y="0"/>
                  </a:moveTo>
                  <a:cubicBezTo>
                    <a:pt x="1057" y="0"/>
                    <a:pt x="1008" y="6"/>
                    <a:pt x="959" y="18"/>
                  </a:cubicBezTo>
                  <a:cubicBezTo>
                    <a:pt x="731" y="86"/>
                    <a:pt x="525" y="223"/>
                    <a:pt x="366" y="383"/>
                  </a:cubicBezTo>
                  <a:cubicBezTo>
                    <a:pt x="297" y="475"/>
                    <a:pt x="229" y="566"/>
                    <a:pt x="160" y="657"/>
                  </a:cubicBezTo>
                  <a:cubicBezTo>
                    <a:pt x="137" y="748"/>
                    <a:pt x="92" y="817"/>
                    <a:pt x="69" y="908"/>
                  </a:cubicBezTo>
                  <a:cubicBezTo>
                    <a:pt x="46" y="931"/>
                    <a:pt x="46" y="954"/>
                    <a:pt x="46" y="999"/>
                  </a:cubicBezTo>
                  <a:cubicBezTo>
                    <a:pt x="23" y="1114"/>
                    <a:pt x="0" y="1228"/>
                    <a:pt x="0" y="1342"/>
                  </a:cubicBezTo>
                  <a:cubicBezTo>
                    <a:pt x="0" y="1456"/>
                    <a:pt x="23" y="1570"/>
                    <a:pt x="69" y="1684"/>
                  </a:cubicBezTo>
                  <a:cubicBezTo>
                    <a:pt x="92" y="1753"/>
                    <a:pt x="114" y="1844"/>
                    <a:pt x="160" y="1913"/>
                  </a:cubicBezTo>
                  <a:cubicBezTo>
                    <a:pt x="206" y="1981"/>
                    <a:pt x="274" y="2049"/>
                    <a:pt x="320" y="2118"/>
                  </a:cubicBezTo>
                  <a:cubicBezTo>
                    <a:pt x="343" y="2141"/>
                    <a:pt x="366" y="2164"/>
                    <a:pt x="366" y="2164"/>
                  </a:cubicBezTo>
                  <a:cubicBezTo>
                    <a:pt x="434" y="2232"/>
                    <a:pt x="502" y="2278"/>
                    <a:pt x="571" y="2323"/>
                  </a:cubicBezTo>
                  <a:cubicBezTo>
                    <a:pt x="662" y="2369"/>
                    <a:pt x="776" y="2415"/>
                    <a:pt x="890" y="2437"/>
                  </a:cubicBezTo>
                  <a:cubicBezTo>
                    <a:pt x="959" y="2460"/>
                    <a:pt x="1050" y="2483"/>
                    <a:pt x="1142" y="2483"/>
                  </a:cubicBezTo>
                  <a:lnTo>
                    <a:pt x="1210" y="2483"/>
                  </a:lnTo>
                  <a:cubicBezTo>
                    <a:pt x="1438" y="2483"/>
                    <a:pt x="1667" y="2437"/>
                    <a:pt x="1849" y="2301"/>
                  </a:cubicBezTo>
                  <a:cubicBezTo>
                    <a:pt x="1918" y="2278"/>
                    <a:pt x="1986" y="2209"/>
                    <a:pt x="2032" y="2164"/>
                  </a:cubicBezTo>
                  <a:cubicBezTo>
                    <a:pt x="2077" y="2118"/>
                    <a:pt x="2123" y="2072"/>
                    <a:pt x="2146" y="2027"/>
                  </a:cubicBezTo>
                  <a:cubicBezTo>
                    <a:pt x="2192" y="2004"/>
                    <a:pt x="2214" y="1958"/>
                    <a:pt x="2237" y="1913"/>
                  </a:cubicBezTo>
                  <a:cubicBezTo>
                    <a:pt x="2260" y="1844"/>
                    <a:pt x="2306" y="1776"/>
                    <a:pt x="2328" y="1707"/>
                  </a:cubicBezTo>
                  <a:cubicBezTo>
                    <a:pt x="2328" y="1707"/>
                    <a:pt x="2328" y="1684"/>
                    <a:pt x="2328" y="1661"/>
                  </a:cubicBezTo>
                  <a:cubicBezTo>
                    <a:pt x="2420" y="1388"/>
                    <a:pt x="2351" y="1091"/>
                    <a:pt x="2214" y="840"/>
                  </a:cubicBezTo>
                  <a:cubicBezTo>
                    <a:pt x="2192" y="794"/>
                    <a:pt x="2169" y="748"/>
                    <a:pt x="2123" y="703"/>
                  </a:cubicBezTo>
                  <a:cubicBezTo>
                    <a:pt x="2077" y="657"/>
                    <a:pt x="2055" y="611"/>
                    <a:pt x="2009" y="566"/>
                  </a:cubicBezTo>
                  <a:cubicBezTo>
                    <a:pt x="1940" y="497"/>
                    <a:pt x="1849" y="429"/>
                    <a:pt x="1758" y="383"/>
                  </a:cubicBezTo>
                  <a:cubicBezTo>
                    <a:pt x="1712" y="269"/>
                    <a:pt x="1621" y="155"/>
                    <a:pt x="1507" y="109"/>
                  </a:cubicBezTo>
                  <a:cubicBezTo>
                    <a:pt x="1373" y="42"/>
                    <a:pt x="1239" y="0"/>
                    <a:pt x="11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548" name="Google Shape;1548;p44"/>
          <p:cNvSpPr/>
          <p:nvPr/>
        </p:nvSpPr>
        <p:spPr>
          <a:xfrm flipH="1" rot="-1584986">
            <a:off x="-88990" y="-41975"/>
            <a:ext cx="1223197" cy="348156"/>
          </a:xfrm>
          <a:custGeom>
            <a:rect b="b" l="l" r="r" t="t"/>
            <a:pathLst>
              <a:path extrusionOk="0" h="13926" w="48927">
                <a:moveTo>
                  <a:pt x="11396" y="756"/>
                </a:moveTo>
                <a:cubicBezTo>
                  <a:pt x="12294" y="756"/>
                  <a:pt x="11286" y="2679"/>
                  <a:pt x="11059" y="3132"/>
                </a:cubicBezTo>
                <a:cubicBezTo>
                  <a:pt x="10534" y="4114"/>
                  <a:pt x="9918" y="5073"/>
                  <a:pt x="9210" y="5963"/>
                </a:cubicBezTo>
                <a:cubicBezTo>
                  <a:pt x="8320" y="7058"/>
                  <a:pt x="7293" y="8085"/>
                  <a:pt x="6152" y="8930"/>
                </a:cubicBezTo>
                <a:cubicBezTo>
                  <a:pt x="6152" y="8679"/>
                  <a:pt x="6175" y="8405"/>
                  <a:pt x="6220" y="8154"/>
                </a:cubicBezTo>
                <a:cubicBezTo>
                  <a:pt x="6334" y="7150"/>
                  <a:pt x="6608" y="6145"/>
                  <a:pt x="6996" y="5209"/>
                </a:cubicBezTo>
                <a:cubicBezTo>
                  <a:pt x="7727" y="3429"/>
                  <a:pt x="9119" y="1466"/>
                  <a:pt x="11036" y="827"/>
                </a:cubicBezTo>
                <a:cubicBezTo>
                  <a:pt x="11181" y="778"/>
                  <a:pt x="11299" y="756"/>
                  <a:pt x="11396" y="756"/>
                </a:cubicBezTo>
                <a:close/>
                <a:moveTo>
                  <a:pt x="20369" y="1722"/>
                </a:moveTo>
                <a:cubicBezTo>
                  <a:pt x="20636" y="1722"/>
                  <a:pt x="20825" y="1863"/>
                  <a:pt x="20851" y="2242"/>
                </a:cubicBezTo>
                <a:cubicBezTo>
                  <a:pt x="20897" y="2676"/>
                  <a:pt x="20669" y="3132"/>
                  <a:pt x="20463" y="3498"/>
                </a:cubicBezTo>
                <a:cubicBezTo>
                  <a:pt x="20189" y="3977"/>
                  <a:pt x="19893" y="4456"/>
                  <a:pt x="19573" y="4913"/>
                </a:cubicBezTo>
                <a:cubicBezTo>
                  <a:pt x="18980" y="5780"/>
                  <a:pt x="18272" y="6602"/>
                  <a:pt x="17519" y="7355"/>
                </a:cubicBezTo>
                <a:cubicBezTo>
                  <a:pt x="16697" y="8177"/>
                  <a:pt x="15807" y="8907"/>
                  <a:pt x="14848" y="9569"/>
                </a:cubicBezTo>
                <a:cubicBezTo>
                  <a:pt x="14848" y="9021"/>
                  <a:pt x="14940" y="8496"/>
                  <a:pt x="15054" y="7994"/>
                </a:cubicBezTo>
                <a:cubicBezTo>
                  <a:pt x="15282" y="7013"/>
                  <a:pt x="15670" y="6054"/>
                  <a:pt x="16195" y="5187"/>
                </a:cubicBezTo>
                <a:cubicBezTo>
                  <a:pt x="16743" y="4296"/>
                  <a:pt x="17450" y="3520"/>
                  <a:pt x="18249" y="2858"/>
                </a:cubicBezTo>
                <a:cubicBezTo>
                  <a:pt x="18559" y="2598"/>
                  <a:pt x="19705" y="1722"/>
                  <a:pt x="20369" y="1722"/>
                </a:cubicBezTo>
                <a:close/>
                <a:moveTo>
                  <a:pt x="28109" y="3492"/>
                </a:moveTo>
                <a:cubicBezTo>
                  <a:pt x="28377" y="3492"/>
                  <a:pt x="28558" y="3695"/>
                  <a:pt x="28543" y="4114"/>
                </a:cubicBezTo>
                <a:cubicBezTo>
                  <a:pt x="28498" y="4616"/>
                  <a:pt x="28224" y="5095"/>
                  <a:pt x="27996" y="5552"/>
                </a:cubicBezTo>
                <a:cubicBezTo>
                  <a:pt x="27493" y="6511"/>
                  <a:pt x="26923" y="7401"/>
                  <a:pt x="26238" y="8222"/>
                </a:cubicBezTo>
                <a:cubicBezTo>
                  <a:pt x="25690" y="8907"/>
                  <a:pt x="25074" y="9523"/>
                  <a:pt x="24435" y="10117"/>
                </a:cubicBezTo>
                <a:cubicBezTo>
                  <a:pt x="24389" y="9843"/>
                  <a:pt x="24389" y="9592"/>
                  <a:pt x="24389" y="9318"/>
                </a:cubicBezTo>
                <a:cubicBezTo>
                  <a:pt x="24435" y="8200"/>
                  <a:pt x="24869" y="7081"/>
                  <a:pt x="25439" y="6100"/>
                </a:cubicBezTo>
                <a:cubicBezTo>
                  <a:pt x="25964" y="5209"/>
                  <a:pt x="26717" y="4205"/>
                  <a:pt x="27630" y="3657"/>
                </a:cubicBezTo>
                <a:cubicBezTo>
                  <a:pt x="27803" y="3547"/>
                  <a:pt x="27968" y="3492"/>
                  <a:pt x="28109" y="3492"/>
                </a:cubicBezTo>
                <a:close/>
                <a:moveTo>
                  <a:pt x="36360" y="3657"/>
                </a:moveTo>
                <a:cubicBezTo>
                  <a:pt x="36925" y="3657"/>
                  <a:pt x="37034" y="4237"/>
                  <a:pt x="36989" y="4685"/>
                </a:cubicBezTo>
                <a:cubicBezTo>
                  <a:pt x="36875" y="5666"/>
                  <a:pt x="36304" y="6670"/>
                  <a:pt x="35779" y="7492"/>
                </a:cubicBezTo>
                <a:cubicBezTo>
                  <a:pt x="35231" y="8359"/>
                  <a:pt x="34592" y="9113"/>
                  <a:pt x="33839" y="9820"/>
                </a:cubicBezTo>
                <a:cubicBezTo>
                  <a:pt x="33679" y="9957"/>
                  <a:pt x="33519" y="10094"/>
                  <a:pt x="33337" y="10254"/>
                </a:cubicBezTo>
                <a:cubicBezTo>
                  <a:pt x="33108" y="9341"/>
                  <a:pt x="33154" y="8337"/>
                  <a:pt x="33382" y="7446"/>
                </a:cubicBezTo>
                <a:cubicBezTo>
                  <a:pt x="33656" y="6351"/>
                  <a:pt x="34204" y="5301"/>
                  <a:pt x="35003" y="4479"/>
                </a:cubicBezTo>
                <a:cubicBezTo>
                  <a:pt x="35345" y="4137"/>
                  <a:pt x="35802" y="3657"/>
                  <a:pt x="36327" y="3657"/>
                </a:cubicBezTo>
                <a:cubicBezTo>
                  <a:pt x="36338" y="3657"/>
                  <a:pt x="36349" y="3657"/>
                  <a:pt x="36360" y="3657"/>
                </a:cubicBezTo>
                <a:close/>
                <a:moveTo>
                  <a:pt x="11386" y="0"/>
                </a:moveTo>
                <a:cubicBezTo>
                  <a:pt x="11346" y="0"/>
                  <a:pt x="11305" y="2"/>
                  <a:pt x="11265" y="5"/>
                </a:cubicBezTo>
                <a:cubicBezTo>
                  <a:pt x="10169" y="97"/>
                  <a:pt x="9028" y="1055"/>
                  <a:pt x="8297" y="1809"/>
                </a:cubicBezTo>
                <a:cubicBezTo>
                  <a:pt x="6608" y="3543"/>
                  <a:pt x="5695" y="5940"/>
                  <a:pt x="5444" y="8314"/>
                </a:cubicBezTo>
                <a:cubicBezTo>
                  <a:pt x="5399" y="8679"/>
                  <a:pt x="5376" y="9067"/>
                  <a:pt x="5399" y="9455"/>
                </a:cubicBezTo>
                <a:cubicBezTo>
                  <a:pt x="4988" y="9729"/>
                  <a:pt x="4554" y="9980"/>
                  <a:pt x="4120" y="10185"/>
                </a:cubicBezTo>
                <a:cubicBezTo>
                  <a:pt x="3339" y="10585"/>
                  <a:pt x="2484" y="10850"/>
                  <a:pt x="1618" y="10850"/>
                </a:cubicBezTo>
                <a:cubicBezTo>
                  <a:pt x="1296" y="10850"/>
                  <a:pt x="973" y="10814"/>
                  <a:pt x="651" y="10733"/>
                </a:cubicBezTo>
                <a:cubicBezTo>
                  <a:pt x="616" y="10725"/>
                  <a:pt x="583" y="10721"/>
                  <a:pt x="552" y="10721"/>
                </a:cubicBezTo>
                <a:cubicBezTo>
                  <a:pt x="146" y="10721"/>
                  <a:pt x="1" y="11358"/>
                  <a:pt x="445" y="11464"/>
                </a:cubicBezTo>
                <a:cubicBezTo>
                  <a:pt x="848" y="11567"/>
                  <a:pt x="1247" y="11614"/>
                  <a:pt x="1643" y="11614"/>
                </a:cubicBezTo>
                <a:cubicBezTo>
                  <a:pt x="3000" y="11614"/>
                  <a:pt x="4311" y="11059"/>
                  <a:pt x="5513" y="10300"/>
                </a:cubicBezTo>
                <a:cubicBezTo>
                  <a:pt x="5604" y="10779"/>
                  <a:pt x="5787" y="11235"/>
                  <a:pt x="6060" y="11623"/>
                </a:cubicBezTo>
                <a:cubicBezTo>
                  <a:pt x="6680" y="12456"/>
                  <a:pt x="7646" y="12796"/>
                  <a:pt x="8649" y="12796"/>
                </a:cubicBezTo>
                <a:cubicBezTo>
                  <a:pt x="8828" y="12796"/>
                  <a:pt x="9008" y="12785"/>
                  <a:pt x="9188" y="12765"/>
                </a:cubicBezTo>
                <a:cubicBezTo>
                  <a:pt x="10397" y="12628"/>
                  <a:pt x="11584" y="12171"/>
                  <a:pt x="12680" y="11646"/>
                </a:cubicBezTo>
                <a:cubicBezTo>
                  <a:pt x="13205" y="11418"/>
                  <a:pt x="13707" y="11144"/>
                  <a:pt x="14186" y="10870"/>
                </a:cubicBezTo>
                <a:cubicBezTo>
                  <a:pt x="14278" y="11349"/>
                  <a:pt x="14460" y="11783"/>
                  <a:pt x="14711" y="12194"/>
                </a:cubicBezTo>
                <a:cubicBezTo>
                  <a:pt x="15373" y="13175"/>
                  <a:pt x="16492" y="13746"/>
                  <a:pt x="17633" y="13883"/>
                </a:cubicBezTo>
                <a:cubicBezTo>
                  <a:pt x="17852" y="13912"/>
                  <a:pt x="18071" y="13925"/>
                  <a:pt x="18290" y="13925"/>
                </a:cubicBezTo>
                <a:cubicBezTo>
                  <a:pt x="20353" y="13925"/>
                  <a:pt x="22394" y="12720"/>
                  <a:pt x="24024" y="11441"/>
                </a:cubicBezTo>
                <a:cubicBezTo>
                  <a:pt x="24184" y="11738"/>
                  <a:pt x="24389" y="12034"/>
                  <a:pt x="24663" y="12285"/>
                </a:cubicBezTo>
                <a:cubicBezTo>
                  <a:pt x="25460" y="13071"/>
                  <a:pt x="26493" y="13363"/>
                  <a:pt x="27566" y="13363"/>
                </a:cubicBezTo>
                <a:cubicBezTo>
                  <a:pt x="28800" y="13363"/>
                  <a:pt x="30085" y="12977"/>
                  <a:pt x="31123" y="12514"/>
                </a:cubicBezTo>
                <a:cubicBezTo>
                  <a:pt x="31785" y="12217"/>
                  <a:pt x="32424" y="11852"/>
                  <a:pt x="33017" y="11441"/>
                </a:cubicBezTo>
                <a:cubicBezTo>
                  <a:pt x="33291" y="11897"/>
                  <a:pt x="33656" y="12308"/>
                  <a:pt x="34136" y="12628"/>
                </a:cubicBezTo>
                <a:cubicBezTo>
                  <a:pt x="34966" y="13163"/>
                  <a:pt x="35990" y="13340"/>
                  <a:pt x="36979" y="13340"/>
                </a:cubicBezTo>
                <a:cubicBezTo>
                  <a:pt x="37214" y="13340"/>
                  <a:pt x="37446" y="13330"/>
                  <a:pt x="37674" y="13312"/>
                </a:cubicBezTo>
                <a:cubicBezTo>
                  <a:pt x="40413" y="13084"/>
                  <a:pt x="42946" y="11852"/>
                  <a:pt x="45206" y="10368"/>
                </a:cubicBezTo>
                <a:cubicBezTo>
                  <a:pt x="46370" y="9592"/>
                  <a:pt x="47488" y="8747"/>
                  <a:pt x="48607" y="7903"/>
                </a:cubicBezTo>
                <a:cubicBezTo>
                  <a:pt x="48926" y="7677"/>
                  <a:pt x="48720" y="7189"/>
                  <a:pt x="48420" y="7189"/>
                </a:cubicBezTo>
                <a:cubicBezTo>
                  <a:pt x="48356" y="7189"/>
                  <a:pt x="48287" y="7211"/>
                  <a:pt x="48219" y="7264"/>
                </a:cubicBezTo>
                <a:cubicBezTo>
                  <a:pt x="46393" y="8656"/>
                  <a:pt x="44544" y="10048"/>
                  <a:pt x="42490" y="11076"/>
                </a:cubicBezTo>
                <a:cubicBezTo>
                  <a:pt x="40877" y="11911"/>
                  <a:pt x="38964" y="12604"/>
                  <a:pt x="37105" y="12604"/>
                </a:cubicBezTo>
                <a:cubicBezTo>
                  <a:pt x="36728" y="12604"/>
                  <a:pt x="36354" y="12575"/>
                  <a:pt x="35984" y="12514"/>
                </a:cubicBezTo>
                <a:cubicBezTo>
                  <a:pt x="34980" y="12331"/>
                  <a:pt x="34113" y="11852"/>
                  <a:pt x="33633" y="10984"/>
                </a:cubicBezTo>
                <a:cubicBezTo>
                  <a:pt x="34798" y="10071"/>
                  <a:pt x="35779" y="8953"/>
                  <a:pt x="36555" y="7697"/>
                </a:cubicBezTo>
                <a:cubicBezTo>
                  <a:pt x="37126" y="6762"/>
                  <a:pt x="37765" y="5575"/>
                  <a:pt x="37765" y="4456"/>
                </a:cubicBezTo>
                <a:cubicBezTo>
                  <a:pt x="37747" y="3536"/>
                  <a:pt x="37144" y="2901"/>
                  <a:pt x="36351" y="2901"/>
                </a:cubicBezTo>
                <a:cubicBezTo>
                  <a:pt x="36141" y="2901"/>
                  <a:pt x="35917" y="2945"/>
                  <a:pt x="35688" y="3041"/>
                </a:cubicBezTo>
                <a:cubicBezTo>
                  <a:pt x="34546" y="3498"/>
                  <a:pt x="33679" y="4753"/>
                  <a:pt x="33177" y="5826"/>
                </a:cubicBezTo>
                <a:cubicBezTo>
                  <a:pt x="32606" y="6967"/>
                  <a:pt x="32332" y="8291"/>
                  <a:pt x="32469" y="9569"/>
                </a:cubicBezTo>
                <a:cubicBezTo>
                  <a:pt x="32492" y="9980"/>
                  <a:pt x="32583" y="10368"/>
                  <a:pt x="32720" y="10733"/>
                </a:cubicBezTo>
                <a:cubicBezTo>
                  <a:pt x="31442" y="11646"/>
                  <a:pt x="29959" y="12331"/>
                  <a:pt x="28406" y="12536"/>
                </a:cubicBezTo>
                <a:cubicBezTo>
                  <a:pt x="28144" y="12575"/>
                  <a:pt x="27870" y="12597"/>
                  <a:pt x="27594" y="12597"/>
                </a:cubicBezTo>
                <a:cubicBezTo>
                  <a:pt x="26888" y="12597"/>
                  <a:pt x="26167" y="12451"/>
                  <a:pt x="25576" y="12057"/>
                </a:cubicBezTo>
                <a:cubicBezTo>
                  <a:pt x="25142" y="11760"/>
                  <a:pt x="24846" y="11372"/>
                  <a:pt x="24663" y="10916"/>
                </a:cubicBezTo>
                <a:cubicBezTo>
                  <a:pt x="24709" y="10870"/>
                  <a:pt x="24777" y="10802"/>
                  <a:pt x="24846" y="10756"/>
                </a:cubicBezTo>
                <a:cubicBezTo>
                  <a:pt x="25827" y="9911"/>
                  <a:pt x="26672" y="8953"/>
                  <a:pt x="27425" y="7903"/>
                </a:cubicBezTo>
                <a:cubicBezTo>
                  <a:pt x="28133" y="6944"/>
                  <a:pt x="28931" y="5780"/>
                  <a:pt x="29228" y="4616"/>
                </a:cubicBezTo>
                <a:cubicBezTo>
                  <a:pt x="29432" y="3758"/>
                  <a:pt x="29088" y="2699"/>
                  <a:pt x="28146" y="2699"/>
                </a:cubicBezTo>
                <a:cubicBezTo>
                  <a:pt x="28036" y="2699"/>
                  <a:pt x="27917" y="2713"/>
                  <a:pt x="27790" y="2744"/>
                </a:cubicBezTo>
                <a:cubicBezTo>
                  <a:pt x="27197" y="2904"/>
                  <a:pt x="26717" y="3361"/>
                  <a:pt x="26307" y="3771"/>
                </a:cubicBezTo>
                <a:cubicBezTo>
                  <a:pt x="25850" y="4228"/>
                  <a:pt x="25439" y="4730"/>
                  <a:pt x="25074" y="5255"/>
                </a:cubicBezTo>
                <a:cubicBezTo>
                  <a:pt x="24115" y="6716"/>
                  <a:pt x="23271" y="8884"/>
                  <a:pt x="23750" y="10688"/>
                </a:cubicBezTo>
                <a:cubicBezTo>
                  <a:pt x="22951" y="11304"/>
                  <a:pt x="22107" y="11874"/>
                  <a:pt x="21194" y="12331"/>
                </a:cubicBezTo>
                <a:cubicBezTo>
                  <a:pt x="20316" y="12775"/>
                  <a:pt x="19170" y="13127"/>
                  <a:pt x="18089" y="13127"/>
                </a:cubicBezTo>
                <a:cubicBezTo>
                  <a:pt x="16894" y="13127"/>
                  <a:pt x="15778" y="12697"/>
                  <a:pt x="15191" y="11486"/>
                </a:cubicBezTo>
                <a:cubicBezTo>
                  <a:pt x="15031" y="11167"/>
                  <a:pt x="14940" y="10802"/>
                  <a:pt x="14894" y="10436"/>
                </a:cubicBezTo>
                <a:cubicBezTo>
                  <a:pt x="15259" y="10208"/>
                  <a:pt x="15647" y="9934"/>
                  <a:pt x="16012" y="9683"/>
                </a:cubicBezTo>
                <a:cubicBezTo>
                  <a:pt x="18021" y="8154"/>
                  <a:pt x="19756" y="6259"/>
                  <a:pt x="21011" y="4068"/>
                </a:cubicBezTo>
                <a:cubicBezTo>
                  <a:pt x="21468" y="3269"/>
                  <a:pt x="22061" y="1923"/>
                  <a:pt x="21125" y="1215"/>
                </a:cubicBezTo>
                <a:cubicBezTo>
                  <a:pt x="20879" y="1025"/>
                  <a:pt x="20608" y="947"/>
                  <a:pt x="20328" y="947"/>
                </a:cubicBezTo>
                <a:cubicBezTo>
                  <a:pt x="19464" y="947"/>
                  <a:pt x="18510" y="1686"/>
                  <a:pt x="17907" y="2151"/>
                </a:cubicBezTo>
                <a:cubicBezTo>
                  <a:pt x="15967" y="3657"/>
                  <a:pt x="14597" y="5917"/>
                  <a:pt x="14209" y="8359"/>
                </a:cubicBezTo>
                <a:cubicBezTo>
                  <a:pt x="14118" y="8907"/>
                  <a:pt x="14072" y="9478"/>
                  <a:pt x="14095" y="10048"/>
                </a:cubicBezTo>
                <a:cubicBezTo>
                  <a:pt x="13547" y="10368"/>
                  <a:pt x="12954" y="10688"/>
                  <a:pt x="12360" y="10961"/>
                </a:cubicBezTo>
                <a:cubicBezTo>
                  <a:pt x="11399" y="11407"/>
                  <a:pt x="9909" y="12075"/>
                  <a:pt x="8620" y="12075"/>
                </a:cubicBezTo>
                <a:cubicBezTo>
                  <a:pt x="7798" y="12075"/>
                  <a:pt x="7057" y="11803"/>
                  <a:pt x="6585" y="11030"/>
                </a:cubicBezTo>
                <a:cubicBezTo>
                  <a:pt x="6380" y="10665"/>
                  <a:pt x="6243" y="10254"/>
                  <a:pt x="6197" y="9843"/>
                </a:cubicBezTo>
                <a:cubicBezTo>
                  <a:pt x="6745" y="9455"/>
                  <a:pt x="7247" y="9021"/>
                  <a:pt x="7727" y="8610"/>
                </a:cubicBezTo>
                <a:cubicBezTo>
                  <a:pt x="9690" y="6876"/>
                  <a:pt x="11310" y="4662"/>
                  <a:pt x="12315" y="2242"/>
                </a:cubicBezTo>
                <a:cubicBezTo>
                  <a:pt x="12497" y="1763"/>
                  <a:pt x="12657" y="1215"/>
                  <a:pt x="12474" y="713"/>
                </a:cubicBezTo>
                <a:cubicBezTo>
                  <a:pt x="12306" y="250"/>
                  <a:pt x="11865" y="0"/>
                  <a:pt x="1138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9" name="Google Shape;1549;p44"/>
          <p:cNvSpPr txBox="1"/>
          <p:nvPr>
            <p:ph type="title"/>
          </p:nvPr>
        </p:nvSpPr>
        <p:spPr>
          <a:xfrm>
            <a:off x="965700" y="1718130"/>
            <a:ext cx="34119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grpSp>
        <p:nvGrpSpPr>
          <p:cNvPr id="1550" name="Google Shape;1550;p44"/>
          <p:cNvGrpSpPr/>
          <p:nvPr/>
        </p:nvGrpSpPr>
        <p:grpSpPr>
          <a:xfrm flipH="1">
            <a:off x="7708581" y="216663"/>
            <a:ext cx="1067675" cy="1029425"/>
            <a:chOff x="493750" y="169525"/>
            <a:chExt cx="1067675" cy="1029425"/>
          </a:xfrm>
        </p:grpSpPr>
        <p:sp>
          <p:nvSpPr>
            <p:cNvPr id="1551" name="Google Shape;1551;p44"/>
            <p:cNvSpPr/>
            <p:nvPr/>
          </p:nvSpPr>
          <p:spPr>
            <a:xfrm>
              <a:off x="493750" y="169525"/>
              <a:ext cx="1067675" cy="1029425"/>
            </a:xfrm>
            <a:custGeom>
              <a:rect b="b" l="l" r="r" t="t"/>
              <a:pathLst>
                <a:path extrusionOk="0" h="41177" w="42707">
                  <a:moveTo>
                    <a:pt x="18282" y="767"/>
                  </a:moveTo>
                  <a:cubicBezTo>
                    <a:pt x="21189" y="767"/>
                    <a:pt x="24106" y="1361"/>
                    <a:pt x="26843" y="2283"/>
                  </a:cubicBezTo>
                  <a:cubicBezTo>
                    <a:pt x="30952" y="3698"/>
                    <a:pt x="35083" y="5821"/>
                    <a:pt x="37594" y="9496"/>
                  </a:cubicBezTo>
                  <a:cubicBezTo>
                    <a:pt x="38827" y="11322"/>
                    <a:pt x="39694" y="13376"/>
                    <a:pt x="40356" y="15476"/>
                  </a:cubicBezTo>
                  <a:cubicBezTo>
                    <a:pt x="40995" y="17553"/>
                    <a:pt x="41429" y="19699"/>
                    <a:pt x="41520" y="21890"/>
                  </a:cubicBezTo>
                  <a:cubicBezTo>
                    <a:pt x="41703" y="26113"/>
                    <a:pt x="40538" y="30267"/>
                    <a:pt x="37708" y="33462"/>
                  </a:cubicBezTo>
                  <a:cubicBezTo>
                    <a:pt x="35038" y="36475"/>
                    <a:pt x="31363" y="38484"/>
                    <a:pt x="27528" y="39580"/>
                  </a:cubicBezTo>
                  <a:cubicBezTo>
                    <a:pt x="25636" y="40113"/>
                    <a:pt x="23699" y="40394"/>
                    <a:pt x="21768" y="40394"/>
                  </a:cubicBezTo>
                  <a:cubicBezTo>
                    <a:pt x="19322" y="40394"/>
                    <a:pt x="16885" y="39943"/>
                    <a:pt x="14563" y="38986"/>
                  </a:cubicBezTo>
                  <a:cubicBezTo>
                    <a:pt x="10706" y="37388"/>
                    <a:pt x="7419" y="34558"/>
                    <a:pt x="5182" y="31043"/>
                  </a:cubicBezTo>
                  <a:cubicBezTo>
                    <a:pt x="822" y="24150"/>
                    <a:pt x="229" y="14700"/>
                    <a:pt x="4611" y="7693"/>
                  </a:cubicBezTo>
                  <a:cubicBezTo>
                    <a:pt x="5159" y="6825"/>
                    <a:pt x="5776" y="6004"/>
                    <a:pt x="6460" y="5250"/>
                  </a:cubicBezTo>
                  <a:cubicBezTo>
                    <a:pt x="6483" y="5228"/>
                    <a:pt x="6483" y="5228"/>
                    <a:pt x="6506" y="5205"/>
                  </a:cubicBezTo>
                  <a:cubicBezTo>
                    <a:pt x="8423" y="3356"/>
                    <a:pt x="10866" y="2078"/>
                    <a:pt x="13445" y="1370"/>
                  </a:cubicBezTo>
                  <a:cubicBezTo>
                    <a:pt x="15033" y="953"/>
                    <a:pt x="16656" y="767"/>
                    <a:pt x="18282" y="767"/>
                  </a:cubicBezTo>
                  <a:close/>
                  <a:moveTo>
                    <a:pt x="18302" y="1"/>
                  </a:moveTo>
                  <a:cubicBezTo>
                    <a:pt x="17565" y="1"/>
                    <a:pt x="16828" y="38"/>
                    <a:pt x="16093" y="115"/>
                  </a:cubicBezTo>
                  <a:cubicBezTo>
                    <a:pt x="12075" y="548"/>
                    <a:pt x="8149" y="2260"/>
                    <a:pt x="5388" y="5250"/>
                  </a:cubicBezTo>
                  <a:cubicBezTo>
                    <a:pt x="4703" y="5958"/>
                    <a:pt x="4132" y="6757"/>
                    <a:pt x="3630" y="7601"/>
                  </a:cubicBezTo>
                  <a:cubicBezTo>
                    <a:pt x="3561" y="7716"/>
                    <a:pt x="3561" y="7830"/>
                    <a:pt x="3607" y="7921"/>
                  </a:cubicBezTo>
                  <a:cubicBezTo>
                    <a:pt x="1" y="14198"/>
                    <a:pt x="69" y="22301"/>
                    <a:pt x="3105" y="28829"/>
                  </a:cubicBezTo>
                  <a:cubicBezTo>
                    <a:pt x="4931" y="32732"/>
                    <a:pt x="7830" y="36087"/>
                    <a:pt x="11528" y="38301"/>
                  </a:cubicBezTo>
                  <a:cubicBezTo>
                    <a:pt x="14666" y="40177"/>
                    <a:pt x="18228" y="41176"/>
                    <a:pt x="21844" y="41176"/>
                  </a:cubicBezTo>
                  <a:cubicBezTo>
                    <a:pt x="22672" y="41176"/>
                    <a:pt x="23503" y="41124"/>
                    <a:pt x="24333" y="41018"/>
                  </a:cubicBezTo>
                  <a:cubicBezTo>
                    <a:pt x="28646" y="40447"/>
                    <a:pt x="32915" y="38689"/>
                    <a:pt x="36270" y="35905"/>
                  </a:cubicBezTo>
                  <a:cubicBezTo>
                    <a:pt x="39580" y="33166"/>
                    <a:pt x="41657" y="29400"/>
                    <a:pt x="42159" y="25131"/>
                  </a:cubicBezTo>
                  <a:cubicBezTo>
                    <a:pt x="42707" y="20635"/>
                    <a:pt x="41657" y="15910"/>
                    <a:pt x="39762" y="11824"/>
                  </a:cubicBezTo>
                  <a:cubicBezTo>
                    <a:pt x="38804" y="9747"/>
                    <a:pt x="37526" y="7853"/>
                    <a:pt x="35814" y="6323"/>
                  </a:cubicBezTo>
                  <a:cubicBezTo>
                    <a:pt x="34147" y="4817"/>
                    <a:pt x="32162" y="3675"/>
                    <a:pt x="30130" y="2762"/>
                  </a:cubicBezTo>
                  <a:cubicBezTo>
                    <a:pt x="26420" y="1120"/>
                    <a:pt x="22366" y="1"/>
                    <a:pt x="183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2" name="Google Shape;1552;p44"/>
            <p:cNvSpPr/>
            <p:nvPr/>
          </p:nvSpPr>
          <p:spPr>
            <a:xfrm>
              <a:off x="574225" y="244725"/>
              <a:ext cx="900475" cy="847975"/>
            </a:xfrm>
            <a:custGeom>
              <a:rect b="b" l="l" r="r" t="t"/>
              <a:pathLst>
                <a:path extrusionOk="0" h="33919" w="36019">
                  <a:moveTo>
                    <a:pt x="15710" y="733"/>
                  </a:moveTo>
                  <a:cubicBezTo>
                    <a:pt x="18293" y="733"/>
                    <a:pt x="20906" y="1153"/>
                    <a:pt x="23328" y="1923"/>
                  </a:cubicBezTo>
                  <a:cubicBezTo>
                    <a:pt x="26546" y="2927"/>
                    <a:pt x="29536" y="4708"/>
                    <a:pt x="31659" y="7355"/>
                  </a:cubicBezTo>
                  <a:cubicBezTo>
                    <a:pt x="33873" y="10140"/>
                    <a:pt x="34991" y="13746"/>
                    <a:pt x="34946" y="17284"/>
                  </a:cubicBezTo>
                  <a:cubicBezTo>
                    <a:pt x="34832" y="23926"/>
                    <a:pt x="30677" y="30158"/>
                    <a:pt x="24309" y="32280"/>
                  </a:cubicBezTo>
                  <a:cubicBezTo>
                    <a:pt x="22588" y="32870"/>
                    <a:pt x="20779" y="33162"/>
                    <a:pt x="18967" y="33162"/>
                  </a:cubicBezTo>
                  <a:cubicBezTo>
                    <a:pt x="17343" y="33162"/>
                    <a:pt x="15717" y="32927"/>
                    <a:pt x="14152" y="32463"/>
                  </a:cubicBezTo>
                  <a:cubicBezTo>
                    <a:pt x="11048" y="31527"/>
                    <a:pt x="8263" y="29610"/>
                    <a:pt x="6140" y="27168"/>
                  </a:cubicBezTo>
                  <a:cubicBezTo>
                    <a:pt x="1461" y="21758"/>
                    <a:pt x="502" y="14066"/>
                    <a:pt x="3127" y="7492"/>
                  </a:cubicBezTo>
                  <a:cubicBezTo>
                    <a:pt x="3401" y="6807"/>
                    <a:pt x="3721" y="6146"/>
                    <a:pt x="4063" y="5506"/>
                  </a:cubicBezTo>
                  <a:cubicBezTo>
                    <a:pt x="6072" y="2882"/>
                    <a:pt x="9244" y="1444"/>
                    <a:pt x="12463" y="964"/>
                  </a:cubicBezTo>
                  <a:cubicBezTo>
                    <a:pt x="13529" y="808"/>
                    <a:pt x="14617" y="733"/>
                    <a:pt x="15710" y="733"/>
                  </a:cubicBezTo>
                  <a:close/>
                  <a:moveTo>
                    <a:pt x="15635" y="0"/>
                  </a:moveTo>
                  <a:cubicBezTo>
                    <a:pt x="15453" y="0"/>
                    <a:pt x="15270" y="2"/>
                    <a:pt x="15088" y="6"/>
                  </a:cubicBezTo>
                  <a:cubicBezTo>
                    <a:pt x="11276" y="74"/>
                    <a:pt x="7373" y="1101"/>
                    <a:pt x="4565" y="3795"/>
                  </a:cubicBezTo>
                  <a:cubicBezTo>
                    <a:pt x="4360" y="4000"/>
                    <a:pt x="4154" y="4205"/>
                    <a:pt x="3972" y="4411"/>
                  </a:cubicBezTo>
                  <a:cubicBezTo>
                    <a:pt x="3858" y="4434"/>
                    <a:pt x="3766" y="4479"/>
                    <a:pt x="3698" y="4593"/>
                  </a:cubicBezTo>
                  <a:cubicBezTo>
                    <a:pt x="3607" y="4753"/>
                    <a:pt x="3515" y="4913"/>
                    <a:pt x="3424" y="5073"/>
                  </a:cubicBezTo>
                  <a:cubicBezTo>
                    <a:pt x="3241" y="5324"/>
                    <a:pt x="3082" y="5552"/>
                    <a:pt x="2922" y="5803"/>
                  </a:cubicBezTo>
                  <a:cubicBezTo>
                    <a:pt x="2853" y="5917"/>
                    <a:pt x="2853" y="6054"/>
                    <a:pt x="2899" y="6146"/>
                  </a:cubicBezTo>
                  <a:cubicBezTo>
                    <a:pt x="0" y="12422"/>
                    <a:pt x="228" y="20023"/>
                    <a:pt x="4154" y="25821"/>
                  </a:cubicBezTo>
                  <a:cubicBezTo>
                    <a:pt x="6049" y="28628"/>
                    <a:pt x="8674" y="30957"/>
                    <a:pt x="11755" y="32372"/>
                  </a:cubicBezTo>
                  <a:cubicBezTo>
                    <a:pt x="14029" y="33405"/>
                    <a:pt x="16491" y="33918"/>
                    <a:pt x="18964" y="33918"/>
                  </a:cubicBezTo>
                  <a:cubicBezTo>
                    <a:pt x="20041" y="33918"/>
                    <a:pt x="21120" y="33821"/>
                    <a:pt x="22186" y="33627"/>
                  </a:cubicBezTo>
                  <a:cubicBezTo>
                    <a:pt x="25656" y="32988"/>
                    <a:pt x="28920" y="31253"/>
                    <a:pt x="31271" y="28628"/>
                  </a:cubicBezTo>
                  <a:cubicBezTo>
                    <a:pt x="33553" y="26095"/>
                    <a:pt x="35037" y="22854"/>
                    <a:pt x="35516" y="19498"/>
                  </a:cubicBezTo>
                  <a:cubicBezTo>
                    <a:pt x="36018" y="15960"/>
                    <a:pt x="35425" y="12331"/>
                    <a:pt x="33736" y="9158"/>
                  </a:cubicBezTo>
                  <a:cubicBezTo>
                    <a:pt x="32024" y="5940"/>
                    <a:pt x="29171" y="3521"/>
                    <a:pt x="25838" y="2060"/>
                  </a:cubicBezTo>
                  <a:cubicBezTo>
                    <a:pt x="22650" y="628"/>
                    <a:pt x="19131" y="0"/>
                    <a:pt x="1563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3" name="Google Shape;1553;p44"/>
            <p:cNvSpPr/>
            <p:nvPr/>
          </p:nvSpPr>
          <p:spPr>
            <a:xfrm>
              <a:off x="732850" y="343575"/>
              <a:ext cx="575225" cy="578625"/>
            </a:xfrm>
            <a:custGeom>
              <a:rect b="b" l="l" r="r" t="t"/>
              <a:pathLst>
                <a:path extrusionOk="0" h="23145" w="23009">
                  <a:moveTo>
                    <a:pt x="8298" y="783"/>
                  </a:moveTo>
                  <a:cubicBezTo>
                    <a:pt x="9182" y="783"/>
                    <a:pt x="10067" y="880"/>
                    <a:pt x="10888" y="1005"/>
                  </a:cubicBezTo>
                  <a:cubicBezTo>
                    <a:pt x="15453" y="1735"/>
                    <a:pt x="19813" y="4406"/>
                    <a:pt x="21388" y="8925"/>
                  </a:cubicBezTo>
                  <a:cubicBezTo>
                    <a:pt x="22141" y="11025"/>
                    <a:pt x="22164" y="13307"/>
                    <a:pt x="21365" y="15385"/>
                  </a:cubicBezTo>
                  <a:cubicBezTo>
                    <a:pt x="20475" y="17621"/>
                    <a:pt x="18763" y="19539"/>
                    <a:pt x="16731" y="20794"/>
                  </a:cubicBezTo>
                  <a:cubicBezTo>
                    <a:pt x="15082" y="21813"/>
                    <a:pt x="13192" y="22396"/>
                    <a:pt x="11281" y="22396"/>
                  </a:cubicBezTo>
                  <a:cubicBezTo>
                    <a:pt x="10838" y="22396"/>
                    <a:pt x="10395" y="22365"/>
                    <a:pt x="9952" y="22301"/>
                  </a:cubicBezTo>
                  <a:cubicBezTo>
                    <a:pt x="7601" y="21958"/>
                    <a:pt x="5570" y="20726"/>
                    <a:pt x="4109" y="18900"/>
                  </a:cubicBezTo>
                  <a:cubicBezTo>
                    <a:pt x="2534" y="16891"/>
                    <a:pt x="1598" y="14335"/>
                    <a:pt x="1279" y="11824"/>
                  </a:cubicBezTo>
                  <a:cubicBezTo>
                    <a:pt x="936" y="9130"/>
                    <a:pt x="1302" y="6346"/>
                    <a:pt x="2603" y="3926"/>
                  </a:cubicBezTo>
                  <a:cubicBezTo>
                    <a:pt x="2648" y="3835"/>
                    <a:pt x="2648" y="3721"/>
                    <a:pt x="2625" y="3630"/>
                  </a:cubicBezTo>
                  <a:cubicBezTo>
                    <a:pt x="2991" y="3036"/>
                    <a:pt x="3447" y="2488"/>
                    <a:pt x="3995" y="2055"/>
                  </a:cubicBezTo>
                  <a:cubicBezTo>
                    <a:pt x="5201" y="1081"/>
                    <a:pt x="6749" y="783"/>
                    <a:pt x="8298" y="783"/>
                  </a:cubicBezTo>
                  <a:close/>
                  <a:moveTo>
                    <a:pt x="8338" y="0"/>
                  </a:moveTo>
                  <a:cubicBezTo>
                    <a:pt x="6771" y="0"/>
                    <a:pt x="5228" y="296"/>
                    <a:pt x="3972" y="1142"/>
                  </a:cubicBezTo>
                  <a:cubicBezTo>
                    <a:pt x="1849" y="2557"/>
                    <a:pt x="845" y="5090"/>
                    <a:pt x="548" y="7533"/>
                  </a:cubicBezTo>
                  <a:cubicBezTo>
                    <a:pt x="548" y="7601"/>
                    <a:pt x="548" y="7647"/>
                    <a:pt x="571" y="7692"/>
                  </a:cubicBezTo>
                  <a:cubicBezTo>
                    <a:pt x="1" y="11322"/>
                    <a:pt x="822" y="15225"/>
                    <a:pt x="2762" y="18283"/>
                  </a:cubicBezTo>
                  <a:cubicBezTo>
                    <a:pt x="4041" y="20315"/>
                    <a:pt x="5889" y="21935"/>
                    <a:pt x="8195" y="22666"/>
                  </a:cubicBezTo>
                  <a:cubicBezTo>
                    <a:pt x="9203" y="22990"/>
                    <a:pt x="10245" y="23145"/>
                    <a:pt x="11285" y="23145"/>
                  </a:cubicBezTo>
                  <a:cubicBezTo>
                    <a:pt x="12810" y="23145"/>
                    <a:pt x="14329" y="22811"/>
                    <a:pt x="15727" y="22186"/>
                  </a:cubicBezTo>
                  <a:cubicBezTo>
                    <a:pt x="18078" y="21137"/>
                    <a:pt x="20087" y="19310"/>
                    <a:pt x="21365" y="17096"/>
                  </a:cubicBezTo>
                  <a:cubicBezTo>
                    <a:pt x="22598" y="14974"/>
                    <a:pt x="23008" y="12531"/>
                    <a:pt x="22506" y="10135"/>
                  </a:cubicBezTo>
                  <a:cubicBezTo>
                    <a:pt x="21502" y="5113"/>
                    <a:pt x="17188" y="1689"/>
                    <a:pt x="12395" y="525"/>
                  </a:cubicBezTo>
                  <a:cubicBezTo>
                    <a:pt x="11148" y="235"/>
                    <a:pt x="9733" y="0"/>
                    <a:pt x="833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4" name="Google Shape;1554;p44"/>
            <p:cNvSpPr/>
            <p:nvPr/>
          </p:nvSpPr>
          <p:spPr>
            <a:xfrm>
              <a:off x="880650" y="510075"/>
              <a:ext cx="292175" cy="273000"/>
            </a:xfrm>
            <a:custGeom>
              <a:rect b="b" l="l" r="r" t="t"/>
              <a:pathLst>
                <a:path extrusionOk="0" h="10920" w="11687">
                  <a:moveTo>
                    <a:pt x="4317" y="761"/>
                  </a:moveTo>
                  <a:cubicBezTo>
                    <a:pt x="4961" y="761"/>
                    <a:pt x="5585" y="846"/>
                    <a:pt x="6072" y="964"/>
                  </a:cubicBezTo>
                  <a:cubicBezTo>
                    <a:pt x="8035" y="1443"/>
                    <a:pt x="10021" y="2767"/>
                    <a:pt x="10546" y="4821"/>
                  </a:cubicBezTo>
                  <a:cubicBezTo>
                    <a:pt x="11071" y="6876"/>
                    <a:pt x="9450" y="8588"/>
                    <a:pt x="7784" y="9478"/>
                  </a:cubicBezTo>
                  <a:cubicBezTo>
                    <a:pt x="6975" y="9918"/>
                    <a:pt x="6084" y="10170"/>
                    <a:pt x="5215" y="10170"/>
                  </a:cubicBezTo>
                  <a:cubicBezTo>
                    <a:pt x="4146" y="10170"/>
                    <a:pt x="3111" y="9788"/>
                    <a:pt x="2306" y="8907"/>
                  </a:cubicBezTo>
                  <a:cubicBezTo>
                    <a:pt x="617" y="7035"/>
                    <a:pt x="776" y="4365"/>
                    <a:pt x="1256" y="2060"/>
                  </a:cubicBezTo>
                  <a:cubicBezTo>
                    <a:pt x="1795" y="1071"/>
                    <a:pt x="3090" y="761"/>
                    <a:pt x="4317" y="761"/>
                  </a:cubicBezTo>
                  <a:close/>
                  <a:moveTo>
                    <a:pt x="4342" y="0"/>
                  </a:moveTo>
                  <a:cubicBezTo>
                    <a:pt x="3023" y="0"/>
                    <a:pt x="1677" y="327"/>
                    <a:pt x="890" y="1238"/>
                  </a:cubicBezTo>
                  <a:cubicBezTo>
                    <a:pt x="754" y="1238"/>
                    <a:pt x="617" y="1329"/>
                    <a:pt x="594" y="1512"/>
                  </a:cubicBezTo>
                  <a:cubicBezTo>
                    <a:pt x="571" y="1603"/>
                    <a:pt x="548" y="1694"/>
                    <a:pt x="525" y="1786"/>
                  </a:cubicBezTo>
                  <a:cubicBezTo>
                    <a:pt x="457" y="1945"/>
                    <a:pt x="388" y="2105"/>
                    <a:pt x="343" y="2288"/>
                  </a:cubicBezTo>
                  <a:cubicBezTo>
                    <a:pt x="297" y="2402"/>
                    <a:pt x="320" y="2516"/>
                    <a:pt x="388" y="2585"/>
                  </a:cubicBezTo>
                  <a:cubicBezTo>
                    <a:pt x="0" y="4821"/>
                    <a:pt x="46" y="7195"/>
                    <a:pt x="1484" y="9090"/>
                  </a:cubicBezTo>
                  <a:cubicBezTo>
                    <a:pt x="2442" y="10342"/>
                    <a:pt x="3818" y="10919"/>
                    <a:pt x="5257" y="10919"/>
                  </a:cubicBezTo>
                  <a:cubicBezTo>
                    <a:pt x="6047" y="10919"/>
                    <a:pt x="6855" y="10745"/>
                    <a:pt x="7624" y="10414"/>
                  </a:cubicBezTo>
                  <a:cubicBezTo>
                    <a:pt x="9678" y="9501"/>
                    <a:pt x="11687" y="7538"/>
                    <a:pt x="11367" y="5118"/>
                  </a:cubicBezTo>
                  <a:cubicBezTo>
                    <a:pt x="11071" y="2744"/>
                    <a:pt x="8925" y="1010"/>
                    <a:pt x="6734" y="348"/>
                  </a:cubicBezTo>
                  <a:cubicBezTo>
                    <a:pt x="6057" y="140"/>
                    <a:pt x="5205" y="0"/>
                    <a:pt x="43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5" name="Google Shape;1555;p44"/>
            <p:cNvSpPr/>
            <p:nvPr/>
          </p:nvSpPr>
          <p:spPr>
            <a:xfrm>
              <a:off x="1022725" y="649425"/>
              <a:ext cx="600" cy="600"/>
            </a:xfrm>
            <a:custGeom>
              <a:rect b="b" l="l" r="r" t="t"/>
              <a:pathLst>
                <a:path extrusionOk="0" h="24" w="24">
                  <a:moveTo>
                    <a:pt x="24" y="1"/>
                  </a:moveTo>
                  <a:lnTo>
                    <a:pt x="24" y="1"/>
                  </a:lnTo>
                  <a:cubicBezTo>
                    <a:pt x="1" y="23"/>
                    <a:pt x="1" y="23"/>
                    <a:pt x="1" y="23"/>
                  </a:cubicBezTo>
                  <a:cubicBezTo>
                    <a:pt x="24" y="23"/>
                    <a:pt x="24" y="23"/>
                    <a:pt x="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6" name="Google Shape;1556;p44"/>
            <p:cNvSpPr/>
            <p:nvPr/>
          </p:nvSpPr>
          <p:spPr>
            <a:xfrm>
              <a:off x="1025575" y="638025"/>
              <a:ext cx="25" cy="25"/>
            </a:xfrm>
            <a:custGeom>
              <a:rect b="b" l="l" r="r" t="t"/>
              <a:pathLst>
                <a:path extrusionOk="0" h="1"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7" name="Google Shape;1557;p44"/>
            <p:cNvSpPr/>
            <p:nvPr/>
          </p:nvSpPr>
          <p:spPr>
            <a:xfrm>
              <a:off x="963950" y="606625"/>
              <a:ext cx="82775" cy="69900"/>
            </a:xfrm>
            <a:custGeom>
              <a:rect b="b" l="l" r="r" t="t"/>
              <a:pathLst>
                <a:path extrusionOk="0" h="2796" w="3311">
                  <a:moveTo>
                    <a:pt x="1644" y="754"/>
                  </a:moveTo>
                  <a:cubicBezTo>
                    <a:pt x="1667" y="777"/>
                    <a:pt x="1713" y="777"/>
                    <a:pt x="1736" y="777"/>
                  </a:cubicBezTo>
                  <a:cubicBezTo>
                    <a:pt x="1781" y="800"/>
                    <a:pt x="1850" y="822"/>
                    <a:pt x="1918" y="845"/>
                  </a:cubicBezTo>
                  <a:cubicBezTo>
                    <a:pt x="1964" y="868"/>
                    <a:pt x="1987" y="891"/>
                    <a:pt x="2032" y="891"/>
                  </a:cubicBezTo>
                  <a:cubicBezTo>
                    <a:pt x="2078" y="914"/>
                    <a:pt x="2101" y="937"/>
                    <a:pt x="2146" y="982"/>
                  </a:cubicBezTo>
                  <a:cubicBezTo>
                    <a:pt x="2192" y="1005"/>
                    <a:pt x="2260" y="1028"/>
                    <a:pt x="2306" y="1074"/>
                  </a:cubicBezTo>
                  <a:cubicBezTo>
                    <a:pt x="2329" y="1096"/>
                    <a:pt x="2352" y="1119"/>
                    <a:pt x="2397" y="1142"/>
                  </a:cubicBezTo>
                  <a:cubicBezTo>
                    <a:pt x="2420" y="1165"/>
                    <a:pt x="2443" y="1188"/>
                    <a:pt x="2443" y="1211"/>
                  </a:cubicBezTo>
                  <a:cubicBezTo>
                    <a:pt x="2466" y="1211"/>
                    <a:pt x="2466" y="1233"/>
                    <a:pt x="2466" y="1233"/>
                  </a:cubicBezTo>
                  <a:cubicBezTo>
                    <a:pt x="2466" y="1242"/>
                    <a:pt x="2469" y="1250"/>
                    <a:pt x="2473" y="1257"/>
                  </a:cubicBezTo>
                  <a:lnTo>
                    <a:pt x="2473" y="1257"/>
                  </a:lnTo>
                  <a:cubicBezTo>
                    <a:pt x="2471" y="1256"/>
                    <a:pt x="2468" y="1256"/>
                    <a:pt x="2466" y="1256"/>
                  </a:cubicBezTo>
                  <a:cubicBezTo>
                    <a:pt x="2489" y="1279"/>
                    <a:pt x="2489" y="1279"/>
                    <a:pt x="2489" y="1302"/>
                  </a:cubicBezTo>
                  <a:cubicBezTo>
                    <a:pt x="2489" y="1325"/>
                    <a:pt x="2512" y="1325"/>
                    <a:pt x="2512" y="1347"/>
                  </a:cubicBezTo>
                  <a:cubicBezTo>
                    <a:pt x="2512" y="1370"/>
                    <a:pt x="2512" y="1393"/>
                    <a:pt x="2512" y="1393"/>
                  </a:cubicBezTo>
                  <a:cubicBezTo>
                    <a:pt x="2512" y="1416"/>
                    <a:pt x="2512" y="1416"/>
                    <a:pt x="2512" y="1439"/>
                  </a:cubicBezTo>
                  <a:cubicBezTo>
                    <a:pt x="2512" y="1484"/>
                    <a:pt x="2489" y="1507"/>
                    <a:pt x="2489" y="1530"/>
                  </a:cubicBezTo>
                  <a:cubicBezTo>
                    <a:pt x="2480" y="1539"/>
                    <a:pt x="2471" y="1555"/>
                    <a:pt x="2466" y="1567"/>
                  </a:cubicBezTo>
                  <a:lnTo>
                    <a:pt x="2466" y="1567"/>
                  </a:lnTo>
                  <a:cubicBezTo>
                    <a:pt x="2460" y="1576"/>
                    <a:pt x="2455" y="1587"/>
                    <a:pt x="2443" y="1599"/>
                  </a:cubicBezTo>
                  <a:cubicBezTo>
                    <a:pt x="2420" y="1644"/>
                    <a:pt x="2397" y="1667"/>
                    <a:pt x="2375" y="1713"/>
                  </a:cubicBezTo>
                  <a:cubicBezTo>
                    <a:pt x="2375" y="1735"/>
                    <a:pt x="2352" y="1735"/>
                    <a:pt x="2352" y="1735"/>
                  </a:cubicBezTo>
                  <a:cubicBezTo>
                    <a:pt x="2352" y="1758"/>
                    <a:pt x="2329" y="1758"/>
                    <a:pt x="2329" y="1781"/>
                  </a:cubicBezTo>
                  <a:cubicBezTo>
                    <a:pt x="2306" y="1804"/>
                    <a:pt x="2260" y="1827"/>
                    <a:pt x="2238" y="1850"/>
                  </a:cubicBezTo>
                  <a:cubicBezTo>
                    <a:pt x="2238" y="1872"/>
                    <a:pt x="2192" y="1895"/>
                    <a:pt x="2169" y="1895"/>
                  </a:cubicBezTo>
                  <a:cubicBezTo>
                    <a:pt x="2124" y="1918"/>
                    <a:pt x="2101" y="1941"/>
                    <a:pt x="2055" y="1964"/>
                  </a:cubicBezTo>
                  <a:cubicBezTo>
                    <a:pt x="2009" y="1987"/>
                    <a:pt x="1964" y="1987"/>
                    <a:pt x="1941" y="2009"/>
                  </a:cubicBezTo>
                  <a:cubicBezTo>
                    <a:pt x="1895" y="2009"/>
                    <a:pt x="1850" y="2032"/>
                    <a:pt x="1804" y="2032"/>
                  </a:cubicBezTo>
                  <a:lnTo>
                    <a:pt x="1530" y="2032"/>
                  </a:lnTo>
                  <a:cubicBezTo>
                    <a:pt x="1507" y="2032"/>
                    <a:pt x="1484" y="2032"/>
                    <a:pt x="1462" y="2009"/>
                  </a:cubicBezTo>
                  <a:cubicBezTo>
                    <a:pt x="1416" y="2009"/>
                    <a:pt x="1370" y="1987"/>
                    <a:pt x="1325" y="1987"/>
                  </a:cubicBezTo>
                  <a:cubicBezTo>
                    <a:pt x="1325" y="1987"/>
                    <a:pt x="1302" y="1964"/>
                    <a:pt x="1279" y="1964"/>
                  </a:cubicBezTo>
                  <a:cubicBezTo>
                    <a:pt x="1279" y="1964"/>
                    <a:pt x="1256" y="1964"/>
                    <a:pt x="1256" y="1941"/>
                  </a:cubicBezTo>
                  <a:cubicBezTo>
                    <a:pt x="1211" y="1918"/>
                    <a:pt x="1165" y="1895"/>
                    <a:pt x="1119" y="1872"/>
                  </a:cubicBezTo>
                  <a:cubicBezTo>
                    <a:pt x="1096" y="1850"/>
                    <a:pt x="1074" y="1827"/>
                    <a:pt x="1051" y="1804"/>
                  </a:cubicBezTo>
                  <a:cubicBezTo>
                    <a:pt x="1051" y="1804"/>
                    <a:pt x="1028" y="1781"/>
                    <a:pt x="1005" y="1758"/>
                  </a:cubicBezTo>
                  <a:cubicBezTo>
                    <a:pt x="1005" y="1758"/>
                    <a:pt x="1005" y="1735"/>
                    <a:pt x="1005" y="1735"/>
                  </a:cubicBezTo>
                  <a:cubicBezTo>
                    <a:pt x="982" y="1690"/>
                    <a:pt x="959" y="1644"/>
                    <a:pt x="914" y="1599"/>
                  </a:cubicBezTo>
                  <a:cubicBezTo>
                    <a:pt x="914" y="1576"/>
                    <a:pt x="914" y="1530"/>
                    <a:pt x="891" y="1507"/>
                  </a:cubicBezTo>
                  <a:cubicBezTo>
                    <a:pt x="891" y="1484"/>
                    <a:pt x="891" y="1462"/>
                    <a:pt x="868" y="1439"/>
                  </a:cubicBezTo>
                  <a:cubicBezTo>
                    <a:pt x="868" y="1439"/>
                    <a:pt x="868" y="1439"/>
                    <a:pt x="868" y="1416"/>
                  </a:cubicBezTo>
                  <a:cubicBezTo>
                    <a:pt x="868" y="1370"/>
                    <a:pt x="868" y="1325"/>
                    <a:pt x="868" y="1279"/>
                  </a:cubicBezTo>
                  <a:cubicBezTo>
                    <a:pt x="868" y="1279"/>
                    <a:pt x="868" y="1256"/>
                    <a:pt x="868" y="1256"/>
                  </a:cubicBezTo>
                  <a:cubicBezTo>
                    <a:pt x="868" y="1233"/>
                    <a:pt x="891" y="1188"/>
                    <a:pt x="891" y="1188"/>
                  </a:cubicBezTo>
                  <a:cubicBezTo>
                    <a:pt x="891" y="1165"/>
                    <a:pt x="891" y="1165"/>
                    <a:pt x="891" y="1165"/>
                  </a:cubicBezTo>
                  <a:cubicBezTo>
                    <a:pt x="982" y="1142"/>
                    <a:pt x="1074" y="1074"/>
                    <a:pt x="1119" y="982"/>
                  </a:cubicBezTo>
                  <a:cubicBezTo>
                    <a:pt x="1119" y="959"/>
                    <a:pt x="1142" y="937"/>
                    <a:pt x="1142" y="914"/>
                  </a:cubicBezTo>
                  <a:cubicBezTo>
                    <a:pt x="1165" y="891"/>
                    <a:pt x="1188" y="891"/>
                    <a:pt x="1188" y="868"/>
                  </a:cubicBezTo>
                  <a:cubicBezTo>
                    <a:pt x="1188" y="868"/>
                    <a:pt x="1233" y="845"/>
                    <a:pt x="1233" y="845"/>
                  </a:cubicBezTo>
                  <a:cubicBezTo>
                    <a:pt x="1256" y="822"/>
                    <a:pt x="1256" y="822"/>
                    <a:pt x="1256" y="822"/>
                  </a:cubicBezTo>
                  <a:cubicBezTo>
                    <a:pt x="1279" y="822"/>
                    <a:pt x="1302" y="800"/>
                    <a:pt x="1325" y="800"/>
                  </a:cubicBezTo>
                  <a:cubicBezTo>
                    <a:pt x="1347" y="777"/>
                    <a:pt x="1393" y="777"/>
                    <a:pt x="1416" y="754"/>
                  </a:cubicBezTo>
                  <a:close/>
                  <a:moveTo>
                    <a:pt x="1520" y="1"/>
                  </a:moveTo>
                  <a:cubicBezTo>
                    <a:pt x="1433" y="1"/>
                    <a:pt x="1345" y="8"/>
                    <a:pt x="1256" y="24"/>
                  </a:cubicBezTo>
                  <a:cubicBezTo>
                    <a:pt x="1005" y="69"/>
                    <a:pt x="754" y="206"/>
                    <a:pt x="594" y="412"/>
                  </a:cubicBezTo>
                  <a:cubicBezTo>
                    <a:pt x="503" y="434"/>
                    <a:pt x="412" y="480"/>
                    <a:pt x="343" y="571"/>
                  </a:cubicBezTo>
                  <a:cubicBezTo>
                    <a:pt x="1" y="1028"/>
                    <a:pt x="46" y="1713"/>
                    <a:pt x="366" y="2169"/>
                  </a:cubicBezTo>
                  <a:cubicBezTo>
                    <a:pt x="680" y="2595"/>
                    <a:pt x="1175" y="2795"/>
                    <a:pt x="1679" y="2795"/>
                  </a:cubicBezTo>
                  <a:cubicBezTo>
                    <a:pt x="1797" y="2795"/>
                    <a:pt x="1915" y="2784"/>
                    <a:pt x="2032" y="2763"/>
                  </a:cubicBezTo>
                  <a:cubicBezTo>
                    <a:pt x="2580" y="2648"/>
                    <a:pt x="3082" y="2238"/>
                    <a:pt x="3242" y="1667"/>
                  </a:cubicBezTo>
                  <a:cubicBezTo>
                    <a:pt x="3310" y="1393"/>
                    <a:pt x="3265" y="1074"/>
                    <a:pt x="3105" y="822"/>
                  </a:cubicBezTo>
                  <a:cubicBezTo>
                    <a:pt x="2922" y="549"/>
                    <a:pt x="2626" y="343"/>
                    <a:pt x="2352" y="206"/>
                  </a:cubicBezTo>
                  <a:cubicBezTo>
                    <a:pt x="2088" y="83"/>
                    <a:pt x="1811" y="1"/>
                    <a:pt x="15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4">
  <p:cSld name="CUSTOM_15">
    <p:spTree>
      <p:nvGrpSpPr>
        <p:cNvPr id="1558" name="Shape 1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9" name="Google Shape;1559;p45"/>
          <p:cNvSpPr/>
          <p:nvPr/>
        </p:nvSpPr>
        <p:spPr>
          <a:xfrm rot="10800000">
            <a:off x="-50054" y="-25220"/>
            <a:ext cx="5946200" cy="1373150"/>
          </a:xfrm>
          <a:custGeom>
            <a:rect b="b" l="l" r="r" t="t"/>
            <a:pathLst>
              <a:path extrusionOk="0" h="54926" w="237848">
                <a:moveTo>
                  <a:pt x="1" y="54925"/>
                </a:moveTo>
                <a:cubicBezTo>
                  <a:pt x="1" y="54925"/>
                  <a:pt x="9028" y="0"/>
                  <a:pt x="93954" y="2736"/>
                </a:cubicBezTo>
                <a:cubicBezTo>
                  <a:pt x="166873" y="5107"/>
                  <a:pt x="178089" y="40366"/>
                  <a:pt x="237057" y="22615"/>
                </a:cubicBezTo>
                <a:lnTo>
                  <a:pt x="237847" y="54378"/>
                </a:lnTo>
                <a:close/>
              </a:path>
            </a:pathLst>
          </a:custGeom>
          <a:solidFill>
            <a:srgbClr val="E3D6C9">
              <a:alpha val="28627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560" name="Google Shape;1560;p45"/>
          <p:cNvGrpSpPr/>
          <p:nvPr/>
        </p:nvGrpSpPr>
        <p:grpSpPr>
          <a:xfrm rot="1306680">
            <a:off x="8237594" y="-154527"/>
            <a:ext cx="1067667" cy="1029019"/>
            <a:chOff x="4445375" y="3754025"/>
            <a:chExt cx="1067700" cy="1029050"/>
          </a:xfrm>
        </p:grpSpPr>
        <p:sp>
          <p:nvSpPr>
            <p:cNvPr id="1561" name="Google Shape;1561;p45"/>
            <p:cNvSpPr/>
            <p:nvPr/>
          </p:nvSpPr>
          <p:spPr>
            <a:xfrm>
              <a:off x="4445375" y="3754025"/>
              <a:ext cx="1067700" cy="1029050"/>
            </a:xfrm>
            <a:custGeom>
              <a:rect b="b" l="l" r="r" t="t"/>
              <a:pathLst>
                <a:path extrusionOk="0" h="41162" w="42708">
                  <a:moveTo>
                    <a:pt x="18268" y="754"/>
                  </a:moveTo>
                  <a:cubicBezTo>
                    <a:pt x="21180" y="754"/>
                    <a:pt x="24101" y="1353"/>
                    <a:pt x="26844" y="2291"/>
                  </a:cubicBezTo>
                  <a:cubicBezTo>
                    <a:pt x="30975" y="3684"/>
                    <a:pt x="35083" y="5807"/>
                    <a:pt x="37594" y="9481"/>
                  </a:cubicBezTo>
                  <a:cubicBezTo>
                    <a:pt x="38850" y="11307"/>
                    <a:pt x="39717" y="13362"/>
                    <a:pt x="40356" y="15462"/>
                  </a:cubicBezTo>
                  <a:cubicBezTo>
                    <a:pt x="41018" y="17539"/>
                    <a:pt x="41429" y="19684"/>
                    <a:pt x="41520" y="21876"/>
                  </a:cubicBezTo>
                  <a:cubicBezTo>
                    <a:pt x="41703" y="26098"/>
                    <a:pt x="40539" y="30252"/>
                    <a:pt x="37708" y="33448"/>
                  </a:cubicBezTo>
                  <a:cubicBezTo>
                    <a:pt x="35038" y="36461"/>
                    <a:pt x="31363" y="38469"/>
                    <a:pt x="27551" y="39565"/>
                  </a:cubicBezTo>
                  <a:cubicBezTo>
                    <a:pt x="25655" y="40107"/>
                    <a:pt x="23718" y="40389"/>
                    <a:pt x="21791" y="40389"/>
                  </a:cubicBezTo>
                  <a:cubicBezTo>
                    <a:pt x="19334" y="40389"/>
                    <a:pt x="16891" y="39931"/>
                    <a:pt x="14564" y="38972"/>
                  </a:cubicBezTo>
                  <a:cubicBezTo>
                    <a:pt x="10706" y="37374"/>
                    <a:pt x="7419" y="34544"/>
                    <a:pt x="5182" y="31028"/>
                  </a:cubicBezTo>
                  <a:cubicBezTo>
                    <a:pt x="823" y="24158"/>
                    <a:pt x="229" y="14686"/>
                    <a:pt x="4635" y="7678"/>
                  </a:cubicBezTo>
                  <a:cubicBezTo>
                    <a:pt x="5160" y="6811"/>
                    <a:pt x="5776" y="5989"/>
                    <a:pt x="6461" y="5236"/>
                  </a:cubicBezTo>
                  <a:cubicBezTo>
                    <a:pt x="6483" y="5236"/>
                    <a:pt x="6483" y="5213"/>
                    <a:pt x="6506" y="5190"/>
                  </a:cubicBezTo>
                  <a:cubicBezTo>
                    <a:pt x="8424" y="3341"/>
                    <a:pt x="10866" y="2063"/>
                    <a:pt x="13445" y="1356"/>
                  </a:cubicBezTo>
                  <a:cubicBezTo>
                    <a:pt x="15029" y="939"/>
                    <a:pt x="16647" y="754"/>
                    <a:pt x="18268" y="754"/>
                  </a:cubicBezTo>
                  <a:close/>
                  <a:moveTo>
                    <a:pt x="18378" y="0"/>
                  </a:moveTo>
                  <a:cubicBezTo>
                    <a:pt x="17616" y="0"/>
                    <a:pt x="16853" y="40"/>
                    <a:pt x="16093" y="123"/>
                  </a:cubicBezTo>
                  <a:cubicBezTo>
                    <a:pt x="12098" y="534"/>
                    <a:pt x="8150" y="2246"/>
                    <a:pt x="5388" y="5236"/>
                  </a:cubicBezTo>
                  <a:cubicBezTo>
                    <a:pt x="4703" y="5943"/>
                    <a:pt x="4132" y="6742"/>
                    <a:pt x="3630" y="7587"/>
                  </a:cubicBezTo>
                  <a:cubicBezTo>
                    <a:pt x="3562" y="7701"/>
                    <a:pt x="3562" y="7815"/>
                    <a:pt x="3607" y="7906"/>
                  </a:cubicBezTo>
                  <a:cubicBezTo>
                    <a:pt x="1" y="14183"/>
                    <a:pt x="69" y="22286"/>
                    <a:pt x="3105" y="28814"/>
                  </a:cubicBezTo>
                  <a:cubicBezTo>
                    <a:pt x="4931" y="32718"/>
                    <a:pt x="7853" y="36073"/>
                    <a:pt x="11551" y="38287"/>
                  </a:cubicBezTo>
                  <a:cubicBezTo>
                    <a:pt x="14671" y="40163"/>
                    <a:pt x="18229" y="41162"/>
                    <a:pt x="21856" y="41162"/>
                  </a:cubicBezTo>
                  <a:cubicBezTo>
                    <a:pt x="22687" y="41162"/>
                    <a:pt x="23522" y="41109"/>
                    <a:pt x="24356" y="41003"/>
                  </a:cubicBezTo>
                  <a:cubicBezTo>
                    <a:pt x="28647" y="40432"/>
                    <a:pt x="32915" y="38675"/>
                    <a:pt x="36270" y="35890"/>
                  </a:cubicBezTo>
                  <a:cubicBezTo>
                    <a:pt x="39580" y="33151"/>
                    <a:pt x="41657" y="29385"/>
                    <a:pt x="42182" y="25117"/>
                  </a:cubicBezTo>
                  <a:cubicBezTo>
                    <a:pt x="42707" y="20620"/>
                    <a:pt x="41657" y="15895"/>
                    <a:pt x="39763" y="11810"/>
                  </a:cubicBezTo>
                  <a:cubicBezTo>
                    <a:pt x="38804" y="9732"/>
                    <a:pt x="37526" y="7838"/>
                    <a:pt x="35814" y="6309"/>
                  </a:cubicBezTo>
                  <a:cubicBezTo>
                    <a:pt x="34148" y="4802"/>
                    <a:pt x="32185" y="3661"/>
                    <a:pt x="30130" y="2748"/>
                  </a:cubicBezTo>
                  <a:cubicBezTo>
                    <a:pt x="26462" y="1115"/>
                    <a:pt x="22422" y="0"/>
                    <a:pt x="183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2" name="Google Shape;1562;p45"/>
            <p:cNvSpPr/>
            <p:nvPr/>
          </p:nvSpPr>
          <p:spPr>
            <a:xfrm>
              <a:off x="4525850" y="3828875"/>
              <a:ext cx="901050" cy="847950"/>
            </a:xfrm>
            <a:custGeom>
              <a:rect b="b" l="l" r="r" t="t"/>
              <a:pathLst>
                <a:path extrusionOk="0" h="33918" w="36042">
                  <a:moveTo>
                    <a:pt x="15729" y="732"/>
                  </a:moveTo>
                  <a:cubicBezTo>
                    <a:pt x="18305" y="732"/>
                    <a:pt x="20906" y="1153"/>
                    <a:pt x="23328" y="1922"/>
                  </a:cubicBezTo>
                  <a:cubicBezTo>
                    <a:pt x="26546" y="2927"/>
                    <a:pt x="29536" y="4707"/>
                    <a:pt x="31659" y="7355"/>
                  </a:cubicBezTo>
                  <a:cubicBezTo>
                    <a:pt x="33873" y="10139"/>
                    <a:pt x="34992" y="13746"/>
                    <a:pt x="34946" y="17284"/>
                  </a:cubicBezTo>
                  <a:cubicBezTo>
                    <a:pt x="34832" y="23926"/>
                    <a:pt x="30678" y="30157"/>
                    <a:pt x="24309" y="32303"/>
                  </a:cubicBezTo>
                  <a:cubicBezTo>
                    <a:pt x="22589" y="32880"/>
                    <a:pt x="20779" y="33172"/>
                    <a:pt x="18968" y="33172"/>
                  </a:cubicBezTo>
                  <a:cubicBezTo>
                    <a:pt x="17343" y="33172"/>
                    <a:pt x="15717" y="32937"/>
                    <a:pt x="14152" y="32463"/>
                  </a:cubicBezTo>
                  <a:cubicBezTo>
                    <a:pt x="11048" y="31527"/>
                    <a:pt x="8263" y="29632"/>
                    <a:pt x="6140" y="27167"/>
                  </a:cubicBezTo>
                  <a:cubicBezTo>
                    <a:pt x="1461" y="21757"/>
                    <a:pt x="525" y="14065"/>
                    <a:pt x="3127" y="7492"/>
                  </a:cubicBezTo>
                  <a:cubicBezTo>
                    <a:pt x="3401" y="6807"/>
                    <a:pt x="3721" y="6145"/>
                    <a:pt x="4063" y="5506"/>
                  </a:cubicBezTo>
                  <a:cubicBezTo>
                    <a:pt x="6072" y="2881"/>
                    <a:pt x="9245" y="1443"/>
                    <a:pt x="12486" y="964"/>
                  </a:cubicBezTo>
                  <a:cubicBezTo>
                    <a:pt x="13552" y="808"/>
                    <a:pt x="14638" y="732"/>
                    <a:pt x="15729" y="732"/>
                  </a:cubicBezTo>
                  <a:close/>
                  <a:moveTo>
                    <a:pt x="15639" y="0"/>
                  </a:moveTo>
                  <a:cubicBezTo>
                    <a:pt x="15463" y="0"/>
                    <a:pt x="15287" y="2"/>
                    <a:pt x="15111" y="5"/>
                  </a:cubicBezTo>
                  <a:cubicBezTo>
                    <a:pt x="11299" y="73"/>
                    <a:pt x="7373" y="1101"/>
                    <a:pt x="4565" y="3794"/>
                  </a:cubicBezTo>
                  <a:cubicBezTo>
                    <a:pt x="4360" y="3999"/>
                    <a:pt x="4155" y="4205"/>
                    <a:pt x="3972" y="4433"/>
                  </a:cubicBezTo>
                  <a:cubicBezTo>
                    <a:pt x="3858" y="4433"/>
                    <a:pt x="3767" y="4479"/>
                    <a:pt x="3698" y="4593"/>
                  </a:cubicBezTo>
                  <a:cubicBezTo>
                    <a:pt x="3607" y="4753"/>
                    <a:pt x="3515" y="4935"/>
                    <a:pt x="3424" y="5095"/>
                  </a:cubicBezTo>
                  <a:cubicBezTo>
                    <a:pt x="3264" y="5323"/>
                    <a:pt x="3082" y="5552"/>
                    <a:pt x="2922" y="5803"/>
                  </a:cubicBezTo>
                  <a:cubicBezTo>
                    <a:pt x="2854" y="5917"/>
                    <a:pt x="2854" y="6054"/>
                    <a:pt x="2899" y="6145"/>
                  </a:cubicBezTo>
                  <a:cubicBezTo>
                    <a:pt x="0" y="12422"/>
                    <a:pt x="229" y="20023"/>
                    <a:pt x="4155" y="25843"/>
                  </a:cubicBezTo>
                  <a:cubicBezTo>
                    <a:pt x="6049" y="28628"/>
                    <a:pt x="8674" y="30956"/>
                    <a:pt x="11755" y="32371"/>
                  </a:cubicBezTo>
                  <a:cubicBezTo>
                    <a:pt x="14029" y="33405"/>
                    <a:pt x="16491" y="33918"/>
                    <a:pt x="18965" y="33918"/>
                  </a:cubicBezTo>
                  <a:cubicBezTo>
                    <a:pt x="20041" y="33918"/>
                    <a:pt x="21120" y="33820"/>
                    <a:pt x="22187" y="33627"/>
                  </a:cubicBezTo>
                  <a:cubicBezTo>
                    <a:pt x="25656" y="32988"/>
                    <a:pt x="28920" y="31253"/>
                    <a:pt x="31271" y="28628"/>
                  </a:cubicBezTo>
                  <a:cubicBezTo>
                    <a:pt x="33554" y="26094"/>
                    <a:pt x="35037" y="22876"/>
                    <a:pt x="35517" y="19498"/>
                  </a:cubicBezTo>
                  <a:cubicBezTo>
                    <a:pt x="36042" y="15960"/>
                    <a:pt x="35425" y="12331"/>
                    <a:pt x="33736" y="9181"/>
                  </a:cubicBezTo>
                  <a:cubicBezTo>
                    <a:pt x="32024" y="5940"/>
                    <a:pt x="29171" y="3520"/>
                    <a:pt x="25839" y="2059"/>
                  </a:cubicBezTo>
                  <a:cubicBezTo>
                    <a:pt x="22645" y="647"/>
                    <a:pt x="19120" y="0"/>
                    <a:pt x="156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3" name="Google Shape;1563;p45"/>
            <p:cNvSpPr/>
            <p:nvPr/>
          </p:nvSpPr>
          <p:spPr>
            <a:xfrm>
              <a:off x="4684475" y="3927800"/>
              <a:ext cx="575225" cy="578550"/>
            </a:xfrm>
            <a:custGeom>
              <a:rect b="b" l="l" r="r" t="t"/>
              <a:pathLst>
                <a:path extrusionOk="0" h="23142" w="23009">
                  <a:moveTo>
                    <a:pt x="8298" y="779"/>
                  </a:moveTo>
                  <a:cubicBezTo>
                    <a:pt x="9182" y="779"/>
                    <a:pt x="10067" y="877"/>
                    <a:pt x="10888" y="1001"/>
                  </a:cubicBezTo>
                  <a:cubicBezTo>
                    <a:pt x="15454" y="1732"/>
                    <a:pt x="19813" y="4402"/>
                    <a:pt x="21388" y="8921"/>
                  </a:cubicBezTo>
                  <a:cubicBezTo>
                    <a:pt x="22141" y="11021"/>
                    <a:pt x="22187" y="13304"/>
                    <a:pt x="21365" y="15381"/>
                  </a:cubicBezTo>
                  <a:cubicBezTo>
                    <a:pt x="20475" y="17618"/>
                    <a:pt x="18763" y="19535"/>
                    <a:pt x="16732" y="20791"/>
                  </a:cubicBezTo>
                  <a:cubicBezTo>
                    <a:pt x="15082" y="21810"/>
                    <a:pt x="13192" y="22393"/>
                    <a:pt x="11281" y="22393"/>
                  </a:cubicBezTo>
                  <a:cubicBezTo>
                    <a:pt x="10839" y="22393"/>
                    <a:pt x="10395" y="22361"/>
                    <a:pt x="9953" y="22297"/>
                  </a:cubicBezTo>
                  <a:cubicBezTo>
                    <a:pt x="7624" y="21955"/>
                    <a:pt x="5570" y="20722"/>
                    <a:pt x="4109" y="18896"/>
                  </a:cubicBezTo>
                  <a:cubicBezTo>
                    <a:pt x="2534" y="16887"/>
                    <a:pt x="1599" y="14331"/>
                    <a:pt x="1279" y="11820"/>
                  </a:cubicBezTo>
                  <a:cubicBezTo>
                    <a:pt x="937" y="9127"/>
                    <a:pt x="1302" y="6342"/>
                    <a:pt x="2603" y="3946"/>
                  </a:cubicBezTo>
                  <a:cubicBezTo>
                    <a:pt x="2671" y="3831"/>
                    <a:pt x="2671" y="3717"/>
                    <a:pt x="2626" y="3626"/>
                  </a:cubicBezTo>
                  <a:cubicBezTo>
                    <a:pt x="3014" y="3033"/>
                    <a:pt x="3447" y="2508"/>
                    <a:pt x="3995" y="2051"/>
                  </a:cubicBezTo>
                  <a:cubicBezTo>
                    <a:pt x="5201" y="1078"/>
                    <a:pt x="6749" y="779"/>
                    <a:pt x="8298" y="779"/>
                  </a:cubicBezTo>
                  <a:close/>
                  <a:moveTo>
                    <a:pt x="8312" y="0"/>
                  </a:moveTo>
                  <a:cubicBezTo>
                    <a:pt x="6754" y="0"/>
                    <a:pt x="5221" y="298"/>
                    <a:pt x="3972" y="1138"/>
                  </a:cubicBezTo>
                  <a:cubicBezTo>
                    <a:pt x="1850" y="2553"/>
                    <a:pt x="845" y="5087"/>
                    <a:pt x="571" y="7529"/>
                  </a:cubicBezTo>
                  <a:cubicBezTo>
                    <a:pt x="549" y="7598"/>
                    <a:pt x="571" y="7643"/>
                    <a:pt x="571" y="7689"/>
                  </a:cubicBezTo>
                  <a:cubicBezTo>
                    <a:pt x="1" y="11318"/>
                    <a:pt x="822" y="15221"/>
                    <a:pt x="2763" y="18280"/>
                  </a:cubicBezTo>
                  <a:cubicBezTo>
                    <a:pt x="4041" y="20311"/>
                    <a:pt x="5890" y="21932"/>
                    <a:pt x="8195" y="22662"/>
                  </a:cubicBezTo>
                  <a:cubicBezTo>
                    <a:pt x="9203" y="22986"/>
                    <a:pt x="10246" y="23141"/>
                    <a:pt x="11287" y="23141"/>
                  </a:cubicBezTo>
                  <a:cubicBezTo>
                    <a:pt x="12814" y="23141"/>
                    <a:pt x="14339" y="22807"/>
                    <a:pt x="15750" y="22183"/>
                  </a:cubicBezTo>
                  <a:cubicBezTo>
                    <a:pt x="18078" y="21133"/>
                    <a:pt x="20087" y="19307"/>
                    <a:pt x="21365" y="17093"/>
                  </a:cubicBezTo>
                  <a:cubicBezTo>
                    <a:pt x="22598" y="14970"/>
                    <a:pt x="23009" y="12528"/>
                    <a:pt x="22529" y="10131"/>
                  </a:cubicBezTo>
                  <a:cubicBezTo>
                    <a:pt x="21502" y="5110"/>
                    <a:pt x="17211" y="1686"/>
                    <a:pt x="12395" y="545"/>
                  </a:cubicBezTo>
                  <a:cubicBezTo>
                    <a:pt x="11140" y="242"/>
                    <a:pt x="9716" y="0"/>
                    <a:pt x="83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4" name="Google Shape;1564;p45"/>
            <p:cNvSpPr/>
            <p:nvPr/>
          </p:nvSpPr>
          <p:spPr>
            <a:xfrm>
              <a:off x="4832850" y="4094200"/>
              <a:ext cx="292175" cy="273000"/>
            </a:xfrm>
            <a:custGeom>
              <a:rect b="b" l="l" r="r" t="t"/>
              <a:pathLst>
                <a:path extrusionOk="0" h="10920" w="11687">
                  <a:moveTo>
                    <a:pt x="4301" y="761"/>
                  </a:moveTo>
                  <a:cubicBezTo>
                    <a:pt x="4948" y="761"/>
                    <a:pt x="5577" y="847"/>
                    <a:pt x="6072" y="964"/>
                  </a:cubicBezTo>
                  <a:cubicBezTo>
                    <a:pt x="8012" y="1444"/>
                    <a:pt x="9998" y="2768"/>
                    <a:pt x="10523" y="4822"/>
                  </a:cubicBezTo>
                  <a:cubicBezTo>
                    <a:pt x="11048" y="6876"/>
                    <a:pt x="9427" y="8588"/>
                    <a:pt x="7761" y="9501"/>
                  </a:cubicBezTo>
                  <a:cubicBezTo>
                    <a:pt x="6957" y="9928"/>
                    <a:pt x="6072" y="10174"/>
                    <a:pt x="5209" y="10174"/>
                  </a:cubicBezTo>
                  <a:cubicBezTo>
                    <a:pt x="4134" y="10174"/>
                    <a:pt x="3093" y="9793"/>
                    <a:pt x="2283" y="8908"/>
                  </a:cubicBezTo>
                  <a:cubicBezTo>
                    <a:pt x="594" y="7036"/>
                    <a:pt x="754" y="4365"/>
                    <a:pt x="1233" y="2060"/>
                  </a:cubicBezTo>
                  <a:cubicBezTo>
                    <a:pt x="1772" y="1072"/>
                    <a:pt x="3067" y="761"/>
                    <a:pt x="4301" y="761"/>
                  </a:cubicBezTo>
                  <a:close/>
                  <a:moveTo>
                    <a:pt x="4332" y="1"/>
                  </a:moveTo>
                  <a:cubicBezTo>
                    <a:pt x="3014" y="1"/>
                    <a:pt x="1677" y="328"/>
                    <a:pt x="891" y="1238"/>
                  </a:cubicBezTo>
                  <a:cubicBezTo>
                    <a:pt x="731" y="1261"/>
                    <a:pt x="594" y="1330"/>
                    <a:pt x="571" y="1512"/>
                  </a:cubicBezTo>
                  <a:cubicBezTo>
                    <a:pt x="548" y="1604"/>
                    <a:pt x="525" y="1695"/>
                    <a:pt x="503" y="1786"/>
                  </a:cubicBezTo>
                  <a:cubicBezTo>
                    <a:pt x="434" y="1946"/>
                    <a:pt x="366" y="2106"/>
                    <a:pt x="320" y="2288"/>
                  </a:cubicBezTo>
                  <a:cubicBezTo>
                    <a:pt x="274" y="2402"/>
                    <a:pt x="297" y="2517"/>
                    <a:pt x="366" y="2585"/>
                  </a:cubicBezTo>
                  <a:cubicBezTo>
                    <a:pt x="0" y="4822"/>
                    <a:pt x="23" y="7219"/>
                    <a:pt x="1461" y="9090"/>
                  </a:cubicBezTo>
                  <a:cubicBezTo>
                    <a:pt x="2434" y="10343"/>
                    <a:pt x="3806" y="10920"/>
                    <a:pt x="5239" y="10920"/>
                  </a:cubicBezTo>
                  <a:cubicBezTo>
                    <a:pt x="6027" y="10920"/>
                    <a:pt x="6833" y="10746"/>
                    <a:pt x="7601" y="10414"/>
                  </a:cubicBezTo>
                  <a:cubicBezTo>
                    <a:pt x="9655" y="9524"/>
                    <a:pt x="11687" y="7538"/>
                    <a:pt x="11367" y="5141"/>
                  </a:cubicBezTo>
                  <a:cubicBezTo>
                    <a:pt x="11048" y="2745"/>
                    <a:pt x="8902" y="1033"/>
                    <a:pt x="6734" y="348"/>
                  </a:cubicBezTo>
                  <a:cubicBezTo>
                    <a:pt x="6048" y="141"/>
                    <a:pt x="5194" y="1"/>
                    <a:pt x="433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5" name="Google Shape;1565;p45"/>
            <p:cNvSpPr/>
            <p:nvPr/>
          </p:nvSpPr>
          <p:spPr>
            <a:xfrm>
              <a:off x="4974375" y="4233575"/>
              <a:ext cx="575" cy="575"/>
            </a:xfrm>
            <a:custGeom>
              <a:rect b="b" l="l" r="r" t="t"/>
              <a:pathLst>
                <a:path extrusionOk="0" h="23" w="23">
                  <a:moveTo>
                    <a:pt x="23" y="0"/>
                  </a:moveTo>
                  <a:cubicBezTo>
                    <a:pt x="23" y="23"/>
                    <a:pt x="0" y="23"/>
                    <a:pt x="0" y="23"/>
                  </a:cubicBezTo>
                  <a:cubicBezTo>
                    <a:pt x="23" y="23"/>
                    <a:pt x="23" y="23"/>
                    <a:pt x="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6" name="Google Shape;1566;p45"/>
            <p:cNvSpPr/>
            <p:nvPr/>
          </p:nvSpPr>
          <p:spPr>
            <a:xfrm>
              <a:off x="4977225" y="4222150"/>
              <a:ext cx="575" cy="25"/>
            </a:xfrm>
            <a:custGeom>
              <a:rect b="b" l="l" r="r" t="t"/>
              <a:pathLst>
                <a:path extrusionOk="0" h="1" w="23">
                  <a:moveTo>
                    <a:pt x="23" y="1"/>
                  </a:moveTo>
                  <a:cubicBezTo>
                    <a:pt x="0" y="1"/>
                    <a:pt x="0" y="1"/>
                    <a:pt x="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7" name="Google Shape;1567;p45"/>
            <p:cNvSpPr/>
            <p:nvPr/>
          </p:nvSpPr>
          <p:spPr>
            <a:xfrm>
              <a:off x="4915600" y="4190775"/>
              <a:ext cx="82750" cy="69875"/>
            </a:xfrm>
            <a:custGeom>
              <a:rect b="b" l="l" r="r" t="t"/>
              <a:pathLst>
                <a:path extrusionOk="0" h="2795" w="3310">
                  <a:moveTo>
                    <a:pt x="1643" y="753"/>
                  </a:moveTo>
                  <a:cubicBezTo>
                    <a:pt x="1666" y="776"/>
                    <a:pt x="1712" y="776"/>
                    <a:pt x="1735" y="776"/>
                  </a:cubicBezTo>
                  <a:cubicBezTo>
                    <a:pt x="1803" y="799"/>
                    <a:pt x="1849" y="822"/>
                    <a:pt x="1917" y="845"/>
                  </a:cubicBezTo>
                  <a:lnTo>
                    <a:pt x="1940" y="845"/>
                  </a:lnTo>
                  <a:cubicBezTo>
                    <a:pt x="1963" y="868"/>
                    <a:pt x="1986" y="890"/>
                    <a:pt x="2031" y="913"/>
                  </a:cubicBezTo>
                  <a:cubicBezTo>
                    <a:pt x="2077" y="936"/>
                    <a:pt x="2123" y="959"/>
                    <a:pt x="2146" y="982"/>
                  </a:cubicBezTo>
                  <a:cubicBezTo>
                    <a:pt x="2214" y="1005"/>
                    <a:pt x="2260" y="1050"/>
                    <a:pt x="2305" y="1073"/>
                  </a:cubicBezTo>
                  <a:cubicBezTo>
                    <a:pt x="2351" y="1096"/>
                    <a:pt x="2374" y="1119"/>
                    <a:pt x="2397" y="1141"/>
                  </a:cubicBezTo>
                  <a:cubicBezTo>
                    <a:pt x="2420" y="1164"/>
                    <a:pt x="2442" y="1187"/>
                    <a:pt x="2465" y="1210"/>
                  </a:cubicBezTo>
                  <a:cubicBezTo>
                    <a:pt x="2465" y="1233"/>
                    <a:pt x="2465" y="1233"/>
                    <a:pt x="2465" y="1233"/>
                  </a:cubicBezTo>
                  <a:cubicBezTo>
                    <a:pt x="2465" y="1256"/>
                    <a:pt x="2488" y="1278"/>
                    <a:pt x="2488" y="1278"/>
                  </a:cubicBezTo>
                  <a:cubicBezTo>
                    <a:pt x="2488" y="1284"/>
                    <a:pt x="2488" y="1290"/>
                    <a:pt x="2488" y="1301"/>
                  </a:cubicBezTo>
                  <a:cubicBezTo>
                    <a:pt x="2511" y="1324"/>
                    <a:pt x="2511" y="1347"/>
                    <a:pt x="2511" y="1347"/>
                  </a:cubicBezTo>
                  <a:cubicBezTo>
                    <a:pt x="2511" y="1370"/>
                    <a:pt x="2511" y="1393"/>
                    <a:pt x="2511" y="1393"/>
                  </a:cubicBezTo>
                  <a:cubicBezTo>
                    <a:pt x="2511" y="1415"/>
                    <a:pt x="2511" y="1438"/>
                    <a:pt x="2511" y="1438"/>
                  </a:cubicBezTo>
                  <a:cubicBezTo>
                    <a:pt x="2511" y="1438"/>
                    <a:pt x="2511" y="1438"/>
                    <a:pt x="2511" y="1461"/>
                  </a:cubicBezTo>
                  <a:cubicBezTo>
                    <a:pt x="2511" y="1484"/>
                    <a:pt x="2488" y="1507"/>
                    <a:pt x="2488" y="1530"/>
                  </a:cubicBezTo>
                  <a:cubicBezTo>
                    <a:pt x="2488" y="1535"/>
                    <a:pt x="2485" y="1544"/>
                    <a:pt x="2481" y="1553"/>
                  </a:cubicBezTo>
                  <a:lnTo>
                    <a:pt x="2481" y="1553"/>
                  </a:lnTo>
                  <a:cubicBezTo>
                    <a:pt x="2465" y="1557"/>
                    <a:pt x="2465" y="1578"/>
                    <a:pt x="2465" y="1598"/>
                  </a:cubicBezTo>
                  <a:cubicBezTo>
                    <a:pt x="2442" y="1644"/>
                    <a:pt x="2397" y="1689"/>
                    <a:pt x="2374" y="1712"/>
                  </a:cubicBezTo>
                  <a:cubicBezTo>
                    <a:pt x="2374" y="1735"/>
                    <a:pt x="2351" y="1735"/>
                    <a:pt x="2351" y="1735"/>
                  </a:cubicBezTo>
                  <a:cubicBezTo>
                    <a:pt x="2351" y="1758"/>
                    <a:pt x="2328" y="1758"/>
                    <a:pt x="2328" y="1781"/>
                  </a:cubicBezTo>
                  <a:cubicBezTo>
                    <a:pt x="2305" y="1803"/>
                    <a:pt x="2260" y="1826"/>
                    <a:pt x="2237" y="1872"/>
                  </a:cubicBezTo>
                  <a:cubicBezTo>
                    <a:pt x="2237" y="1872"/>
                    <a:pt x="2191" y="1895"/>
                    <a:pt x="2168" y="1918"/>
                  </a:cubicBezTo>
                  <a:cubicBezTo>
                    <a:pt x="2146" y="1940"/>
                    <a:pt x="2100" y="1940"/>
                    <a:pt x="2054" y="1963"/>
                  </a:cubicBezTo>
                  <a:cubicBezTo>
                    <a:pt x="2009" y="1986"/>
                    <a:pt x="1986" y="1986"/>
                    <a:pt x="1940" y="2009"/>
                  </a:cubicBezTo>
                  <a:cubicBezTo>
                    <a:pt x="1895" y="2009"/>
                    <a:pt x="1849" y="2032"/>
                    <a:pt x="1826" y="2032"/>
                  </a:cubicBezTo>
                  <a:lnTo>
                    <a:pt x="1780" y="2032"/>
                  </a:lnTo>
                  <a:cubicBezTo>
                    <a:pt x="1758" y="2032"/>
                    <a:pt x="1735" y="2032"/>
                    <a:pt x="1712" y="2055"/>
                  </a:cubicBezTo>
                  <a:cubicBezTo>
                    <a:pt x="1666" y="2055"/>
                    <a:pt x="1621" y="2055"/>
                    <a:pt x="1575" y="2032"/>
                  </a:cubicBezTo>
                  <a:lnTo>
                    <a:pt x="1461" y="2032"/>
                  </a:lnTo>
                  <a:cubicBezTo>
                    <a:pt x="1415" y="2009"/>
                    <a:pt x="1370" y="2009"/>
                    <a:pt x="1324" y="1986"/>
                  </a:cubicBezTo>
                  <a:cubicBezTo>
                    <a:pt x="1324" y="1986"/>
                    <a:pt x="1301" y="1963"/>
                    <a:pt x="1278" y="1963"/>
                  </a:cubicBezTo>
                  <a:lnTo>
                    <a:pt x="1255" y="1963"/>
                  </a:lnTo>
                  <a:cubicBezTo>
                    <a:pt x="1210" y="1940"/>
                    <a:pt x="1164" y="1895"/>
                    <a:pt x="1118" y="1872"/>
                  </a:cubicBezTo>
                  <a:cubicBezTo>
                    <a:pt x="1096" y="1849"/>
                    <a:pt x="1073" y="1826"/>
                    <a:pt x="1073" y="1803"/>
                  </a:cubicBezTo>
                  <a:cubicBezTo>
                    <a:pt x="1050" y="1803"/>
                    <a:pt x="1027" y="1781"/>
                    <a:pt x="1027" y="1758"/>
                  </a:cubicBezTo>
                  <a:cubicBezTo>
                    <a:pt x="1004" y="1758"/>
                    <a:pt x="1004" y="1758"/>
                    <a:pt x="1004" y="1735"/>
                  </a:cubicBezTo>
                  <a:cubicBezTo>
                    <a:pt x="982" y="1689"/>
                    <a:pt x="959" y="1644"/>
                    <a:pt x="936" y="1598"/>
                  </a:cubicBezTo>
                  <a:cubicBezTo>
                    <a:pt x="913" y="1575"/>
                    <a:pt x="913" y="1552"/>
                    <a:pt x="890" y="1507"/>
                  </a:cubicBezTo>
                  <a:cubicBezTo>
                    <a:pt x="890" y="1484"/>
                    <a:pt x="890" y="1461"/>
                    <a:pt x="890" y="1438"/>
                  </a:cubicBezTo>
                  <a:lnTo>
                    <a:pt x="867" y="1438"/>
                  </a:lnTo>
                  <a:lnTo>
                    <a:pt x="867" y="1415"/>
                  </a:lnTo>
                  <a:cubicBezTo>
                    <a:pt x="867" y="1370"/>
                    <a:pt x="867" y="1324"/>
                    <a:pt x="867" y="1278"/>
                  </a:cubicBezTo>
                  <a:cubicBezTo>
                    <a:pt x="867" y="1278"/>
                    <a:pt x="867" y="1278"/>
                    <a:pt x="867" y="1256"/>
                  </a:cubicBezTo>
                  <a:cubicBezTo>
                    <a:pt x="867" y="1233"/>
                    <a:pt x="890" y="1187"/>
                    <a:pt x="890" y="1187"/>
                  </a:cubicBezTo>
                  <a:cubicBezTo>
                    <a:pt x="890" y="1164"/>
                    <a:pt x="890" y="1164"/>
                    <a:pt x="890" y="1164"/>
                  </a:cubicBezTo>
                  <a:cubicBezTo>
                    <a:pt x="982" y="1141"/>
                    <a:pt x="1073" y="1073"/>
                    <a:pt x="1118" y="982"/>
                  </a:cubicBezTo>
                  <a:cubicBezTo>
                    <a:pt x="1118" y="959"/>
                    <a:pt x="1141" y="936"/>
                    <a:pt x="1141" y="913"/>
                  </a:cubicBezTo>
                  <a:lnTo>
                    <a:pt x="1164" y="913"/>
                  </a:lnTo>
                  <a:cubicBezTo>
                    <a:pt x="1164" y="913"/>
                    <a:pt x="1187" y="890"/>
                    <a:pt x="1187" y="868"/>
                  </a:cubicBezTo>
                  <a:cubicBezTo>
                    <a:pt x="1210" y="868"/>
                    <a:pt x="1233" y="845"/>
                    <a:pt x="1233" y="845"/>
                  </a:cubicBezTo>
                  <a:cubicBezTo>
                    <a:pt x="1255" y="845"/>
                    <a:pt x="1255" y="822"/>
                    <a:pt x="1255" y="822"/>
                  </a:cubicBezTo>
                  <a:cubicBezTo>
                    <a:pt x="1278" y="822"/>
                    <a:pt x="1301" y="799"/>
                    <a:pt x="1324" y="799"/>
                  </a:cubicBezTo>
                  <a:cubicBezTo>
                    <a:pt x="1370" y="799"/>
                    <a:pt x="1392" y="776"/>
                    <a:pt x="1438" y="776"/>
                  </a:cubicBezTo>
                  <a:cubicBezTo>
                    <a:pt x="1438" y="753"/>
                    <a:pt x="1461" y="753"/>
                    <a:pt x="1461" y="753"/>
                  </a:cubicBezTo>
                  <a:close/>
                  <a:moveTo>
                    <a:pt x="1519" y="0"/>
                  </a:moveTo>
                  <a:cubicBezTo>
                    <a:pt x="1432" y="0"/>
                    <a:pt x="1344" y="7"/>
                    <a:pt x="1255" y="23"/>
                  </a:cubicBezTo>
                  <a:cubicBezTo>
                    <a:pt x="1004" y="69"/>
                    <a:pt x="776" y="206"/>
                    <a:pt x="593" y="411"/>
                  </a:cubicBezTo>
                  <a:cubicBezTo>
                    <a:pt x="502" y="434"/>
                    <a:pt x="411" y="480"/>
                    <a:pt x="342" y="571"/>
                  </a:cubicBezTo>
                  <a:cubicBezTo>
                    <a:pt x="0" y="1027"/>
                    <a:pt x="46" y="1735"/>
                    <a:pt x="388" y="2169"/>
                  </a:cubicBezTo>
                  <a:cubicBezTo>
                    <a:pt x="684" y="2594"/>
                    <a:pt x="1175" y="2795"/>
                    <a:pt x="1678" y="2795"/>
                  </a:cubicBezTo>
                  <a:cubicBezTo>
                    <a:pt x="1796" y="2795"/>
                    <a:pt x="1915" y="2784"/>
                    <a:pt x="2031" y="2762"/>
                  </a:cubicBezTo>
                  <a:cubicBezTo>
                    <a:pt x="2579" y="2671"/>
                    <a:pt x="3104" y="2237"/>
                    <a:pt x="3241" y="1689"/>
                  </a:cubicBezTo>
                  <a:cubicBezTo>
                    <a:pt x="3310" y="1393"/>
                    <a:pt x="3264" y="1073"/>
                    <a:pt x="3104" y="822"/>
                  </a:cubicBezTo>
                  <a:cubicBezTo>
                    <a:pt x="2922" y="548"/>
                    <a:pt x="2625" y="343"/>
                    <a:pt x="2351" y="206"/>
                  </a:cubicBezTo>
                  <a:cubicBezTo>
                    <a:pt x="2087" y="83"/>
                    <a:pt x="1810" y="0"/>
                    <a:pt x="151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68" name="Google Shape;1568;p45"/>
          <p:cNvGrpSpPr/>
          <p:nvPr/>
        </p:nvGrpSpPr>
        <p:grpSpPr>
          <a:xfrm rot="1306680">
            <a:off x="8297618" y="997969"/>
            <a:ext cx="416562" cy="426137"/>
            <a:chOff x="5045125" y="2936525"/>
            <a:chExt cx="416575" cy="426150"/>
          </a:xfrm>
        </p:grpSpPr>
        <p:sp>
          <p:nvSpPr>
            <p:cNvPr id="1569" name="Google Shape;1569;p45"/>
            <p:cNvSpPr/>
            <p:nvPr/>
          </p:nvSpPr>
          <p:spPr>
            <a:xfrm>
              <a:off x="5045125" y="3118075"/>
              <a:ext cx="292750" cy="244600"/>
            </a:xfrm>
            <a:custGeom>
              <a:rect b="b" l="l" r="r" t="t"/>
              <a:pathLst>
                <a:path extrusionOk="0" h="9784" w="11710">
                  <a:moveTo>
                    <a:pt x="5469" y="0"/>
                  </a:moveTo>
                  <a:cubicBezTo>
                    <a:pt x="4761" y="0"/>
                    <a:pt x="4052" y="132"/>
                    <a:pt x="3379" y="416"/>
                  </a:cubicBezTo>
                  <a:cubicBezTo>
                    <a:pt x="1827" y="1078"/>
                    <a:pt x="1073" y="2516"/>
                    <a:pt x="571" y="4045"/>
                  </a:cubicBezTo>
                  <a:cubicBezTo>
                    <a:pt x="183" y="5232"/>
                    <a:pt x="1" y="6647"/>
                    <a:pt x="548" y="7766"/>
                  </a:cubicBezTo>
                  <a:cubicBezTo>
                    <a:pt x="571" y="7834"/>
                    <a:pt x="571" y="7880"/>
                    <a:pt x="594" y="7926"/>
                  </a:cubicBezTo>
                  <a:cubicBezTo>
                    <a:pt x="1187" y="9181"/>
                    <a:pt x="2511" y="9660"/>
                    <a:pt x="3812" y="9752"/>
                  </a:cubicBezTo>
                  <a:cubicBezTo>
                    <a:pt x="4057" y="9773"/>
                    <a:pt x="4305" y="9783"/>
                    <a:pt x="4554" y="9783"/>
                  </a:cubicBezTo>
                  <a:cubicBezTo>
                    <a:pt x="5907" y="9783"/>
                    <a:pt x="7307" y="9480"/>
                    <a:pt x="8560" y="8998"/>
                  </a:cubicBezTo>
                  <a:cubicBezTo>
                    <a:pt x="9907" y="8450"/>
                    <a:pt x="11253" y="7697"/>
                    <a:pt x="11505" y="6145"/>
                  </a:cubicBezTo>
                  <a:cubicBezTo>
                    <a:pt x="11710" y="4867"/>
                    <a:pt x="11208" y="3520"/>
                    <a:pt x="10432" y="2493"/>
                  </a:cubicBezTo>
                  <a:cubicBezTo>
                    <a:pt x="9283" y="961"/>
                    <a:pt x="7380" y="0"/>
                    <a:pt x="54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0" name="Google Shape;1570;p45"/>
            <p:cNvSpPr/>
            <p:nvPr/>
          </p:nvSpPr>
          <p:spPr>
            <a:xfrm>
              <a:off x="5271100" y="2936525"/>
              <a:ext cx="190600" cy="157350"/>
            </a:xfrm>
            <a:custGeom>
              <a:rect b="b" l="l" r="r" t="t"/>
              <a:pathLst>
                <a:path extrusionOk="0" h="6294" w="7624">
                  <a:moveTo>
                    <a:pt x="3401" y="0"/>
                  </a:moveTo>
                  <a:cubicBezTo>
                    <a:pt x="2602" y="0"/>
                    <a:pt x="1803" y="274"/>
                    <a:pt x="1233" y="868"/>
                  </a:cubicBezTo>
                  <a:cubicBezTo>
                    <a:pt x="639" y="1484"/>
                    <a:pt x="343" y="2328"/>
                    <a:pt x="92" y="3127"/>
                  </a:cubicBezTo>
                  <a:cubicBezTo>
                    <a:pt x="0" y="3424"/>
                    <a:pt x="137" y="3652"/>
                    <a:pt x="343" y="3766"/>
                  </a:cubicBezTo>
                  <a:cubicBezTo>
                    <a:pt x="411" y="4246"/>
                    <a:pt x="594" y="4702"/>
                    <a:pt x="913" y="5113"/>
                  </a:cubicBezTo>
                  <a:cubicBezTo>
                    <a:pt x="1559" y="5920"/>
                    <a:pt x="2506" y="6293"/>
                    <a:pt x="3470" y="6293"/>
                  </a:cubicBezTo>
                  <a:cubicBezTo>
                    <a:pt x="4006" y="6293"/>
                    <a:pt x="4547" y="6178"/>
                    <a:pt x="5045" y="5958"/>
                  </a:cubicBezTo>
                  <a:cubicBezTo>
                    <a:pt x="6437" y="5341"/>
                    <a:pt x="7624" y="3812"/>
                    <a:pt x="7122" y="2237"/>
                  </a:cubicBezTo>
                  <a:cubicBezTo>
                    <a:pt x="6665" y="799"/>
                    <a:pt x="4816" y="23"/>
                    <a:pt x="34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571" name="Google Shape;1571;p45"/>
          <p:cNvSpPr txBox="1"/>
          <p:nvPr>
            <p:ph idx="1" type="subTitle"/>
          </p:nvPr>
        </p:nvSpPr>
        <p:spPr>
          <a:xfrm>
            <a:off x="1906200" y="1485575"/>
            <a:ext cx="5331600" cy="251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Char char="●"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572" name="Google Shape;1572;p45"/>
          <p:cNvSpPr txBox="1"/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573" name="Google Shape;1573;p45"/>
          <p:cNvSpPr/>
          <p:nvPr/>
        </p:nvSpPr>
        <p:spPr>
          <a:xfrm rot="10800000">
            <a:off x="3657600" y="3148289"/>
            <a:ext cx="5518235" cy="1995211"/>
          </a:xfrm>
          <a:custGeom>
            <a:rect b="b" l="l" r="r" t="t"/>
            <a:pathLst>
              <a:path extrusionOk="0" h="128848" w="356360">
                <a:moveTo>
                  <a:pt x="356360" y="1"/>
                </a:moveTo>
                <a:cubicBezTo>
                  <a:pt x="356360" y="1"/>
                  <a:pt x="341983" y="60853"/>
                  <a:pt x="279763" y="70336"/>
                </a:cubicBezTo>
                <a:cubicBezTo>
                  <a:pt x="197178" y="82859"/>
                  <a:pt x="188211" y="39667"/>
                  <a:pt x="120459" y="39393"/>
                </a:cubicBezTo>
                <a:cubicBezTo>
                  <a:pt x="38451" y="39059"/>
                  <a:pt x="1" y="128848"/>
                  <a:pt x="1" y="128848"/>
                </a:cubicBezTo>
                <a:lnTo>
                  <a:pt x="1" y="609"/>
                </a:lnTo>
                <a:close/>
              </a:path>
            </a:pathLst>
          </a:custGeom>
          <a:solidFill>
            <a:srgbClr val="E3D6C9">
              <a:alpha val="28627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574" name="Google Shape;1574;p45"/>
          <p:cNvGrpSpPr/>
          <p:nvPr/>
        </p:nvGrpSpPr>
        <p:grpSpPr>
          <a:xfrm flipH="1">
            <a:off x="4728560" y="4351475"/>
            <a:ext cx="446250" cy="453375"/>
            <a:chOff x="4350100" y="1147775"/>
            <a:chExt cx="446250" cy="453375"/>
          </a:xfrm>
        </p:grpSpPr>
        <p:sp>
          <p:nvSpPr>
            <p:cNvPr id="1575" name="Google Shape;1575;p45"/>
            <p:cNvSpPr/>
            <p:nvPr/>
          </p:nvSpPr>
          <p:spPr>
            <a:xfrm>
              <a:off x="4587475" y="1395350"/>
              <a:ext cx="208875" cy="205800"/>
            </a:xfrm>
            <a:custGeom>
              <a:rect b="b" l="l" r="r" t="t"/>
              <a:pathLst>
                <a:path extrusionOk="0" h="8232" w="8355">
                  <a:moveTo>
                    <a:pt x="4104" y="0"/>
                  </a:moveTo>
                  <a:cubicBezTo>
                    <a:pt x="2167" y="0"/>
                    <a:pt x="643" y="1771"/>
                    <a:pt x="320" y="3603"/>
                  </a:cubicBezTo>
                  <a:cubicBezTo>
                    <a:pt x="0" y="5543"/>
                    <a:pt x="1119" y="7483"/>
                    <a:pt x="3036" y="8076"/>
                  </a:cubicBezTo>
                  <a:cubicBezTo>
                    <a:pt x="3393" y="8180"/>
                    <a:pt x="3759" y="8231"/>
                    <a:pt x="4124" y="8231"/>
                  </a:cubicBezTo>
                  <a:cubicBezTo>
                    <a:pt x="4880" y="8231"/>
                    <a:pt x="5631" y="8013"/>
                    <a:pt x="6277" y="7597"/>
                  </a:cubicBezTo>
                  <a:cubicBezTo>
                    <a:pt x="6574" y="7414"/>
                    <a:pt x="6848" y="7163"/>
                    <a:pt x="7099" y="6890"/>
                  </a:cubicBezTo>
                  <a:cubicBezTo>
                    <a:pt x="7852" y="6296"/>
                    <a:pt x="8355" y="5383"/>
                    <a:pt x="8332" y="4402"/>
                  </a:cubicBezTo>
                  <a:cubicBezTo>
                    <a:pt x="8309" y="3352"/>
                    <a:pt x="7715" y="2210"/>
                    <a:pt x="7031" y="1411"/>
                  </a:cubicBezTo>
                  <a:cubicBezTo>
                    <a:pt x="6369" y="658"/>
                    <a:pt x="5456" y="110"/>
                    <a:pt x="4451" y="19"/>
                  </a:cubicBezTo>
                  <a:cubicBezTo>
                    <a:pt x="4334" y="6"/>
                    <a:pt x="4218" y="0"/>
                    <a:pt x="41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6" name="Google Shape;1576;p45"/>
            <p:cNvSpPr/>
            <p:nvPr/>
          </p:nvSpPr>
          <p:spPr>
            <a:xfrm>
              <a:off x="4350100" y="1473750"/>
              <a:ext cx="95875" cy="93525"/>
            </a:xfrm>
            <a:custGeom>
              <a:rect b="b" l="l" r="r" t="t"/>
              <a:pathLst>
                <a:path extrusionOk="0" h="3741" w="3835">
                  <a:moveTo>
                    <a:pt x="1554" y="1"/>
                  </a:moveTo>
                  <a:cubicBezTo>
                    <a:pt x="1238" y="1"/>
                    <a:pt x="928" y="93"/>
                    <a:pt x="662" y="307"/>
                  </a:cubicBezTo>
                  <a:cubicBezTo>
                    <a:pt x="23" y="832"/>
                    <a:pt x="0" y="1927"/>
                    <a:pt x="274" y="2658"/>
                  </a:cubicBezTo>
                  <a:cubicBezTo>
                    <a:pt x="434" y="3069"/>
                    <a:pt x="753" y="3411"/>
                    <a:pt x="1164" y="3594"/>
                  </a:cubicBezTo>
                  <a:cubicBezTo>
                    <a:pt x="1429" y="3705"/>
                    <a:pt x="1710" y="3740"/>
                    <a:pt x="1998" y="3740"/>
                  </a:cubicBezTo>
                  <a:cubicBezTo>
                    <a:pt x="2182" y="3740"/>
                    <a:pt x="2369" y="3726"/>
                    <a:pt x="2557" y="3708"/>
                  </a:cubicBezTo>
                  <a:cubicBezTo>
                    <a:pt x="2716" y="3708"/>
                    <a:pt x="2808" y="3594"/>
                    <a:pt x="2808" y="3457"/>
                  </a:cubicBezTo>
                  <a:cubicBezTo>
                    <a:pt x="3036" y="3343"/>
                    <a:pt x="3241" y="3137"/>
                    <a:pt x="3401" y="2886"/>
                  </a:cubicBezTo>
                  <a:cubicBezTo>
                    <a:pt x="3835" y="2133"/>
                    <a:pt x="3584" y="1220"/>
                    <a:pt x="2990" y="626"/>
                  </a:cubicBezTo>
                  <a:cubicBezTo>
                    <a:pt x="2620" y="256"/>
                    <a:pt x="2080" y="1"/>
                    <a:pt x="15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7" name="Google Shape;1577;p45"/>
            <p:cNvSpPr/>
            <p:nvPr/>
          </p:nvSpPr>
          <p:spPr>
            <a:xfrm>
              <a:off x="4386600" y="1147775"/>
              <a:ext cx="162675" cy="170425"/>
            </a:xfrm>
            <a:custGeom>
              <a:rect b="b" l="l" r="r" t="t"/>
              <a:pathLst>
                <a:path extrusionOk="0" h="6817" w="6507">
                  <a:moveTo>
                    <a:pt x="2995" y="0"/>
                  </a:moveTo>
                  <a:cubicBezTo>
                    <a:pt x="2821" y="0"/>
                    <a:pt x="2644" y="20"/>
                    <a:pt x="2466" y="62"/>
                  </a:cubicBezTo>
                  <a:cubicBezTo>
                    <a:pt x="1005" y="427"/>
                    <a:pt x="69" y="2002"/>
                    <a:pt x="47" y="3440"/>
                  </a:cubicBezTo>
                  <a:cubicBezTo>
                    <a:pt x="1" y="4764"/>
                    <a:pt x="754" y="6065"/>
                    <a:pt x="1964" y="6544"/>
                  </a:cubicBezTo>
                  <a:cubicBezTo>
                    <a:pt x="2359" y="6723"/>
                    <a:pt x="2786" y="6816"/>
                    <a:pt x="3215" y="6816"/>
                  </a:cubicBezTo>
                  <a:cubicBezTo>
                    <a:pt x="3825" y="6816"/>
                    <a:pt x="4440" y="6627"/>
                    <a:pt x="4977" y="6224"/>
                  </a:cubicBezTo>
                  <a:cubicBezTo>
                    <a:pt x="6141" y="5357"/>
                    <a:pt x="6506" y="3736"/>
                    <a:pt x="6027" y="2390"/>
                  </a:cubicBezTo>
                  <a:cubicBezTo>
                    <a:pt x="5562" y="1177"/>
                    <a:pt x="4345" y="0"/>
                    <a:pt x="29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78" name="Google Shape;1578;p45"/>
          <p:cNvGrpSpPr/>
          <p:nvPr/>
        </p:nvGrpSpPr>
        <p:grpSpPr>
          <a:xfrm flipH="1">
            <a:off x="38110" y="4303950"/>
            <a:ext cx="725875" cy="709300"/>
            <a:chOff x="703175" y="3286325"/>
            <a:chExt cx="725875" cy="709300"/>
          </a:xfrm>
        </p:grpSpPr>
        <p:sp>
          <p:nvSpPr>
            <p:cNvPr id="1579" name="Google Shape;1579;p45"/>
            <p:cNvSpPr/>
            <p:nvPr/>
          </p:nvSpPr>
          <p:spPr>
            <a:xfrm>
              <a:off x="1048975" y="3589325"/>
              <a:ext cx="51950" cy="52525"/>
            </a:xfrm>
            <a:custGeom>
              <a:rect b="b" l="l" r="r" t="t"/>
              <a:pathLst>
                <a:path extrusionOk="0" h="2101" w="2078">
                  <a:moveTo>
                    <a:pt x="1051" y="0"/>
                  </a:moveTo>
                  <a:cubicBezTo>
                    <a:pt x="959" y="0"/>
                    <a:pt x="868" y="23"/>
                    <a:pt x="777" y="46"/>
                  </a:cubicBezTo>
                  <a:lnTo>
                    <a:pt x="754" y="46"/>
                  </a:lnTo>
                  <a:cubicBezTo>
                    <a:pt x="686" y="69"/>
                    <a:pt x="617" y="115"/>
                    <a:pt x="549" y="137"/>
                  </a:cubicBezTo>
                  <a:cubicBezTo>
                    <a:pt x="549" y="137"/>
                    <a:pt x="526" y="160"/>
                    <a:pt x="503" y="160"/>
                  </a:cubicBezTo>
                  <a:cubicBezTo>
                    <a:pt x="457" y="206"/>
                    <a:pt x="389" y="251"/>
                    <a:pt x="343" y="297"/>
                  </a:cubicBezTo>
                  <a:cubicBezTo>
                    <a:pt x="343" y="297"/>
                    <a:pt x="320" y="297"/>
                    <a:pt x="320" y="320"/>
                  </a:cubicBezTo>
                  <a:cubicBezTo>
                    <a:pt x="275" y="366"/>
                    <a:pt x="206" y="434"/>
                    <a:pt x="161" y="503"/>
                  </a:cubicBezTo>
                  <a:cubicBezTo>
                    <a:pt x="161" y="525"/>
                    <a:pt x="161" y="525"/>
                    <a:pt x="138" y="548"/>
                  </a:cubicBezTo>
                  <a:cubicBezTo>
                    <a:pt x="115" y="617"/>
                    <a:pt x="69" y="708"/>
                    <a:pt x="46" y="776"/>
                  </a:cubicBezTo>
                  <a:cubicBezTo>
                    <a:pt x="46" y="799"/>
                    <a:pt x="46" y="822"/>
                    <a:pt x="24" y="822"/>
                  </a:cubicBezTo>
                  <a:cubicBezTo>
                    <a:pt x="24" y="913"/>
                    <a:pt x="1" y="1005"/>
                    <a:pt x="1" y="1073"/>
                  </a:cubicBezTo>
                  <a:cubicBezTo>
                    <a:pt x="1" y="1164"/>
                    <a:pt x="24" y="1279"/>
                    <a:pt x="24" y="1324"/>
                  </a:cubicBezTo>
                  <a:cubicBezTo>
                    <a:pt x="24" y="1347"/>
                    <a:pt x="46" y="1370"/>
                    <a:pt x="46" y="1370"/>
                  </a:cubicBezTo>
                  <a:cubicBezTo>
                    <a:pt x="69" y="1461"/>
                    <a:pt x="92" y="1530"/>
                    <a:pt x="138" y="1598"/>
                  </a:cubicBezTo>
                  <a:cubicBezTo>
                    <a:pt x="138" y="1621"/>
                    <a:pt x="138" y="1621"/>
                    <a:pt x="161" y="1621"/>
                  </a:cubicBezTo>
                  <a:cubicBezTo>
                    <a:pt x="183" y="1689"/>
                    <a:pt x="229" y="1735"/>
                    <a:pt x="275" y="1781"/>
                  </a:cubicBezTo>
                  <a:cubicBezTo>
                    <a:pt x="275" y="1804"/>
                    <a:pt x="275" y="1804"/>
                    <a:pt x="275" y="1804"/>
                  </a:cubicBezTo>
                  <a:cubicBezTo>
                    <a:pt x="343" y="1872"/>
                    <a:pt x="412" y="1918"/>
                    <a:pt x="480" y="1963"/>
                  </a:cubicBezTo>
                  <a:cubicBezTo>
                    <a:pt x="480" y="1963"/>
                    <a:pt x="503" y="1963"/>
                    <a:pt x="526" y="1986"/>
                  </a:cubicBezTo>
                  <a:cubicBezTo>
                    <a:pt x="571" y="2009"/>
                    <a:pt x="640" y="2032"/>
                    <a:pt x="708" y="2055"/>
                  </a:cubicBezTo>
                  <a:cubicBezTo>
                    <a:pt x="731" y="2055"/>
                    <a:pt x="731" y="2078"/>
                    <a:pt x="754" y="2078"/>
                  </a:cubicBezTo>
                  <a:cubicBezTo>
                    <a:pt x="822" y="2100"/>
                    <a:pt x="914" y="2100"/>
                    <a:pt x="982" y="2100"/>
                  </a:cubicBezTo>
                  <a:lnTo>
                    <a:pt x="1051" y="2100"/>
                  </a:lnTo>
                  <a:cubicBezTo>
                    <a:pt x="1142" y="2100"/>
                    <a:pt x="1256" y="2100"/>
                    <a:pt x="1347" y="2055"/>
                  </a:cubicBezTo>
                  <a:cubicBezTo>
                    <a:pt x="1416" y="2032"/>
                    <a:pt x="1484" y="1986"/>
                    <a:pt x="1553" y="1963"/>
                  </a:cubicBezTo>
                  <a:cubicBezTo>
                    <a:pt x="1621" y="1918"/>
                    <a:pt x="1713" y="1849"/>
                    <a:pt x="1758" y="1804"/>
                  </a:cubicBezTo>
                  <a:cubicBezTo>
                    <a:pt x="1758" y="1804"/>
                    <a:pt x="1781" y="1781"/>
                    <a:pt x="1781" y="1781"/>
                  </a:cubicBezTo>
                  <a:cubicBezTo>
                    <a:pt x="1850" y="1712"/>
                    <a:pt x="1895" y="1667"/>
                    <a:pt x="1941" y="1575"/>
                  </a:cubicBezTo>
                  <a:cubicBezTo>
                    <a:pt x="1941" y="1575"/>
                    <a:pt x="1941" y="1575"/>
                    <a:pt x="1941" y="1553"/>
                  </a:cubicBezTo>
                  <a:cubicBezTo>
                    <a:pt x="1964" y="1507"/>
                    <a:pt x="2009" y="1438"/>
                    <a:pt x="2032" y="1370"/>
                  </a:cubicBezTo>
                  <a:cubicBezTo>
                    <a:pt x="2055" y="1279"/>
                    <a:pt x="2055" y="1187"/>
                    <a:pt x="2078" y="1119"/>
                  </a:cubicBezTo>
                  <a:cubicBezTo>
                    <a:pt x="2078" y="1028"/>
                    <a:pt x="2055" y="936"/>
                    <a:pt x="2032" y="868"/>
                  </a:cubicBezTo>
                  <a:cubicBezTo>
                    <a:pt x="2032" y="845"/>
                    <a:pt x="2032" y="822"/>
                    <a:pt x="2032" y="822"/>
                  </a:cubicBezTo>
                  <a:cubicBezTo>
                    <a:pt x="2009" y="754"/>
                    <a:pt x="1964" y="662"/>
                    <a:pt x="1941" y="594"/>
                  </a:cubicBezTo>
                  <a:cubicBezTo>
                    <a:pt x="1918" y="594"/>
                    <a:pt x="1918" y="594"/>
                    <a:pt x="1918" y="571"/>
                  </a:cubicBezTo>
                  <a:cubicBezTo>
                    <a:pt x="1918" y="571"/>
                    <a:pt x="1895" y="548"/>
                    <a:pt x="1895" y="548"/>
                  </a:cubicBezTo>
                  <a:cubicBezTo>
                    <a:pt x="1872" y="503"/>
                    <a:pt x="1872" y="457"/>
                    <a:pt x="1850" y="411"/>
                  </a:cubicBezTo>
                  <a:cubicBezTo>
                    <a:pt x="1781" y="297"/>
                    <a:pt x="1690" y="206"/>
                    <a:pt x="1576" y="137"/>
                  </a:cubicBezTo>
                  <a:cubicBezTo>
                    <a:pt x="1416" y="46"/>
                    <a:pt x="1233" y="0"/>
                    <a:pt x="10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0" name="Google Shape;1580;p45"/>
            <p:cNvSpPr/>
            <p:nvPr/>
          </p:nvSpPr>
          <p:spPr>
            <a:xfrm>
              <a:off x="1006175" y="3486050"/>
              <a:ext cx="46825" cy="49075"/>
            </a:xfrm>
            <a:custGeom>
              <a:rect b="b" l="l" r="r" t="t"/>
              <a:pathLst>
                <a:path extrusionOk="0" h="1963" w="1873">
                  <a:moveTo>
                    <a:pt x="845" y="0"/>
                  </a:moveTo>
                  <a:cubicBezTo>
                    <a:pt x="777" y="0"/>
                    <a:pt x="708" y="23"/>
                    <a:pt x="617" y="46"/>
                  </a:cubicBezTo>
                  <a:cubicBezTo>
                    <a:pt x="549" y="46"/>
                    <a:pt x="457" y="91"/>
                    <a:pt x="389" y="137"/>
                  </a:cubicBezTo>
                  <a:cubicBezTo>
                    <a:pt x="298" y="183"/>
                    <a:pt x="229" y="251"/>
                    <a:pt x="183" y="320"/>
                  </a:cubicBezTo>
                  <a:cubicBezTo>
                    <a:pt x="115" y="411"/>
                    <a:pt x="69" y="479"/>
                    <a:pt x="47" y="593"/>
                  </a:cubicBezTo>
                  <a:cubicBezTo>
                    <a:pt x="1" y="685"/>
                    <a:pt x="1" y="799"/>
                    <a:pt x="24" y="890"/>
                  </a:cubicBezTo>
                  <a:cubicBezTo>
                    <a:pt x="24" y="982"/>
                    <a:pt x="47" y="1050"/>
                    <a:pt x="92" y="1118"/>
                  </a:cubicBezTo>
                  <a:cubicBezTo>
                    <a:pt x="92" y="1118"/>
                    <a:pt x="92" y="1118"/>
                    <a:pt x="92" y="1141"/>
                  </a:cubicBezTo>
                  <a:cubicBezTo>
                    <a:pt x="69" y="1278"/>
                    <a:pt x="115" y="1461"/>
                    <a:pt x="206" y="1575"/>
                  </a:cubicBezTo>
                  <a:cubicBezTo>
                    <a:pt x="229" y="1598"/>
                    <a:pt x="298" y="1712"/>
                    <a:pt x="320" y="1735"/>
                  </a:cubicBezTo>
                  <a:cubicBezTo>
                    <a:pt x="412" y="1826"/>
                    <a:pt x="549" y="1917"/>
                    <a:pt x="663" y="1940"/>
                  </a:cubicBezTo>
                  <a:lnTo>
                    <a:pt x="777" y="1940"/>
                  </a:lnTo>
                  <a:cubicBezTo>
                    <a:pt x="800" y="1963"/>
                    <a:pt x="845" y="1963"/>
                    <a:pt x="891" y="1963"/>
                  </a:cubicBezTo>
                  <a:lnTo>
                    <a:pt x="914" y="1963"/>
                  </a:lnTo>
                  <a:cubicBezTo>
                    <a:pt x="982" y="1963"/>
                    <a:pt x="1051" y="1940"/>
                    <a:pt x="1119" y="1940"/>
                  </a:cubicBezTo>
                  <a:cubicBezTo>
                    <a:pt x="1142" y="1940"/>
                    <a:pt x="1142" y="1940"/>
                    <a:pt x="1165" y="1917"/>
                  </a:cubicBezTo>
                  <a:cubicBezTo>
                    <a:pt x="1233" y="1895"/>
                    <a:pt x="1302" y="1872"/>
                    <a:pt x="1370" y="1849"/>
                  </a:cubicBezTo>
                  <a:cubicBezTo>
                    <a:pt x="1370" y="1826"/>
                    <a:pt x="1370" y="1826"/>
                    <a:pt x="1393" y="1826"/>
                  </a:cubicBezTo>
                  <a:cubicBezTo>
                    <a:pt x="1439" y="1780"/>
                    <a:pt x="1507" y="1735"/>
                    <a:pt x="1553" y="1689"/>
                  </a:cubicBezTo>
                  <a:cubicBezTo>
                    <a:pt x="1621" y="1643"/>
                    <a:pt x="1690" y="1529"/>
                    <a:pt x="1713" y="1506"/>
                  </a:cubicBezTo>
                  <a:cubicBezTo>
                    <a:pt x="1736" y="1484"/>
                    <a:pt x="1736" y="1461"/>
                    <a:pt x="1758" y="1438"/>
                  </a:cubicBezTo>
                  <a:cubicBezTo>
                    <a:pt x="1781" y="1392"/>
                    <a:pt x="1827" y="1278"/>
                    <a:pt x="1850" y="1210"/>
                  </a:cubicBezTo>
                  <a:cubicBezTo>
                    <a:pt x="1850" y="1141"/>
                    <a:pt x="1873" y="1027"/>
                    <a:pt x="1873" y="959"/>
                  </a:cubicBezTo>
                  <a:cubicBezTo>
                    <a:pt x="1873" y="890"/>
                    <a:pt x="1850" y="776"/>
                    <a:pt x="1827" y="708"/>
                  </a:cubicBezTo>
                  <a:cubicBezTo>
                    <a:pt x="1804" y="639"/>
                    <a:pt x="1781" y="525"/>
                    <a:pt x="1736" y="479"/>
                  </a:cubicBezTo>
                  <a:cubicBezTo>
                    <a:pt x="1690" y="434"/>
                    <a:pt x="1644" y="342"/>
                    <a:pt x="1576" y="274"/>
                  </a:cubicBezTo>
                  <a:cubicBezTo>
                    <a:pt x="1507" y="228"/>
                    <a:pt x="1439" y="183"/>
                    <a:pt x="1370" y="137"/>
                  </a:cubicBezTo>
                  <a:cubicBezTo>
                    <a:pt x="1211" y="46"/>
                    <a:pt x="1074" y="0"/>
                    <a:pt x="8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1" name="Google Shape;1581;p45"/>
            <p:cNvSpPr/>
            <p:nvPr/>
          </p:nvSpPr>
          <p:spPr>
            <a:xfrm>
              <a:off x="925725" y="3567650"/>
              <a:ext cx="49675" cy="47375"/>
            </a:xfrm>
            <a:custGeom>
              <a:rect b="b" l="l" r="r" t="t"/>
              <a:pathLst>
                <a:path extrusionOk="0" h="1895" w="1987">
                  <a:moveTo>
                    <a:pt x="799" y="0"/>
                  </a:moveTo>
                  <a:cubicBezTo>
                    <a:pt x="731" y="0"/>
                    <a:pt x="662" y="23"/>
                    <a:pt x="617" y="23"/>
                  </a:cubicBezTo>
                  <a:cubicBezTo>
                    <a:pt x="480" y="69"/>
                    <a:pt x="366" y="137"/>
                    <a:pt x="274" y="228"/>
                  </a:cubicBezTo>
                  <a:cubicBezTo>
                    <a:pt x="229" y="274"/>
                    <a:pt x="183" y="342"/>
                    <a:pt x="137" y="388"/>
                  </a:cubicBezTo>
                  <a:cubicBezTo>
                    <a:pt x="137" y="411"/>
                    <a:pt x="137" y="411"/>
                    <a:pt x="137" y="411"/>
                  </a:cubicBezTo>
                  <a:lnTo>
                    <a:pt x="115" y="411"/>
                  </a:lnTo>
                  <a:cubicBezTo>
                    <a:pt x="92" y="479"/>
                    <a:pt x="69" y="548"/>
                    <a:pt x="46" y="616"/>
                  </a:cubicBezTo>
                  <a:cubicBezTo>
                    <a:pt x="23" y="662"/>
                    <a:pt x="23" y="708"/>
                    <a:pt x="23" y="776"/>
                  </a:cubicBezTo>
                  <a:cubicBezTo>
                    <a:pt x="0" y="822"/>
                    <a:pt x="0" y="867"/>
                    <a:pt x="0" y="936"/>
                  </a:cubicBezTo>
                  <a:cubicBezTo>
                    <a:pt x="0" y="1004"/>
                    <a:pt x="23" y="1073"/>
                    <a:pt x="23" y="1141"/>
                  </a:cubicBezTo>
                  <a:cubicBezTo>
                    <a:pt x="23" y="1164"/>
                    <a:pt x="23" y="1164"/>
                    <a:pt x="23" y="1164"/>
                  </a:cubicBezTo>
                  <a:cubicBezTo>
                    <a:pt x="46" y="1164"/>
                    <a:pt x="46" y="1187"/>
                    <a:pt x="46" y="1187"/>
                  </a:cubicBezTo>
                  <a:cubicBezTo>
                    <a:pt x="69" y="1255"/>
                    <a:pt x="92" y="1324"/>
                    <a:pt x="115" y="1392"/>
                  </a:cubicBezTo>
                  <a:cubicBezTo>
                    <a:pt x="137" y="1392"/>
                    <a:pt x="137" y="1392"/>
                    <a:pt x="137" y="1415"/>
                  </a:cubicBezTo>
                  <a:cubicBezTo>
                    <a:pt x="137" y="1415"/>
                    <a:pt x="137" y="1415"/>
                    <a:pt x="160" y="1438"/>
                  </a:cubicBezTo>
                  <a:cubicBezTo>
                    <a:pt x="160" y="1461"/>
                    <a:pt x="206" y="1484"/>
                    <a:pt x="206" y="1529"/>
                  </a:cubicBezTo>
                  <a:cubicBezTo>
                    <a:pt x="229" y="1552"/>
                    <a:pt x="252" y="1575"/>
                    <a:pt x="274" y="1598"/>
                  </a:cubicBezTo>
                  <a:cubicBezTo>
                    <a:pt x="297" y="1621"/>
                    <a:pt x="297" y="1621"/>
                    <a:pt x="320" y="1643"/>
                  </a:cubicBezTo>
                  <a:cubicBezTo>
                    <a:pt x="366" y="1666"/>
                    <a:pt x="411" y="1712"/>
                    <a:pt x="480" y="1758"/>
                  </a:cubicBezTo>
                  <a:cubicBezTo>
                    <a:pt x="525" y="1780"/>
                    <a:pt x="571" y="1803"/>
                    <a:pt x="594" y="1826"/>
                  </a:cubicBezTo>
                  <a:cubicBezTo>
                    <a:pt x="640" y="1826"/>
                    <a:pt x="685" y="1849"/>
                    <a:pt x="731" y="1872"/>
                  </a:cubicBezTo>
                  <a:cubicBezTo>
                    <a:pt x="799" y="1872"/>
                    <a:pt x="891" y="1895"/>
                    <a:pt x="936" y="1895"/>
                  </a:cubicBezTo>
                  <a:lnTo>
                    <a:pt x="982" y="1895"/>
                  </a:lnTo>
                  <a:cubicBezTo>
                    <a:pt x="1073" y="1895"/>
                    <a:pt x="1142" y="1895"/>
                    <a:pt x="1233" y="1872"/>
                  </a:cubicBezTo>
                  <a:cubicBezTo>
                    <a:pt x="1233" y="1872"/>
                    <a:pt x="1256" y="1872"/>
                    <a:pt x="1256" y="1849"/>
                  </a:cubicBezTo>
                  <a:cubicBezTo>
                    <a:pt x="1324" y="1826"/>
                    <a:pt x="1393" y="1803"/>
                    <a:pt x="1461" y="1780"/>
                  </a:cubicBezTo>
                  <a:cubicBezTo>
                    <a:pt x="1461" y="1780"/>
                    <a:pt x="1461" y="1780"/>
                    <a:pt x="1461" y="1758"/>
                  </a:cubicBezTo>
                  <a:lnTo>
                    <a:pt x="1507" y="1758"/>
                  </a:lnTo>
                  <a:cubicBezTo>
                    <a:pt x="1553" y="1712"/>
                    <a:pt x="1621" y="1666"/>
                    <a:pt x="1690" y="1598"/>
                  </a:cubicBezTo>
                  <a:cubicBezTo>
                    <a:pt x="1690" y="1598"/>
                    <a:pt x="1690" y="1598"/>
                    <a:pt x="1712" y="1575"/>
                  </a:cubicBezTo>
                  <a:cubicBezTo>
                    <a:pt x="1735" y="1529"/>
                    <a:pt x="1781" y="1484"/>
                    <a:pt x="1827" y="1415"/>
                  </a:cubicBezTo>
                  <a:cubicBezTo>
                    <a:pt x="1827" y="1415"/>
                    <a:pt x="1827" y="1415"/>
                    <a:pt x="1849" y="1392"/>
                  </a:cubicBezTo>
                  <a:cubicBezTo>
                    <a:pt x="1849" y="1392"/>
                    <a:pt x="1849" y="1392"/>
                    <a:pt x="1849" y="1370"/>
                  </a:cubicBezTo>
                  <a:cubicBezTo>
                    <a:pt x="1872" y="1324"/>
                    <a:pt x="1918" y="1233"/>
                    <a:pt x="1941" y="1187"/>
                  </a:cubicBezTo>
                  <a:cubicBezTo>
                    <a:pt x="1941" y="1164"/>
                    <a:pt x="1941" y="1164"/>
                    <a:pt x="1941" y="1164"/>
                  </a:cubicBezTo>
                  <a:cubicBezTo>
                    <a:pt x="1941" y="1164"/>
                    <a:pt x="1941" y="1141"/>
                    <a:pt x="1941" y="1141"/>
                  </a:cubicBezTo>
                  <a:cubicBezTo>
                    <a:pt x="1963" y="1118"/>
                    <a:pt x="1963" y="1050"/>
                    <a:pt x="1963" y="1027"/>
                  </a:cubicBezTo>
                  <a:cubicBezTo>
                    <a:pt x="1963" y="1027"/>
                    <a:pt x="1963" y="959"/>
                    <a:pt x="1986" y="936"/>
                  </a:cubicBezTo>
                  <a:cubicBezTo>
                    <a:pt x="1986" y="913"/>
                    <a:pt x="1986" y="913"/>
                    <a:pt x="1986" y="913"/>
                  </a:cubicBezTo>
                  <a:cubicBezTo>
                    <a:pt x="1963" y="845"/>
                    <a:pt x="1963" y="776"/>
                    <a:pt x="1941" y="708"/>
                  </a:cubicBezTo>
                  <a:lnTo>
                    <a:pt x="1872" y="525"/>
                  </a:lnTo>
                  <a:cubicBezTo>
                    <a:pt x="1872" y="525"/>
                    <a:pt x="1872" y="525"/>
                    <a:pt x="1872" y="502"/>
                  </a:cubicBezTo>
                  <a:cubicBezTo>
                    <a:pt x="1849" y="479"/>
                    <a:pt x="1758" y="388"/>
                    <a:pt x="1735" y="365"/>
                  </a:cubicBezTo>
                  <a:cubicBezTo>
                    <a:pt x="1735" y="342"/>
                    <a:pt x="1735" y="342"/>
                    <a:pt x="1735" y="342"/>
                  </a:cubicBezTo>
                  <a:cubicBezTo>
                    <a:pt x="1690" y="320"/>
                    <a:pt x="1644" y="274"/>
                    <a:pt x="1644" y="274"/>
                  </a:cubicBezTo>
                  <a:cubicBezTo>
                    <a:pt x="1621" y="251"/>
                    <a:pt x="1598" y="228"/>
                    <a:pt x="1553" y="205"/>
                  </a:cubicBezTo>
                  <a:lnTo>
                    <a:pt x="1530" y="205"/>
                  </a:lnTo>
                  <a:cubicBezTo>
                    <a:pt x="1507" y="183"/>
                    <a:pt x="1393" y="137"/>
                    <a:pt x="1347" y="114"/>
                  </a:cubicBezTo>
                  <a:lnTo>
                    <a:pt x="1302" y="114"/>
                  </a:lnTo>
                  <a:cubicBezTo>
                    <a:pt x="1279" y="91"/>
                    <a:pt x="1210" y="91"/>
                    <a:pt x="1142" y="91"/>
                  </a:cubicBezTo>
                  <a:cubicBezTo>
                    <a:pt x="1050" y="23"/>
                    <a:pt x="936" y="0"/>
                    <a:pt x="7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2" name="Google Shape;1582;p45"/>
            <p:cNvSpPr/>
            <p:nvPr/>
          </p:nvSpPr>
          <p:spPr>
            <a:xfrm>
              <a:off x="946850" y="3693750"/>
              <a:ext cx="43375" cy="51675"/>
            </a:xfrm>
            <a:custGeom>
              <a:rect b="b" l="l" r="r" t="t"/>
              <a:pathLst>
                <a:path extrusionOk="0" h="2067" w="1735">
                  <a:moveTo>
                    <a:pt x="936" y="0"/>
                  </a:moveTo>
                  <a:cubicBezTo>
                    <a:pt x="867" y="0"/>
                    <a:pt x="799" y="23"/>
                    <a:pt x="730" y="23"/>
                  </a:cubicBezTo>
                  <a:lnTo>
                    <a:pt x="708" y="23"/>
                  </a:lnTo>
                  <a:lnTo>
                    <a:pt x="525" y="115"/>
                  </a:lnTo>
                  <a:cubicBezTo>
                    <a:pt x="502" y="137"/>
                    <a:pt x="479" y="137"/>
                    <a:pt x="457" y="183"/>
                  </a:cubicBezTo>
                  <a:cubicBezTo>
                    <a:pt x="342" y="252"/>
                    <a:pt x="388" y="206"/>
                    <a:pt x="320" y="320"/>
                  </a:cubicBezTo>
                  <a:cubicBezTo>
                    <a:pt x="297" y="320"/>
                    <a:pt x="251" y="366"/>
                    <a:pt x="251" y="388"/>
                  </a:cubicBezTo>
                  <a:cubicBezTo>
                    <a:pt x="228" y="411"/>
                    <a:pt x="183" y="571"/>
                    <a:pt x="160" y="594"/>
                  </a:cubicBezTo>
                  <a:cubicBezTo>
                    <a:pt x="160" y="617"/>
                    <a:pt x="160" y="662"/>
                    <a:pt x="160" y="685"/>
                  </a:cubicBezTo>
                  <a:cubicBezTo>
                    <a:pt x="137" y="731"/>
                    <a:pt x="137" y="776"/>
                    <a:pt x="137" y="799"/>
                  </a:cubicBezTo>
                  <a:cubicBezTo>
                    <a:pt x="137" y="799"/>
                    <a:pt x="137" y="822"/>
                    <a:pt x="137" y="868"/>
                  </a:cubicBezTo>
                  <a:cubicBezTo>
                    <a:pt x="137" y="891"/>
                    <a:pt x="114" y="913"/>
                    <a:pt x="114" y="913"/>
                  </a:cubicBezTo>
                  <a:cubicBezTo>
                    <a:pt x="46" y="1005"/>
                    <a:pt x="23" y="1096"/>
                    <a:pt x="23" y="1210"/>
                  </a:cubicBezTo>
                  <a:cubicBezTo>
                    <a:pt x="0" y="1301"/>
                    <a:pt x="0" y="1416"/>
                    <a:pt x="46" y="1507"/>
                  </a:cubicBezTo>
                  <a:cubicBezTo>
                    <a:pt x="69" y="1598"/>
                    <a:pt x="114" y="1689"/>
                    <a:pt x="183" y="1758"/>
                  </a:cubicBezTo>
                  <a:cubicBezTo>
                    <a:pt x="228" y="1849"/>
                    <a:pt x="297" y="1918"/>
                    <a:pt x="388" y="1963"/>
                  </a:cubicBezTo>
                  <a:cubicBezTo>
                    <a:pt x="457" y="1986"/>
                    <a:pt x="502" y="2009"/>
                    <a:pt x="571" y="2032"/>
                  </a:cubicBezTo>
                  <a:cubicBezTo>
                    <a:pt x="639" y="2055"/>
                    <a:pt x="708" y="2066"/>
                    <a:pt x="776" y="2066"/>
                  </a:cubicBezTo>
                  <a:cubicBezTo>
                    <a:pt x="845" y="2066"/>
                    <a:pt x="913" y="2055"/>
                    <a:pt x="982" y="2032"/>
                  </a:cubicBezTo>
                  <a:lnTo>
                    <a:pt x="1164" y="1963"/>
                  </a:lnTo>
                  <a:cubicBezTo>
                    <a:pt x="1278" y="1895"/>
                    <a:pt x="1370" y="1804"/>
                    <a:pt x="1415" y="1689"/>
                  </a:cubicBezTo>
                  <a:cubicBezTo>
                    <a:pt x="1461" y="1621"/>
                    <a:pt x="1507" y="1530"/>
                    <a:pt x="1552" y="1461"/>
                  </a:cubicBezTo>
                  <a:cubicBezTo>
                    <a:pt x="1598" y="1301"/>
                    <a:pt x="1666" y="1165"/>
                    <a:pt x="1712" y="1028"/>
                  </a:cubicBezTo>
                  <a:cubicBezTo>
                    <a:pt x="1712" y="1028"/>
                    <a:pt x="1712" y="1005"/>
                    <a:pt x="1712" y="1005"/>
                  </a:cubicBezTo>
                  <a:cubicBezTo>
                    <a:pt x="1712" y="982"/>
                    <a:pt x="1735" y="822"/>
                    <a:pt x="1735" y="799"/>
                  </a:cubicBezTo>
                  <a:cubicBezTo>
                    <a:pt x="1735" y="776"/>
                    <a:pt x="1712" y="617"/>
                    <a:pt x="1712" y="594"/>
                  </a:cubicBezTo>
                  <a:cubicBezTo>
                    <a:pt x="1712" y="571"/>
                    <a:pt x="1643" y="434"/>
                    <a:pt x="1643" y="411"/>
                  </a:cubicBezTo>
                  <a:lnTo>
                    <a:pt x="1621" y="411"/>
                  </a:lnTo>
                  <a:cubicBezTo>
                    <a:pt x="1598" y="343"/>
                    <a:pt x="1552" y="297"/>
                    <a:pt x="1507" y="252"/>
                  </a:cubicBezTo>
                  <a:cubicBezTo>
                    <a:pt x="1507" y="252"/>
                    <a:pt x="1507" y="229"/>
                    <a:pt x="1507" y="229"/>
                  </a:cubicBezTo>
                  <a:cubicBezTo>
                    <a:pt x="1461" y="206"/>
                    <a:pt x="1392" y="160"/>
                    <a:pt x="1347" y="115"/>
                  </a:cubicBezTo>
                  <a:lnTo>
                    <a:pt x="1324" y="115"/>
                  </a:lnTo>
                  <a:cubicBezTo>
                    <a:pt x="1278" y="92"/>
                    <a:pt x="1210" y="69"/>
                    <a:pt x="1141" y="23"/>
                  </a:cubicBezTo>
                  <a:lnTo>
                    <a:pt x="93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3" name="Google Shape;1583;p45"/>
            <p:cNvSpPr/>
            <p:nvPr/>
          </p:nvSpPr>
          <p:spPr>
            <a:xfrm>
              <a:off x="1070675" y="3739125"/>
              <a:ext cx="41675" cy="49350"/>
            </a:xfrm>
            <a:custGeom>
              <a:rect b="b" l="l" r="r" t="t"/>
              <a:pathLst>
                <a:path extrusionOk="0" h="1974" w="1667">
                  <a:moveTo>
                    <a:pt x="845" y="0"/>
                  </a:moveTo>
                  <a:cubicBezTo>
                    <a:pt x="776" y="0"/>
                    <a:pt x="708" y="11"/>
                    <a:pt x="639" y="34"/>
                  </a:cubicBezTo>
                  <a:lnTo>
                    <a:pt x="457" y="103"/>
                  </a:lnTo>
                  <a:cubicBezTo>
                    <a:pt x="343" y="171"/>
                    <a:pt x="251" y="263"/>
                    <a:pt x="183" y="377"/>
                  </a:cubicBezTo>
                  <a:cubicBezTo>
                    <a:pt x="137" y="468"/>
                    <a:pt x="91" y="582"/>
                    <a:pt x="69" y="673"/>
                  </a:cubicBezTo>
                  <a:cubicBezTo>
                    <a:pt x="46" y="696"/>
                    <a:pt x="46" y="719"/>
                    <a:pt x="46" y="742"/>
                  </a:cubicBezTo>
                  <a:cubicBezTo>
                    <a:pt x="23" y="810"/>
                    <a:pt x="23" y="902"/>
                    <a:pt x="23" y="993"/>
                  </a:cubicBezTo>
                  <a:cubicBezTo>
                    <a:pt x="0" y="1039"/>
                    <a:pt x="23" y="1061"/>
                    <a:pt x="23" y="1107"/>
                  </a:cubicBezTo>
                  <a:cubicBezTo>
                    <a:pt x="46" y="1267"/>
                    <a:pt x="46" y="1427"/>
                    <a:pt x="160" y="1564"/>
                  </a:cubicBezTo>
                  <a:cubicBezTo>
                    <a:pt x="251" y="1701"/>
                    <a:pt x="297" y="1769"/>
                    <a:pt x="457" y="1860"/>
                  </a:cubicBezTo>
                  <a:cubicBezTo>
                    <a:pt x="566" y="1938"/>
                    <a:pt x="707" y="1974"/>
                    <a:pt x="851" y="1974"/>
                  </a:cubicBezTo>
                  <a:cubicBezTo>
                    <a:pt x="918" y="1974"/>
                    <a:pt x="985" y="1966"/>
                    <a:pt x="1050" y="1952"/>
                  </a:cubicBezTo>
                  <a:cubicBezTo>
                    <a:pt x="1187" y="1906"/>
                    <a:pt x="1301" y="1837"/>
                    <a:pt x="1415" y="1746"/>
                  </a:cubicBezTo>
                  <a:cubicBezTo>
                    <a:pt x="1507" y="1632"/>
                    <a:pt x="1575" y="1518"/>
                    <a:pt x="1621" y="1381"/>
                  </a:cubicBezTo>
                  <a:cubicBezTo>
                    <a:pt x="1666" y="1221"/>
                    <a:pt x="1644" y="1039"/>
                    <a:pt x="1575" y="879"/>
                  </a:cubicBezTo>
                  <a:cubicBezTo>
                    <a:pt x="1598" y="765"/>
                    <a:pt x="1598" y="673"/>
                    <a:pt x="1575" y="559"/>
                  </a:cubicBezTo>
                  <a:cubicBezTo>
                    <a:pt x="1552" y="468"/>
                    <a:pt x="1507" y="377"/>
                    <a:pt x="1438" y="308"/>
                  </a:cubicBezTo>
                  <a:cubicBezTo>
                    <a:pt x="1392" y="217"/>
                    <a:pt x="1301" y="171"/>
                    <a:pt x="1233" y="103"/>
                  </a:cubicBezTo>
                  <a:cubicBezTo>
                    <a:pt x="1164" y="80"/>
                    <a:pt x="1096" y="57"/>
                    <a:pt x="1050" y="34"/>
                  </a:cubicBezTo>
                  <a:cubicBezTo>
                    <a:pt x="982" y="11"/>
                    <a:pt x="913" y="0"/>
                    <a:pt x="8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4" name="Google Shape;1584;p45"/>
            <p:cNvSpPr/>
            <p:nvPr/>
          </p:nvSpPr>
          <p:spPr>
            <a:xfrm>
              <a:off x="1157400" y="3674925"/>
              <a:ext cx="44525" cy="41675"/>
            </a:xfrm>
            <a:custGeom>
              <a:rect b="b" l="l" r="r" t="t"/>
              <a:pathLst>
                <a:path extrusionOk="0" h="1667" w="1781">
                  <a:moveTo>
                    <a:pt x="799" y="0"/>
                  </a:moveTo>
                  <a:cubicBezTo>
                    <a:pt x="640" y="0"/>
                    <a:pt x="548" y="23"/>
                    <a:pt x="411" y="114"/>
                  </a:cubicBezTo>
                  <a:cubicBezTo>
                    <a:pt x="297" y="160"/>
                    <a:pt x="183" y="274"/>
                    <a:pt x="115" y="388"/>
                  </a:cubicBezTo>
                  <a:cubicBezTo>
                    <a:pt x="69" y="457"/>
                    <a:pt x="46" y="525"/>
                    <a:pt x="23" y="594"/>
                  </a:cubicBezTo>
                  <a:cubicBezTo>
                    <a:pt x="1" y="776"/>
                    <a:pt x="1" y="822"/>
                    <a:pt x="23" y="1005"/>
                  </a:cubicBezTo>
                  <a:cubicBezTo>
                    <a:pt x="69" y="1096"/>
                    <a:pt x="115" y="1187"/>
                    <a:pt x="160" y="1256"/>
                  </a:cubicBezTo>
                  <a:cubicBezTo>
                    <a:pt x="229" y="1347"/>
                    <a:pt x="297" y="1415"/>
                    <a:pt x="389" y="1461"/>
                  </a:cubicBezTo>
                  <a:cubicBezTo>
                    <a:pt x="434" y="1484"/>
                    <a:pt x="480" y="1507"/>
                    <a:pt x="526" y="1529"/>
                  </a:cubicBezTo>
                  <a:cubicBezTo>
                    <a:pt x="548" y="1529"/>
                    <a:pt x="548" y="1552"/>
                    <a:pt x="571" y="1552"/>
                  </a:cubicBezTo>
                  <a:cubicBezTo>
                    <a:pt x="594" y="1575"/>
                    <a:pt x="754" y="1621"/>
                    <a:pt x="754" y="1644"/>
                  </a:cubicBezTo>
                  <a:lnTo>
                    <a:pt x="777" y="1644"/>
                  </a:lnTo>
                  <a:cubicBezTo>
                    <a:pt x="777" y="1644"/>
                    <a:pt x="959" y="1666"/>
                    <a:pt x="982" y="1666"/>
                  </a:cubicBezTo>
                  <a:cubicBezTo>
                    <a:pt x="982" y="1666"/>
                    <a:pt x="1187" y="1644"/>
                    <a:pt x="1187" y="1644"/>
                  </a:cubicBezTo>
                  <a:cubicBezTo>
                    <a:pt x="1210" y="1621"/>
                    <a:pt x="1256" y="1621"/>
                    <a:pt x="1279" y="1598"/>
                  </a:cubicBezTo>
                  <a:cubicBezTo>
                    <a:pt x="1302" y="1575"/>
                    <a:pt x="1347" y="1575"/>
                    <a:pt x="1370" y="1552"/>
                  </a:cubicBezTo>
                  <a:cubicBezTo>
                    <a:pt x="1393" y="1552"/>
                    <a:pt x="1530" y="1438"/>
                    <a:pt x="1530" y="1438"/>
                  </a:cubicBezTo>
                  <a:cubicBezTo>
                    <a:pt x="1530" y="1438"/>
                    <a:pt x="1553" y="1415"/>
                    <a:pt x="1553" y="1415"/>
                  </a:cubicBezTo>
                  <a:cubicBezTo>
                    <a:pt x="1553" y="1415"/>
                    <a:pt x="1598" y="1370"/>
                    <a:pt x="1598" y="1347"/>
                  </a:cubicBezTo>
                  <a:cubicBezTo>
                    <a:pt x="1621" y="1324"/>
                    <a:pt x="1644" y="1278"/>
                    <a:pt x="1667" y="1256"/>
                  </a:cubicBezTo>
                  <a:cubicBezTo>
                    <a:pt x="1667" y="1233"/>
                    <a:pt x="1758" y="1073"/>
                    <a:pt x="1758" y="1073"/>
                  </a:cubicBezTo>
                  <a:cubicBezTo>
                    <a:pt x="1758" y="1073"/>
                    <a:pt x="1758" y="1050"/>
                    <a:pt x="1758" y="1050"/>
                  </a:cubicBezTo>
                  <a:cubicBezTo>
                    <a:pt x="1758" y="1027"/>
                    <a:pt x="1758" y="982"/>
                    <a:pt x="1758" y="959"/>
                  </a:cubicBezTo>
                  <a:cubicBezTo>
                    <a:pt x="1781" y="913"/>
                    <a:pt x="1781" y="890"/>
                    <a:pt x="1781" y="845"/>
                  </a:cubicBezTo>
                  <a:cubicBezTo>
                    <a:pt x="1781" y="845"/>
                    <a:pt x="1758" y="639"/>
                    <a:pt x="1758" y="639"/>
                  </a:cubicBezTo>
                  <a:cubicBezTo>
                    <a:pt x="1758" y="639"/>
                    <a:pt x="1690" y="457"/>
                    <a:pt x="1667" y="457"/>
                  </a:cubicBezTo>
                  <a:cubicBezTo>
                    <a:pt x="1667" y="457"/>
                    <a:pt x="1553" y="297"/>
                    <a:pt x="1553" y="297"/>
                  </a:cubicBezTo>
                  <a:cubicBezTo>
                    <a:pt x="1553" y="297"/>
                    <a:pt x="1393" y="183"/>
                    <a:pt x="1393" y="183"/>
                  </a:cubicBezTo>
                  <a:cubicBezTo>
                    <a:pt x="1393" y="183"/>
                    <a:pt x="1210" y="91"/>
                    <a:pt x="1210" y="91"/>
                  </a:cubicBezTo>
                  <a:cubicBezTo>
                    <a:pt x="1187" y="91"/>
                    <a:pt x="1165" y="69"/>
                    <a:pt x="1142" y="69"/>
                  </a:cubicBezTo>
                  <a:cubicBezTo>
                    <a:pt x="1119" y="69"/>
                    <a:pt x="1073" y="46"/>
                    <a:pt x="1051" y="23"/>
                  </a:cubicBezTo>
                  <a:cubicBezTo>
                    <a:pt x="959" y="0"/>
                    <a:pt x="891" y="0"/>
                    <a:pt x="7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5" name="Google Shape;1585;p45"/>
            <p:cNvSpPr/>
            <p:nvPr/>
          </p:nvSpPr>
          <p:spPr>
            <a:xfrm>
              <a:off x="1173950" y="3534550"/>
              <a:ext cx="41675" cy="46525"/>
            </a:xfrm>
            <a:custGeom>
              <a:rect b="b" l="l" r="r" t="t"/>
              <a:pathLst>
                <a:path extrusionOk="0" h="1861" w="1667">
                  <a:moveTo>
                    <a:pt x="891" y="0"/>
                  </a:moveTo>
                  <a:cubicBezTo>
                    <a:pt x="822" y="23"/>
                    <a:pt x="754" y="23"/>
                    <a:pt x="685" y="46"/>
                  </a:cubicBezTo>
                  <a:cubicBezTo>
                    <a:pt x="571" y="69"/>
                    <a:pt x="457" y="137"/>
                    <a:pt x="366" y="228"/>
                  </a:cubicBezTo>
                  <a:cubicBezTo>
                    <a:pt x="343" y="251"/>
                    <a:pt x="320" y="251"/>
                    <a:pt x="297" y="274"/>
                  </a:cubicBezTo>
                  <a:cubicBezTo>
                    <a:pt x="297" y="274"/>
                    <a:pt x="297" y="297"/>
                    <a:pt x="297" y="297"/>
                  </a:cubicBezTo>
                  <a:cubicBezTo>
                    <a:pt x="206" y="343"/>
                    <a:pt x="137" y="411"/>
                    <a:pt x="92" y="502"/>
                  </a:cubicBezTo>
                  <a:cubicBezTo>
                    <a:pt x="69" y="571"/>
                    <a:pt x="46" y="639"/>
                    <a:pt x="23" y="685"/>
                  </a:cubicBezTo>
                  <a:cubicBezTo>
                    <a:pt x="1" y="776"/>
                    <a:pt x="1" y="845"/>
                    <a:pt x="1" y="936"/>
                  </a:cubicBezTo>
                  <a:cubicBezTo>
                    <a:pt x="1" y="959"/>
                    <a:pt x="1" y="959"/>
                    <a:pt x="1" y="982"/>
                  </a:cubicBezTo>
                  <a:cubicBezTo>
                    <a:pt x="1" y="1164"/>
                    <a:pt x="23" y="1233"/>
                    <a:pt x="115" y="1415"/>
                  </a:cubicBezTo>
                  <a:cubicBezTo>
                    <a:pt x="115" y="1415"/>
                    <a:pt x="115" y="1438"/>
                    <a:pt x="115" y="1438"/>
                  </a:cubicBezTo>
                  <a:cubicBezTo>
                    <a:pt x="160" y="1484"/>
                    <a:pt x="206" y="1552"/>
                    <a:pt x="252" y="1621"/>
                  </a:cubicBezTo>
                  <a:cubicBezTo>
                    <a:pt x="366" y="1712"/>
                    <a:pt x="480" y="1781"/>
                    <a:pt x="640" y="1826"/>
                  </a:cubicBezTo>
                  <a:cubicBezTo>
                    <a:pt x="708" y="1849"/>
                    <a:pt x="788" y="1860"/>
                    <a:pt x="868" y="1860"/>
                  </a:cubicBezTo>
                  <a:cubicBezTo>
                    <a:pt x="948" y="1860"/>
                    <a:pt x="1028" y="1849"/>
                    <a:pt x="1096" y="1826"/>
                  </a:cubicBezTo>
                  <a:lnTo>
                    <a:pt x="1279" y="1758"/>
                  </a:lnTo>
                  <a:cubicBezTo>
                    <a:pt x="1370" y="1712"/>
                    <a:pt x="1438" y="1644"/>
                    <a:pt x="1484" y="1552"/>
                  </a:cubicBezTo>
                  <a:cubicBezTo>
                    <a:pt x="1530" y="1507"/>
                    <a:pt x="1553" y="1461"/>
                    <a:pt x="1575" y="1393"/>
                  </a:cubicBezTo>
                  <a:cubicBezTo>
                    <a:pt x="1621" y="1301"/>
                    <a:pt x="1644" y="1210"/>
                    <a:pt x="1644" y="1096"/>
                  </a:cubicBezTo>
                  <a:cubicBezTo>
                    <a:pt x="1644" y="1050"/>
                    <a:pt x="1644" y="1004"/>
                    <a:pt x="1644" y="959"/>
                  </a:cubicBezTo>
                  <a:cubicBezTo>
                    <a:pt x="1644" y="890"/>
                    <a:pt x="1667" y="845"/>
                    <a:pt x="1667" y="776"/>
                  </a:cubicBezTo>
                  <a:cubicBezTo>
                    <a:pt x="1667" y="662"/>
                    <a:pt x="1644" y="571"/>
                    <a:pt x="1598" y="480"/>
                  </a:cubicBezTo>
                  <a:cubicBezTo>
                    <a:pt x="1553" y="388"/>
                    <a:pt x="1507" y="297"/>
                    <a:pt x="1438" y="228"/>
                  </a:cubicBezTo>
                  <a:cubicBezTo>
                    <a:pt x="1393" y="183"/>
                    <a:pt x="1324" y="160"/>
                    <a:pt x="1279" y="114"/>
                  </a:cubicBezTo>
                  <a:cubicBezTo>
                    <a:pt x="1165" y="46"/>
                    <a:pt x="1028" y="0"/>
                    <a:pt x="8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6" name="Google Shape;1586;p45"/>
            <p:cNvSpPr/>
            <p:nvPr/>
          </p:nvSpPr>
          <p:spPr>
            <a:xfrm>
              <a:off x="1107175" y="3440400"/>
              <a:ext cx="41700" cy="48175"/>
            </a:xfrm>
            <a:custGeom>
              <a:rect b="b" l="l" r="r" t="t"/>
              <a:pathLst>
                <a:path extrusionOk="0" h="1927" w="1668">
                  <a:moveTo>
                    <a:pt x="891" y="0"/>
                  </a:moveTo>
                  <a:cubicBezTo>
                    <a:pt x="823" y="0"/>
                    <a:pt x="754" y="0"/>
                    <a:pt x="686" y="23"/>
                  </a:cubicBezTo>
                  <a:cubicBezTo>
                    <a:pt x="572" y="46"/>
                    <a:pt x="457" y="114"/>
                    <a:pt x="343" y="205"/>
                  </a:cubicBezTo>
                  <a:cubicBezTo>
                    <a:pt x="298" y="274"/>
                    <a:pt x="252" y="320"/>
                    <a:pt x="229" y="388"/>
                  </a:cubicBezTo>
                  <a:cubicBezTo>
                    <a:pt x="206" y="388"/>
                    <a:pt x="206" y="411"/>
                    <a:pt x="206" y="411"/>
                  </a:cubicBezTo>
                  <a:cubicBezTo>
                    <a:pt x="206" y="411"/>
                    <a:pt x="206" y="434"/>
                    <a:pt x="184" y="434"/>
                  </a:cubicBezTo>
                  <a:cubicBezTo>
                    <a:pt x="161" y="502"/>
                    <a:pt x="138" y="571"/>
                    <a:pt x="115" y="639"/>
                  </a:cubicBezTo>
                  <a:cubicBezTo>
                    <a:pt x="115" y="639"/>
                    <a:pt x="115" y="639"/>
                    <a:pt x="115" y="662"/>
                  </a:cubicBezTo>
                  <a:cubicBezTo>
                    <a:pt x="92" y="685"/>
                    <a:pt x="69" y="708"/>
                    <a:pt x="69" y="730"/>
                  </a:cubicBezTo>
                  <a:cubicBezTo>
                    <a:pt x="24" y="822"/>
                    <a:pt x="1" y="936"/>
                    <a:pt x="1" y="1027"/>
                  </a:cubicBezTo>
                  <a:cubicBezTo>
                    <a:pt x="1" y="1096"/>
                    <a:pt x="24" y="1164"/>
                    <a:pt x="24" y="1233"/>
                  </a:cubicBezTo>
                  <a:cubicBezTo>
                    <a:pt x="69" y="1370"/>
                    <a:pt x="138" y="1484"/>
                    <a:pt x="229" y="1575"/>
                  </a:cubicBezTo>
                  <a:cubicBezTo>
                    <a:pt x="229" y="1575"/>
                    <a:pt x="252" y="1598"/>
                    <a:pt x="252" y="1598"/>
                  </a:cubicBezTo>
                  <a:cubicBezTo>
                    <a:pt x="275" y="1621"/>
                    <a:pt x="320" y="1666"/>
                    <a:pt x="343" y="1689"/>
                  </a:cubicBezTo>
                  <a:cubicBezTo>
                    <a:pt x="412" y="1780"/>
                    <a:pt x="480" y="1826"/>
                    <a:pt x="572" y="1849"/>
                  </a:cubicBezTo>
                  <a:cubicBezTo>
                    <a:pt x="640" y="1895"/>
                    <a:pt x="709" y="1917"/>
                    <a:pt x="777" y="1917"/>
                  </a:cubicBezTo>
                  <a:cubicBezTo>
                    <a:pt x="804" y="1924"/>
                    <a:pt x="832" y="1927"/>
                    <a:pt x="862" y="1927"/>
                  </a:cubicBezTo>
                  <a:cubicBezTo>
                    <a:pt x="933" y="1927"/>
                    <a:pt x="1009" y="1911"/>
                    <a:pt x="1074" y="1895"/>
                  </a:cubicBezTo>
                  <a:cubicBezTo>
                    <a:pt x="1142" y="1872"/>
                    <a:pt x="1188" y="1849"/>
                    <a:pt x="1256" y="1826"/>
                  </a:cubicBezTo>
                  <a:cubicBezTo>
                    <a:pt x="1302" y="1780"/>
                    <a:pt x="1370" y="1735"/>
                    <a:pt x="1416" y="1689"/>
                  </a:cubicBezTo>
                  <a:cubicBezTo>
                    <a:pt x="1485" y="1621"/>
                    <a:pt x="1530" y="1552"/>
                    <a:pt x="1576" y="1461"/>
                  </a:cubicBezTo>
                  <a:cubicBezTo>
                    <a:pt x="1622" y="1370"/>
                    <a:pt x="1644" y="1278"/>
                    <a:pt x="1644" y="1164"/>
                  </a:cubicBezTo>
                  <a:cubicBezTo>
                    <a:pt x="1644" y="1096"/>
                    <a:pt x="1622" y="1027"/>
                    <a:pt x="1622" y="981"/>
                  </a:cubicBezTo>
                  <a:cubicBezTo>
                    <a:pt x="1644" y="913"/>
                    <a:pt x="1644" y="822"/>
                    <a:pt x="1644" y="753"/>
                  </a:cubicBezTo>
                  <a:cubicBezTo>
                    <a:pt x="1667" y="639"/>
                    <a:pt x="1644" y="548"/>
                    <a:pt x="1576" y="457"/>
                  </a:cubicBezTo>
                  <a:cubicBezTo>
                    <a:pt x="1553" y="365"/>
                    <a:pt x="1507" y="274"/>
                    <a:pt x="1439" y="205"/>
                  </a:cubicBezTo>
                  <a:cubicBezTo>
                    <a:pt x="1370" y="183"/>
                    <a:pt x="1325" y="137"/>
                    <a:pt x="1279" y="91"/>
                  </a:cubicBezTo>
                  <a:cubicBezTo>
                    <a:pt x="1165" y="23"/>
                    <a:pt x="1028" y="0"/>
                    <a:pt x="8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7" name="Google Shape;1587;p45"/>
            <p:cNvSpPr/>
            <p:nvPr/>
          </p:nvSpPr>
          <p:spPr>
            <a:xfrm>
              <a:off x="977650" y="3383475"/>
              <a:ext cx="50825" cy="51225"/>
            </a:xfrm>
            <a:custGeom>
              <a:rect b="b" l="l" r="r" t="t"/>
              <a:pathLst>
                <a:path extrusionOk="0" h="2049" w="2033">
                  <a:moveTo>
                    <a:pt x="962" y="0"/>
                  </a:moveTo>
                  <a:cubicBezTo>
                    <a:pt x="896" y="0"/>
                    <a:pt x="834" y="6"/>
                    <a:pt x="777" y="17"/>
                  </a:cubicBezTo>
                  <a:cubicBezTo>
                    <a:pt x="708" y="40"/>
                    <a:pt x="640" y="63"/>
                    <a:pt x="571" y="109"/>
                  </a:cubicBezTo>
                  <a:lnTo>
                    <a:pt x="548" y="109"/>
                  </a:lnTo>
                  <a:cubicBezTo>
                    <a:pt x="548" y="109"/>
                    <a:pt x="548" y="131"/>
                    <a:pt x="526" y="131"/>
                  </a:cubicBezTo>
                  <a:cubicBezTo>
                    <a:pt x="480" y="154"/>
                    <a:pt x="411" y="200"/>
                    <a:pt x="366" y="246"/>
                  </a:cubicBezTo>
                  <a:cubicBezTo>
                    <a:pt x="297" y="314"/>
                    <a:pt x="229" y="405"/>
                    <a:pt x="183" y="474"/>
                  </a:cubicBezTo>
                  <a:cubicBezTo>
                    <a:pt x="183" y="474"/>
                    <a:pt x="183" y="497"/>
                    <a:pt x="160" y="497"/>
                  </a:cubicBezTo>
                  <a:cubicBezTo>
                    <a:pt x="160" y="497"/>
                    <a:pt x="160" y="519"/>
                    <a:pt x="160" y="519"/>
                  </a:cubicBezTo>
                  <a:cubicBezTo>
                    <a:pt x="115" y="588"/>
                    <a:pt x="92" y="656"/>
                    <a:pt x="69" y="725"/>
                  </a:cubicBezTo>
                  <a:cubicBezTo>
                    <a:pt x="69" y="748"/>
                    <a:pt x="46" y="771"/>
                    <a:pt x="46" y="793"/>
                  </a:cubicBezTo>
                  <a:cubicBezTo>
                    <a:pt x="46" y="885"/>
                    <a:pt x="1" y="999"/>
                    <a:pt x="23" y="1090"/>
                  </a:cubicBezTo>
                  <a:cubicBezTo>
                    <a:pt x="23" y="1136"/>
                    <a:pt x="46" y="1250"/>
                    <a:pt x="46" y="1318"/>
                  </a:cubicBezTo>
                  <a:cubicBezTo>
                    <a:pt x="69" y="1318"/>
                    <a:pt x="69" y="1341"/>
                    <a:pt x="69" y="1341"/>
                  </a:cubicBezTo>
                  <a:cubicBezTo>
                    <a:pt x="92" y="1410"/>
                    <a:pt x="115" y="1478"/>
                    <a:pt x="138" y="1547"/>
                  </a:cubicBezTo>
                  <a:cubicBezTo>
                    <a:pt x="160" y="1547"/>
                    <a:pt x="160" y="1569"/>
                    <a:pt x="160" y="1569"/>
                  </a:cubicBezTo>
                  <a:cubicBezTo>
                    <a:pt x="206" y="1638"/>
                    <a:pt x="252" y="1684"/>
                    <a:pt x="297" y="1729"/>
                  </a:cubicBezTo>
                  <a:cubicBezTo>
                    <a:pt x="297" y="1752"/>
                    <a:pt x="297" y="1752"/>
                    <a:pt x="320" y="1752"/>
                  </a:cubicBezTo>
                  <a:cubicBezTo>
                    <a:pt x="366" y="1798"/>
                    <a:pt x="434" y="1843"/>
                    <a:pt x="480" y="1889"/>
                  </a:cubicBezTo>
                  <a:cubicBezTo>
                    <a:pt x="503" y="1912"/>
                    <a:pt x="503" y="1912"/>
                    <a:pt x="526" y="1912"/>
                  </a:cubicBezTo>
                  <a:cubicBezTo>
                    <a:pt x="594" y="1957"/>
                    <a:pt x="663" y="1980"/>
                    <a:pt x="731" y="2003"/>
                  </a:cubicBezTo>
                  <a:cubicBezTo>
                    <a:pt x="754" y="2003"/>
                    <a:pt x="754" y="2003"/>
                    <a:pt x="777" y="2026"/>
                  </a:cubicBezTo>
                  <a:cubicBezTo>
                    <a:pt x="845" y="2026"/>
                    <a:pt x="914" y="2026"/>
                    <a:pt x="982" y="2049"/>
                  </a:cubicBezTo>
                  <a:lnTo>
                    <a:pt x="1073" y="2049"/>
                  </a:lnTo>
                  <a:cubicBezTo>
                    <a:pt x="1142" y="2049"/>
                    <a:pt x="1210" y="2026"/>
                    <a:pt x="1279" y="2026"/>
                  </a:cubicBezTo>
                  <a:cubicBezTo>
                    <a:pt x="1302" y="2003"/>
                    <a:pt x="1302" y="2003"/>
                    <a:pt x="1324" y="2003"/>
                  </a:cubicBezTo>
                  <a:lnTo>
                    <a:pt x="1347" y="2003"/>
                  </a:lnTo>
                  <a:cubicBezTo>
                    <a:pt x="1416" y="1980"/>
                    <a:pt x="1484" y="1957"/>
                    <a:pt x="1530" y="1912"/>
                  </a:cubicBezTo>
                  <a:cubicBezTo>
                    <a:pt x="1553" y="1912"/>
                    <a:pt x="1553" y="1912"/>
                    <a:pt x="1576" y="1889"/>
                  </a:cubicBezTo>
                  <a:cubicBezTo>
                    <a:pt x="1735" y="1775"/>
                    <a:pt x="1781" y="1752"/>
                    <a:pt x="1895" y="1569"/>
                  </a:cubicBezTo>
                  <a:cubicBezTo>
                    <a:pt x="1895" y="1569"/>
                    <a:pt x="1895" y="1569"/>
                    <a:pt x="1918" y="1547"/>
                  </a:cubicBezTo>
                  <a:cubicBezTo>
                    <a:pt x="1941" y="1478"/>
                    <a:pt x="1964" y="1410"/>
                    <a:pt x="1986" y="1364"/>
                  </a:cubicBezTo>
                  <a:cubicBezTo>
                    <a:pt x="1986" y="1341"/>
                    <a:pt x="2009" y="1341"/>
                    <a:pt x="2009" y="1341"/>
                  </a:cubicBezTo>
                  <a:cubicBezTo>
                    <a:pt x="2032" y="1250"/>
                    <a:pt x="2032" y="1181"/>
                    <a:pt x="2032" y="1090"/>
                  </a:cubicBezTo>
                  <a:cubicBezTo>
                    <a:pt x="2032" y="1090"/>
                    <a:pt x="2032" y="1090"/>
                    <a:pt x="2032" y="1067"/>
                  </a:cubicBezTo>
                  <a:cubicBezTo>
                    <a:pt x="2032" y="999"/>
                    <a:pt x="2009" y="907"/>
                    <a:pt x="2009" y="862"/>
                  </a:cubicBezTo>
                  <a:cubicBezTo>
                    <a:pt x="2009" y="839"/>
                    <a:pt x="2009" y="839"/>
                    <a:pt x="1986" y="816"/>
                  </a:cubicBezTo>
                  <a:cubicBezTo>
                    <a:pt x="1964" y="748"/>
                    <a:pt x="1941" y="679"/>
                    <a:pt x="1918" y="611"/>
                  </a:cubicBezTo>
                  <a:lnTo>
                    <a:pt x="1895" y="611"/>
                  </a:lnTo>
                  <a:cubicBezTo>
                    <a:pt x="1872" y="565"/>
                    <a:pt x="1849" y="519"/>
                    <a:pt x="1827" y="497"/>
                  </a:cubicBezTo>
                  <a:cubicBezTo>
                    <a:pt x="1781" y="451"/>
                    <a:pt x="1758" y="405"/>
                    <a:pt x="1735" y="383"/>
                  </a:cubicBezTo>
                  <a:cubicBezTo>
                    <a:pt x="1667" y="314"/>
                    <a:pt x="1598" y="268"/>
                    <a:pt x="1553" y="223"/>
                  </a:cubicBezTo>
                  <a:lnTo>
                    <a:pt x="1507" y="223"/>
                  </a:lnTo>
                  <a:cubicBezTo>
                    <a:pt x="1461" y="177"/>
                    <a:pt x="1416" y="131"/>
                    <a:pt x="1347" y="86"/>
                  </a:cubicBezTo>
                  <a:cubicBezTo>
                    <a:pt x="1302" y="63"/>
                    <a:pt x="1233" y="40"/>
                    <a:pt x="1165" y="17"/>
                  </a:cubicBezTo>
                  <a:cubicBezTo>
                    <a:pt x="1096" y="6"/>
                    <a:pt x="1028" y="0"/>
                    <a:pt x="9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8" name="Google Shape;1588;p45"/>
            <p:cNvSpPr/>
            <p:nvPr/>
          </p:nvSpPr>
          <p:spPr>
            <a:xfrm>
              <a:off x="881225" y="3473475"/>
              <a:ext cx="46800" cy="47825"/>
            </a:xfrm>
            <a:custGeom>
              <a:rect b="b" l="l" r="r" t="t"/>
              <a:pathLst>
                <a:path extrusionOk="0" h="1913" w="1872">
                  <a:moveTo>
                    <a:pt x="1073" y="1"/>
                  </a:moveTo>
                  <a:cubicBezTo>
                    <a:pt x="1004" y="1"/>
                    <a:pt x="936" y="1"/>
                    <a:pt x="867" y="24"/>
                  </a:cubicBezTo>
                  <a:cubicBezTo>
                    <a:pt x="753" y="47"/>
                    <a:pt x="662" y="115"/>
                    <a:pt x="571" y="183"/>
                  </a:cubicBezTo>
                  <a:cubicBezTo>
                    <a:pt x="525" y="183"/>
                    <a:pt x="479" y="206"/>
                    <a:pt x="434" y="229"/>
                  </a:cubicBezTo>
                  <a:cubicBezTo>
                    <a:pt x="388" y="275"/>
                    <a:pt x="297" y="343"/>
                    <a:pt x="274" y="366"/>
                  </a:cubicBezTo>
                  <a:cubicBezTo>
                    <a:pt x="251" y="366"/>
                    <a:pt x="251" y="389"/>
                    <a:pt x="228" y="389"/>
                  </a:cubicBezTo>
                  <a:cubicBezTo>
                    <a:pt x="160" y="457"/>
                    <a:pt x="114" y="549"/>
                    <a:pt x="69" y="640"/>
                  </a:cubicBezTo>
                  <a:cubicBezTo>
                    <a:pt x="23" y="731"/>
                    <a:pt x="0" y="823"/>
                    <a:pt x="0" y="937"/>
                  </a:cubicBezTo>
                  <a:cubicBezTo>
                    <a:pt x="0" y="1051"/>
                    <a:pt x="23" y="1142"/>
                    <a:pt x="69" y="1233"/>
                  </a:cubicBezTo>
                  <a:cubicBezTo>
                    <a:pt x="114" y="1325"/>
                    <a:pt x="160" y="1416"/>
                    <a:pt x="228" y="1485"/>
                  </a:cubicBezTo>
                  <a:cubicBezTo>
                    <a:pt x="297" y="1507"/>
                    <a:pt x="343" y="1553"/>
                    <a:pt x="388" y="1599"/>
                  </a:cubicBezTo>
                  <a:cubicBezTo>
                    <a:pt x="434" y="1621"/>
                    <a:pt x="457" y="1621"/>
                    <a:pt x="502" y="1644"/>
                  </a:cubicBezTo>
                  <a:cubicBezTo>
                    <a:pt x="502" y="1644"/>
                    <a:pt x="502" y="1644"/>
                    <a:pt x="525" y="1667"/>
                  </a:cubicBezTo>
                  <a:cubicBezTo>
                    <a:pt x="525" y="1667"/>
                    <a:pt x="548" y="1690"/>
                    <a:pt x="548" y="1690"/>
                  </a:cubicBezTo>
                  <a:cubicBezTo>
                    <a:pt x="639" y="1781"/>
                    <a:pt x="753" y="1850"/>
                    <a:pt x="890" y="1895"/>
                  </a:cubicBezTo>
                  <a:cubicBezTo>
                    <a:pt x="936" y="1907"/>
                    <a:pt x="987" y="1912"/>
                    <a:pt x="1039" y="1912"/>
                  </a:cubicBezTo>
                  <a:cubicBezTo>
                    <a:pt x="1090" y="1912"/>
                    <a:pt x="1141" y="1907"/>
                    <a:pt x="1187" y="1895"/>
                  </a:cubicBezTo>
                  <a:cubicBezTo>
                    <a:pt x="1278" y="1895"/>
                    <a:pt x="1392" y="1873"/>
                    <a:pt x="1461" y="1804"/>
                  </a:cubicBezTo>
                  <a:cubicBezTo>
                    <a:pt x="1575" y="1736"/>
                    <a:pt x="1666" y="1644"/>
                    <a:pt x="1735" y="1530"/>
                  </a:cubicBezTo>
                  <a:cubicBezTo>
                    <a:pt x="1780" y="1462"/>
                    <a:pt x="1803" y="1393"/>
                    <a:pt x="1826" y="1325"/>
                  </a:cubicBezTo>
                  <a:cubicBezTo>
                    <a:pt x="1849" y="1302"/>
                    <a:pt x="1849" y="1302"/>
                    <a:pt x="1849" y="1279"/>
                  </a:cubicBezTo>
                  <a:cubicBezTo>
                    <a:pt x="1849" y="1256"/>
                    <a:pt x="1872" y="1119"/>
                    <a:pt x="1872" y="1051"/>
                  </a:cubicBezTo>
                  <a:cubicBezTo>
                    <a:pt x="1872" y="960"/>
                    <a:pt x="1849" y="891"/>
                    <a:pt x="1849" y="823"/>
                  </a:cubicBezTo>
                  <a:cubicBezTo>
                    <a:pt x="1826" y="800"/>
                    <a:pt x="1826" y="777"/>
                    <a:pt x="1826" y="777"/>
                  </a:cubicBezTo>
                  <a:cubicBezTo>
                    <a:pt x="1826" y="777"/>
                    <a:pt x="1826" y="777"/>
                    <a:pt x="1826" y="754"/>
                  </a:cubicBezTo>
                  <a:cubicBezTo>
                    <a:pt x="1826" y="640"/>
                    <a:pt x="1803" y="549"/>
                    <a:pt x="1758" y="457"/>
                  </a:cubicBezTo>
                  <a:cubicBezTo>
                    <a:pt x="1735" y="366"/>
                    <a:pt x="1666" y="275"/>
                    <a:pt x="1598" y="206"/>
                  </a:cubicBezTo>
                  <a:cubicBezTo>
                    <a:pt x="1552" y="183"/>
                    <a:pt x="1507" y="138"/>
                    <a:pt x="1438" y="92"/>
                  </a:cubicBezTo>
                  <a:cubicBezTo>
                    <a:pt x="1324" y="24"/>
                    <a:pt x="1210" y="1"/>
                    <a:pt x="10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9" name="Google Shape;1589;p45"/>
            <p:cNvSpPr/>
            <p:nvPr/>
          </p:nvSpPr>
          <p:spPr>
            <a:xfrm>
              <a:off x="819575" y="3607200"/>
              <a:ext cx="45125" cy="49900"/>
            </a:xfrm>
            <a:custGeom>
              <a:rect b="b" l="l" r="r" t="t"/>
              <a:pathLst>
                <a:path extrusionOk="0" h="1996" w="1805">
                  <a:moveTo>
                    <a:pt x="906" y="1"/>
                  </a:moveTo>
                  <a:cubicBezTo>
                    <a:pt x="846" y="1"/>
                    <a:pt x="785" y="12"/>
                    <a:pt x="731" y="39"/>
                  </a:cubicBezTo>
                  <a:cubicBezTo>
                    <a:pt x="617" y="61"/>
                    <a:pt x="549" y="107"/>
                    <a:pt x="457" y="153"/>
                  </a:cubicBezTo>
                  <a:cubicBezTo>
                    <a:pt x="389" y="221"/>
                    <a:pt x="321" y="290"/>
                    <a:pt x="275" y="358"/>
                  </a:cubicBezTo>
                  <a:cubicBezTo>
                    <a:pt x="275" y="358"/>
                    <a:pt x="252" y="381"/>
                    <a:pt x="252" y="381"/>
                  </a:cubicBezTo>
                  <a:cubicBezTo>
                    <a:pt x="161" y="472"/>
                    <a:pt x="92" y="586"/>
                    <a:pt x="47" y="723"/>
                  </a:cubicBezTo>
                  <a:cubicBezTo>
                    <a:pt x="47" y="746"/>
                    <a:pt x="47" y="769"/>
                    <a:pt x="24" y="792"/>
                  </a:cubicBezTo>
                  <a:cubicBezTo>
                    <a:pt x="24" y="860"/>
                    <a:pt x="1" y="952"/>
                    <a:pt x="1" y="1043"/>
                  </a:cubicBezTo>
                  <a:cubicBezTo>
                    <a:pt x="1" y="1134"/>
                    <a:pt x="24" y="1226"/>
                    <a:pt x="47" y="1294"/>
                  </a:cubicBezTo>
                  <a:cubicBezTo>
                    <a:pt x="47" y="1385"/>
                    <a:pt x="92" y="1477"/>
                    <a:pt x="138" y="1545"/>
                  </a:cubicBezTo>
                  <a:cubicBezTo>
                    <a:pt x="138" y="1568"/>
                    <a:pt x="161" y="1568"/>
                    <a:pt x="161" y="1591"/>
                  </a:cubicBezTo>
                  <a:cubicBezTo>
                    <a:pt x="206" y="1636"/>
                    <a:pt x="252" y="1705"/>
                    <a:pt x="275" y="1751"/>
                  </a:cubicBezTo>
                  <a:cubicBezTo>
                    <a:pt x="298" y="1751"/>
                    <a:pt x="298" y="1751"/>
                    <a:pt x="298" y="1773"/>
                  </a:cubicBezTo>
                  <a:cubicBezTo>
                    <a:pt x="343" y="1819"/>
                    <a:pt x="412" y="1865"/>
                    <a:pt x="457" y="1887"/>
                  </a:cubicBezTo>
                  <a:cubicBezTo>
                    <a:pt x="549" y="1956"/>
                    <a:pt x="640" y="1979"/>
                    <a:pt x="754" y="1979"/>
                  </a:cubicBezTo>
                  <a:cubicBezTo>
                    <a:pt x="811" y="1990"/>
                    <a:pt x="851" y="1996"/>
                    <a:pt x="894" y="1996"/>
                  </a:cubicBezTo>
                  <a:cubicBezTo>
                    <a:pt x="937" y="1996"/>
                    <a:pt x="982" y="1990"/>
                    <a:pt x="1051" y="1979"/>
                  </a:cubicBezTo>
                  <a:lnTo>
                    <a:pt x="1074" y="1979"/>
                  </a:lnTo>
                  <a:cubicBezTo>
                    <a:pt x="1074" y="1956"/>
                    <a:pt x="1074" y="1956"/>
                    <a:pt x="1074" y="1956"/>
                  </a:cubicBezTo>
                  <a:cubicBezTo>
                    <a:pt x="1119" y="1956"/>
                    <a:pt x="1234" y="1910"/>
                    <a:pt x="1302" y="1865"/>
                  </a:cubicBezTo>
                  <a:cubicBezTo>
                    <a:pt x="1462" y="1751"/>
                    <a:pt x="1507" y="1705"/>
                    <a:pt x="1622" y="1545"/>
                  </a:cubicBezTo>
                  <a:cubicBezTo>
                    <a:pt x="1644" y="1522"/>
                    <a:pt x="1644" y="1522"/>
                    <a:pt x="1644" y="1499"/>
                  </a:cubicBezTo>
                  <a:cubicBezTo>
                    <a:pt x="1690" y="1431"/>
                    <a:pt x="1713" y="1363"/>
                    <a:pt x="1759" y="1271"/>
                  </a:cubicBezTo>
                  <a:cubicBezTo>
                    <a:pt x="1759" y="1271"/>
                    <a:pt x="1759" y="1248"/>
                    <a:pt x="1759" y="1248"/>
                  </a:cubicBezTo>
                  <a:cubicBezTo>
                    <a:pt x="1759" y="1226"/>
                    <a:pt x="1759" y="1226"/>
                    <a:pt x="1759" y="1226"/>
                  </a:cubicBezTo>
                  <a:cubicBezTo>
                    <a:pt x="1781" y="1134"/>
                    <a:pt x="1781" y="1066"/>
                    <a:pt x="1781" y="997"/>
                  </a:cubicBezTo>
                  <a:cubicBezTo>
                    <a:pt x="1804" y="974"/>
                    <a:pt x="1804" y="974"/>
                    <a:pt x="1781" y="952"/>
                  </a:cubicBezTo>
                  <a:cubicBezTo>
                    <a:pt x="1781" y="952"/>
                    <a:pt x="1781" y="929"/>
                    <a:pt x="1781" y="929"/>
                  </a:cubicBezTo>
                  <a:cubicBezTo>
                    <a:pt x="1781" y="860"/>
                    <a:pt x="1781" y="792"/>
                    <a:pt x="1759" y="701"/>
                  </a:cubicBezTo>
                  <a:cubicBezTo>
                    <a:pt x="1759" y="701"/>
                    <a:pt x="1759" y="678"/>
                    <a:pt x="1736" y="655"/>
                  </a:cubicBezTo>
                  <a:cubicBezTo>
                    <a:pt x="1736" y="632"/>
                    <a:pt x="1690" y="495"/>
                    <a:pt x="1644" y="449"/>
                  </a:cubicBezTo>
                  <a:cubicBezTo>
                    <a:pt x="1644" y="449"/>
                    <a:pt x="1644" y="427"/>
                    <a:pt x="1644" y="427"/>
                  </a:cubicBezTo>
                  <a:cubicBezTo>
                    <a:pt x="1599" y="381"/>
                    <a:pt x="1553" y="313"/>
                    <a:pt x="1507" y="267"/>
                  </a:cubicBezTo>
                  <a:cubicBezTo>
                    <a:pt x="1507" y="267"/>
                    <a:pt x="1507" y="267"/>
                    <a:pt x="1507" y="244"/>
                  </a:cubicBezTo>
                  <a:cubicBezTo>
                    <a:pt x="1462" y="221"/>
                    <a:pt x="1439" y="198"/>
                    <a:pt x="1416" y="176"/>
                  </a:cubicBezTo>
                  <a:cubicBezTo>
                    <a:pt x="1371" y="153"/>
                    <a:pt x="1348" y="130"/>
                    <a:pt x="1302" y="107"/>
                  </a:cubicBezTo>
                  <a:cubicBezTo>
                    <a:pt x="1234" y="39"/>
                    <a:pt x="1119" y="16"/>
                    <a:pt x="1028" y="16"/>
                  </a:cubicBezTo>
                  <a:cubicBezTo>
                    <a:pt x="990" y="6"/>
                    <a:pt x="949" y="1"/>
                    <a:pt x="90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0" name="Google Shape;1590;p45"/>
            <p:cNvSpPr/>
            <p:nvPr/>
          </p:nvSpPr>
          <p:spPr>
            <a:xfrm>
              <a:off x="855525" y="3754800"/>
              <a:ext cx="41700" cy="49675"/>
            </a:xfrm>
            <a:custGeom>
              <a:rect b="b" l="l" r="r" t="t"/>
              <a:pathLst>
                <a:path extrusionOk="0" h="1987" w="1668">
                  <a:moveTo>
                    <a:pt x="777" y="1"/>
                  </a:moveTo>
                  <a:cubicBezTo>
                    <a:pt x="640" y="1"/>
                    <a:pt x="503" y="46"/>
                    <a:pt x="389" y="115"/>
                  </a:cubicBezTo>
                  <a:cubicBezTo>
                    <a:pt x="343" y="138"/>
                    <a:pt x="298" y="183"/>
                    <a:pt x="229" y="229"/>
                  </a:cubicBezTo>
                  <a:cubicBezTo>
                    <a:pt x="138" y="320"/>
                    <a:pt x="69" y="434"/>
                    <a:pt x="47" y="571"/>
                  </a:cubicBezTo>
                  <a:cubicBezTo>
                    <a:pt x="24" y="663"/>
                    <a:pt x="1" y="777"/>
                    <a:pt x="1" y="868"/>
                  </a:cubicBezTo>
                  <a:cubicBezTo>
                    <a:pt x="1" y="914"/>
                    <a:pt x="1" y="959"/>
                    <a:pt x="1" y="1005"/>
                  </a:cubicBezTo>
                  <a:cubicBezTo>
                    <a:pt x="24" y="1096"/>
                    <a:pt x="24" y="1210"/>
                    <a:pt x="47" y="1325"/>
                  </a:cubicBezTo>
                  <a:cubicBezTo>
                    <a:pt x="92" y="1416"/>
                    <a:pt x="138" y="1507"/>
                    <a:pt x="161" y="1598"/>
                  </a:cubicBezTo>
                  <a:cubicBezTo>
                    <a:pt x="206" y="1690"/>
                    <a:pt x="275" y="1758"/>
                    <a:pt x="366" y="1827"/>
                  </a:cubicBezTo>
                  <a:cubicBezTo>
                    <a:pt x="435" y="1895"/>
                    <a:pt x="526" y="1941"/>
                    <a:pt x="617" y="1964"/>
                  </a:cubicBezTo>
                  <a:lnTo>
                    <a:pt x="823" y="1987"/>
                  </a:lnTo>
                  <a:cubicBezTo>
                    <a:pt x="960" y="1987"/>
                    <a:pt x="1097" y="1941"/>
                    <a:pt x="1211" y="1872"/>
                  </a:cubicBezTo>
                  <a:cubicBezTo>
                    <a:pt x="1234" y="1850"/>
                    <a:pt x="1279" y="1827"/>
                    <a:pt x="1302" y="1804"/>
                  </a:cubicBezTo>
                  <a:cubicBezTo>
                    <a:pt x="1302" y="1804"/>
                    <a:pt x="1348" y="1781"/>
                    <a:pt x="1371" y="1758"/>
                  </a:cubicBezTo>
                  <a:cubicBezTo>
                    <a:pt x="1393" y="1735"/>
                    <a:pt x="1393" y="1735"/>
                    <a:pt x="1393" y="1735"/>
                  </a:cubicBezTo>
                  <a:cubicBezTo>
                    <a:pt x="1416" y="1713"/>
                    <a:pt x="1439" y="1667"/>
                    <a:pt x="1462" y="1644"/>
                  </a:cubicBezTo>
                  <a:cubicBezTo>
                    <a:pt x="1485" y="1621"/>
                    <a:pt x="1507" y="1598"/>
                    <a:pt x="1530" y="1553"/>
                  </a:cubicBezTo>
                  <a:cubicBezTo>
                    <a:pt x="1530" y="1553"/>
                    <a:pt x="1530" y="1553"/>
                    <a:pt x="1530" y="1530"/>
                  </a:cubicBezTo>
                  <a:cubicBezTo>
                    <a:pt x="1576" y="1462"/>
                    <a:pt x="1622" y="1393"/>
                    <a:pt x="1622" y="1325"/>
                  </a:cubicBezTo>
                  <a:cubicBezTo>
                    <a:pt x="1644" y="1302"/>
                    <a:pt x="1644" y="1302"/>
                    <a:pt x="1644" y="1302"/>
                  </a:cubicBezTo>
                  <a:cubicBezTo>
                    <a:pt x="1644" y="1233"/>
                    <a:pt x="1644" y="1165"/>
                    <a:pt x="1667" y="1096"/>
                  </a:cubicBezTo>
                  <a:cubicBezTo>
                    <a:pt x="1667" y="1096"/>
                    <a:pt x="1667" y="1074"/>
                    <a:pt x="1667" y="1074"/>
                  </a:cubicBezTo>
                  <a:cubicBezTo>
                    <a:pt x="1667" y="1051"/>
                    <a:pt x="1667" y="1051"/>
                    <a:pt x="1667" y="1051"/>
                  </a:cubicBezTo>
                  <a:cubicBezTo>
                    <a:pt x="1667" y="1005"/>
                    <a:pt x="1644" y="959"/>
                    <a:pt x="1644" y="937"/>
                  </a:cubicBezTo>
                  <a:cubicBezTo>
                    <a:pt x="1644" y="891"/>
                    <a:pt x="1644" y="868"/>
                    <a:pt x="1644" y="822"/>
                  </a:cubicBezTo>
                  <a:cubicBezTo>
                    <a:pt x="1622" y="822"/>
                    <a:pt x="1622" y="800"/>
                    <a:pt x="1622" y="800"/>
                  </a:cubicBezTo>
                  <a:cubicBezTo>
                    <a:pt x="1622" y="800"/>
                    <a:pt x="1622" y="800"/>
                    <a:pt x="1622" y="777"/>
                  </a:cubicBezTo>
                  <a:cubicBezTo>
                    <a:pt x="1599" y="731"/>
                    <a:pt x="1576" y="663"/>
                    <a:pt x="1553" y="594"/>
                  </a:cubicBezTo>
                  <a:cubicBezTo>
                    <a:pt x="1530" y="571"/>
                    <a:pt x="1507" y="549"/>
                    <a:pt x="1507" y="526"/>
                  </a:cubicBezTo>
                  <a:cubicBezTo>
                    <a:pt x="1485" y="480"/>
                    <a:pt x="1462" y="434"/>
                    <a:pt x="1439" y="389"/>
                  </a:cubicBezTo>
                  <a:cubicBezTo>
                    <a:pt x="1393" y="297"/>
                    <a:pt x="1325" y="229"/>
                    <a:pt x="1234" y="161"/>
                  </a:cubicBezTo>
                  <a:cubicBezTo>
                    <a:pt x="1165" y="92"/>
                    <a:pt x="1074" y="46"/>
                    <a:pt x="982" y="24"/>
                  </a:cubicBezTo>
                  <a:cubicBezTo>
                    <a:pt x="914" y="24"/>
                    <a:pt x="846" y="24"/>
                    <a:pt x="77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1" name="Google Shape;1591;p45"/>
            <p:cNvSpPr/>
            <p:nvPr/>
          </p:nvSpPr>
          <p:spPr>
            <a:xfrm>
              <a:off x="1003900" y="3859000"/>
              <a:ext cx="49100" cy="46850"/>
            </a:xfrm>
            <a:custGeom>
              <a:rect b="b" l="l" r="r" t="t"/>
              <a:pathLst>
                <a:path extrusionOk="0" h="1874" w="1964">
                  <a:moveTo>
                    <a:pt x="1207" y="0"/>
                  </a:moveTo>
                  <a:cubicBezTo>
                    <a:pt x="1134" y="0"/>
                    <a:pt x="1069" y="16"/>
                    <a:pt x="1005" y="33"/>
                  </a:cubicBezTo>
                  <a:cubicBezTo>
                    <a:pt x="959" y="55"/>
                    <a:pt x="914" y="78"/>
                    <a:pt x="868" y="78"/>
                  </a:cubicBezTo>
                  <a:cubicBezTo>
                    <a:pt x="777" y="78"/>
                    <a:pt x="662" y="78"/>
                    <a:pt x="571" y="101"/>
                  </a:cubicBezTo>
                  <a:lnTo>
                    <a:pt x="389" y="170"/>
                  </a:lnTo>
                  <a:cubicBezTo>
                    <a:pt x="274" y="238"/>
                    <a:pt x="183" y="329"/>
                    <a:pt x="115" y="443"/>
                  </a:cubicBezTo>
                  <a:lnTo>
                    <a:pt x="46" y="626"/>
                  </a:lnTo>
                  <a:cubicBezTo>
                    <a:pt x="1" y="763"/>
                    <a:pt x="1" y="900"/>
                    <a:pt x="46" y="1037"/>
                  </a:cubicBezTo>
                  <a:cubicBezTo>
                    <a:pt x="46" y="1060"/>
                    <a:pt x="46" y="1105"/>
                    <a:pt x="69" y="1128"/>
                  </a:cubicBezTo>
                  <a:cubicBezTo>
                    <a:pt x="92" y="1197"/>
                    <a:pt x="115" y="1265"/>
                    <a:pt x="138" y="1311"/>
                  </a:cubicBezTo>
                  <a:cubicBezTo>
                    <a:pt x="138" y="1334"/>
                    <a:pt x="160" y="1334"/>
                    <a:pt x="160" y="1334"/>
                  </a:cubicBezTo>
                  <a:cubicBezTo>
                    <a:pt x="160" y="1356"/>
                    <a:pt x="160" y="1356"/>
                    <a:pt x="183" y="1379"/>
                  </a:cubicBezTo>
                  <a:cubicBezTo>
                    <a:pt x="229" y="1425"/>
                    <a:pt x="274" y="1493"/>
                    <a:pt x="297" y="1539"/>
                  </a:cubicBezTo>
                  <a:cubicBezTo>
                    <a:pt x="320" y="1539"/>
                    <a:pt x="320" y="1562"/>
                    <a:pt x="320" y="1562"/>
                  </a:cubicBezTo>
                  <a:cubicBezTo>
                    <a:pt x="320" y="1562"/>
                    <a:pt x="343" y="1585"/>
                    <a:pt x="343" y="1585"/>
                  </a:cubicBezTo>
                  <a:cubicBezTo>
                    <a:pt x="366" y="1585"/>
                    <a:pt x="366" y="1608"/>
                    <a:pt x="366" y="1608"/>
                  </a:cubicBezTo>
                  <a:cubicBezTo>
                    <a:pt x="411" y="1653"/>
                    <a:pt x="480" y="1699"/>
                    <a:pt x="526" y="1722"/>
                  </a:cubicBezTo>
                  <a:cubicBezTo>
                    <a:pt x="548" y="1744"/>
                    <a:pt x="571" y="1744"/>
                    <a:pt x="571" y="1744"/>
                  </a:cubicBezTo>
                  <a:cubicBezTo>
                    <a:pt x="571" y="1767"/>
                    <a:pt x="594" y="1767"/>
                    <a:pt x="594" y="1767"/>
                  </a:cubicBezTo>
                  <a:cubicBezTo>
                    <a:pt x="662" y="1790"/>
                    <a:pt x="731" y="1813"/>
                    <a:pt x="777" y="1836"/>
                  </a:cubicBezTo>
                  <a:cubicBezTo>
                    <a:pt x="857" y="1863"/>
                    <a:pt x="914" y="1874"/>
                    <a:pt x="970" y="1874"/>
                  </a:cubicBezTo>
                  <a:cubicBezTo>
                    <a:pt x="1009" y="1874"/>
                    <a:pt x="1049" y="1868"/>
                    <a:pt x="1096" y="1859"/>
                  </a:cubicBezTo>
                  <a:cubicBezTo>
                    <a:pt x="1142" y="1859"/>
                    <a:pt x="1165" y="1859"/>
                    <a:pt x="1210" y="1836"/>
                  </a:cubicBezTo>
                  <a:cubicBezTo>
                    <a:pt x="1256" y="1813"/>
                    <a:pt x="1324" y="1790"/>
                    <a:pt x="1393" y="1767"/>
                  </a:cubicBezTo>
                  <a:cubicBezTo>
                    <a:pt x="1416" y="1744"/>
                    <a:pt x="1416" y="1744"/>
                    <a:pt x="1439" y="1744"/>
                  </a:cubicBezTo>
                  <a:cubicBezTo>
                    <a:pt x="1439" y="1744"/>
                    <a:pt x="1439" y="1744"/>
                    <a:pt x="1439" y="1722"/>
                  </a:cubicBezTo>
                  <a:cubicBezTo>
                    <a:pt x="1507" y="1699"/>
                    <a:pt x="1553" y="1653"/>
                    <a:pt x="1621" y="1608"/>
                  </a:cubicBezTo>
                  <a:cubicBezTo>
                    <a:pt x="1621" y="1585"/>
                    <a:pt x="1644" y="1585"/>
                    <a:pt x="1644" y="1585"/>
                  </a:cubicBezTo>
                  <a:cubicBezTo>
                    <a:pt x="1644" y="1562"/>
                    <a:pt x="1644" y="1562"/>
                    <a:pt x="1667" y="1562"/>
                  </a:cubicBezTo>
                  <a:cubicBezTo>
                    <a:pt x="1712" y="1516"/>
                    <a:pt x="1758" y="1448"/>
                    <a:pt x="1781" y="1402"/>
                  </a:cubicBezTo>
                  <a:cubicBezTo>
                    <a:pt x="1804" y="1379"/>
                    <a:pt x="1827" y="1356"/>
                    <a:pt x="1827" y="1311"/>
                  </a:cubicBezTo>
                  <a:cubicBezTo>
                    <a:pt x="1849" y="1265"/>
                    <a:pt x="1895" y="1174"/>
                    <a:pt x="1918" y="1105"/>
                  </a:cubicBezTo>
                  <a:cubicBezTo>
                    <a:pt x="1941" y="1060"/>
                    <a:pt x="1941" y="991"/>
                    <a:pt x="1941" y="946"/>
                  </a:cubicBezTo>
                  <a:cubicBezTo>
                    <a:pt x="1941" y="900"/>
                    <a:pt x="1964" y="854"/>
                    <a:pt x="1964" y="809"/>
                  </a:cubicBezTo>
                  <a:cubicBezTo>
                    <a:pt x="1964" y="809"/>
                    <a:pt x="1964" y="786"/>
                    <a:pt x="1964" y="786"/>
                  </a:cubicBezTo>
                  <a:cubicBezTo>
                    <a:pt x="1964" y="717"/>
                    <a:pt x="1941" y="649"/>
                    <a:pt x="1941" y="558"/>
                  </a:cubicBezTo>
                  <a:cubicBezTo>
                    <a:pt x="1918" y="466"/>
                    <a:pt x="1872" y="375"/>
                    <a:pt x="1804" y="306"/>
                  </a:cubicBezTo>
                  <a:cubicBezTo>
                    <a:pt x="1735" y="215"/>
                    <a:pt x="1667" y="147"/>
                    <a:pt x="1576" y="101"/>
                  </a:cubicBezTo>
                  <a:cubicBezTo>
                    <a:pt x="1484" y="55"/>
                    <a:pt x="1393" y="33"/>
                    <a:pt x="1302" y="10"/>
                  </a:cubicBezTo>
                  <a:cubicBezTo>
                    <a:pt x="1268" y="3"/>
                    <a:pt x="1237" y="0"/>
                    <a:pt x="12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2" name="Google Shape;1592;p45"/>
            <p:cNvSpPr/>
            <p:nvPr/>
          </p:nvSpPr>
          <p:spPr>
            <a:xfrm>
              <a:off x="1181375" y="3800650"/>
              <a:ext cx="47375" cy="53000"/>
            </a:xfrm>
            <a:custGeom>
              <a:rect b="b" l="l" r="r" t="t"/>
              <a:pathLst>
                <a:path extrusionOk="0" h="2120" w="1895">
                  <a:moveTo>
                    <a:pt x="1035" y="1"/>
                  </a:moveTo>
                  <a:cubicBezTo>
                    <a:pt x="993" y="1"/>
                    <a:pt x="951" y="6"/>
                    <a:pt x="913" y="16"/>
                  </a:cubicBezTo>
                  <a:cubicBezTo>
                    <a:pt x="799" y="16"/>
                    <a:pt x="708" y="61"/>
                    <a:pt x="639" y="107"/>
                  </a:cubicBezTo>
                  <a:cubicBezTo>
                    <a:pt x="571" y="153"/>
                    <a:pt x="525" y="198"/>
                    <a:pt x="480" y="221"/>
                  </a:cubicBezTo>
                  <a:cubicBezTo>
                    <a:pt x="388" y="312"/>
                    <a:pt x="320" y="426"/>
                    <a:pt x="274" y="563"/>
                  </a:cubicBezTo>
                  <a:cubicBezTo>
                    <a:pt x="274" y="563"/>
                    <a:pt x="251" y="563"/>
                    <a:pt x="251" y="586"/>
                  </a:cubicBezTo>
                  <a:lnTo>
                    <a:pt x="228" y="586"/>
                  </a:lnTo>
                  <a:cubicBezTo>
                    <a:pt x="228" y="609"/>
                    <a:pt x="137" y="723"/>
                    <a:pt x="114" y="746"/>
                  </a:cubicBezTo>
                  <a:cubicBezTo>
                    <a:pt x="114" y="746"/>
                    <a:pt x="114" y="769"/>
                    <a:pt x="114" y="769"/>
                  </a:cubicBezTo>
                  <a:cubicBezTo>
                    <a:pt x="69" y="837"/>
                    <a:pt x="46" y="883"/>
                    <a:pt x="23" y="951"/>
                  </a:cubicBezTo>
                  <a:cubicBezTo>
                    <a:pt x="23" y="974"/>
                    <a:pt x="23" y="974"/>
                    <a:pt x="23" y="974"/>
                  </a:cubicBezTo>
                  <a:cubicBezTo>
                    <a:pt x="23" y="1020"/>
                    <a:pt x="0" y="1134"/>
                    <a:pt x="0" y="1180"/>
                  </a:cubicBezTo>
                  <a:cubicBezTo>
                    <a:pt x="0" y="1180"/>
                    <a:pt x="0" y="1202"/>
                    <a:pt x="0" y="1202"/>
                  </a:cubicBezTo>
                  <a:cubicBezTo>
                    <a:pt x="0" y="1202"/>
                    <a:pt x="0" y="1202"/>
                    <a:pt x="0" y="1225"/>
                  </a:cubicBezTo>
                  <a:cubicBezTo>
                    <a:pt x="0" y="1248"/>
                    <a:pt x="23" y="1385"/>
                    <a:pt x="23" y="1431"/>
                  </a:cubicBezTo>
                  <a:cubicBezTo>
                    <a:pt x="23" y="1431"/>
                    <a:pt x="23" y="1431"/>
                    <a:pt x="23" y="1454"/>
                  </a:cubicBezTo>
                  <a:cubicBezTo>
                    <a:pt x="46" y="1522"/>
                    <a:pt x="92" y="1591"/>
                    <a:pt x="114" y="1636"/>
                  </a:cubicBezTo>
                  <a:cubicBezTo>
                    <a:pt x="114" y="1659"/>
                    <a:pt x="137" y="1682"/>
                    <a:pt x="137" y="1682"/>
                  </a:cubicBezTo>
                  <a:cubicBezTo>
                    <a:pt x="183" y="1727"/>
                    <a:pt x="228" y="1819"/>
                    <a:pt x="297" y="1864"/>
                  </a:cubicBezTo>
                  <a:cubicBezTo>
                    <a:pt x="320" y="1910"/>
                    <a:pt x="411" y="1979"/>
                    <a:pt x="457" y="2001"/>
                  </a:cubicBezTo>
                  <a:lnTo>
                    <a:pt x="480" y="2001"/>
                  </a:lnTo>
                  <a:cubicBezTo>
                    <a:pt x="639" y="2093"/>
                    <a:pt x="708" y="2115"/>
                    <a:pt x="890" y="2115"/>
                  </a:cubicBezTo>
                  <a:cubicBezTo>
                    <a:pt x="915" y="2119"/>
                    <a:pt x="939" y="2120"/>
                    <a:pt x="963" y="2120"/>
                  </a:cubicBezTo>
                  <a:cubicBezTo>
                    <a:pt x="1115" y="2120"/>
                    <a:pt x="1251" y="2061"/>
                    <a:pt x="1370" y="2001"/>
                  </a:cubicBezTo>
                  <a:lnTo>
                    <a:pt x="1393" y="2001"/>
                  </a:lnTo>
                  <a:cubicBezTo>
                    <a:pt x="1461" y="1956"/>
                    <a:pt x="1507" y="1910"/>
                    <a:pt x="1575" y="1864"/>
                  </a:cubicBezTo>
                  <a:cubicBezTo>
                    <a:pt x="1598" y="1819"/>
                    <a:pt x="1644" y="1796"/>
                    <a:pt x="1666" y="1750"/>
                  </a:cubicBezTo>
                  <a:cubicBezTo>
                    <a:pt x="1689" y="1705"/>
                    <a:pt x="1735" y="1659"/>
                    <a:pt x="1758" y="1613"/>
                  </a:cubicBezTo>
                  <a:cubicBezTo>
                    <a:pt x="1803" y="1545"/>
                    <a:pt x="1826" y="1476"/>
                    <a:pt x="1849" y="1385"/>
                  </a:cubicBezTo>
                  <a:cubicBezTo>
                    <a:pt x="1849" y="1385"/>
                    <a:pt x="1849" y="1362"/>
                    <a:pt x="1849" y="1362"/>
                  </a:cubicBezTo>
                  <a:cubicBezTo>
                    <a:pt x="1872" y="1294"/>
                    <a:pt x="1872" y="1202"/>
                    <a:pt x="1895" y="1134"/>
                  </a:cubicBezTo>
                  <a:cubicBezTo>
                    <a:pt x="1895" y="1111"/>
                    <a:pt x="1895" y="1088"/>
                    <a:pt x="1895" y="1066"/>
                  </a:cubicBezTo>
                  <a:cubicBezTo>
                    <a:pt x="1872" y="951"/>
                    <a:pt x="1872" y="837"/>
                    <a:pt x="1826" y="723"/>
                  </a:cubicBezTo>
                  <a:cubicBezTo>
                    <a:pt x="1781" y="609"/>
                    <a:pt x="1735" y="495"/>
                    <a:pt x="1666" y="381"/>
                  </a:cubicBezTo>
                  <a:cubicBezTo>
                    <a:pt x="1621" y="289"/>
                    <a:pt x="1552" y="221"/>
                    <a:pt x="1484" y="175"/>
                  </a:cubicBezTo>
                  <a:cubicBezTo>
                    <a:pt x="1393" y="107"/>
                    <a:pt x="1324" y="61"/>
                    <a:pt x="1210" y="38"/>
                  </a:cubicBezTo>
                  <a:cubicBezTo>
                    <a:pt x="1156" y="12"/>
                    <a:pt x="1095" y="1"/>
                    <a:pt x="10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3" name="Google Shape;1593;p45"/>
            <p:cNvSpPr/>
            <p:nvPr/>
          </p:nvSpPr>
          <p:spPr>
            <a:xfrm>
              <a:off x="1273250" y="3659075"/>
              <a:ext cx="48525" cy="51250"/>
            </a:xfrm>
            <a:custGeom>
              <a:rect b="b" l="l" r="r" t="t"/>
              <a:pathLst>
                <a:path extrusionOk="0" h="2050" w="1941">
                  <a:moveTo>
                    <a:pt x="1144" y="1"/>
                  </a:moveTo>
                  <a:cubicBezTo>
                    <a:pt x="1096" y="1"/>
                    <a:pt x="1050" y="6"/>
                    <a:pt x="1004" y="18"/>
                  </a:cubicBezTo>
                  <a:cubicBezTo>
                    <a:pt x="890" y="18"/>
                    <a:pt x="799" y="41"/>
                    <a:pt x="708" y="86"/>
                  </a:cubicBezTo>
                  <a:cubicBezTo>
                    <a:pt x="662" y="132"/>
                    <a:pt x="616" y="178"/>
                    <a:pt x="548" y="223"/>
                  </a:cubicBezTo>
                  <a:cubicBezTo>
                    <a:pt x="457" y="315"/>
                    <a:pt x="411" y="406"/>
                    <a:pt x="365" y="520"/>
                  </a:cubicBezTo>
                  <a:cubicBezTo>
                    <a:pt x="274" y="589"/>
                    <a:pt x="183" y="680"/>
                    <a:pt x="114" y="794"/>
                  </a:cubicBezTo>
                  <a:cubicBezTo>
                    <a:pt x="91" y="840"/>
                    <a:pt x="69" y="908"/>
                    <a:pt x="46" y="977"/>
                  </a:cubicBezTo>
                  <a:cubicBezTo>
                    <a:pt x="0" y="1114"/>
                    <a:pt x="0" y="1250"/>
                    <a:pt x="46" y="1365"/>
                  </a:cubicBezTo>
                  <a:cubicBezTo>
                    <a:pt x="46" y="1387"/>
                    <a:pt x="46" y="1387"/>
                    <a:pt x="46" y="1387"/>
                  </a:cubicBezTo>
                  <a:cubicBezTo>
                    <a:pt x="46" y="1433"/>
                    <a:pt x="91" y="1479"/>
                    <a:pt x="91" y="1502"/>
                  </a:cubicBezTo>
                  <a:cubicBezTo>
                    <a:pt x="91" y="1502"/>
                    <a:pt x="114" y="1570"/>
                    <a:pt x="137" y="1593"/>
                  </a:cubicBezTo>
                  <a:cubicBezTo>
                    <a:pt x="160" y="1661"/>
                    <a:pt x="206" y="1707"/>
                    <a:pt x="274" y="1775"/>
                  </a:cubicBezTo>
                  <a:cubicBezTo>
                    <a:pt x="274" y="1798"/>
                    <a:pt x="274" y="1798"/>
                    <a:pt x="274" y="1798"/>
                  </a:cubicBezTo>
                  <a:cubicBezTo>
                    <a:pt x="320" y="1821"/>
                    <a:pt x="411" y="1890"/>
                    <a:pt x="434" y="1912"/>
                  </a:cubicBezTo>
                  <a:cubicBezTo>
                    <a:pt x="457" y="1912"/>
                    <a:pt x="457" y="1935"/>
                    <a:pt x="479" y="1935"/>
                  </a:cubicBezTo>
                  <a:cubicBezTo>
                    <a:pt x="525" y="1958"/>
                    <a:pt x="616" y="2004"/>
                    <a:pt x="685" y="2027"/>
                  </a:cubicBezTo>
                  <a:lnTo>
                    <a:pt x="708" y="2027"/>
                  </a:lnTo>
                  <a:cubicBezTo>
                    <a:pt x="776" y="2027"/>
                    <a:pt x="845" y="2049"/>
                    <a:pt x="913" y="2049"/>
                  </a:cubicBezTo>
                  <a:lnTo>
                    <a:pt x="959" y="2049"/>
                  </a:lnTo>
                  <a:cubicBezTo>
                    <a:pt x="1050" y="2049"/>
                    <a:pt x="1119" y="2049"/>
                    <a:pt x="1210" y="2027"/>
                  </a:cubicBezTo>
                  <a:cubicBezTo>
                    <a:pt x="1233" y="2027"/>
                    <a:pt x="1233" y="2004"/>
                    <a:pt x="1255" y="2004"/>
                  </a:cubicBezTo>
                  <a:cubicBezTo>
                    <a:pt x="1301" y="1981"/>
                    <a:pt x="1370" y="1958"/>
                    <a:pt x="1438" y="1935"/>
                  </a:cubicBezTo>
                  <a:cubicBezTo>
                    <a:pt x="1438" y="1912"/>
                    <a:pt x="1461" y="1912"/>
                    <a:pt x="1461" y="1912"/>
                  </a:cubicBezTo>
                  <a:cubicBezTo>
                    <a:pt x="1621" y="1821"/>
                    <a:pt x="1689" y="1730"/>
                    <a:pt x="1780" y="1593"/>
                  </a:cubicBezTo>
                  <a:cubicBezTo>
                    <a:pt x="1803" y="1570"/>
                    <a:pt x="1803" y="1570"/>
                    <a:pt x="1826" y="1547"/>
                  </a:cubicBezTo>
                  <a:cubicBezTo>
                    <a:pt x="1849" y="1479"/>
                    <a:pt x="1872" y="1410"/>
                    <a:pt x="1895" y="1342"/>
                  </a:cubicBezTo>
                  <a:cubicBezTo>
                    <a:pt x="1895" y="1342"/>
                    <a:pt x="1917" y="1319"/>
                    <a:pt x="1917" y="1319"/>
                  </a:cubicBezTo>
                  <a:cubicBezTo>
                    <a:pt x="1917" y="1296"/>
                    <a:pt x="1917" y="1296"/>
                    <a:pt x="1917" y="1296"/>
                  </a:cubicBezTo>
                  <a:cubicBezTo>
                    <a:pt x="1940" y="1205"/>
                    <a:pt x="1940" y="1136"/>
                    <a:pt x="1940" y="1068"/>
                  </a:cubicBezTo>
                  <a:cubicBezTo>
                    <a:pt x="1940" y="1045"/>
                    <a:pt x="1940" y="1022"/>
                    <a:pt x="1940" y="999"/>
                  </a:cubicBezTo>
                  <a:cubicBezTo>
                    <a:pt x="1940" y="931"/>
                    <a:pt x="1917" y="840"/>
                    <a:pt x="1917" y="771"/>
                  </a:cubicBezTo>
                  <a:cubicBezTo>
                    <a:pt x="1917" y="771"/>
                    <a:pt x="1917" y="748"/>
                    <a:pt x="1917" y="748"/>
                  </a:cubicBezTo>
                  <a:cubicBezTo>
                    <a:pt x="1895" y="725"/>
                    <a:pt x="1895" y="703"/>
                    <a:pt x="1895" y="680"/>
                  </a:cubicBezTo>
                  <a:cubicBezTo>
                    <a:pt x="1849" y="566"/>
                    <a:pt x="1803" y="452"/>
                    <a:pt x="1758" y="360"/>
                  </a:cubicBezTo>
                  <a:cubicBezTo>
                    <a:pt x="1712" y="292"/>
                    <a:pt x="1644" y="201"/>
                    <a:pt x="1552" y="155"/>
                  </a:cubicBezTo>
                  <a:cubicBezTo>
                    <a:pt x="1484" y="86"/>
                    <a:pt x="1392" y="41"/>
                    <a:pt x="1301" y="18"/>
                  </a:cubicBezTo>
                  <a:cubicBezTo>
                    <a:pt x="1244" y="6"/>
                    <a:pt x="1193" y="1"/>
                    <a:pt x="11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4" name="Google Shape;1594;p45"/>
            <p:cNvSpPr/>
            <p:nvPr/>
          </p:nvSpPr>
          <p:spPr>
            <a:xfrm>
              <a:off x="1284650" y="3505575"/>
              <a:ext cx="45100" cy="53250"/>
            </a:xfrm>
            <a:custGeom>
              <a:rect b="b" l="l" r="r" t="t"/>
              <a:pathLst>
                <a:path extrusionOk="0" h="2130" w="1804">
                  <a:moveTo>
                    <a:pt x="720" y="1"/>
                  </a:moveTo>
                  <a:cubicBezTo>
                    <a:pt x="668" y="1"/>
                    <a:pt x="617" y="7"/>
                    <a:pt x="571" y="18"/>
                  </a:cubicBezTo>
                  <a:cubicBezTo>
                    <a:pt x="457" y="41"/>
                    <a:pt x="389" y="86"/>
                    <a:pt x="297" y="155"/>
                  </a:cubicBezTo>
                  <a:cubicBezTo>
                    <a:pt x="229" y="201"/>
                    <a:pt x="160" y="292"/>
                    <a:pt x="115" y="360"/>
                  </a:cubicBezTo>
                  <a:lnTo>
                    <a:pt x="23" y="543"/>
                  </a:lnTo>
                  <a:cubicBezTo>
                    <a:pt x="1" y="680"/>
                    <a:pt x="1" y="817"/>
                    <a:pt x="23" y="954"/>
                  </a:cubicBezTo>
                  <a:lnTo>
                    <a:pt x="115" y="1136"/>
                  </a:lnTo>
                  <a:cubicBezTo>
                    <a:pt x="138" y="1182"/>
                    <a:pt x="183" y="1228"/>
                    <a:pt x="206" y="1273"/>
                  </a:cubicBezTo>
                  <a:cubicBezTo>
                    <a:pt x="229" y="1319"/>
                    <a:pt x="229" y="1387"/>
                    <a:pt x="229" y="1433"/>
                  </a:cubicBezTo>
                  <a:cubicBezTo>
                    <a:pt x="229" y="1456"/>
                    <a:pt x="252" y="1456"/>
                    <a:pt x="252" y="1479"/>
                  </a:cubicBezTo>
                  <a:cubicBezTo>
                    <a:pt x="252" y="1479"/>
                    <a:pt x="252" y="1479"/>
                    <a:pt x="252" y="1502"/>
                  </a:cubicBezTo>
                  <a:cubicBezTo>
                    <a:pt x="275" y="1547"/>
                    <a:pt x="297" y="1616"/>
                    <a:pt x="343" y="1684"/>
                  </a:cubicBezTo>
                  <a:cubicBezTo>
                    <a:pt x="343" y="1684"/>
                    <a:pt x="343" y="1707"/>
                    <a:pt x="343" y="1707"/>
                  </a:cubicBezTo>
                  <a:cubicBezTo>
                    <a:pt x="366" y="1753"/>
                    <a:pt x="411" y="1775"/>
                    <a:pt x="411" y="1798"/>
                  </a:cubicBezTo>
                  <a:cubicBezTo>
                    <a:pt x="457" y="1844"/>
                    <a:pt x="480" y="1867"/>
                    <a:pt x="503" y="1890"/>
                  </a:cubicBezTo>
                  <a:cubicBezTo>
                    <a:pt x="594" y="2004"/>
                    <a:pt x="708" y="2049"/>
                    <a:pt x="822" y="2095"/>
                  </a:cubicBezTo>
                  <a:cubicBezTo>
                    <a:pt x="891" y="2118"/>
                    <a:pt x="959" y="2129"/>
                    <a:pt x="1028" y="2129"/>
                  </a:cubicBezTo>
                  <a:cubicBezTo>
                    <a:pt x="1096" y="2129"/>
                    <a:pt x="1165" y="2118"/>
                    <a:pt x="1233" y="2095"/>
                  </a:cubicBezTo>
                  <a:cubicBezTo>
                    <a:pt x="1370" y="2049"/>
                    <a:pt x="1484" y="2004"/>
                    <a:pt x="1576" y="1890"/>
                  </a:cubicBezTo>
                  <a:cubicBezTo>
                    <a:pt x="1667" y="1798"/>
                    <a:pt x="1735" y="1684"/>
                    <a:pt x="1758" y="1570"/>
                  </a:cubicBezTo>
                  <a:cubicBezTo>
                    <a:pt x="1781" y="1433"/>
                    <a:pt x="1804" y="1319"/>
                    <a:pt x="1804" y="1182"/>
                  </a:cubicBezTo>
                  <a:cubicBezTo>
                    <a:pt x="1781" y="1091"/>
                    <a:pt x="1781" y="999"/>
                    <a:pt x="1758" y="908"/>
                  </a:cubicBezTo>
                  <a:cubicBezTo>
                    <a:pt x="1735" y="817"/>
                    <a:pt x="1690" y="725"/>
                    <a:pt x="1644" y="634"/>
                  </a:cubicBezTo>
                  <a:cubicBezTo>
                    <a:pt x="1644" y="611"/>
                    <a:pt x="1621" y="589"/>
                    <a:pt x="1598" y="566"/>
                  </a:cubicBezTo>
                  <a:cubicBezTo>
                    <a:pt x="1553" y="474"/>
                    <a:pt x="1507" y="406"/>
                    <a:pt x="1439" y="337"/>
                  </a:cubicBezTo>
                  <a:cubicBezTo>
                    <a:pt x="1416" y="315"/>
                    <a:pt x="1393" y="292"/>
                    <a:pt x="1370" y="269"/>
                  </a:cubicBezTo>
                  <a:cubicBezTo>
                    <a:pt x="1302" y="201"/>
                    <a:pt x="1233" y="155"/>
                    <a:pt x="1142" y="86"/>
                  </a:cubicBezTo>
                  <a:cubicBezTo>
                    <a:pt x="1073" y="41"/>
                    <a:pt x="959" y="18"/>
                    <a:pt x="868" y="18"/>
                  </a:cubicBezTo>
                  <a:cubicBezTo>
                    <a:pt x="822" y="7"/>
                    <a:pt x="771" y="1"/>
                    <a:pt x="7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5" name="Google Shape;1595;p45"/>
            <p:cNvSpPr/>
            <p:nvPr/>
          </p:nvSpPr>
          <p:spPr>
            <a:xfrm>
              <a:off x="1249850" y="3394925"/>
              <a:ext cx="600" cy="975"/>
            </a:xfrm>
            <a:custGeom>
              <a:rect b="b" l="l" r="r" t="t"/>
              <a:pathLst>
                <a:path extrusionOk="0" h="39" w="24">
                  <a:moveTo>
                    <a:pt x="2" y="1"/>
                  </a:moveTo>
                  <a:cubicBezTo>
                    <a:pt x="0" y="1"/>
                    <a:pt x="0" y="6"/>
                    <a:pt x="0" y="16"/>
                  </a:cubicBezTo>
                  <a:cubicBezTo>
                    <a:pt x="0" y="16"/>
                    <a:pt x="0" y="16"/>
                    <a:pt x="23" y="39"/>
                  </a:cubicBezTo>
                  <a:cubicBezTo>
                    <a:pt x="10" y="12"/>
                    <a:pt x="4" y="1"/>
                    <a:pt x="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6" name="Google Shape;1596;p45"/>
            <p:cNvSpPr/>
            <p:nvPr/>
          </p:nvSpPr>
          <p:spPr>
            <a:xfrm>
              <a:off x="1203050" y="3383325"/>
              <a:ext cx="49675" cy="42825"/>
            </a:xfrm>
            <a:custGeom>
              <a:rect b="b" l="l" r="r" t="t"/>
              <a:pathLst>
                <a:path extrusionOk="0" h="1713" w="1987">
                  <a:moveTo>
                    <a:pt x="754" y="0"/>
                  </a:moveTo>
                  <a:cubicBezTo>
                    <a:pt x="640" y="0"/>
                    <a:pt x="548" y="23"/>
                    <a:pt x="457" y="69"/>
                  </a:cubicBezTo>
                  <a:cubicBezTo>
                    <a:pt x="366" y="92"/>
                    <a:pt x="274" y="137"/>
                    <a:pt x="206" y="229"/>
                  </a:cubicBezTo>
                  <a:cubicBezTo>
                    <a:pt x="138" y="297"/>
                    <a:pt x="92" y="366"/>
                    <a:pt x="69" y="457"/>
                  </a:cubicBezTo>
                  <a:cubicBezTo>
                    <a:pt x="23" y="548"/>
                    <a:pt x="1" y="662"/>
                    <a:pt x="1" y="754"/>
                  </a:cubicBezTo>
                  <a:cubicBezTo>
                    <a:pt x="1" y="822"/>
                    <a:pt x="23" y="891"/>
                    <a:pt x="23" y="959"/>
                  </a:cubicBezTo>
                  <a:cubicBezTo>
                    <a:pt x="46" y="1096"/>
                    <a:pt x="115" y="1210"/>
                    <a:pt x="206" y="1302"/>
                  </a:cubicBezTo>
                  <a:cubicBezTo>
                    <a:pt x="274" y="1324"/>
                    <a:pt x="320" y="1370"/>
                    <a:pt x="366" y="1416"/>
                  </a:cubicBezTo>
                  <a:cubicBezTo>
                    <a:pt x="434" y="1438"/>
                    <a:pt x="503" y="1484"/>
                    <a:pt x="571" y="1484"/>
                  </a:cubicBezTo>
                  <a:cubicBezTo>
                    <a:pt x="594" y="1507"/>
                    <a:pt x="617" y="1507"/>
                    <a:pt x="640" y="1507"/>
                  </a:cubicBezTo>
                  <a:cubicBezTo>
                    <a:pt x="663" y="1530"/>
                    <a:pt x="708" y="1575"/>
                    <a:pt x="731" y="1598"/>
                  </a:cubicBezTo>
                  <a:cubicBezTo>
                    <a:pt x="777" y="1621"/>
                    <a:pt x="799" y="1621"/>
                    <a:pt x="845" y="1644"/>
                  </a:cubicBezTo>
                  <a:cubicBezTo>
                    <a:pt x="982" y="1690"/>
                    <a:pt x="982" y="1690"/>
                    <a:pt x="1165" y="1712"/>
                  </a:cubicBezTo>
                  <a:cubicBezTo>
                    <a:pt x="1233" y="1712"/>
                    <a:pt x="1302" y="1690"/>
                    <a:pt x="1370" y="1690"/>
                  </a:cubicBezTo>
                  <a:cubicBezTo>
                    <a:pt x="1461" y="1667"/>
                    <a:pt x="1530" y="1644"/>
                    <a:pt x="1576" y="1598"/>
                  </a:cubicBezTo>
                  <a:lnTo>
                    <a:pt x="1598" y="1598"/>
                  </a:lnTo>
                  <a:cubicBezTo>
                    <a:pt x="1644" y="1553"/>
                    <a:pt x="1690" y="1507"/>
                    <a:pt x="1758" y="1484"/>
                  </a:cubicBezTo>
                  <a:cubicBezTo>
                    <a:pt x="1758" y="1461"/>
                    <a:pt x="1758" y="1461"/>
                    <a:pt x="1758" y="1461"/>
                  </a:cubicBezTo>
                  <a:cubicBezTo>
                    <a:pt x="1804" y="1416"/>
                    <a:pt x="1849" y="1370"/>
                    <a:pt x="1895" y="1302"/>
                  </a:cubicBezTo>
                  <a:cubicBezTo>
                    <a:pt x="1918" y="1233"/>
                    <a:pt x="1941" y="1165"/>
                    <a:pt x="1964" y="1119"/>
                  </a:cubicBezTo>
                  <a:cubicBezTo>
                    <a:pt x="1964" y="1119"/>
                    <a:pt x="1964" y="1119"/>
                    <a:pt x="1964" y="1096"/>
                  </a:cubicBezTo>
                  <a:cubicBezTo>
                    <a:pt x="1986" y="1028"/>
                    <a:pt x="1986" y="982"/>
                    <a:pt x="1986" y="913"/>
                  </a:cubicBezTo>
                  <a:cubicBezTo>
                    <a:pt x="1986" y="891"/>
                    <a:pt x="1986" y="891"/>
                    <a:pt x="1986" y="891"/>
                  </a:cubicBezTo>
                  <a:cubicBezTo>
                    <a:pt x="1986" y="868"/>
                    <a:pt x="1986" y="822"/>
                    <a:pt x="1986" y="799"/>
                  </a:cubicBezTo>
                  <a:cubicBezTo>
                    <a:pt x="1986" y="754"/>
                    <a:pt x="1964" y="708"/>
                    <a:pt x="1964" y="685"/>
                  </a:cubicBezTo>
                  <a:cubicBezTo>
                    <a:pt x="1964" y="640"/>
                    <a:pt x="1895" y="503"/>
                    <a:pt x="1872" y="480"/>
                  </a:cubicBezTo>
                  <a:cubicBezTo>
                    <a:pt x="1849" y="411"/>
                    <a:pt x="1804" y="366"/>
                    <a:pt x="1758" y="320"/>
                  </a:cubicBezTo>
                  <a:cubicBezTo>
                    <a:pt x="1667" y="229"/>
                    <a:pt x="1507" y="137"/>
                    <a:pt x="1370" y="115"/>
                  </a:cubicBezTo>
                  <a:cubicBezTo>
                    <a:pt x="1302" y="92"/>
                    <a:pt x="1233" y="69"/>
                    <a:pt x="1165" y="69"/>
                  </a:cubicBezTo>
                  <a:cubicBezTo>
                    <a:pt x="1119" y="69"/>
                    <a:pt x="1096" y="46"/>
                    <a:pt x="1051" y="46"/>
                  </a:cubicBezTo>
                  <a:cubicBezTo>
                    <a:pt x="959" y="23"/>
                    <a:pt x="845" y="0"/>
                    <a:pt x="7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7" name="Google Shape;1597;p45"/>
            <p:cNvSpPr/>
            <p:nvPr/>
          </p:nvSpPr>
          <p:spPr>
            <a:xfrm>
              <a:off x="1083225" y="3300150"/>
              <a:ext cx="43950" cy="42550"/>
            </a:xfrm>
            <a:custGeom>
              <a:rect b="b" l="l" r="r" t="t"/>
              <a:pathLst>
                <a:path extrusionOk="0" h="1702" w="1758">
                  <a:moveTo>
                    <a:pt x="811" y="1"/>
                  </a:moveTo>
                  <a:cubicBezTo>
                    <a:pt x="759" y="1"/>
                    <a:pt x="708" y="6"/>
                    <a:pt x="662" y="18"/>
                  </a:cubicBezTo>
                  <a:cubicBezTo>
                    <a:pt x="548" y="18"/>
                    <a:pt x="457" y="41"/>
                    <a:pt x="365" y="109"/>
                  </a:cubicBezTo>
                  <a:cubicBezTo>
                    <a:pt x="274" y="155"/>
                    <a:pt x="206" y="223"/>
                    <a:pt x="160" y="292"/>
                  </a:cubicBezTo>
                  <a:cubicBezTo>
                    <a:pt x="92" y="360"/>
                    <a:pt x="46" y="452"/>
                    <a:pt x="23" y="566"/>
                  </a:cubicBezTo>
                  <a:cubicBezTo>
                    <a:pt x="23" y="611"/>
                    <a:pt x="0" y="680"/>
                    <a:pt x="0" y="748"/>
                  </a:cubicBezTo>
                  <a:cubicBezTo>
                    <a:pt x="0" y="885"/>
                    <a:pt x="23" y="1022"/>
                    <a:pt x="92" y="1136"/>
                  </a:cubicBezTo>
                  <a:cubicBezTo>
                    <a:pt x="137" y="1182"/>
                    <a:pt x="183" y="1250"/>
                    <a:pt x="229" y="1296"/>
                  </a:cubicBezTo>
                  <a:cubicBezTo>
                    <a:pt x="274" y="1342"/>
                    <a:pt x="343" y="1387"/>
                    <a:pt x="411" y="1433"/>
                  </a:cubicBezTo>
                  <a:cubicBezTo>
                    <a:pt x="457" y="1479"/>
                    <a:pt x="480" y="1501"/>
                    <a:pt x="548" y="1547"/>
                  </a:cubicBezTo>
                  <a:cubicBezTo>
                    <a:pt x="617" y="1616"/>
                    <a:pt x="708" y="1661"/>
                    <a:pt x="799" y="1684"/>
                  </a:cubicBezTo>
                  <a:cubicBezTo>
                    <a:pt x="845" y="1695"/>
                    <a:pt x="896" y="1701"/>
                    <a:pt x="948" y="1701"/>
                  </a:cubicBezTo>
                  <a:cubicBezTo>
                    <a:pt x="999" y="1701"/>
                    <a:pt x="1050" y="1695"/>
                    <a:pt x="1096" y="1684"/>
                  </a:cubicBezTo>
                  <a:cubicBezTo>
                    <a:pt x="1210" y="1684"/>
                    <a:pt x="1301" y="1661"/>
                    <a:pt x="1393" y="1593"/>
                  </a:cubicBezTo>
                  <a:cubicBezTo>
                    <a:pt x="1438" y="1570"/>
                    <a:pt x="1484" y="1524"/>
                    <a:pt x="1530" y="1479"/>
                  </a:cubicBezTo>
                  <a:cubicBezTo>
                    <a:pt x="1621" y="1387"/>
                    <a:pt x="1689" y="1273"/>
                    <a:pt x="1735" y="1136"/>
                  </a:cubicBezTo>
                  <a:cubicBezTo>
                    <a:pt x="1735" y="1091"/>
                    <a:pt x="1758" y="1022"/>
                    <a:pt x="1758" y="954"/>
                  </a:cubicBezTo>
                  <a:cubicBezTo>
                    <a:pt x="1758" y="817"/>
                    <a:pt x="1735" y="680"/>
                    <a:pt x="1667" y="566"/>
                  </a:cubicBezTo>
                  <a:cubicBezTo>
                    <a:pt x="1644" y="543"/>
                    <a:pt x="1644" y="543"/>
                    <a:pt x="1644" y="520"/>
                  </a:cubicBezTo>
                  <a:cubicBezTo>
                    <a:pt x="1598" y="452"/>
                    <a:pt x="1552" y="406"/>
                    <a:pt x="1484" y="337"/>
                  </a:cubicBezTo>
                  <a:cubicBezTo>
                    <a:pt x="1484" y="315"/>
                    <a:pt x="1461" y="292"/>
                    <a:pt x="1438" y="292"/>
                  </a:cubicBezTo>
                  <a:cubicBezTo>
                    <a:pt x="1393" y="246"/>
                    <a:pt x="1324" y="200"/>
                    <a:pt x="1278" y="155"/>
                  </a:cubicBezTo>
                  <a:lnTo>
                    <a:pt x="1256" y="155"/>
                  </a:lnTo>
                  <a:cubicBezTo>
                    <a:pt x="1233" y="132"/>
                    <a:pt x="1233" y="132"/>
                    <a:pt x="1210" y="132"/>
                  </a:cubicBezTo>
                  <a:cubicBezTo>
                    <a:pt x="1142" y="86"/>
                    <a:pt x="1073" y="63"/>
                    <a:pt x="1005" y="41"/>
                  </a:cubicBezTo>
                  <a:cubicBezTo>
                    <a:pt x="982" y="41"/>
                    <a:pt x="982" y="18"/>
                    <a:pt x="959" y="18"/>
                  </a:cubicBezTo>
                  <a:cubicBezTo>
                    <a:pt x="913" y="6"/>
                    <a:pt x="862" y="1"/>
                    <a:pt x="8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8" name="Google Shape;1598;p45"/>
            <p:cNvSpPr/>
            <p:nvPr/>
          </p:nvSpPr>
          <p:spPr>
            <a:xfrm>
              <a:off x="882925" y="3315425"/>
              <a:ext cx="46825" cy="48525"/>
            </a:xfrm>
            <a:custGeom>
              <a:rect b="b" l="l" r="r" t="t"/>
              <a:pathLst>
                <a:path extrusionOk="0" h="1941" w="1873">
                  <a:moveTo>
                    <a:pt x="914" y="0"/>
                  </a:moveTo>
                  <a:cubicBezTo>
                    <a:pt x="845" y="0"/>
                    <a:pt x="777" y="23"/>
                    <a:pt x="708" y="23"/>
                  </a:cubicBezTo>
                  <a:cubicBezTo>
                    <a:pt x="571" y="69"/>
                    <a:pt x="457" y="137"/>
                    <a:pt x="366" y="229"/>
                  </a:cubicBezTo>
                  <a:cubicBezTo>
                    <a:pt x="320" y="274"/>
                    <a:pt x="297" y="320"/>
                    <a:pt x="252" y="388"/>
                  </a:cubicBezTo>
                  <a:cubicBezTo>
                    <a:pt x="206" y="434"/>
                    <a:pt x="183" y="502"/>
                    <a:pt x="160" y="571"/>
                  </a:cubicBezTo>
                  <a:cubicBezTo>
                    <a:pt x="138" y="617"/>
                    <a:pt x="92" y="685"/>
                    <a:pt x="69" y="754"/>
                  </a:cubicBezTo>
                  <a:cubicBezTo>
                    <a:pt x="23" y="845"/>
                    <a:pt x="1" y="936"/>
                    <a:pt x="1" y="1027"/>
                  </a:cubicBezTo>
                  <a:cubicBezTo>
                    <a:pt x="1" y="1142"/>
                    <a:pt x="23" y="1233"/>
                    <a:pt x="69" y="1324"/>
                  </a:cubicBezTo>
                  <a:cubicBezTo>
                    <a:pt x="115" y="1415"/>
                    <a:pt x="160" y="1507"/>
                    <a:pt x="229" y="1575"/>
                  </a:cubicBezTo>
                  <a:cubicBezTo>
                    <a:pt x="252" y="1598"/>
                    <a:pt x="297" y="1621"/>
                    <a:pt x="320" y="1644"/>
                  </a:cubicBezTo>
                  <a:cubicBezTo>
                    <a:pt x="366" y="1712"/>
                    <a:pt x="389" y="1735"/>
                    <a:pt x="457" y="1781"/>
                  </a:cubicBezTo>
                  <a:cubicBezTo>
                    <a:pt x="526" y="1849"/>
                    <a:pt x="617" y="1895"/>
                    <a:pt x="708" y="1918"/>
                  </a:cubicBezTo>
                  <a:lnTo>
                    <a:pt x="731" y="1918"/>
                  </a:lnTo>
                  <a:cubicBezTo>
                    <a:pt x="799" y="1940"/>
                    <a:pt x="868" y="1940"/>
                    <a:pt x="936" y="1940"/>
                  </a:cubicBezTo>
                  <a:lnTo>
                    <a:pt x="959" y="1940"/>
                  </a:lnTo>
                  <a:cubicBezTo>
                    <a:pt x="1028" y="1940"/>
                    <a:pt x="1096" y="1940"/>
                    <a:pt x="1165" y="1918"/>
                  </a:cubicBezTo>
                  <a:lnTo>
                    <a:pt x="1188" y="1918"/>
                  </a:lnTo>
                  <a:lnTo>
                    <a:pt x="1370" y="1849"/>
                  </a:lnTo>
                  <a:cubicBezTo>
                    <a:pt x="1370" y="1826"/>
                    <a:pt x="1393" y="1826"/>
                    <a:pt x="1393" y="1826"/>
                  </a:cubicBezTo>
                  <a:cubicBezTo>
                    <a:pt x="1439" y="1781"/>
                    <a:pt x="1507" y="1735"/>
                    <a:pt x="1553" y="1712"/>
                  </a:cubicBezTo>
                  <a:cubicBezTo>
                    <a:pt x="1553" y="1712"/>
                    <a:pt x="1553" y="1712"/>
                    <a:pt x="1553" y="1689"/>
                  </a:cubicBezTo>
                  <a:lnTo>
                    <a:pt x="1576" y="1689"/>
                  </a:lnTo>
                  <a:cubicBezTo>
                    <a:pt x="1598" y="1667"/>
                    <a:pt x="1621" y="1621"/>
                    <a:pt x="1644" y="1598"/>
                  </a:cubicBezTo>
                  <a:cubicBezTo>
                    <a:pt x="1644" y="1575"/>
                    <a:pt x="1690" y="1552"/>
                    <a:pt x="1712" y="1507"/>
                  </a:cubicBezTo>
                  <a:cubicBezTo>
                    <a:pt x="1712" y="1507"/>
                    <a:pt x="1712" y="1484"/>
                    <a:pt x="1735" y="1484"/>
                  </a:cubicBezTo>
                  <a:cubicBezTo>
                    <a:pt x="1758" y="1393"/>
                    <a:pt x="1804" y="1324"/>
                    <a:pt x="1827" y="1256"/>
                  </a:cubicBezTo>
                  <a:cubicBezTo>
                    <a:pt x="1827" y="1233"/>
                    <a:pt x="1827" y="1210"/>
                    <a:pt x="1827" y="1210"/>
                  </a:cubicBezTo>
                  <a:cubicBezTo>
                    <a:pt x="1827" y="1187"/>
                    <a:pt x="1827" y="1187"/>
                    <a:pt x="1827" y="1164"/>
                  </a:cubicBezTo>
                  <a:cubicBezTo>
                    <a:pt x="1849" y="1096"/>
                    <a:pt x="1849" y="1027"/>
                    <a:pt x="1872" y="959"/>
                  </a:cubicBezTo>
                  <a:cubicBezTo>
                    <a:pt x="1849" y="890"/>
                    <a:pt x="1849" y="822"/>
                    <a:pt x="1849" y="754"/>
                  </a:cubicBezTo>
                  <a:cubicBezTo>
                    <a:pt x="1827" y="639"/>
                    <a:pt x="1781" y="571"/>
                    <a:pt x="1712" y="480"/>
                  </a:cubicBezTo>
                  <a:cubicBezTo>
                    <a:pt x="1667" y="434"/>
                    <a:pt x="1621" y="388"/>
                    <a:pt x="1576" y="343"/>
                  </a:cubicBezTo>
                  <a:cubicBezTo>
                    <a:pt x="1553" y="343"/>
                    <a:pt x="1530" y="343"/>
                    <a:pt x="1530" y="320"/>
                  </a:cubicBezTo>
                  <a:cubicBezTo>
                    <a:pt x="1507" y="297"/>
                    <a:pt x="1484" y="251"/>
                    <a:pt x="1439" y="229"/>
                  </a:cubicBezTo>
                  <a:cubicBezTo>
                    <a:pt x="1370" y="160"/>
                    <a:pt x="1302" y="92"/>
                    <a:pt x="1188" y="69"/>
                  </a:cubicBezTo>
                  <a:cubicBezTo>
                    <a:pt x="1119" y="23"/>
                    <a:pt x="1005" y="0"/>
                    <a:pt x="9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9" name="Google Shape;1599;p45"/>
            <p:cNvSpPr/>
            <p:nvPr/>
          </p:nvSpPr>
          <p:spPr>
            <a:xfrm>
              <a:off x="778500" y="3442100"/>
              <a:ext cx="41675" cy="44750"/>
            </a:xfrm>
            <a:custGeom>
              <a:rect b="b" l="l" r="r" t="t"/>
              <a:pathLst>
                <a:path extrusionOk="0" h="1790" w="1667">
                  <a:moveTo>
                    <a:pt x="845" y="0"/>
                  </a:moveTo>
                  <a:cubicBezTo>
                    <a:pt x="708" y="0"/>
                    <a:pt x="594" y="23"/>
                    <a:pt x="457" y="92"/>
                  </a:cubicBezTo>
                  <a:cubicBezTo>
                    <a:pt x="411" y="137"/>
                    <a:pt x="366" y="183"/>
                    <a:pt x="320" y="229"/>
                  </a:cubicBezTo>
                  <a:cubicBezTo>
                    <a:pt x="252" y="297"/>
                    <a:pt x="183" y="366"/>
                    <a:pt x="160" y="457"/>
                  </a:cubicBezTo>
                  <a:cubicBezTo>
                    <a:pt x="115" y="503"/>
                    <a:pt x="92" y="548"/>
                    <a:pt x="92" y="617"/>
                  </a:cubicBezTo>
                  <a:cubicBezTo>
                    <a:pt x="23" y="708"/>
                    <a:pt x="1" y="799"/>
                    <a:pt x="23" y="913"/>
                  </a:cubicBezTo>
                  <a:lnTo>
                    <a:pt x="46" y="1096"/>
                  </a:lnTo>
                  <a:cubicBezTo>
                    <a:pt x="69" y="1233"/>
                    <a:pt x="138" y="1347"/>
                    <a:pt x="229" y="1438"/>
                  </a:cubicBezTo>
                  <a:cubicBezTo>
                    <a:pt x="252" y="1461"/>
                    <a:pt x="274" y="1484"/>
                    <a:pt x="297" y="1484"/>
                  </a:cubicBezTo>
                  <a:cubicBezTo>
                    <a:pt x="320" y="1507"/>
                    <a:pt x="343" y="1530"/>
                    <a:pt x="343" y="1553"/>
                  </a:cubicBezTo>
                  <a:cubicBezTo>
                    <a:pt x="343" y="1553"/>
                    <a:pt x="366" y="1575"/>
                    <a:pt x="366" y="1575"/>
                  </a:cubicBezTo>
                  <a:cubicBezTo>
                    <a:pt x="411" y="1598"/>
                    <a:pt x="457" y="1644"/>
                    <a:pt x="503" y="1690"/>
                  </a:cubicBezTo>
                  <a:cubicBezTo>
                    <a:pt x="571" y="1712"/>
                    <a:pt x="640" y="1735"/>
                    <a:pt x="685" y="1758"/>
                  </a:cubicBezTo>
                  <a:cubicBezTo>
                    <a:pt x="754" y="1781"/>
                    <a:pt x="822" y="1781"/>
                    <a:pt x="891" y="1781"/>
                  </a:cubicBezTo>
                  <a:cubicBezTo>
                    <a:pt x="921" y="1787"/>
                    <a:pt x="950" y="1790"/>
                    <a:pt x="978" y="1790"/>
                  </a:cubicBezTo>
                  <a:cubicBezTo>
                    <a:pt x="1054" y="1790"/>
                    <a:pt x="1121" y="1769"/>
                    <a:pt x="1187" y="1735"/>
                  </a:cubicBezTo>
                  <a:cubicBezTo>
                    <a:pt x="1256" y="1712"/>
                    <a:pt x="1302" y="1667"/>
                    <a:pt x="1347" y="1621"/>
                  </a:cubicBezTo>
                  <a:cubicBezTo>
                    <a:pt x="1416" y="1598"/>
                    <a:pt x="1461" y="1553"/>
                    <a:pt x="1484" y="1484"/>
                  </a:cubicBezTo>
                  <a:cubicBezTo>
                    <a:pt x="1553" y="1438"/>
                    <a:pt x="1576" y="1393"/>
                    <a:pt x="1598" y="1324"/>
                  </a:cubicBezTo>
                  <a:cubicBezTo>
                    <a:pt x="1644" y="1233"/>
                    <a:pt x="1667" y="1142"/>
                    <a:pt x="1667" y="1028"/>
                  </a:cubicBezTo>
                  <a:cubicBezTo>
                    <a:pt x="1667" y="982"/>
                    <a:pt x="1644" y="936"/>
                    <a:pt x="1644" y="913"/>
                  </a:cubicBezTo>
                  <a:cubicBezTo>
                    <a:pt x="1644" y="868"/>
                    <a:pt x="1644" y="822"/>
                    <a:pt x="1621" y="777"/>
                  </a:cubicBezTo>
                  <a:cubicBezTo>
                    <a:pt x="1621" y="781"/>
                    <a:pt x="1621" y="783"/>
                    <a:pt x="1621" y="783"/>
                  </a:cubicBezTo>
                  <a:cubicBezTo>
                    <a:pt x="1620" y="783"/>
                    <a:pt x="1617" y="749"/>
                    <a:pt x="1598" y="731"/>
                  </a:cubicBezTo>
                  <a:cubicBezTo>
                    <a:pt x="1598" y="708"/>
                    <a:pt x="1598" y="685"/>
                    <a:pt x="1598" y="662"/>
                  </a:cubicBezTo>
                  <a:cubicBezTo>
                    <a:pt x="1598" y="548"/>
                    <a:pt x="1553" y="457"/>
                    <a:pt x="1507" y="366"/>
                  </a:cubicBezTo>
                  <a:cubicBezTo>
                    <a:pt x="1461" y="297"/>
                    <a:pt x="1393" y="206"/>
                    <a:pt x="1302" y="160"/>
                  </a:cubicBezTo>
                  <a:cubicBezTo>
                    <a:pt x="1233" y="92"/>
                    <a:pt x="1142" y="46"/>
                    <a:pt x="1051" y="23"/>
                  </a:cubicBezTo>
                  <a:cubicBezTo>
                    <a:pt x="982" y="23"/>
                    <a:pt x="914" y="0"/>
                    <a:pt x="8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0" name="Google Shape;1600;p45"/>
            <p:cNvSpPr/>
            <p:nvPr/>
          </p:nvSpPr>
          <p:spPr>
            <a:xfrm>
              <a:off x="703175" y="3628400"/>
              <a:ext cx="42825" cy="40825"/>
            </a:xfrm>
            <a:custGeom>
              <a:rect b="b" l="l" r="r" t="t"/>
              <a:pathLst>
                <a:path extrusionOk="0" h="1633" w="1713">
                  <a:moveTo>
                    <a:pt x="777" y="1"/>
                  </a:moveTo>
                  <a:cubicBezTo>
                    <a:pt x="708" y="1"/>
                    <a:pt x="640" y="12"/>
                    <a:pt x="571" y="35"/>
                  </a:cubicBezTo>
                  <a:cubicBezTo>
                    <a:pt x="526" y="58"/>
                    <a:pt x="457" y="81"/>
                    <a:pt x="411" y="104"/>
                  </a:cubicBezTo>
                  <a:cubicBezTo>
                    <a:pt x="297" y="172"/>
                    <a:pt x="206" y="263"/>
                    <a:pt x="138" y="378"/>
                  </a:cubicBezTo>
                  <a:cubicBezTo>
                    <a:pt x="115" y="378"/>
                    <a:pt x="115" y="378"/>
                    <a:pt x="115" y="400"/>
                  </a:cubicBezTo>
                  <a:cubicBezTo>
                    <a:pt x="92" y="446"/>
                    <a:pt x="69" y="515"/>
                    <a:pt x="46" y="583"/>
                  </a:cubicBezTo>
                  <a:cubicBezTo>
                    <a:pt x="1" y="743"/>
                    <a:pt x="1" y="857"/>
                    <a:pt x="46" y="1017"/>
                  </a:cubicBezTo>
                  <a:cubicBezTo>
                    <a:pt x="69" y="1085"/>
                    <a:pt x="92" y="1131"/>
                    <a:pt x="115" y="1199"/>
                  </a:cubicBezTo>
                  <a:cubicBezTo>
                    <a:pt x="115" y="1199"/>
                    <a:pt x="115" y="1222"/>
                    <a:pt x="138" y="1222"/>
                  </a:cubicBezTo>
                  <a:cubicBezTo>
                    <a:pt x="160" y="1268"/>
                    <a:pt x="206" y="1336"/>
                    <a:pt x="252" y="1382"/>
                  </a:cubicBezTo>
                  <a:lnTo>
                    <a:pt x="275" y="1382"/>
                  </a:lnTo>
                  <a:cubicBezTo>
                    <a:pt x="320" y="1428"/>
                    <a:pt x="366" y="1473"/>
                    <a:pt x="434" y="1519"/>
                  </a:cubicBezTo>
                  <a:cubicBezTo>
                    <a:pt x="503" y="1542"/>
                    <a:pt x="571" y="1587"/>
                    <a:pt x="640" y="1610"/>
                  </a:cubicBezTo>
                  <a:cubicBezTo>
                    <a:pt x="731" y="1633"/>
                    <a:pt x="800" y="1633"/>
                    <a:pt x="868" y="1633"/>
                  </a:cubicBezTo>
                  <a:cubicBezTo>
                    <a:pt x="959" y="1633"/>
                    <a:pt x="1028" y="1610"/>
                    <a:pt x="1096" y="1610"/>
                  </a:cubicBezTo>
                  <a:cubicBezTo>
                    <a:pt x="1165" y="1587"/>
                    <a:pt x="1233" y="1564"/>
                    <a:pt x="1302" y="1519"/>
                  </a:cubicBezTo>
                  <a:cubicBezTo>
                    <a:pt x="1347" y="1496"/>
                    <a:pt x="1416" y="1450"/>
                    <a:pt x="1461" y="1405"/>
                  </a:cubicBezTo>
                  <a:cubicBezTo>
                    <a:pt x="1481" y="1386"/>
                    <a:pt x="1532" y="1303"/>
                    <a:pt x="1534" y="1303"/>
                  </a:cubicBezTo>
                  <a:cubicBezTo>
                    <a:pt x="1535" y="1303"/>
                    <a:pt x="1534" y="1306"/>
                    <a:pt x="1530" y="1313"/>
                  </a:cubicBezTo>
                  <a:cubicBezTo>
                    <a:pt x="1530" y="1313"/>
                    <a:pt x="1553" y="1268"/>
                    <a:pt x="1576" y="1245"/>
                  </a:cubicBezTo>
                  <a:cubicBezTo>
                    <a:pt x="1576" y="1245"/>
                    <a:pt x="1576" y="1222"/>
                    <a:pt x="1576" y="1222"/>
                  </a:cubicBezTo>
                  <a:cubicBezTo>
                    <a:pt x="1621" y="1176"/>
                    <a:pt x="1644" y="1108"/>
                    <a:pt x="1667" y="1039"/>
                  </a:cubicBezTo>
                  <a:cubicBezTo>
                    <a:pt x="1690" y="925"/>
                    <a:pt x="1713" y="834"/>
                    <a:pt x="1690" y="720"/>
                  </a:cubicBezTo>
                  <a:cubicBezTo>
                    <a:pt x="1667" y="629"/>
                    <a:pt x="1644" y="537"/>
                    <a:pt x="1598" y="446"/>
                  </a:cubicBezTo>
                  <a:cubicBezTo>
                    <a:pt x="1553" y="355"/>
                    <a:pt x="1484" y="286"/>
                    <a:pt x="1393" y="241"/>
                  </a:cubicBezTo>
                  <a:cubicBezTo>
                    <a:pt x="1324" y="172"/>
                    <a:pt x="1256" y="149"/>
                    <a:pt x="1188" y="104"/>
                  </a:cubicBezTo>
                  <a:lnTo>
                    <a:pt x="1165" y="104"/>
                  </a:lnTo>
                  <a:cubicBezTo>
                    <a:pt x="1119" y="81"/>
                    <a:pt x="1051" y="58"/>
                    <a:pt x="982" y="35"/>
                  </a:cubicBezTo>
                  <a:cubicBezTo>
                    <a:pt x="914" y="12"/>
                    <a:pt x="845" y="1"/>
                    <a:pt x="77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1" name="Google Shape;1601;p45"/>
            <p:cNvSpPr/>
            <p:nvPr/>
          </p:nvSpPr>
          <p:spPr>
            <a:xfrm>
              <a:off x="749400" y="3799875"/>
              <a:ext cx="45675" cy="45125"/>
            </a:xfrm>
            <a:custGeom>
              <a:rect b="b" l="l" r="r" t="t"/>
              <a:pathLst>
                <a:path extrusionOk="0" h="1805" w="1827">
                  <a:moveTo>
                    <a:pt x="799" y="1"/>
                  </a:moveTo>
                  <a:cubicBezTo>
                    <a:pt x="731" y="1"/>
                    <a:pt x="662" y="1"/>
                    <a:pt x="594" y="24"/>
                  </a:cubicBezTo>
                  <a:cubicBezTo>
                    <a:pt x="457" y="47"/>
                    <a:pt x="343" y="115"/>
                    <a:pt x="252" y="206"/>
                  </a:cubicBezTo>
                  <a:lnTo>
                    <a:pt x="252" y="229"/>
                  </a:lnTo>
                  <a:cubicBezTo>
                    <a:pt x="206" y="275"/>
                    <a:pt x="160" y="343"/>
                    <a:pt x="137" y="366"/>
                  </a:cubicBezTo>
                  <a:cubicBezTo>
                    <a:pt x="115" y="389"/>
                    <a:pt x="115" y="389"/>
                    <a:pt x="115" y="389"/>
                  </a:cubicBezTo>
                  <a:cubicBezTo>
                    <a:pt x="92" y="457"/>
                    <a:pt x="46" y="526"/>
                    <a:pt x="23" y="594"/>
                  </a:cubicBezTo>
                  <a:cubicBezTo>
                    <a:pt x="23" y="594"/>
                    <a:pt x="23" y="617"/>
                    <a:pt x="23" y="617"/>
                  </a:cubicBezTo>
                  <a:cubicBezTo>
                    <a:pt x="23" y="640"/>
                    <a:pt x="23" y="709"/>
                    <a:pt x="0" y="731"/>
                  </a:cubicBezTo>
                  <a:cubicBezTo>
                    <a:pt x="0" y="731"/>
                    <a:pt x="0" y="800"/>
                    <a:pt x="0" y="823"/>
                  </a:cubicBezTo>
                  <a:cubicBezTo>
                    <a:pt x="0" y="823"/>
                    <a:pt x="0" y="845"/>
                    <a:pt x="0" y="845"/>
                  </a:cubicBezTo>
                  <a:cubicBezTo>
                    <a:pt x="0" y="914"/>
                    <a:pt x="23" y="1005"/>
                    <a:pt x="23" y="1074"/>
                  </a:cubicBezTo>
                  <a:cubicBezTo>
                    <a:pt x="23" y="1074"/>
                    <a:pt x="23" y="1097"/>
                    <a:pt x="23" y="1097"/>
                  </a:cubicBezTo>
                  <a:cubicBezTo>
                    <a:pt x="46" y="1165"/>
                    <a:pt x="92" y="1233"/>
                    <a:pt x="115" y="1302"/>
                  </a:cubicBezTo>
                  <a:cubicBezTo>
                    <a:pt x="115" y="1302"/>
                    <a:pt x="115" y="1325"/>
                    <a:pt x="137" y="1325"/>
                  </a:cubicBezTo>
                  <a:cubicBezTo>
                    <a:pt x="183" y="1393"/>
                    <a:pt x="229" y="1462"/>
                    <a:pt x="274" y="1507"/>
                  </a:cubicBezTo>
                  <a:cubicBezTo>
                    <a:pt x="297" y="1530"/>
                    <a:pt x="297" y="1530"/>
                    <a:pt x="297" y="1530"/>
                  </a:cubicBezTo>
                  <a:cubicBezTo>
                    <a:pt x="366" y="1576"/>
                    <a:pt x="411" y="1622"/>
                    <a:pt x="480" y="1667"/>
                  </a:cubicBezTo>
                  <a:cubicBezTo>
                    <a:pt x="480" y="1667"/>
                    <a:pt x="480" y="1690"/>
                    <a:pt x="503" y="1690"/>
                  </a:cubicBezTo>
                  <a:cubicBezTo>
                    <a:pt x="571" y="1713"/>
                    <a:pt x="640" y="1758"/>
                    <a:pt x="708" y="1781"/>
                  </a:cubicBezTo>
                  <a:lnTo>
                    <a:pt x="731" y="1781"/>
                  </a:lnTo>
                  <a:cubicBezTo>
                    <a:pt x="799" y="1804"/>
                    <a:pt x="891" y="1804"/>
                    <a:pt x="959" y="1804"/>
                  </a:cubicBezTo>
                  <a:lnTo>
                    <a:pt x="982" y="1804"/>
                  </a:lnTo>
                  <a:cubicBezTo>
                    <a:pt x="1050" y="1804"/>
                    <a:pt x="1142" y="1804"/>
                    <a:pt x="1210" y="1781"/>
                  </a:cubicBezTo>
                  <a:cubicBezTo>
                    <a:pt x="1393" y="1736"/>
                    <a:pt x="1461" y="1667"/>
                    <a:pt x="1598" y="1553"/>
                  </a:cubicBezTo>
                  <a:cubicBezTo>
                    <a:pt x="1667" y="1485"/>
                    <a:pt x="1712" y="1416"/>
                    <a:pt x="1758" y="1325"/>
                  </a:cubicBezTo>
                  <a:cubicBezTo>
                    <a:pt x="1804" y="1233"/>
                    <a:pt x="1826" y="1119"/>
                    <a:pt x="1826" y="1028"/>
                  </a:cubicBezTo>
                  <a:cubicBezTo>
                    <a:pt x="1826" y="914"/>
                    <a:pt x="1804" y="823"/>
                    <a:pt x="1758" y="731"/>
                  </a:cubicBezTo>
                  <a:cubicBezTo>
                    <a:pt x="1712" y="640"/>
                    <a:pt x="1667" y="549"/>
                    <a:pt x="1598" y="480"/>
                  </a:cubicBezTo>
                  <a:cubicBezTo>
                    <a:pt x="1553" y="435"/>
                    <a:pt x="1484" y="412"/>
                    <a:pt x="1438" y="366"/>
                  </a:cubicBezTo>
                  <a:cubicBezTo>
                    <a:pt x="1416" y="320"/>
                    <a:pt x="1370" y="252"/>
                    <a:pt x="1324" y="206"/>
                  </a:cubicBezTo>
                  <a:lnTo>
                    <a:pt x="1165" y="92"/>
                  </a:lnTo>
                  <a:cubicBezTo>
                    <a:pt x="1050" y="24"/>
                    <a:pt x="936" y="1"/>
                    <a:pt x="79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2" name="Google Shape;1602;p45"/>
            <p:cNvSpPr/>
            <p:nvPr/>
          </p:nvSpPr>
          <p:spPr>
            <a:xfrm>
              <a:off x="888075" y="3920575"/>
              <a:ext cx="43375" cy="44475"/>
            </a:xfrm>
            <a:custGeom>
              <a:rect b="b" l="l" r="r" t="t"/>
              <a:pathLst>
                <a:path extrusionOk="0" h="1779" w="1735">
                  <a:moveTo>
                    <a:pt x="979" y="0"/>
                  </a:moveTo>
                  <a:cubicBezTo>
                    <a:pt x="913" y="0"/>
                    <a:pt x="845" y="12"/>
                    <a:pt x="776" y="35"/>
                  </a:cubicBezTo>
                  <a:lnTo>
                    <a:pt x="639" y="103"/>
                  </a:lnTo>
                  <a:cubicBezTo>
                    <a:pt x="548" y="103"/>
                    <a:pt x="457" y="126"/>
                    <a:pt x="388" y="172"/>
                  </a:cubicBezTo>
                  <a:cubicBezTo>
                    <a:pt x="342" y="217"/>
                    <a:pt x="274" y="263"/>
                    <a:pt x="228" y="286"/>
                  </a:cubicBezTo>
                  <a:cubicBezTo>
                    <a:pt x="137" y="400"/>
                    <a:pt x="69" y="514"/>
                    <a:pt x="46" y="628"/>
                  </a:cubicBezTo>
                  <a:cubicBezTo>
                    <a:pt x="23" y="697"/>
                    <a:pt x="0" y="788"/>
                    <a:pt x="0" y="856"/>
                  </a:cubicBezTo>
                  <a:cubicBezTo>
                    <a:pt x="0" y="879"/>
                    <a:pt x="0" y="879"/>
                    <a:pt x="0" y="879"/>
                  </a:cubicBezTo>
                  <a:cubicBezTo>
                    <a:pt x="0" y="971"/>
                    <a:pt x="23" y="1039"/>
                    <a:pt x="46" y="1107"/>
                  </a:cubicBezTo>
                  <a:cubicBezTo>
                    <a:pt x="46" y="1130"/>
                    <a:pt x="46" y="1130"/>
                    <a:pt x="46" y="1130"/>
                  </a:cubicBezTo>
                  <a:cubicBezTo>
                    <a:pt x="69" y="1199"/>
                    <a:pt x="91" y="1267"/>
                    <a:pt x="137" y="1336"/>
                  </a:cubicBezTo>
                  <a:cubicBezTo>
                    <a:pt x="137" y="1359"/>
                    <a:pt x="137" y="1359"/>
                    <a:pt x="137" y="1359"/>
                  </a:cubicBezTo>
                  <a:cubicBezTo>
                    <a:pt x="183" y="1404"/>
                    <a:pt x="228" y="1473"/>
                    <a:pt x="274" y="1541"/>
                  </a:cubicBezTo>
                  <a:cubicBezTo>
                    <a:pt x="342" y="1587"/>
                    <a:pt x="388" y="1632"/>
                    <a:pt x="457" y="1678"/>
                  </a:cubicBezTo>
                  <a:cubicBezTo>
                    <a:pt x="548" y="1724"/>
                    <a:pt x="639" y="1747"/>
                    <a:pt x="730" y="1769"/>
                  </a:cubicBezTo>
                  <a:cubicBezTo>
                    <a:pt x="764" y="1776"/>
                    <a:pt x="795" y="1779"/>
                    <a:pt x="826" y="1779"/>
                  </a:cubicBezTo>
                  <a:cubicBezTo>
                    <a:pt x="900" y="1779"/>
                    <a:pt x="969" y="1763"/>
                    <a:pt x="1050" y="1747"/>
                  </a:cubicBezTo>
                  <a:cubicBezTo>
                    <a:pt x="1096" y="1724"/>
                    <a:pt x="1164" y="1701"/>
                    <a:pt x="1210" y="1678"/>
                  </a:cubicBezTo>
                  <a:cubicBezTo>
                    <a:pt x="1324" y="1610"/>
                    <a:pt x="1415" y="1518"/>
                    <a:pt x="1484" y="1404"/>
                  </a:cubicBezTo>
                  <a:cubicBezTo>
                    <a:pt x="1529" y="1313"/>
                    <a:pt x="1575" y="1222"/>
                    <a:pt x="1621" y="1153"/>
                  </a:cubicBezTo>
                  <a:cubicBezTo>
                    <a:pt x="1689" y="1062"/>
                    <a:pt x="1712" y="971"/>
                    <a:pt x="1712" y="856"/>
                  </a:cubicBezTo>
                  <a:cubicBezTo>
                    <a:pt x="1735" y="765"/>
                    <a:pt x="1735" y="674"/>
                    <a:pt x="1712" y="560"/>
                  </a:cubicBezTo>
                  <a:cubicBezTo>
                    <a:pt x="1689" y="468"/>
                    <a:pt x="1643" y="377"/>
                    <a:pt x="1575" y="309"/>
                  </a:cubicBezTo>
                  <a:cubicBezTo>
                    <a:pt x="1506" y="217"/>
                    <a:pt x="1438" y="149"/>
                    <a:pt x="1347" y="103"/>
                  </a:cubicBezTo>
                  <a:lnTo>
                    <a:pt x="1164" y="35"/>
                  </a:lnTo>
                  <a:cubicBezTo>
                    <a:pt x="1107" y="12"/>
                    <a:pt x="1044" y="0"/>
                    <a:pt x="9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3" name="Google Shape;1603;p45"/>
            <p:cNvSpPr/>
            <p:nvPr/>
          </p:nvSpPr>
          <p:spPr>
            <a:xfrm>
              <a:off x="1070675" y="3952375"/>
              <a:ext cx="43375" cy="43250"/>
            </a:xfrm>
            <a:custGeom>
              <a:rect b="b" l="l" r="r" t="t"/>
              <a:pathLst>
                <a:path extrusionOk="0" h="1730" w="1735">
                  <a:moveTo>
                    <a:pt x="959" y="1"/>
                  </a:moveTo>
                  <a:cubicBezTo>
                    <a:pt x="907" y="1"/>
                    <a:pt x="856" y="7"/>
                    <a:pt x="799" y="18"/>
                  </a:cubicBezTo>
                  <a:cubicBezTo>
                    <a:pt x="708" y="18"/>
                    <a:pt x="616" y="41"/>
                    <a:pt x="525" y="87"/>
                  </a:cubicBezTo>
                  <a:cubicBezTo>
                    <a:pt x="479" y="132"/>
                    <a:pt x="434" y="155"/>
                    <a:pt x="388" y="201"/>
                  </a:cubicBezTo>
                  <a:cubicBezTo>
                    <a:pt x="320" y="246"/>
                    <a:pt x="274" y="269"/>
                    <a:pt x="228" y="315"/>
                  </a:cubicBezTo>
                  <a:cubicBezTo>
                    <a:pt x="183" y="383"/>
                    <a:pt x="160" y="429"/>
                    <a:pt x="114" y="475"/>
                  </a:cubicBezTo>
                  <a:cubicBezTo>
                    <a:pt x="46" y="589"/>
                    <a:pt x="0" y="726"/>
                    <a:pt x="0" y="863"/>
                  </a:cubicBezTo>
                  <a:cubicBezTo>
                    <a:pt x="0" y="931"/>
                    <a:pt x="23" y="1000"/>
                    <a:pt x="23" y="1068"/>
                  </a:cubicBezTo>
                  <a:cubicBezTo>
                    <a:pt x="46" y="1068"/>
                    <a:pt x="46" y="1091"/>
                    <a:pt x="46" y="1091"/>
                  </a:cubicBezTo>
                  <a:cubicBezTo>
                    <a:pt x="69" y="1159"/>
                    <a:pt x="91" y="1228"/>
                    <a:pt x="114" y="1296"/>
                  </a:cubicBezTo>
                  <a:cubicBezTo>
                    <a:pt x="137" y="1319"/>
                    <a:pt x="183" y="1365"/>
                    <a:pt x="183" y="1365"/>
                  </a:cubicBezTo>
                  <a:cubicBezTo>
                    <a:pt x="206" y="1388"/>
                    <a:pt x="228" y="1433"/>
                    <a:pt x="251" y="1456"/>
                  </a:cubicBezTo>
                  <a:lnTo>
                    <a:pt x="274" y="1456"/>
                  </a:lnTo>
                  <a:cubicBezTo>
                    <a:pt x="320" y="1502"/>
                    <a:pt x="365" y="1547"/>
                    <a:pt x="434" y="1593"/>
                  </a:cubicBezTo>
                  <a:cubicBezTo>
                    <a:pt x="434" y="1593"/>
                    <a:pt x="434" y="1593"/>
                    <a:pt x="457" y="1616"/>
                  </a:cubicBezTo>
                  <a:cubicBezTo>
                    <a:pt x="502" y="1639"/>
                    <a:pt x="571" y="1662"/>
                    <a:pt x="639" y="1684"/>
                  </a:cubicBezTo>
                  <a:cubicBezTo>
                    <a:pt x="731" y="1707"/>
                    <a:pt x="799" y="1707"/>
                    <a:pt x="867" y="1730"/>
                  </a:cubicBezTo>
                  <a:lnTo>
                    <a:pt x="890" y="1730"/>
                  </a:lnTo>
                  <a:cubicBezTo>
                    <a:pt x="959" y="1707"/>
                    <a:pt x="1096" y="1684"/>
                    <a:pt x="1096" y="1684"/>
                  </a:cubicBezTo>
                  <a:lnTo>
                    <a:pt x="1119" y="1684"/>
                  </a:lnTo>
                  <a:cubicBezTo>
                    <a:pt x="1187" y="1662"/>
                    <a:pt x="1256" y="1639"/>
                    <a:pt x="1301" y="1616"/>
                  </a:cubicBezTo>
                  <a:cubicBezTo>
                    <a:pt x="1322" y="1595"/>
                    <a:pt x="1324" y="1593"/>
                    <a:pt x="1324" y="1593"/>
                  </a:cubicBezTo>
                  <a:lnTo>
                    <a:pt x="1324" y="1593"/>
                  </a:lnTo>
                  <a:cubicBezTo>
                    <a:pt x="1322" y="1595"/>
                    <a:pt x="1321" y="1597"/>
                    <a:pt x="1323" y="1597"/>
                  </a:cubicBezTo>
                  <a:cubicBezTo>
                    <a:pt x="1334" y="1597"/>
                    <a:pt x="1463" y="1517"/>
                    <a:pt x="1484" y="1456"/>
                  </a:cubicBezTo>
                  <a:cubicBezTo>
                    <a:pt x="1529" y="1410"/>
                    <a:pt x="1575" y="1365"/>
                    <a:pt x="1621" y="1296"/>
                  </a:cubicBezTo>
                  <a:cubicBezTo>
                    <a:pt x="1644" y="1228"/>
                    <a:pt x="1689" y="1159"/>
                    <a:pt x="1712" y="1091"/>
                  </a:cubicBezTo>
                  <a:cubicBezTo>
                    <a:pt x="1712" y="1091"/>
                    <a:pt x="1712" y="1091"/>
                    <a:pt x="1712" y="1068"/>
                  </a:cubicBezTo>
                  <a:cubicBezTo>
                    <a:pt x="1712" y="1022"/>
                    <a:pt x="1735" y="954"/>
                    <a:pt x="1735" y="885"/>
                  </a:cubicBezTo>
                  <a:cubicBezTo>
                    <a:pt x="1735" y="885"/>
                    <a:pt x="1735" y="863"/>
                    <a:pt x="1735" y="863"/>
                  </a:cubicBezTo>
                  <a:cubicBezTo>
                    <a:pt x="1735" y="863"/>
                    <a:pt x="1735" y="863"/>
                    <a:pt x="1735" y="840"/>
                  </a:cubicBezTo>
                  <a:cubicBezTo>
                    <a:pt x="1735" y="771"/>
                    <a:pt x="1712" y="703"/>
                    <a:pt x="1712" y="634"/>
                  </a:cubicBezTo>
                  <a:cubicBezTo>
                    <a:pt x="1712" y="634"/>
                    <a:pt x="1712" y="634"/>
                    <a:pt x="1712" y="612"/>
                  </a:cubicBezTo>
                  <a:cubicBezTo>
                    <a:pt x="1644" y="452"/>
                    <a:pt x="1598" y="383"/>
                    <a:pt x="1484" y="246"/>
                  </a:cubicBezTo>
                  <a:cubicBezTo>
                    <a:pt x="1484" y="246"/>
                    <a:pt x="1484" y="246"/>
                    <a:pt x="1484" y="224"/>
                  </a:cubicBezTo>
                  <a:cubicBezTo>
                    <a:pt x="1415" y="178"/>
                    <a:pt x="1370" y="155"/>
                    <a:pt x="1324" y="109"/>
                  </a:cubicBezTo>
                  <a:lnTo>
                    <a:pt x="1301" y="109"/>
                  </a:lnTo>
                  <a:cubicBezTo>
                    <a:pt x="1233" y="64"/>
                    <a:pt x="1187" y="41"/>
                    <a:pt x="1119" y="18"/>
                  </a:cubicBezTo>
                  <a:cubicBezTo>
                    <a:pt x="1061" y="7"/>
                    <a:pt x="1010" y="1"/>
                    <a:pt x="95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4" name="Google Shape;1604;p45"/>
            <p:cNvSpPr/>
            <p:nvPr/>
          </p:nvSpPr>
          <p:spPr>
            <a:xfrm>
              <a:off x="1262400" y="3871225"/>
              <a:ext cx="41100" cy="47800"/>
            </a:xfrm>
            <a:custGeom>
              <a:rect b="b" l="l" r="r" t="t"/>
              <a:pathLst>
                <a:path extrusionOk="0" h="1912" w="1644">
                  <a:moveTo>
                    <a:pt x="891" y="0"/>
                  </a:moveTo>
                  <a:cubicBezTo>
                    <a:pt x="822" y="0"/>
                    <a:pt x="754" y="0"/>
                    <a:pt x="685" y="23"/>
                  </a:cubicBezTo>
                  <a:cubicBezTo>
                    <a:pt x="548" y="46"/>
                    <a:pt x="434" y="114"/>
                    <a:pt x="343" y="206"/>
                  </a:cubicBezTo>
                  <a:cubicBezTo>
                    <a:pt x="343" y="228"/>
                    <a:pt x="343" y="228"/>
                    <a:pt x="343" y="228"/>
                  </a:cubicBezTo>
                  <a:cubicBezTo>
                    <a:pt x="274" y="297"/>
                    <a:pt x="206" y="342"/>
                    <a:pt x="160" y="434"/>
                  </a:cubicBezTo>
                  <a:cubicBezTo>
                    <a:pt x="115" y="502"/>
                    <a:pt x="92" y="594"/>
                    <a:pt x="46" y="685"/>
                  </a:cubicBezTo>
                  <a:cubicBezTo>
                    <a:pt x="46" y="708"/>
                    <a:pt x="46" y="753"/>
                    <a:pt x="23" y="776"/>
                  </a:cubicBezTo>
                  <a:cubicBezTo>
                    <a:pt x="23" y="867"/>
                    <a:pt x="0" y="959"/>
                    <a:pt x="0" y="1050"/>
                  </a:cubicBezTo>
                  <a:cubicBezTo>
                    <a:pt x="0" y="1164"/>
                    <a:pt x="23" y="1255"/>
                    <a:pt x="46" y="1347"/>
                  </a:cubicBezTo>
                  <a:cubicBezTo>
                    <a:pt x="69" y="1415"/>
                    <a:pt x="92" y="1461"/>
                    <a:pt x="115" y="1529"/>
                  </a:cubicBezTo>
                  <a:cubicBezTo>
                    <a:pt x="160" y="1575"/>
                    <a:pt x="183" y="1621"/>
                    <a:pt x="229" y="1689"/>
                  </a:cubicBezTo>
                  <a:cubicBezTo>
                    <a:pt x="274" y="1712"/>
                    <a:pt x="343" y="1758"/>
                    <a:pt x="388" y="1803"/>
                  </a:cubicBezTo>
                  <a:cubicBezTo>
                    <a:pt x="480" y="1849"/>
                    <a:pt x="571" y="1895"/>
                    <a:pt x="662" y="1895"/>
                  </a:cubicBezTo>
                  <a:cubicBezTo>
                    <a:pt x="697" y="1906"/>
                    <a:pt x="731" y="1912"/>
                    <a:pt x="765" y="1912"/>
                  </a:cubicBezTo>
                  <a:cubicBezTo>
                    <a:pt x="799" y="1912"/>
                    <a:pt x="834" y="1906"/>
                    <a:pt x="868" y="1895"/>
                  </a:cubicBezTo>
                  <a:cubicBezTo>
                    <a:pt x="936" y="1895"/>
                    <a:pt x="1005" y="1872"/>
                    <a:pt x="1050" y="1849"/>
                  </a:cubicBezTo>
                  <a:cubicBezTo>
                    <a:pt x="1119" y="1826"/>
                    <a:pt x="1187" y="1780"/>
                    <a:pt x="1233" y="1735"/>
                  </a:cubicBezTo>
                  <a:cubicBezTo>
                    <a:pt x="1301" y="1689"/>
                    <a:pt x="1370" y="1621"/>
                    <a:pt x="1416" y="1529"/>
                  </a:cubicBezTo>
                  <a:cubicBezTo>
                    <a:pt x="1438" y="1507"/>
                    <a:pt x="1461" y="1461"/>
                    <a:pt x="1484" y="1438"/>
                  </a:cubicBezTo>
                  <a:cubicBezTo>
                    <a:pt x="1530" y="1347"/>
                    <a:pt x="1575" y="1255"/>
                    <a:pt x="1598" y="1164"/>
                  </a:cubicBezTo>
                  <a:cubicBezTo>
                    <a:pt x="1598" y="1119"/>
                    <a:pt x="1621" y="1096"/>
                    <a:pt x="1621" y="1050"/>
                  </a:cubicBezTo>
                  <a:cubicBezTo>
                    <a:pt x="1621" y="959"/>
                    <a:pt x="1644" y="845"/>
                    <a:pt x="1644" y="753"/>
                  </a:cubicBezTo>
                  <a:cubicBezTo>
                    <a:pt x="1644" y="639"/>
                    <a:pt x="1621" y="548"/>
                    <a:pt x="1575" y="457"/>
                  </a:cubicBezTo>
                  <a:cubicBezTo>
                    <a:pt x="1553" y="365"/>
                    <a:pt x="1507" y="274"/>
                    <a:pt x="1416" y="206"/>
                  </a:cubicBezTo>
                  <a:cubicBezTo>
                    <a:pt x="1347" y="137"/>
                    <a:pt x="1279" y="91"/>
                    <a:pt x="1187" y="69"/>
                  </a:cubicBezTo>
                  <a:cubicBezTo>
                    <a:pt x="1096" y="0"/>
                    <a:pt x="982" y="0"/>
                    <a:pt x="8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5" name="Google Shape;1605;p45"/>
            <p:cNvSpPr/>
            <p:nvPr/>
          </p:nvSpPr>
          <p:spPr>
            <a:xfrm>
              <a:off x="1322325" y="3765075"/>
              <a:ext cx="41675" cy="46525"/>
            </a:xfrm>
            <a:custGeom>
              <a:rect b="b" l="l" r="r" t="t"/>
              <a:pathLst>
                <a:path extrusionOk="0" h="1861" w="1667">
                  <a:moveTo>
                    <a:pt x="776" y="1"/>
                  </a:moveTo>
                  <a:cubicBezTo>
                    <a:pt x="708" y="1"/>
                    <a:pt x="639" y="23"/>
                    <a:pt x="571" y="23"/>
                  </a:cubicBezTo>
                  <a:cubicBezTo>
                    <a:pt x="434" y="69"/>
                    <a:pt x="320" y="138"/>
                    <a:pt x="228" y="229"/>
                  </a:cubicBezTo>
                  <a:cubicBezTo>
                    <a:pt x="183" y="274"/>
                    <a:pt x="160" y="320"/>
                    <a:pt x="114" y="389"/>
                  </a:cubicBezTo>
                  <a:cubicBezTo>
                    <a:pt x="46" y="503"/>
                    <a:pt x="0" y="617"/>
                    <a:pt x="0" y="754"/>
                  </a:cubicBezTo>
                  <a:lnTo>
                    <a:pt x="23" y="1096"/>
                  </a:lnTo>
                  <a:cubicBezTo>
                    <a:pt x="23" y="1233"/>
                    <a:pt x="46" y="1370"/>
                    <a:pt x="114" y="1484"/>
                  </a:cubicBezTo>
                  <a:cubicBezTo>
                    <a:pt x="183" y="1576"/>
                    <a:pt x="228" y="1644"/>
                    <a:pt x="320" y="1690"/>
                  </a:cubicBezTo>
                  <a:cubicBezTo>
                    <a:pt x="388" y="1758"/>
                    <a:pt x="479" y="1804"/>
                    <a:pt x="571" y="1827"/>
                  </a:cubicBezTo>
                  <a:cubicBezTo>
                    <a:pt x="639" y="1849"/>
                    <a:pt x="708" y="1861"/>
                    <a:pt x="776" y="1861"/>
                  </a:cubicBezTo>
                  <a:cubicBezTo>
                    <a:pt x="845" y="1861"/>
                    <a:pt x="913" y="1849"/>
                    <a:pt x="982" y="1827"/>
                  </a:cubicBezTo>
                  <a:lnTo>
                    <a:pt x="1004" y="1827"/>
                  </a:lnTo>
                  <a:cubicBezTo>
                    <a:pt x="1073" y="1804"/>
                    <a:pt x="1141" y="1781"/>
                    <a:pt x="1210" y="1735"/>
                  </a:cubicBezTo>
                  <a:cubicBezTo>
                    <a:pt x="1278" y="1712"/>
                    <a:pt x="1324" y="1644"/>
                    <a:pt x="1370" y="1598"/>
                  </a:cubicBezTo>
                  <a:lnTo>
                    <a:pt x="1392" y="1598"/>
                  </a:lnTo>
                  <a:cubicBezTo>
                    <a:pt x="1438" y="1530"/>
                    <a:pt x="1484" y="1484"/>
                    <a:pt x="1529" y="1416"/>
                  </a:cubicBezTo>
                  <a:cubicBezTo>
                    <a:pt x="1529" y="1416"/>
                    <a:pt x="1529" y="1416"/>
                    <a:pt x="1529" y="1393"/>
                  </a:cubicBezTo>
                  <a:cubicBezTo>
                    <a:pt x="1575" y="1347"/>
                    <a:pt x="1598" y="1279"/>
                    <a:pt x="1621" y="1210"/>
                  </a:cubicBezTo>
                  <a:cubicBezTo>
                    <a:pt x="1621" y="1187"/>
                    <a:pt x="1621" y="1187"/>
                    <a:pt x="1621" y="1187"/>
                  </a:cubicBezTo>
                  <a:cubicBezTo>
                    <a:pt x="1644" y="1096"/>
                    <a:pt x="1666" y="1005"/>
                    <a:pt x="1666" y="936"/>
                  </a:cubicBezTo>
                  <a:cubicBezTo>
                    <a:pt x="1666" y="868"/>
                    <a:pt x="1644" y="777"/>
                    <a:pt x="1621" y="708"/>
                  </a:cubicBezTo>
                  <a:cubicBezTo>
                    <a:pt x="1621" y="708"/>
                    <a:pt x="1621" y="708"/>
                    <a:pt x="1621" y="685"/>
                  </a:cubicBezTo>
                  <a:cubicBezTo>
                    <a:pt x="1598" y="617"/>
                    <a:pt x="1575" y="548"/>
                    <a:pt x="1552" y="503"/>
                  </a:cubicBezTo>
                  <a:cubicBezTo>
                    <a:pt x="1552" y="503"/>
                    <a:pt x="1552" y="480"/>
                    <a:pt x="1529" y="480"/>
                  </a:cubicBezTo>
                  <a:cubicBezTo>
                    <a:pt x="1438" y="343"/>
                    <a:pt x="1392" y="297"/>
                    <a:pt x="1301" y="229"/>
                  </a:cubicBezTo>
                  <a:cubicBezTo>
                    <a:pt x="1233" y="160"/>
                    <a:pt x="1164" y="92"/>
                    <a:pt x="1073" y="69"/>
                  </a:cubicBezTo>
                  <a:cubicBezTo>
                    <a:pt x="982" y="23"/>
                    <a:pt x="867" y="1"/>
                    <a:pt x="7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6" name="Google Shape;1606;p45"/>
            <p:cNvSpPr/>
            <p:nvPr/>
          </p:nvSpPr>
          <p:spPr>
            <a:xfrm>
              <a:off x="1382800" y="3611000"/>
              <a:ext cx="46250" cy="51950"/>
            </a:xfrm>
            <a:custGeom>
              <a:rect b="b" l="l" r="r" t="t"/>
              <a:pathLst>
                <a:path extrusionOk="0" h="2078" w="1850">
                  <a:moveTo>
                    <a:pt x="822" y="1"/>
                  </a:moveTo>
                  <a:cubicBezTo>
                    <a:pt x="754" y="1"/>
                    <a:pt x="662" y="1"/>
                    <a:pt x="594" y="46"/>
                  </a:cubicBezTo>
                  <a:cubicBezTo>
                    <a:pt x="526" y="69"/>
                    <a:pt x="434" y="92"/>
                    <a:pt x="366" y="138"/>
                  </a:cubicBezTo>
                  <a:cubicBezTo>
                    <a:pt x="297" y="183"/>
                    <a:pt x="206" y="252"/>
                    <a:pt x="160" y="320"/>
                  </a:cubicBezTo>
                  <a:cubicBezTo>
                    <a:pt x="92" y="412"/>
                    <a:pt x="46" y="480"/>
                    <a:pt x="23" y="594"/>
                  </a:cubicBezTo>
                  <a:cubicBezTo>
                    <a:pt x="1" y="686"/>
                    <a:pt x="1" y="800"/>
                    <a:pt x="23" y="891"/>
                  </a:cubicBezTo>
                  <a:cubicBezTo>
                    <a:pt x="23" y="982"/>
                    <a:pt x="46" y="1096"/>
                    <a:pt x="92" y="1165"/>
                  </a:cubicBezTo>
                  <a:cubicBezTo>
                    <a:pt x="115" y="1188"/>
                    <a:pt x="115" y="1188"/>
                    <a:pt x="115" y="1211"/>
                  </a:cubicBezTo>
                  <a:cubicBezTo>
                    <a:pt x="138" y="1370"/>
                    <a:pt x="160" y="1507"/>
                    <a:pt x="252" y="1644"/>
                  </a:cubicBezTo>
                  <a:cubicBezTo>
                    <a:pt x="366" y="1781"/>
                    <a:pt x="366" y="1804"/>
                    <a:pt x="480" y="1895"/>
                  </a:cubicBezTo>
                  <a:cubicBezTo>
                    <a:pt x="503" y="1918"/>
                    <a:pt x="548" y="1941"/>
                    <a:pt x="594" y="1964"/>
                  </a:cubicBezTo>
                  <a:cubicBezTo>
                    <a:pt x="662" y="2009"/>
                    <a:pt x="731" y="2032"/>
                    <a:pt x="799" y="2055"/>
                  </a:cubicBezTo>
                  <a:lnTo>
                    <a:pt x="982" y="2078"/>
                  </a:lnTo>
                  <a:cubicBezTo>
                    <a:pt x="1096" y="2078"/>
                    <a:pt x="1187" y="2055"/>
                    <a:pt x="1279" y="2009"/>
                  </a:cubicBezTo>
                  <a:cubicBezTo>
                    <a:pt x="1347" y="1987"/>
                    <a:pt x="1416" y="1964"/>
                    <a:pt x="1461" y="1918"/>
                  </a:cubicBezTo>
                  <a:cubicBezTo>
                    <a:pt x="1530" y="1850"/>
                    <a:pt x="1598" y="1781"/>
                    <a:pt x="1644" y="1690"/>
                  </a:cubicBezTo>
                  <a:cubicBezTo>
                    <a:pt x="1690" y="1599"/>
                    <a:pt x="1735" y="1507"/>
                    <a:pt x="1781" y="1393"/>
                  </a:cubicBezTo>
                  <a:cubicBezTo>
                    <a:pt x="1827" y="1302"/>
                    <a:pt x="1827" y="1188"/>
                    <a:pt x="1827" y="1074"/>
                  </a:cubicBezTo>
                  <a:cubicBezTo>
                    <a:pt x="1849" y="982"/>
                    <a:pt x="1827" y="868"/>
                    <a:pt x="1804" y="754"/>
                  </a:cubicBezTo>
                  <a:cubicBezTo>
                    <a:pt x="1804" y="731"/>
                    <a:pt x="1804" y="731"/>
                    <a:pt x="1804" y="708"/>
                  </a:cubicBezTo>
                  <a:cubicBezTo>
                    <a:pt x="1781" y="663"/>
                    <a:pt x="1735" y="549"/>
                    <a:pt x="1690" y="480"/>
                  </a:cubicBezTo>
                  <a:cubicBezTo>
                    <a:pt x="1667" y="457"/>
                    <a:pt x="1644" y="412"/>
                    <a:pt x="1621" y="389"/>
                  </a:cubicBezTo>
                  <a:cubicBezTo>
                    <a:pt x="1598" y="366"/>
                    <a:pt x="1576" y="320"/>
                    <a:pt x="1553" y="297"/>
                  </a:cubicBezTo>
                  <a:cubicBezTo>
                    <a:pt x="1553" y="297"/>
                    <a:pt x="1530" y="275"/>
                    <a:pt x="1530" y="275"/>
                  </a:cubicBezTo>
                  <a:cubicBezTo>
                    <a:pt x="1370" y="138"/>
                    <a:pt x="1302" y="115"/>
                    <a:pt x="1119" y="46"/>
                  </a:cubicBezTo>
                  <a:cubicBezTo>
                    <a:pt x="1051" y="24"/>
                    <a:pt x="914" y="1"/>
                    <a:pt x="8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7" name="Google Shape;1607;p45"/>
            <p:cNvSpPr/>
            <p:nvPr/>
          </p:nvSpPr>
          <p:spPr>
            <a:xfrm>
              <a:off x="1351425" y="3407600"/>
              <a:ext cx="43375" cy="47650"/>
            </a:xfrm>
            <a:custGeom>
              <a:rect b="b" l="l" r="r" t="t"/>
              <a:pathLst>
                <a:path extrusionOk="0" h="1906" w="1735">
                  <a:moveTo>
                    <a:pt x="845" y="1"/>
                  </a:moveTo>
                  <a:cubicBezTo>
                    <a:pt x="829" y="1"/>
                    <a:pt x="814" y="3"/>
                    <a:pt x="799" y="11"/>
                  </a:cubicBezTo>
                  <a:cubicBezTo>
                    <a:pt x="731" y="11"/>
                    <a:pt x="639" y="11"/>
                    <a:pt x="571" y="34"/>
                  </a:cubicBezTo>
                  <a:cubicBezTo>
                    <a:pt x="457" y="57"/>
                    <a:pt x="388" y="102"/>
                    <a:pt x="297" y="171"/>
                  </a:cubicBezTo>
                  <a:cubicBezTo>
                    <a:pt x="228" y="216"/>
                    <a:pt x="160" y="308"/>
                    <a:pt x="114" y="376"/>
                  </a:cubicBezTo>
                  <a:cubicBezTo>
                    <a:pt x="46" y="467"/>
                    <a:pt x="23" y="559"/>
                    <a:pt x="23" y="673"/>
                  </a:cubicBezTo>
                  <a:cubicBezTo>
                    <a:pt x="0" y="764"/>
                    <a:pt x="0" y="856"/>
                    <a:pt x="23" y="947"/>
                  </a:cubicBezTo>
                  <a:cubicBezTo>
                    <a:pt x="23" y="1015"/>
                    <a:pt x="0" y="1084"/>
                    <a:pt x="0" y="1152"/>
                  </a:cubicBezTo>
                  <a:cubicBezTo>
                    <a:pt x="0" y="1221"/>
                    <a:pt x="23" y="1289"/>
                    <a:pt x="23" y="1358"/>
                  </a:cubicBezTo>
                  <a:cubicBezTo>
                    <a:pt x="46" y="1403"/>
                    <a:pt x="69" y="1472"/>
                    <a:pt x="91" y="1540"/>
                  </a:cubicBezTo>
                  <a:cubicBezTo>
                    <a:pt x="137" y="1632"/>
                    <a:pt x="206" y="1700"/>
                    <a:pt x="297" y="1746"/>
                  </a:cubicBezTo>
                  <a:cubicBezTo>
                    <a:pt x="343" y="1791"/>
                    <a:pt x="411" y="1837"/>
                    <a:pt x="457" y="1837"/>
                  </a:cubicBezTo>
                  <a:cubicBezTo>
                    <a:pt x="525" y="1883"/>
                    <a:pt x="594" y="1905"/>
                    <a:pt x="662" y="1905"/>
                  </a:cubicBezTo>
                  <a:lnTo>
                    <a:pt x="868" y="1905"/>
                  </a:lnTo>
                  <a:cubicBezTo>
                    <a:pt x="959" y="1883"/>
                    <a:pt x="1050" y="1860"/>
                    <a:pt x="1141" y="1814"/>
                  </a:cubicBezTo>
                  <a:cubicBezTo>
                    <a:pt x="1210" y="1769"/>
                    <a:pt x="1301" y="1700"/>
                    <a:pt x="1370" y="1654"/>
                  </a:cubicBezTo>
                  <a:cubicBezTo>
                    <a:pt x="1393" y="1632"/>
                    <a:pt x="1393" y="1609"/>
                    <a:pt x="1415" y="1586"/>
                  </a:cubicBezTo>
                  <a:cubicBezTo>
                    <a:pt x="1461" y="1517"/>
                    <a:pt x="1529" y="1449"/>
                    <a:pt x="1575" y="1358"/>
                  </a:cubicBezTo>
                  <a:cubicBezTo>
                    <a:pt x="1621" y="1289"/>
                    <a:pt x="1644" y="1221"/>
                    <a:pt x="1666" y="1152"/>
                  </a:cubicBezTo>
                  <a:cubicBezTo>
                    <a:pt x="1666" y="1129"/>
                    <a:pt x="1689" y="1107"/>
                    <a:pt x="1689" y="1107"/>
                  </a:cubicBezTo>
                  <a:cubicBezTo>
                    <a:pt x="1689" y="1084"/>
                    <a:pt x="1689" y="1084"/>
                    <a:pt x="1689" y="1061"/>
                  </a:cubicBezTo>
                  <a:cubicBezTo>
                    <a:pt x="1712" y="992"/>
                    <a:pt x="1712" y="924"/>
                    <a:pt x="1735" y="833"/>
                  </a:cubicBezTo>
                  <a:cubicBezTo>
                    <a:pt x="1735" y="719"/>
                    <a:pt x="1712" y="627"/>
                    <a:pt x="1666" y="536"/>
                  </a:cubicBezTo>
                  <a:cubicBezTo>
                    <a:pt x="1621" y="445"/>
                    <a:pt x="1575" y="353"/>
                    <a:pt x="1507" y="285"/>
                  </a:cubicBezTo>
                  <a:cubicBezTo>
                    <a:pt x="1484" y="285"/>
                    <a:pt x="1484" y="285"/>
                    <a:pt x="1484" y="262"/>
                  </a:cubicBezTo>
                  <a:cubicBezTo>
                    <a:pt x="1415" y="216"/>
                    <a:pt x="1370" y="171"/>
                    <a:pt x="1301" y="125"/>
                  </a:cubicBezTo>
                  <a:cubicBezTo>
                    <a:pt x="1233" y="102"/>
                    <a:pt x="1164" y="57"/>
                    <a:pt x="1073" y="34"/>
                  </a:cubicBezTo>
                  <a:cubicBezTo>
                    <a:pt x="1050" y="34"/>
                    <a:pt x="982" y="11"/>
                    <a:pt x="936" y="11"/>
                  </a:cubicBezTo>
                  <a:cubicBezTo>
                    <a:pt x="906" y="11"/>
                    <a:pt x="875" y="1"/>
                    <a:pt x="8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8" name="Google Shape;1608;p45"/>
            <p:cNvSpPr/>
            <p:nvPr/>
          </p:nvSpPr>
          <p:spPr>
            <a:xfrm>
              <a:off x="1240150" y="3286325"/>
              <a:ext cx="45100" cy="44375"/>
            </a:xfrm>
            <a:custGeom>
              <a:rect b="b" l="l" r="r" t="t"/>
              <a:pathLst>
                <a:path extrusionOk="0" h="1775" w="1804">
                  <a:moveTo>
                    <a:pt x="913" y="0"/>
                  </a:moveTo>
                  <a:cubicBezTo>
                    <a:pt x="868" y="0"/>
                    <a:pt x="753" y="23"/>
                    <a:pt x="708" y="23"/>
                  </a:cubicBezTo>
                  <a:lnTo>
                    <a:pt x="708" y="46"/>
                  </a:lnTo>
                  <a:lnTo>
                    <a:pt x="685" y="46"/>
                  </a:lnTo>
                  <a:cubicBezTo>
                    <a:pt x="639" y="46"/>
                    <a:pt x="594" y="69"/>
                    <a:pt x="571" y="91"/>
                  </a:cubicBezTo>
                  <a:cubicBezTo>
                    <a:pt x="548" y="91"/>
                    <a:pt x="502" y="114"/>
                    <a:pt x="480" y="137"/>
                  </a:cubicBezTo>
                  <a:lnTo>
                    <a:pt x="457" y="137"/>
                  </a:lnTo>
                  <a:cubicBezTo>
                    <a:pt x="411" y="160"/>
                    <a:pt x="320" y="228"/>
                    <a:pt x="297" y="274"/>
                  </a:cubicBezTo>
                  <a:lnTo>
                    <a:pt x="274" y="274"/>
                  </a:lnTo>
                  <a:cubicBezTo>
                    <a:pt x="251" y="297"/>
                    <a:pt x="228" y="343"/>
                    <a:pt x="206" y="365"/>
                  </a:cubicBezTo>
                  <a:cubicBezTo>
                    <a:pt x="183" y="388"/>
                    <a:pt x="160" y="434"/>
                    <a:pt x="137" y="457"/>
                  </a:cubicBezTo>
                  <a:cubicBezTo>
                    <a:pt x="114" y="502"/>
                    <a:pt x="92" y="548"/>
                    <a:pt x="92" y="571"/>
                  </a:cubicBezTo>
                  <a:cubicBezTo>
                    <a:pt x="92" y="594"/>
                    <a:pt x="69" y="639"/>
                    <a:pt x="46" y="662"/>
                  </a:cubicBezTo>
                  <a:cubicBezTo>
                    <a:pt x="46" y="685"/>
                    <a:pt x="46" y="685"/>
                    <a:pt x="46" y="685"/>
                  </a:cubicBezTo>
                  <a:cubicBezTo>
                    <a:pt x="46" y="731"/>
                    <a:pt x="23" y="753"/>
                    <a:pt x="23" y="799"/>
                  </a:cubicBezTo>
                  <a:cubicBezTo>
                    <a:pt x="23" y="822"/>
                    <a:pt x="23" y="868"/>
                    <a:pt x="23" y="890"/>
                  </a:cubicBezTo>
                  <a:cubicBezTo>
                    <a:pt x="0" y="1005"/>
                    <a:pt x="23" y="1096"/>
                    <a:pt x="92" y="1187"/>
                  </a:cubicBezTo>
                  <a:cubicBezTo>
                    <a:pt x="114" y="1278"/>
                    <a:pt x="160" y="1370"/>
                    <a:pt x="228" y="1438"/>
                  </a:cubicBezTo>
                  <a:cubicBezTo>
                    <a:pt x="297" y="1507"/>
                    <a:pt x="388" y="1575"/>
                    <a:pt x="480" y="1598"/>
                  </a:cubicBezTo>
                  <a:lnTo>
                    <a:pt x="502" y="1598"/>
                  </a:lnTo>
                  <a:cubicBezTo>
                    <a:pt x="548" y="1621"/>
                    <a:pt x="571" y="1644"/>
                    <a:pt x="594" y="1666"/>
                  </a:cubicBezTo>
                  <a:cubicBezTo>
                    <a:pt x="685" y="1735"/>
                    <a:pt x="776" y="1758"/>
                    <a:pt x="868" y="1758"/>
                  </a:cubicBezTo>
                  <a:cubicBezTo>
                    <a:pt x="902" y="1769"/>
                    <a:pt x="936" y="1775"/>
                    <a:pt x="970" y="1775"/>
                  </a:cubicBezTo>
                  <a:cubicBezTo>
                    <a:pt x="1005" y="1775"/>
                    <a:pt x="1039" y="1769"/>
                    <a:pt x="1073" y="1758"/>
                  </a:cubicBezTo>
                  <a:cubicBezTo>
                    <a:pt x="1142" y="1758"/>
                    <a:pt x="1210" y="1735"/>
                    <a:pt x="1278" y="1712"/>
                  </a:cubicBezTo>
                  <a:cubicBezTo>
                    <a:pt x="1324" y="1689"/>
                    <a:pt x="1393" y="1666"/>
                    <a:pt x="1438" y="1598"/>
                  </a:cubicBezTo>
                  <a:cubicBezTo>
                    <a:pt x="1530" y="1552"/>
                    <a:pt x="1575" y="1484"/>
                    <a:pt x="1621" y="1393"/>
                  </a:cubicBezTo>
                  <a:lnTo>
                    <a:pt x="1644" y="1393"/>
                  </a:lnTo>
                  <a:cubicBezTo>
                    <a:pt x="1666" y="1324"/>
                    <a:pt x="1689" y="1256"/>
                    <a:pt x="1712" y="1187"/>
                  </a:cubicBezTo>
                  <a:cubicBezTo>
                    <a:pt x="1712" y="1187"/>
                    <a:pt x="1735" y="1164"/>
                    <a:pt x="1735" y="1164"/>
                  </a:cubicBezTo>
                  <a:cubicBezTo>
                    <a:pt x="1735" y="1164"/>
                    <a:pt x="1735" y="1141"/>
                    <a:pt x="1735" y="1141"/>
                  </a:cubicBezTo>
                  <a:cubicBezTo>
                    <a:pt x="1735" y="1119"/>
                    <a:pt x="1735" y="1073"/>
                    <a:pt x="1758" y="1027"/>
                  </a:cubicBezTo>
                  <a:cubicBezTo>
                    <a:pt x="1781" y="959"/>
                    <a:pt x="1803" y="868"/>
                    <a:pt x="1803" y="753"/>
                  </a:cubicBezTo>
                  <a:cubicBezTo>
                    <a:pt x="1803" y="662"/>
                    <a:pt x="1781" y="548"/>
                    <a:pt x="1735" y="480"/>
                  </a:cubicBezTo>
                  <a:cubicBezTo>
                    <a:pt x="1712" y="365"/>
                    <a:pt x="1666" y="297"/>
                    <a:pt x="1575" y="228"/>
                  </a:cubicBezTo>
                  <a:cubicBezTo>
                    <a:pt x="1530" y="183"/>
                    <a:pt x="1484" y="137"/>
                    <a:pt x="1438" y="114"/>
                  </a:cubicBezTo>
                  <a:cubicBezTo>
                    <a:pt x="1301" y="46"/>
                    <a:pt x="1187" y="0"/>
                    <a:pt x="10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5">
  <p:cSld name="SECTION_TITLE_AND_DESCRIPTION_1">
    <p:spTree>
      <p:nvGrpSpPr>
        <p:cNvPr id="1609" name="Shape 1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0" name="Google Shape;1610;p46"/>
          <p:cNvSpPr txBox="1"/>
          <p:nvPr>
            <p:ph type="title"/>
          </p:nvPr>
        </p:nvSpPr>
        <p:spPr>
          <a:xfrm>
            <a:off x="786325" y="1690038"/>
            <a:ext cx="3391500" cy="9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611" name="Google Shape;1611;p46"/>
          <p:cNvSpPr txBox="1"/>
          <p:nvPr>
            <p:ph idx="1" type="subTitle"/>
          </p:nvPr>
        </p:nvSpPr>
        <p:spPr>
          <a:xfrm>
            <a:off x="786328" y="2662063"/>
            <a:ext cx="3391500" cy="124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12" name="Google Shape;1612;p46"/>
          <p:cNvSpPr/>
          <p:nvPr/>
        </p:nvSpPr>
        <p:spPr>
          <a:xfrm rot="10800000">
            <a:off x="4444456" y="4143179"/>
            <a:ext cx="4718504" cy="1017753"/>
          </a:xfrm>
          <a:custGeom>
            <a:rect b="b" l="l" r="r" t="t"/>
            <a:pathLst>
              <a:path extrusionOk="0" h="54895" w="254504">
                <a:moveTo>
                  <a:pt x="254503" y="0"/>
                </a:moveTo>
                <a:cubicBezTo>
                  <a:pt x="254503" y="0"/>
                  <a:pt x="244837" y="54895"/>
                  <a:pt x="153954" y="52159"/>
                </a:cubicBezTo>
                <a:cubicBezTo>
                  <a:pt x="75898" y="49788"/>
                  <a:pt x="63922" y="14529"/>
                  <a:pt x="821" y="32280"/>
                </a:cubicBezTo>
                <a:lnTo>
                  <a:pt x="0" y="517"/>
                </a:lnTo>
                <a:close/>
              </a:path>
            </a:pathLst>
          </a:custGeom>
          <a:solidFill>
            <a:srgbClr val="E3D6C9">
              <a:alpha val="28627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3" name="Google Shape;1613;p46"/>
          <p:cNvSpPr/>
          <p:nvPr/>
        </p:nvSpPr>
        <p:spPr>
          <a:xfrm rot="10800000">
            <a:off x="-9291" y="-11654"/>
            <a:ext cx="5691765" cy="1636180"/>
          </a:xfrm>
          <a:custGeom>
            <a:rect b="b" l="l" r="r" t="t"/>
            <a:pathLst>
              <a:path extrusionOk="0" h="87054" w="302834">
                <a:moveTo>
                  <a:pt x="1" y="87053"/>
                </a:moveTo>
                <a:cubicBezTo>
                  <a:pt x="1" y="87053"/>
                  <a:pt x="12250" y="45898"/>
                  <a:pt x="65108" y="39545"/>
                </a:cubicBezTo>
                <a:cubicBezTo>
                  <a:pt x="135262" y="31065"/>
                  <a:pt x="142921" y="60244"/>
                  <a:pt x="200460" y="60457"/>
                </a:cubicBezTo>
                <a:cubicBezTo>
                  <a:pt x="270158" y="60670"/>
                  <a:pt x="302833" y="0"/>
                  <a:pt x="302833" y="0"/>
                </a:cubicBezTo>
                <a:lnTo>
                  <a:pt x="302833" y="86628"/>
                </a:lnTo>
                <a:close/>
              </a:path>
            </a:pathLst>
          </a:custGeom>
          <a:solidFill>
            <a:srgbClr val="E3D6C9">
              <a:alpha val="28627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614" name="Google Shape;1614;p46"/>
          <p:cNvGrpSpPr/>
          <p:nvPr/>
        </p:nvGrpSpPr>
        <p:grpSpPr>
          <a:xfrm rot="10800000">
            <a:off x="-87147" y="250253"/>
            <a:ext cx="671650" cy="976575"/>
            <a:chOff x="6754175" y="1092800"/>
            <a:chExt cx="671650" cy="976575"/>
          </a:xfrm>
        </p:grpSpPr>
        <p:sp>
          <p:nvSpPr>
            <p:cNvPr id="1615" name="Google Shape;1615;p46"/>
            <p:cNvSpPr/>
            <p:nvPr/>
          </p:nvSpPr>
          <p:spPr>
            <a:xfrm>
              <a:off x="7014950" y="1223675"/>
              <a:ext cx="70200" cy="69675"/>
            </a:xfrm>
            <a:custGeom>
              <a:rect b="b" l="l" r="r" t="t"/>
              <a:pathLst>
                <a:path extrusionOk="0" h="2787" w="2808">
                  <a:moveTo>
                    <a:pt x="1580" y="1"/>
                  </a:moveTo>
                  <a:cubicBezTo>
                    <a:pt x="1466" y="1"/>
                    <a:pt x="1353" y="12"/>
                    <a:pt x="1233" y="39"/>
                  </a:cubicBezTo>
                  <a:cubicBezTo>
                    <a:pt x="1027" y="84"/>
                    <a:pt x="845" y="221"/>
                    <a:pt x="685" y="358"/>
                  </a:cubicBezTo>
                  <a:cubicBezTo>
                    <a:pt x="639" y="381"/>
                    <a:pt x="617" y="381"/>
                    <a:pt x="594" y="404"/>
                  </a:cubicBezTo>
                  <a:cubicBezTo>
                    <a:pt x="411" y="518"/>
                    <a:pt x="274" y="632"/>
                    <a:pt x="183" y="815"/>
                  </a:cubicBezTo>
                  <a:cubicBezTo>
                    <a:pt x="69" y="997"/>
                    <a:pt x="46" y="1180"/>
                    <a:pt x="0" y="1385"/>
                  </a:cubicBezTo>
                  <a:cubicBezTo>
                    <a:pt x="0" y="1522"/>
                    <a:pt x="23" y="1682"/>
                    <a:pt x="46" y="1819"/>
                  </a:cubicBezTo>
                  <a:cubicBezTo>
                    <a:pt x="69" y="1910"/>
                    <a:pt x="114" y="2001"/>
                    <a:pt x="160" y="2070"/>
                  </a:cubicBezTo>
                  <a:cubicBezTo>
                    <a:pt x="183" y="2116"/>
                    <a:pt x="206" y="2161"/>
                    <a:pt x="229" y="2207"/>
                  </a:cubicBezTo>
                  <a:cubicBezTo>
                    <a:pt x="343" y="2367"/>
                    <a:pt x="480" y="2504"/>
                    <a:pt x="662" y="2595"/>
                  </a:cubicBezTo>
                  <a:cubicBezTo>
                    <a:pt x="845" y="2709"/>
                    <a:pt x="1027" y="2755"/>
                    <a:pt x="1256" y="2778"/>
                  </a:cubicBezTo>
                  <a:cubicBezTo>
                    <a:pt x="1299" y="2784"/>
                    <a:pt x="1341" y="2787"/>
                    <a:pt x="1384" y="2787"/>
                  </a:cubicBezTo>
                  <a:cubicBezTo>
                    <a:pt x="1499" y="2787"/>
                    <a:pt x="1612" y="2765"/>
                    <a:pt x="1712" y="2732"/>
                  </a:cubicBezTo>
                  <a:cubicBezTo>
                    <a:pt x="1849" y="2709"/>
                    <a:pt x="2009" y="2641"/>
                    <a:pt x="2123" y="2572"/>
                  </a:cubicBezTo>
                  <a:cubicBezTo>
                    <a:pt x="2306" y="2435"/>
                    <a:pt x="2420" y="2321"/>
                    <a:pt x="2534" y="2161"/>
                  </a:cubicBezTo>
                  <a:cubicBezTo>
                    <a:pt x="2625" y="2047"/>
                    <a:pt x="2671" y="1910"/>
                    <a:pt x="2717" y="1796"/>
                  </a:cubicBezTo>
                  <a:cubicBezTo>
                    <a:pt x="2808" y="1522"/>
                    <a:pt x="2808" y="1225"/>
                    <a:pt x="2739" y="952"/>
                  </a:cubicBezTo>
                  <a:cubicBezTo>
                    <a:pt x="2717" y="815"/>
                    <a:pt x="2648" y="700"/>
                    <a:pt x="2580" y="586"/>
                  </a:cubicBezTo>
                  <a:cubicBezTo>
                    <a:pt x="2465" y="404"/>
                    <a:pt x="2374" y="312"/>
                    <a:pt x="2192" y="175"/>
                  </a:cubicBezTo>
                  <a:cubicBezTo>
                    <a:pt x="2169" y="153"/>
                    <a:pt x="2123" y="130"/>
                    <a:pt x="2100" y="130"/>
                  </a:cubicBezTo>
                  <a:cubicBezTo>
                    <a:pt x="2009" y="84"/>
                    <a:pt x="1918" y="39"/>
                    <a:pt x="1826" y="16"/>
                  </a:cubicBezTo>
                  <a:cubicBezTo>
                    <a:pt x="1741" y="6"/>
                    <a:pt x="1660" y="1"/>
                    <a:pt x="15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6" name="Google Shape;1616;p46"/>
            <p:cNvSpPr/>
            <p:nvPr/>
          </p:nvSpPr>
          <p:spPr>
            <a:xfrm>
              <a:off x="6904250" y="1350500"/>
              <a:ext cx="62225" cy="62125"/>
            </a:xfrm>
            <a:custGeom>
              <a:rect b="b" l="l" r="r" t="t"/>
              <a:pathLst>
                <a:path extrusionOk="0" h="2485" w="2489">
                  <a:moveTo>
                    <a:pt x="1173" y="0"/>
                  </a:moveTo>
                  <a:cubicBezTo>
                    <a:pt x="1086" y="0"/>
                    <a:pt x="994" y="17"/>
                    <a:pt x="913" y="33"/>
                  </a:cubicBezTo>
                  <a:cubicBezTo>
                    <a:pt x="822" y="56"/>
                    <a:pt x="731" y="124"/>
                    <a:pt x="639" y="193"/>
                  </a:cubicBezTo>
                  <a:cubicBezTo>
                    <a:pt x="548" y="215"/>
                    <a:pt x="457" y="261"/>
                    <a:pt x="388" y="352"/>
                  </a:cubicBezTo>
                  <a:cubicBezTo>
                    <a:pt x="343" y="375"/>
                    <a:pt x="320" y="421"/>
                    <a:pt x="274" y="466"/>
                  </a:cubicBezTo>
                  <a:cubicBezTo>
                    <a:pt x="251" y="512"/>
                    <a:pt x="206" y="558"/>
                    <a:pt x="183" y="603"/>
                  </a:cubicBezTo>
                  <a:cubicBezTo>
                    <a:pt x="137" y="672"/>
                    <a:pt x="114" y="740"/>
                    <a:pt x="92" y="832"/>
                  </a:cubicBezTo>
                  <a:cubicBezTo>
                    <a:pt x="69" y="854"/>
                    <a:pt x="69" y="877"/>
                    <a:pt x="69" y="900"/>
                  </a:cubicBezTo>
                  <a:cubicBezTo>
                    <a:pt x="0" y="1128"/>
                    <a:pt x="0" y="1334"/>
                    <a:pt x="69" y="1562"/>
                  </a:cubicBezTo>
                  <a:cubicBezTo>
                    <a:pt x="92" y="1676"/>
                    <a:pt x="137" y="1767"/>
                    <a:pt x="183" y="1859"/>
                  </a:cubicBezTo>
                  <a:cubicBezTo>
                    <a:pt x="228" y="1950"/>
                    <a:pt x="297" y="2041"/>
                    <a:pt x="365" y="2133"/>
                  </a:cubicBezTo>
                  <a:cubicBezTo>
                    <a:pt x="388" y="2133"/>
                    <a:pt x="411" y="2155"/>
                    <a:pt x="434" y="2178"/>
                  </a:cubicBezTo>
                  <a:cubicBezTo>
                    <a:pt x="502" y="2224"/>
                    <a:pt x="548" y="2292"/>
                    <a:pt x="639" y="2315"/>
                  </a:cubicBezTo>
                  <a:cubicBezTo>
                    <a:pt x="708" y="2361"/>
                    <a:pt x="776" y="2384"/>
                    <a:pt x="845" y="2429"/>
                  </a:cubicBezTo>
                  <a:cubicBezTo>
                    <a:pt x="890" y="2429"/>
                    <a:pt x="913" y="2429"/>
                    <a:pt x="936" y="2452"/>
                  </a:cubicBezTo>
                  <a:cubicBezTo>
                    <a:pt x="1017" y="2468"/>
                    <a:pt x="1097" y="2484"/>
                    <a:pt x="1178" y="2484"/>
                  </a:cubicBezTo>
                  <a:cubicBezTo>
                    <a:pt x="1212" y="2484"/>
                    <a:pt x="1245" y="2482"/>
                    <a:pt x="1278" y="2475"/>
                  </a:cubicBezTo>
                  <a:cubicBezTo>
                    <a:pt x="1370" y="2475"/>
                    <a:pt x="1507" y="2452"/>
                    <a:pt x="1598" y="2407"/>
                  </a:cubicBezTo>
                  <a:cubicBezTo>
                    <a:pt x="1712" y="2384"/>
                    <a:pt x="1826" y="2338"/>
                    <a:pt x="1918" y="2270"/>
                  </a:cubicBezTo>
                  <a:cubicBezTo>
                    <a:pt x="1986" y="2224"/>
                    <a:pt x="2100" y="2155"/>
                    <a:pt x="2169" y="2064"/>
                  </a:cubicBezTo>
                  <a:cubicBezTo>
                    <a:pt x="2237" y="1973"/>
                    <a:pt x="2306" y="1904"/>
                    <a:pt x="2351" y="1790"/>
                  </a:cubicBezTo>
                  <a:cubicBezTo>
                    <a:pt x="2397" y="1722"/>
                    <a:pt x="2420" y="1653"/>
                    <a:pt x="2443" y="1562"/>
                  </a:cubicBezTo>
                  <a:cubicBezTo>
                    <a:pt x="2465" y="1516"/>
                    <a:pt x="2465" y="1448"/>
                    <a:pt x="2488" y="1402"/>
                  </a:cubicBezTo>
                  <a:cubicBezTo>
                    <a:pt x="2488" y="1242"/>
                    <a:pt x="2488" y="1128"/>
                    <a:pt x="2465" y="969"/>
                  </a:cubicBezTo>
                  <a:cubicBezTo>
                    <a:pt x="2443" y="946"/>
                    <a:pt x="2443" y="900"/>
                    <a:pt x="2443" y="877"/>
                  </a:cubicBezTo>
                  <a:cubicBezTo>
                    <a:pt x="2397" y="809"/>
                    <a:pt x="2374" y="717"/>
                    <a:pt x="2328" y="649"/>
                  </a:cubicBezTo>
                  <a:cubicBezTo>
                    <a:pt x="2283" y="558"/>
                    <a:pt x="2237" y="512"/>
                    <a:pt x="2169" y="444"/>
                  </a:cubicBezTo>
                  <a:cubicBezTo>
                    <a:pt x="2146" y="398"/>
                    <a:pt x="2123" y="375"/>
                    <a:pt x="2100" y="352"/>
                  </a:cubicBezTo>
                  <a:cubicBezTo>
                    <a:pt x="2032" y="307"/>
                    <a:pt x="1963" y="238"/>
                    <a:pt x="1895" y="193"/>
                  </a:cubicBezTo>
                  <a:cubicBezTo>
                    <a:pt x="1872" y="170"/>
                    <a:pt x="1849" y="170"/>
                    <a:pt x="1803" y="147"/>
                  </a:cubicBezTo>
                  <a:cubicBezTo>
                    <a:pt x="1735" y="101"/>
                    <a:pt x="1644" y="78"/>
                    <a:pt x="1552" y="56"/>
                  </a:cubicBezTo>
                  <a:cubicBezTo>
                    <a:pt x="1484" y="10"/>
                    <a:pt x="1370" y="10"/>
                    <a:pt x="1278" y="10"/>
                  </a:cubicBezTo>
                  <a:cubicBezTo>
                    <a:pt x="1245" y="3"/>
                    <a:pt x="1210" y="0"/>
                    <a:pt x="11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7" name="Google Shape;1617;p46"/>
            <p:cNvSpPr/>
            <p:nvPr/>
          </p:nvSpPr>
          <p:spPr>
            <a:xfrm>
              <a:off x="6895125" y="1500800"/>
              <a:ext cx="41675" cy="53100"/>
            </a:xfrm>
            <a:custGeom>
              <a:rect b="b" l="l" r="r" t="t"/>
              <a:pathLst>
                <a:path extrusionOk="0" h="2124" w="1667">
                  <a:moveTo>
                    <a:pt x="845" y="1"/>
                  </a:moveTo>
                  <a:cubicBezTo>
                    <a:pt x="799" y="1"/>
                    <a:pt x="730" y="24"/>
                    <a:pt x="662" y="24"/>
                  </a:cubicBezTo>
                  <a:cubicBezTo>
                    <a:pt x="548" y="69"/>
                    <a:pt x="457" y="115"/>
                    <a:pt x="365" y="206"/>
                  </a:cubicBezTo>
                  <a:cubicBezTo>
                    <a:pt x="205" y="343"/>
                    <a:pt x="114" y="503"/>
                    <a:pt x="69" y="686"/>
                  </a:cubicBezTo>
                  <a:cubicBezTo>
                    <a:pt x="23" y="777"/>
                    <a:pt x="23" y="891"/>
                    <a:pt x="23" y="982"/>
                  </a:cubicBezTo>
                  <a:cubicBezTo>
                    <a:pt x="23" y="1005"/>
                    <a:pt x="23" y="1028"/>
                    <a:pt x="23" y="1051"/>
                  </a:cubicBezTo>
                  <a:cubicBezTo>
                    <a:pt x="23" y="1074"/>
                    <a:pt x="23" y="1074"/>
                    <a:pt x="0" y="1074"/>
                  </a:cubicBezTo>
                  <a:cubicBezTo>
                    <a:pt x="0" y="1119"/>
                    <a:pt x="0" y="1142"/>
                    <a:pt x="23" y="1188"/>
                  </a:cubicBezTo>
                  <a:cubicBezTo>
                    <a:pt x="0" y="1279"/>
                    <a:pt x="23" y="1370"/>
                    <a:pt x="69" y="1439"/>
                  </a:cubicBezTo>
                  <a:cubicBezTo>
                    <a:pt x="91" y="1507"/>
                    <a:pt x="114" y="1553"/>
                    <a:pt x="160" y="1599"/>
                  </a:cubicBezTo>
                  <a:cubicBezTo>
                    <a:pt x="160" y="1599"/>
                    <a:pt x="160" y="1622"/>
                    <a:pt x="183" y="1644"/>
                  </a:cubicBezTo>
                  <a:cubicBezTo>
                    <a:pt x="274" y="1804"/>
                    <a:pt x="411" y="1941"/>
                    <a:pt x="571" y="2032"/>
                  </a:cubicBezTo>
                  <a:cubicBezTo>
                    <a:pt x="685" y="2101"/>
                    <a:pt x="799" y="2124"/>
                    <a:pt x="936" y="2124"/>
                  </a:cubicBezTo>
                  <a:cubicBezTo>
                    <a:pt x="1027" y="2124"/>
                    <a:pt x="1118" y="2124"/>
                    <a:pt x="1187" y="2078"/>
                  </a:cubicBezTo>
                  <a:cubicBezTo>
                    <a:pt x="1278" y="2032"/>
                    <a:pt x="1347" y="1987"/>
                    <a:pt x="1415" y="1918"/>
                  </a:cubicBezTo>
                  <a:cubicBezTo>
                    <a:pt x="1507" y="1827"/>
                    <a:pt x="1552" y="1736"/>
                    <a:pt x="1598" y="1622"/>
                  </a:cubicBezTo>
                  <a:cubicBezTo>
                    <a:pt x="1643" y="1507"/>
                    <a:pt x="1643" y="1393"/>
                    <a:pt x="1666" y="1279"/>
                  </a:cubicBezTo>
                  <a:cubicBezTo>
                    <a:pt x="1666" y="1165"/>
                    <a:pt x="1643" y="1051"/>
                    <a:pt x="1621" y="937"/>
                  </a:cubicBezTo>
                  <a:cubicBezTo>
                    <a:pt x="1598" y="868"/>
                    <a:pt x="1575" y="800"/>
                    <a:pt x="1552" y="731"/>
                  </a:cubicBezTo>
                  <a:cubicBezTo>
                    <a:pt x="1552" y="709"/>
                    <a:pt x="1552" y="709"/>
                    <a:pt x="1552" y="709"/>
                  </a:cubicBezTo>
                  <a:cubicBezTo>
                    <a:pt x="1552" y="594"/>
                    <a:pt x="1529" y="526"/>
                    <a:pt x="1484" y="435"/>
                  </a:cubicBezTo>
                  <a:cubicBezTo>
                    <a:pt x="1461" y="343"/>
                    <a:pt x="1415" y="275"/>
                    <a:pt x="1347" y="206"/>
                  </a:cubicBezTo>
                  <a:cubicBezTo>
                    <a:pt x="1210" y="92"/>
                    <a:pt x="1027" y="1"/>
                    <a:pt x="8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8" name="Google Shape;1618;p46"/>
            <p:cNvSpPr/>
            <p:nvPr/>
          </p:nvSpPr>
          <p:spPr>
            <a:xfrm>
              <a:off x="6954450" y="1656600"/>
              <a:ext cx="55950" cy="61800"/>
            </a:xfrm>
            <a:custGeom>
              <a:rect b="b" l="l" r="r" t="t"/>
              <a:pathLst>
                <a:path extrusionOk="0" h="2472" w="2238">
                  <a:moveTo>
                    <a:pt x="960" y="0"/>
                  </a:moveTo>
                  <a:cubicBezTo>
                    <a:pt x="777" y="23"/>
                    <a:pt x="594" y="69"/>
                    <a:pt x="457" y="206"/>
                  </a:cubicBezTo>
                  <a:cubicBezTo>
                    <a:pt x="389" y="297"/>
                    <a:pt x="320" y="388"/>
                    <a:pt x="252" y="480"/>
                  </a:cubicBezTo>
                  <a:cubicBezTo>
                    <a:pt x="183" y="571"/>
                    <a:pt x="138" y="685"/>
                    <a:pt x="92" y="799"/>
                  </a:cubicBezTo>
                  <a:cubicBezTo>
                    <a:pt x="69" y="845"/>
                    <a:pt x="69" y="913"/>
                    <a:pt x="47" y="959"/>
                  </a:cubicBezTo>
                  <a:cubicBezTo>
                    <a:pt x="24" y="1073"/>
                    <a:pt x="1" y="1210"/>
                    <a:pt x="24" y="1324"/>
                  </a:cubicBezTo>
                  <a:cubicBezTo>
                    <a:pt x="47" y="1552"/>
                    <a:pt x="92" y="1758"/>
                    <a:pt x="229" y="1940"/>
                  </a:cubicBezTo>
                  <a:cubicBezTo>
                    <a:pt x="275" y="2032"/>
                    <a:pt x="343" y="2100"/>
                    <a:pt x="412" y="2169"/>
                  </a:cubicBezTo>
                  <a:cubicBezTo>
                    <a:pt x="571" y="2306"/>
                    <a:pt x="663" y="2351"/>
                    <a:pt x="845" y="2420"/>
                  </a:cubicBezTo>
                  <a:cubicBezTo>
                    <a:pt x="937" y="2454"/>
                    <a:pt x="1051" y="2471"/>
                    <a:pt x="1165" y="2471"/>
                  </a:cubicBezTo>
                  <a:cubicBezTo>
                    <a:pt x="1279" y="2471"/>
                    <a:pt x="1393" y="2454"/>
                    <a:pt x="1485" y="2420"/>
                  </a:cubicBezTo>
                  <a:cubicBezTo>
                    <a:pt x="1667" y="2351"/>
                    <a:pt x="1758" y="2306"/>
                    <a:pt x="1895" y="2191"/>
                  </a:cubicBezTo>
                  <a:cubicBezTo>
                    <a:pt x="1987" y="2100"/>
                    <a:pt x="2055" y="2032"/>
                    <a:pt x="2101" y="1918"/>
                  </a:cubicBezTo>
                  <a:cubicBezTo>
                    <a:pt x="2146" y="1849"/>
                    <a:pt x="2192" y="1735"/>
                    <a:pt x="2215" y="1644"/>
                  </a:cubicBezTo>
                  <a:cubicBezTo>
                    <a:pt x="2215" y="1575"/>
                    <a:pt x="2238" y="1484"/>
                    <a:pt x="2238" y="1393"/>
                  </a:cubicBezTo>
                  <a:cubicBezTo>
                    <a:pt x="2238" y="1324"/>
                    <a:pt x="2215" y="1233"/>
                    <a:pt x="2192" y="1142"/>
                  </a:cubicBezTo>
                  <a:cubicBezTo>
                    <a:pt x="2124" y="913"/>
                    <a:pt x="1964" y="708"/>
                    <a:pt x="1758" y="594"/>
                  </a:cubicBezTo>
                  <a:cubicBezTo>
                    <a:pt x="1713" y="571"/>
                    <a:pt x="1667" y="548"/>
                    <a:pt x="1621" y="525"/>
                  </a:cubicBezTo>
                  <a:cubicBezTo>
                    <a:pt x="1576" y="411"/>
                    <a:pt x="1530" y="297"/>
                    <a:pt x="1439" y="206"/>
                  </a:cubicBezTo>
                  <a:cubicBezTo>
                    <a:pt x="1302" y="92"/>
                    <a:pt x="1142" y="0"/>
                    <a:pt x="9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9" name="Google Shape;1619;p46"/>
            <p:cNvSpPr/>
            <p:nvPr/>
          </p:nvSpPr>
          <p:spPr>
            <a:xfrm>
              <a:off x="7072000" y="1827275"/>
              <a:ext cx="57675" cy="69825"/>
            </a:xfrm>
            <a:custGeom>
              <a:rect b="b" l="l" r="r" t="t"/>
              <a:pathLst>
                <a:path extrusionOk="0" h="2793" w="2307">
                  <a:moveTo>
                    <a:pt x="1090" y="1"/>
                  </a:moveTo>
                  <a:cubicBezTo>
                    <a:pt x="987" y="1"/>
                    <a:pt x="886" y="23"/>
                    <a:pt x="800" y="66"/>
                  </a:cubicBezTo>
                  <a:cubicBezTo>
                    <a:pt x="708" y="89"/>
                    <a:pt x="640" y="135"/>
                    <a:pt x="572" y="203"/>
                  </a:cubicBezTo>
                  <a:cubicBezTo>
                    <a:pt x="480" y="295"/>
                    <a:pt x="412" y="386"/>
                    <a:pt x="389" y="523"/>
                  </a:cubicBezTo>
                  <a:cubicBezTo>
                    <a:pt x="320" y="706"/>
                    <a:pt x="252" y="888"/>
                    <a:pt x="183" y="1071"/>
                  </a:cubicBezTo>
                  <a:cubicBezTo>
                    <a:pt x="161" y="1094"/>
                    <a:pt x="161" y="1139"/>
                    <a:pt x="161" y="1162"/>
                  </a:cubicBezTo>
                  <a:cubicBezTo>
                    <a:pt x="115" y="1253"/>
                    <a:pt x="69" y="1345"/>
                    <a:pt x="47" y="1436"/>
                  </a:cubicBezTo>
                  <a:cubicBezTo>
                    <a:pt x="24" y="1504"/>
                    <a:pt x="1" y="1619"/>
                    <a:pt x="24" y="1710"/>
                  </a:cubicBezTo>
                  <a:cubicBezTo>
                    <a:pt x="24" y="1915"/>
                    <a:pt x="69" y="2121"/>
                    <a:pt x="183" y="2281"/>
                  </a:cubicBezTo>
                  <a:cubicBezTo>
                    <a:pt x="298" y="2440"/>
                    <a:pt x="435" y="2577"/>
                    <a:pt x="617" y="2669"/>
                  </a:cubicBezTo>
                  <a:cubicBezTo>
                    <a:pt x="788" y="2746"/>
                    <a:pt x="958" y="2792"/>
                    <a:pt x="1129" y="2792"/>
                  </a:cubicBezTo>
                  <a:cubicBezTo>
                    <a:pt x="1209" y="2792"/>
                    <a:pt x="1290" y="2782"/>
                    <a:pt x="1370" y="2760"/>
                  </a:cubicBezTo>
                  <a:cubicBezTo>
                    <a:pt x="1576" y="2714"/>
                    <a:pt x="1758" y="2600"/>
                    <a:pt x="1895" y="2463"/>
                  </a:cubicBezTo>
                  <a:cubicBezTo>
                    <a:pt x="2032" y="2349"/>
                    <a:pt x="2124" y="2189"/>
                    <a:pt x="2192" y="2029"/>
                  </a:cubicBezTo>
                  <a:cubicBezTo>
                    <a:pt x="2261" y="1870"/>
                    <a:pt x="2306" y="1687"/>
                    <a:pt x="2306" y="1504"/>
                  </a:cubicBezTo>
                  <a:cubicBezTo>
                    <a:pt x="2306" y="1276"/>
                    <a:pt x="2238" y="1094"/>
                    <a:pt x="2146" y="888"/>
                  </a:cubicBezTo>
                  <a:cubicBezTo>
                    <a:pt x="2010" y="546"/>
                    <a:pt x="1713" y="295"/>
                    <a:pt x="1416" y="89"/>
                  </a:cubicBezTo>
                  <a:cubicBezTo>
                    <a:pt x="1320" y="29"/>
                    <a:pt x="1204" y="1"/>
                    <a:pt x="109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0" name="Google Shape;1620;p46"/>
            <p:cNvSpPr/>
            <p:nvPr/>
          </p:nvSpPr>
          <p:spPr>
            <a:xfrm>
              <a:off x="7220375" y="1878275"/>
              <a:ext cx="75925" cy="59250"/>
            </a:xfrm>
            <a:custGeom>
              <a:rect b="b" l="l" r="r" t="t"/>
              <a:pathLst>
                <a:path extrusionOk="0" h="2370" w="3037">
                  <a:moveTo>
                    <a:pt x="2001" y="1"/>
                  </a:moveTo>
                  <a:cubicBezTo>
                    <a:pt x="1912" y="1"/>
                    <a:pt x="1826" y="12"/>
                    <a:pt x="1758" y="35"/>
                  </a:cubicBezTo>
                  <a:cubicBezTo>
                    <a:pt x="1575" y="104"/>
                    <a:pt x="1416" y="195"/>
                    <a:pt x="1324" y="355"/>
                  </a:cubicBezTo>
                  <a:cubicBezTo>
                    <a:pt x="1324" y="355"/>
                    <a:pt x="1324" y="377"/>
                    <a:pt x="1324" y="377"/>
                  </a:cubicBezTo>
                  <a:cubicBezTo>
                    <a:pt x="1233" y="286"/>
                    <a:pt x="1142" y="241"/>
                    <a:pt x="1028" y="218"/>
                  </a:cubicBezTo>
                  <a:cubicBezTo>
                    <a:pt x="966" y="200"/>
                    <a:pt x="894" y="189"/>
                    <a:pt x="820" y="189"/>
                  </a:cubicBezTo>
                  <a:cubicBezTo>
                    <a:pt x="705" y="189"/>
                    <a:pt x="587" y="216"/>
                    <a:pt x="503" y="286"/>
                  </a:cubicBezTo>
                  <a:cubicBezTo>
                    <a:pt x="343" y="377"/>
                    <a:pt x="274" y="446"/>
                    <a:pt x="160" y="606"/>
                  </a:cubicBezTo>
                  <a:cubicBezTo>
                    <a:pt x="115" y="674"/>
                    <a:pt x="92" y="743"/>
                    <a:pt x="69" y="834"/>
                  </a:cubicBezTo>
                  <a:cubicBezTo>
                    <a:pt x="69" y="857"/>
                    <a:pt x="46" y="880"/>
                    <a:pt x="46" y="902"/>
                  </a:cubicBezTo>
                  <a:cubicBezTo>
                    <a:pt x="23" y="1017"/>
                    <a:pt x="0" y="1131"/>
                    <a:pt x="23" y="1222"/>
                  </a:cubicBezTo>
                  <a:cubicBezTo>
                    <a:pt x="46" y="1427"/>
                    <a:pt x="69" y="1519"/>
                    <a:pt x="160" y="1701"/>
                  </a:cubicBezTo>
                  <a:cubicBezTo>
                    <a:pt x="343" y="2135"/>
                    <a:pt x="822" y="2340"/>
                    <a:pt x="1279" y="2363"/>
                  </a:cubicBezTo>
                  <a:cubicBezTo>
                    <a:pt x="1316" y="2367"/>
                    <a:pt x="1354" y="2369"/>
                    <a:pt x="1392" y="2369"/>
                  </a:cubicBezTo>
                  <a:cubicBezTo>
                    <a:pt x="1559" y="2369"/>
                    <a:pt x="1723" y="2332"/>
                    <a:pt x="1872" y="2295"/>
                  </a:cubicBezTo>
                  <a:cubicBezTo>
                    <a:pt x="2032" y="2249"/>
                    <a:pt x="2215" y="2181"/>
                    <a:pt x="2374" y="2112"/>
                  </a:cubicBezTo>
                  <a:cubicBezTo>
                    <a:pt x="2557" y="1998"/>
                    <a:pt x="2739" y="1838"/>
                    <a:pt x="2854" y="1656"/>
                  </a:cubicBezTo>
                  <a:cubicBezTo>
                    <a:pt x="2922" y="1564"/>
                    <a:pt x="2968" y="1450"/>
                    <a:pt x="2991" y="1359"/>
                  </a:cubicBezTo>
                  <a:cubicBezTo>
                    <a:pt x="3036" y="1199"/>
                    <a:pt x="3036" y="1085"/>
                    <a:pt x="3013" y="925"/>
                  </a:cubicBezTo>
                  <a:cubicBezTo>
                    <a:pt x="2968" y="674"/>
                    <a:pt x="2876" y="446"/>
                    <a:pt x="2671" y="263"/>
                  </a:cubicBezTo>
                  <a:cubicBezTo>
                    <a:pt x="2557" y="149"/>
                    <a:pt x="2420" y="81"/>
                    <a:pt x="2260" y="35"/>
                  </a:cubicBezTo>
                  <a:cubicBezTo>
                    <a:pt x="2180" y="12"/>
                    <a:pt x="2089" y="1"/>
                    <a:pt x="20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1" name="Google Shape;1621;p46"/>
            <p:cNvSpPr/>
            <p:nvPr/>
          </p:nvSpPr>
          <p:spPr>
            <a:xfrm>
              <a:off x="7359050" y="1770925"/>
              <a:ext cx="66775" cy="64875"/>
            </a:xfrm>
            <a:custGeom>
              <a:rect b="b" l="l" r="r" t="t"/>
              <a:pathLst>
                <a:path extrusionOk="0" h="2595" w="2671">
                  <a:moveTo>
                    <a:pt x="1597" y="0"/>
                  </a:moveTo>
                  <a:cubicBezTo>
                    <a:pt x="1559" y="0"/>
                    <a:pt x="1521" y="6"/>
                    <a:pt x="1484" y="15"/>
                  </a:cubicBezTo>
                  <a:cubicBezTo>
                    <a:pt x="1392" y="15"/>
                    <a:pt x="1301" y="38"/>
                    <a:pt x="1233" y="106"/>
                  </a:cubicBezTo>
                  <a:cubicBezTo>
                    <a:pt x="1096" y="175"/>
                    <a:pt x="981" y="312"/>
                    <a:pt x="936" y="449"/>
                  </a:cubicBezTo>
                  <a:cubicBezTo>
                    <a:pt x="875" y="434"/>
                    <a:pt x="812" y="426"/>
                    <a:pt x="748" y="426"/>
                  </a:cubicBezTo>
                  <a:cubicBezTo>
                    <a:pt x="621" y="426"/>
                    <a:pt x="495" y="456"/>
                    <a:pt x="388" y="517"/>
                  </a:cubicBezTo>
                  <a:cubicBezTo>
                    <a:pt x="228" y="609"/>
                    <a:pt x="114" y="768"/>
                    <a:pt x="68" y="928"/>
                  </a:cubicBezTo>
                  <a:cubicBezTo>
                    <a:pt x="23" y="1156"/>
                    <a:pt x="0" y="1385"/>
                    <a:pt x="68" y="1590"/>
                  </a:cubicBezTo>
                  <a:cubicBezTo>
                    <a:pt x="137" y="1818"/>
                    <a:pt x="251" y="1978"/>
                    <a:pt x="411" y="2161"/>
                  </a:cubicBezTo>
                  <a:cubicBezTo>
                    <a:pt x="479" y="2229"/>
                    <a:pt x="548" y="2298"/>
                    <a:pt x="639" y="2343"/>
                  </a:cubicBezTo>
                  <a:cubicBezTo>
                    <a:pt x="685" y="2389"/>
                    <a:pt x="730" y="2412"/>
                    <a:pt x="799" y="2435"/>
                  </a:cubicBezTo>
                  <a:cubicBezTo>
                    <a:pt x="890" y="2480"/>
                    <a:pt x="981" y="2526"/>
                    <a:pt x="1096" y="2549"/>
                  </a:cubicBezTo>
                  <a:cubicBezTo>
                    <a:pt x="1187" y="2572"/>
                    <a:pt x="1324" y="2594"/>
                    <a:pt x="1415" y="2594"/>
                  </a:cubicBezTo>
                  <a:cubicBezTo>
                    <a:pt x="1643" y="2572"/>
                    <a:pt x="1849" y="2526"/>
                    <a:pt x="2031" y="2412"/>
                  </a:cubicBezTo>
                  <a:cubicBezTo>
                    <a:pt x="2191" y="2298"/>
                    <a:pt x="2351" y="2161"/>
                    <a:pt x="2442" y="1978"/>
                  </a:cubicBezTo>
                  <a:cubicBezTo>
                    <a:pt x="2625" y="1659"/>
                    <a:pt x="2671" y="1293"/>
                    <a:pt x="2579" y="951"/>
                  </a:cubicBezTo>
                  <a:cubicBezTo>
                    <a:pt x="2556" y="791"/>
                    <a:pt x="2488" y="631"/>
                    <a:pt x="2397" y="517"/>
                  </a:cubicBezTo>
                  <a:cubicBezTo>
                    <a:pt x="2328" y="426"/>
                    <a:pt x="2283" y="335"/>
                    <a:pt x="2191" y="266"/>
                  </a:cubicBezTo>
                  <a:cubicBezTo>
                    <a:pt x="2123" y="221"/>
                    <a:pt x="2077" y="175"/>
                    <a:pt x="2009" y="129"/>
                  </a:cubicBezTo>
                  <a:cubicBezTo>
                    <a:pt x="1917" y="84"/>
                    <a:pt x="1849" y="61"/>
                    <a:pt x="1758" y="38"/>
                  </a:cubicBezTo>
                  <a:cubicBezTo>
                    <a:pt x="1704" y="11"/>
                    <a:pt x="1651" y="0"/>
                    <a:pt x="159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2" name="Google Shape;1622;p46"/>
            <p:cNvSpPr/>
            <p:nvPr/>
          </p:nvSpPr>
          <p:spPr>
            <a:xfrm>
              <a:off x="7275150" y="1140175"/>
              <a:ext cx="63375" cy="66325"/>
            </a:xfrm>
            <a:custGeom>
              <a:rect b="b" l="l" r="r" t="t"/>
              <a:pathLst>
                <a:path extrusionOk="0" h="2653" w="2535">
                  <a:moveTo>
                    <a:pt x="1119" y="0"/>
                  </a:moveTo>
                  <a:cubicBezTo>
                    <a:pt x="868" y="0"/>
                    <a:pt x="617" y="69"/>
                    <a:pt x="412" y="206"/>
                  </a:cubicBezTo>
                  <a:cubicBezTo>
                    <a:pt x="252" y="297"/>
                    <a:pt x="138" y="457"/>
                    <a:pt x="92" y="617"/>
                  </a:cubicBezTo>
                  <a:cubicBezTo>
                    <a:pt x="46" y="754"/>
                    <a:pt x="46" y="913"/>
                    <a:pt x="115" y="1050"/>
                  </a:cubicBezTo>
                  <a:cubicBezTo>
                    <a:pt x="46" y="1164"/>
                    <a:pt x="1" y="1279"/>
                    <a:pt x="1" y="1416"/>
                  </a:cubicBezTo>
                  <a:cubicBezTo>
                    <a:pt x="1" y="1644"/>
                    <a:pt x="46" y="1872"/>
                    <a:pt x="183" y="2055"/>
                  </a:cubicBezTo>
                  <a:cubicBezTo>
                    <a:pt x="320" y="2237"/>
                    <a:pt x="480" y="2397"/>
                    <a:pt x="663" y="2511"/>
                  </a:cubicBezTo>
                  <a:cubicBezTo>
                    <a:pt x="841" y="2590"/>
                    <a:pt x="1037" y="2653"/>
                    <a:pt x="1235" y="2653"/>
                  </a:cubicBezTo>
                  <a:cubicBezTo>
                    <a:pt x="1265" y="2653"/>
                    <a:pt x="1295" y="2651"/>
                    <a:pt x="1325" y="2648"/>
                  </a:cubicBezTo>
                  <a:cubicBezTo>
                    <a:pt x="1439" y="2648"/>
                    <a:pt x="1553" y="2625"/>
                    <a:pt x="1644" y="2602"/>
                  </a:cubicBezTo>
                  <a:cubicBezTo>
                    <a:pt x="1827" y="2534"/>
                    <a:pt x="1941" y="2466"/>
                    <a:pt x="2078" y="2351"/>
                  </a:cubicBezTo>
                  <a:cubicBezTo>
                    <a:pt x="2260" y="2192"/>
                    <a:pt x="2375" y="1986"/>
                    <a:pt x="2443" y="1781"/>
                  </a:cubicBezTo>
                  <a:cubicBezTo>
                    <a:pt x="2466" y="1735"/>
                    <a:pt x="2489" y="1689"/>
                    <a:pt x="2489" y="1644"/>
                  </a:cubicBezTo>
                  <a:cubicBezTo>
                    <a:pt x="2511" y="1530"/>
                    <a:pt x="2534" y="1393"/>
                    <a:pt x="2511" y="1279"/>
                  </a:cubicBezTo>
                  <a:cubicBezTo>
                    <a:pt x="2511" y="1073"/>
                    <a:pt x="2466" y="845"/>
                    <a:pt x="2329" y="639"/>
                  </a:cubicBezTo>
                  <a:cubicBezTo>
                    <a:pt x="2215" y="457"/>
                    <a:pt x="2032" y="274"/>
                    <a:pt x="1827" y="183"/>
                  </a:cubicBezTo>
                  <a:cubicBezTo>
                    <a:pt x="1621" y="69"/>
                    <a:pt x="1370" y="0"/>
                    <a:pt x="111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3" name="Google Shape;1623;p46"/>
            <p:cNvSpPr/>
            <p:nvPr/>
          </p:nvSpPr>
          <p:spPr>
            <a:xfrm>
              <a:off x="7158175" y="1293225"/>
              <a:ext cx="54225" cy="54925"/>
            </a:xfrm>
            <a:custGeom>
              <a:rect b="b" l="l" r="r" t="t"/>
              <a:pathLst>
                <a:path extrusionOk="0" h="2197" w="2169">
                  <a:moveTo>
                    <a:pt x="1069" y="0"/>
                  </a:moveTo>
                  <a:cubicBezTo>
                    <a:pt x="1024" y="0"/>
                    <a:pt x="979" y="6"/>
                    <a:pt x="936" y="18"/>
                  </a:cubicBezTo>
                  <a:lnTo>
                    <a:pt x="708" y="18"/>
                  </a:lnTo>
                  <a:cubicBezTo>
                    <a:pt x="684" y="12"/>
                    <a:pt x="659" y="9"/>
                    <a:pt x="635" y="9"/>
                  </a:cubicBezTo>
                  <a:cubicBezTo>
                    <a:pt x="568" y="9"/>
                    <a:pt x="501" y="31"/>
                    <a:pt x="434" y="64"/>
                  </a:cubicBezTo>
                  <a:cubicBezTo>
                    <a:pt x="343" y="87"/>
                    <a:pt x="274" y="133"/>
                    <a:pt x="206" y="201"/>
                  </a:cubicBezTo>
                  <a:cubicBezTo>
                    <a:pt x="137" y="269"/>
                    <a:pt x="92" y="338"/>
                    <a:pt x="69" y="429"/>
                  </a:cubicBezTo>
                  <a:cubicBezTo>
                    <a:pt x="23" y="521"/>
                    <a:pt x="0" y="612"/>
                    <a:pt x="0" y="703"/>
                  </a:cubicBezTo>
                  <a:cubicBezTo>
                    <a:pt x="23" y="886"/>
                    <a:pt x="69" y="1068"/>
                    <a:pt x="206" y="1205"/>
                  </a:cubicBezTo>
                  <a:cubicBezTo>
                    <a:pt x="229" y="1205"/>
                    <a:pt x="229" y="1205"/>
                    <a:pt x="252" y="1228"/>
                  </a:cubicBezTo>
                  <a:cubicBezTo>
                    <a:pt x="252" y="1297"/>
                    <a:pt x="274" y="1388"/>
                    <a:pt x="274" y="1456"/>
                  </a:cubicBezTo>
                  <a:cubicBezTo>
                    <a:pt x="274" y="1479"/>
                    <a:pt x="297" y="1502"/>
                    <a:pt x="297" y="1525"/>
                  </a:cubicBezTo>
                  <a:cubicBezTo>
                    <a:pt x="320" y="1593"/>
                    <a:pt x="343" y="1662"/>
                    <a:pt x="389" y="1730"/>
                  </a:cubicBezTo>
                  <a:cubicBezTo>
                    <a:pt x="389" y="1730"/>
                    <a:pt x="389" y="1753"/>
                    <a:pt x="411" y="1753"/>
                  </a:cubicBezTo>
                  <a:cubicBezTo>
                    <a:pt x="457" y="1822"/>
                    <a:pt x="480" y="1890"/>
                    <a:pt x="548" y="1936"/>
                  </a:cubicBezTo>
                  <a:cubicBezTo>
                    <a:pt x="662" y="2050"/>
                    <a:pt x="777" y="2095"/>
                    <a:pt x="914" y="2164"/>
                  </a:cubicBezTo>
                  <a:lnTo>
                    <a:pt x="982" y="2164"/>
                  </a:lnTo>
                  <a:cubicBezTo>
                    <a:pt x="1030" y="2180"/>
                    <a:pt x="1090" y="2196"/>
                    <a:pt x="1145" y="2196"/>
                  </a:cubicBezTo>
                  <a:cubicBezTo>
                    <a:pt x="1168" y="2196"/>
                    <a:pt x="1190" y="2193"/>
                    <a:pt x="1210" y="2187"/>
                  </a:cubicBezTo>
                  <a:cubicBezTo>
                    <a:pt x="1279" y="2187"/>
                    <a:pt x="1347" y="2187"/>
                    <a:pt x="1416" y="2164"/>
                  </a:cubicBezTo>
                  <a:lnTo>
                    <a:pt x="1438" y="2164"/>
                  </a:lnTo>
                  <a:cubicBezTo>
                    <a:pt x="1484" y="2141"/>
                    <a:pt x="1507" y="2141"/>
                    <a:pt x="1553" y="2118"/>
                  </a:cubicBezTo>
                  <a:cubicBezTo>
                    <a:pt x="1575" y="2095"/>
                    <a:pt x="1621" y="2095"/>
                    <a:pt x="1644" y="2073"/>
                  </a:cubicBezTo>
                  <a:cubicBezTo>
                    <a:pt x="1667" y="2073"/>
                    <a:pt x="1667" y="2073"/>
                    <a:pt x="1667" y="2050"/>
                  </a:cubicBezTo>
                  <a:cubicBezTo>
                    <a:pt x="1735" y="2027"/>
                    <a:pt x="1781" y="1981"/>
                    <a:pt x="1827" y="1936"/>
                  </a:cubicBezTo>
                  <a:cubicBezTo>
                    <a:pt x="1849" y="1936"/>
                    <a:pt x="1849" y="1913"/>
                    <a:pt x="1872" y="1890"/>
                  </a:cubicBezTo>
                  <a:cubicBezTo>
                    <a:pt x="1986" y="1753"/>
                    <a:pt x="2032" y="1685"/>
                    <a:pt x="2100" y="1502"/>
                  </a:cubicBezTo>
                  <a:cubicBezTo>
                    <a:pt x="2123" y="1411"/>
                    <a:pt x="2146" y="1319"/>
                    <a:pt x="2146" y="1205"/>
                  </a:cubicBezTo>
                  <a:cubicBezTo>
                    <a:pt x="2169" y="1114"/>
                    <a:pt x="2146" y="1023"/>
                    <a:pt x="2123" y="931"/>
                  </a:cubicBezTo>
                  <a:cubicBezTo>
                    <a:pt x="2123" y="909"/>
                    <a:pt x="2123" y="886"/>
                    <a:pt x="2100" y="863"/>
                  </a:cubicBezTo>
                  <a:cubicBezTo>
                    <a:pt x="2078" y="794"/>
                    <a:pt x="2055" y="726"/>
                    <a:pt x="2032" y="657"/>
                  </a:cubicBezTo>
                  <a:cubicBezTo>
                    <a:pt x="2009" y="612"/>
                    <a:pt x="1963" y="566"/>
                    <a:pt x="1941" y="521"/>
                  </a:cubicBezTo>
                  <a:cubicBezTo>
                    <a:pt x="1895" y="498"/>
                    <a:pt x="1872" y="452"/>
                    <a:pt x="1827" y="406"/>
                  </a:cubicBezTo>
                  <a:cubicBezTo>
                    <a:pt x="1781" y="338"/>
                    <a:pt x="1712" y="292"/>
                    <a:pt x="1644" y="247"/>
                  </a:cubicBezTo>
                  <a:cubicBezTo>
                    <a:pt x="1621" y="224"/>
                    <a:pt x="1598" y="224"/>
                    <a:pt x="1575" y="201"/>
                  </a:cubicBezTo>
                  <a:cubicBezTo>
                    <a:pt x="1553" y="201"/>
                    <a:pt x="1530" y="201"/>
                    <a:pt x="1530" y="178"/>
                  </a:cubicBezTo>
                  <a:cubicBezTo>
                    <a:pt x="1484" y="155"/>
                    <a:pt x="1461" y="133"/>
                    <a:pt x="1438" y="110"/>
                  </a:cubicBezTo>
                  <a:cubicBezTo>
                    <a:pt x="1322" y="43"/>
                    <a:pt x="1192" y="0"/>
                    <a:pt x="10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4" name="Google Shape;1624;p46"/>
            <p:cNvSpPr/>
            <p:nvPr/>
          </p:nvSpPr>
          <p:spPr>
            <a:xfrm>
              <a:off x="7034350" y="1398425"/>
              <a:ext cx="54225" cy="53575"/>
            </a:xfrm>
            <a:custGeom>
              <a:rect b="b" l="l" r="r" t="t"/>
              <a:pathLst>
                <a:path extrusionOk="0" h="2143" w="2169">
                  <a:moveTo>
                    <a:pt x="1204" y="1"/>
                  </a:moveTo>
                  <a:cubicBezTo>
                    <a:pt x="1174" y="1"/>
                    <a:pt x="1146" y="4"/>
                    <a:pt x="1119" y="10"/>
                  </a:cubicBezTo>
                  <a:cubicBezTo>
                    <a:pt x="1028" y="10"/>
                    <a:pt x="959" y="10"/>
                    <a:pt x="868" y="33"/>
                  </a:cubicBezTo>
                  <a:cubicBezTo>
                    <a:pt x="845" y="33"/>
                    <a:pt x="822" y="56"/>
                    <a:pt x="799" y="56"/>
                  </a:cubicBezTo>
                  <a:cubicBezTo>
                    <a:pt x="776" y="56"/>
                    <a:pt x="754" y="79"/>
                    <a:pt x="731" y="79"/>
                  </a:cubicBezTo>
                  <a:cubicBezTo>
                    <a:pt x="640" y="102"/>
                    <a:pt x="525" y="124"/>
                    <a:pt x="434" y="170"/>
                  </a:cubicBezTo>
                  <a:cubicBezTo>
                    <a:pt x="388" y="216"/>
                    <a:pt x="343" y="238"/>
                    <a:pt x="297" y="284"/>
                  </a:cubicBezTo>
                  <a:cubicBezTo>
                    <a:pt x="206" y="375"/>
                    <a:pt x="160" y="467"/>
                    <a:pt x="115" y="581"/>
                  </a:cubicBezTo>
                  <a:cubicBezTo>
                    <a:pt x="115" y="604"/>
                    <a:pt x="92" y="649"/>
                    <a:pt x="92" y="672"/>
                  </a:cubicBezTo>
                  <a:cubicBezTo>
                    <a:pt x="92" y="695"/>
                    <a:pt x="92" y="695"/>
                    <a:pt x="92" y="718"/>
                  </a:cubicBezTo>
                  <a:cubicBezTo>
                    <a:pt x="69" y="741"/>
                    <a:pt x="69" y="763"/>
                    <a:pt x="69" y="786"/>
                  </a:cubicBezTo>
                  <a:cubicBezTo>
                    <a:pt x="46" y="786"/>
                    <a:pt x="46" y="809"/>
                    <a:pt x="46" y="809"/>
                  </a:cubicBezTo>
                  <a:cubicBezTo>
                    <a:pt x="0" y="992"/>
                    <a:pt x="23" y="1129"/>
                    <a:pt x="46" y="1311"/>
                  </a:cubicBezTo>
                  <a:cubicBezTo>
                    <a:pt x="69" y="1403"/>
                    <a:pt x="115" y="1494"/>
                    <a:pt x="160" y="1540"/>
                  </a:cubicBezTo>
                  <a:cubicBezTo>
                    <a:pt x="183" y="1562"/>
                    <a:pt x="206" y="1562"/>
                    <a:pt x="206" y="1585"/>
                  </a:cubicBezTo>
                  <a:cubicBezTo>
                    <a:pt x="206" y="1585"/>
                    <a:pt x="206" y="1608"/>
                    <a:pt x="206" y="1608"/>
                  </a:cubicBezTo>
                  <a:cubicBezTo>
                    <a:pt x="229" y="1631"/>
                    <a:pt x="251" y="1654"/>
                    <a:pt x="251" y="1676"/>
                  </a:cubicBezTo>
                  <a:cubicBezTo>
                    <a:pt x="320" y="1745"/>
                    <a:pt x="366" y="1813"/>
                    <a:pt x="411" y="1882"/>
                  </a:cubicBezTo>
                  <a:cubicBezTo>
                    <a:pt x="434" y="1905"/>
                    <a:pt x="434" y="1905"/>
                    <a:pt x="457" y="1905"/>
                  </a:cubicBezTo>
                  <a:cubicBezTo>
                    <a:pt x="571" y="2019"/>
                    <a:pt x="571" y="2019"/>
                    <a:pt x="685" y="2064"/>
                  </a:cubicBezTo>
                  <a:cubicBezTo>
                    <a:pt x="708" y="2064"/>
                    <a:pt x="754" y="2087"/>
                    <a:pt x="776" y="2110"/>
                  </a:cubicBezTo>
                  <a:cubicBezTo>
                    <a:pt x="845" y="2133"/>
                    <a:pt x="959" y="2133"/>
                    <a:pt x="1028" y="2133"/>
                  </a:cubicBezTo>
                  <a:cubicBezTo>
                    <a:pt x="1054" y="2140"/>
                    <a:pt x="1083" y="2142"/>
                    <a:pt x="1112" y="2142"/>
                  </a:cubicBezTo>
                  <a:cubicBezTo>
                    <a:pt x="1184" y="2142"/>
                    <a:pt x="1260" y="2126"/>
                    <a:pt x="1324" y="2110"/>
                  </a:cubicBezTo>
                  <a:cubicBezTo>
                    <a:pt x="1416" y="2087"/>
                    <a:pt x="1484" y="2042"/>
                    <a:pt x="1553" y="2019"/>
                  </a:cubicBezTo>
                  <a:cubicBezTo>
                    <a:pt x="1575" y="2019"/>
                    <a:pt x="1598" y="1996"/>
                    <a:pt x="1621" y="1996"/>
                  </a:cubicBezTo>
                  <a:cubicBezTo>
                    <a:pt x="1689" y="1950"/>
                    <a:pt x="1758" y="1882"/>
                    <a:pt x="1804" y="1836"/>
                  </a:cubicBezTo>
                  <a:cubicBezTo>
                    <a:pt x="1826" y="1813"/>
                    <a:pt x="1849" y="1813"/>
                    <a:pt x="1849" y="1791"/>
                  </a:cubicBezTo>
                  <a:cubicBezTo>
                    <a:pt x="1918" y="1722"/>
                    <a:pt x="1986" y="1631"/>
                    <a:pt x="2032" y="1540"/>
                  </a:cubicBezTo>
                  <a:cubicBezTo>
                    <a:pt x="2078" y="1471"/>
                    <a:pt x="2100" y="1380"/>
                    <a:pt x="2123" y="1311"/>
                  </a:cubicBezTo>
                  <a:cubicBezTo>
                    <a:pt x="2146" y="1288"/>
                    <a:pt x="2146" y="1266"/>
                    <a:pt x="2146" y="1243"/>
                  </a:cubicBezTo>
                  <a:cubicBezTo>
                    <a:pt x="2169" y="1174"/>
                    <a:pt x="2169" y="1083"/>
                    <a:pt x="2169" y="1015"/>
                  </a:cubicBezTo>
                  <a:cubicBezTo>
                    <a:pt x="2169" y="992"/>
                    <a:pt x="2169" y="992"/>
                    <a:pt x="2169" y="969"/>
                  </a:cubicBezTo>
                  <a:cubicBezTo>
                    <a:pt x="2169" y="900"/>
                    <a:pt x="2169" y="832"/>
                    <a:pt x="2146" y="763"/>
                  </a:cubicBezTo>
                  <a:cubicBezTo>
                    <a:pt x="2123" y="672"/>
                    <a:pt x="2078" y="604"/>
                    <a:pt x="2055" y="535"/>
                  </a:cubicBezTo>
                  <a:cubicBezTo>
                    <a:pt x="2055" y="512"/>
                    <a:pt x="2032" y="490"/>
                    <a:pt x="2032" y="467"/>
                  </a:cubicBezTo>
                  <a:cubicBezTo>
                    <a:pt x="1986" y="421"/>
                    <a:pt x="1941" y="375"/>
                    <a:pt x="1895" y="307"/>
                  </a:cubicBezTo>
                  <a:cubicBezTo>
                    <a:pt x="1895" y="307"/>
                    <a:pt x="1895" y="307"/>
                    <a:pt x="1872" y="284"/>
                  </a:cubicBezTo>
                  <a:cubicBezTo>
                    <a:pt x="1872" y="284"/>
                    <a:pt x="1872" y="284"/>
                    <a:pt x="1849" y="261"/>
                  </a:cubicBezTo>
                  <a:cubicBezTo>
                    <a:pt x="1804" y="216"/>
                    <a:pt x="1758" y="170"/>
                    <a:pt x="1689" y="147"/>
                  </a:cubicBezTo>
                  <a:cubicBezTo>
                    <a:pt x="1621" y="102"/>
                    <a:pt x="1553" y="79"/>
                    <a:pt x="1484" y="56"/>
                  </a:cubicBezTo>
                  <a:cubicBezTo>
                    <a:pt x="1461" y="33"/>
                    <a:pt x="1438" y="33"/>
                    <a:pt x="1416" y="33"/>
                  </a:cubicBezTo>
                  <a:cubicBezTo>
                    <a:pt x="1351" y="17"/>
                    <a:pt x="1275" y="1"/>
                    <a:pt x="12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5" name="Google Shape;1625;p46"/>
            <p:cNvSpPr/>
            <p:nvPr/>
          </p:nvSpPr>
          <p:spPr>
            <a:xfrm>
              <a:off x="7035500" y="1552750"/>
              <a:ext cx="55375" cy="58225"/>
            </a:xfrm>
            <a:custGeom>
              <a:rect b="b" l="l" r="r" t="t"/>
              <a:pathLst>
                <a:path extrusionOk="0" h="2329" w="2215">
                  <a:moveTo>
                    <a:pt x="976" y="0"/>
                  </a:moveTo>
                  <a:cubicBezTo>
                    <a:pt x="850" y="0"/>
                    <a:pt x="723" y="30"/>
                    <a:pt x="616" y="91"/>
                  </a:cubicBezTo>
                  <a:cubicBezTo>
                    <a:pt x="525" y="160"/>
                    <a:pt x="434" y="228"/>
                    <a:pt x="342" y="320"/>
                  </a:cubicBezTo>
                  <a:cubicBezTo>
                    <a:pt x="274" y="411"/>
                    <a:pt x="205" y="502"/>
                    <a:pt x="160" y="594"/>
                  </a:cubicBezTo>
                  <a:cubicBezTo>
                    <a:pt x="114" y="708"/>
                    <a:pt x="46" y="822"/>
                    <a:pt x="23" y="936"/>
                  </a:cubicBezTo>
                  <a:cubicBezTo>
                    <a:pt x="23" y="1004"/>
                    <a:pt x="0" y="1096"/>
                    <a:pt x="0" y="1187"/>
                  </a:cubicBezTo>
                  <a:cubicBezTo>
                    <a:pt x="0" y="1278"/>
                    <a:pt x="23" y="1370"/>
                    <a:pt x="46" y="1461"/>
                  </a:cubicBezTo>
                  <a:cubicBezTo>
                    <a:pt x="46" y="1484"/>
                    <a:pt x="46" y="1507"/>
                    <a:pt x="69" y="1529"/>
                  </a:cubicBezTo>
                  <a:cubicBezTo>
                    <a:pt x="91" y="1621"/>
                    <a:pt x="114" y="1689"/>
                    <a:pt x="160" y="1758"/>
                  </a:cubicBezTo>
                  <a:cubicBezTo>
                    <a:pt x="205" y="1826"/>
                    <a:pt x="251" y="1895"/>
                    <a:pt x="320" y="1963"/>
                  </a:cubicBezTo>
                  <a:cubicBezTo>
                    <a:pt x="320" y="1986"/>
                    <a:pt x="342" y="2009"/>
                    <a:pt x="365" y="2031"/>
                  </a:cubicBezTo>
                  <a:cubicBezTo>
                    <a:pt x="434" y="2077"/>
                    <a:pt x="502" y="2123"/>
                    <a:pt x="571" y="2168"/>
                  </a:cubicBezTo>
                  <a:cubicBezTo>
                    <a:pt x="639" y="2214"/>
                    <a:pt x="730" y="2237"/>
                    <a:pt x="799" y="2283"/>
                  </a:cubicBezTo>
                  <a:cubicBezTo>
                    <a:pt x="913" y="2305"/>
                    <a:pt x="1027" y="2328"/>
                    <a:pt x="1141" y="2328"/>
                  </a:cubicBezTo>
                  <a:lnTo>
                    <a:pt x="1210" y="2328"/>
                  </a:lnTo>
                  <a:cubicBezTo>
                    <a:pt x="1301" y="2328"/>
                    <a:pt x="1370" y="2328"/>
                    <a:pt x="1461" y="2283"/>
                  </a:cubicBezTo>
                  <a:cubicBezTo>
                    <a:pt x="1621" y="2237"/>
                    <a:pt x="1758" y="2168"/>
                    <a:pt x="1895" y="2054"/>
                  </a:cubicBezTo>
                  <a:cubicBezTo>
                    <a:pt x="1917" y="2009"/>
                    <a:pt x="1940" y="1963"/>
                    <a:pt x="1986" y="1940"/>
                  </a:cubicBezTo>
                  <a:cubicBezTo>
                    <a:pt x="2009" y="1895"/>
                    <a:pt x="2054" y="1849"/>
                    <a:pt x="2077" y="1803"/>
                  </a:cubicBezTo>
                  <a:cubicBezTo>
                    <a:pt x="2123" y="1712"/>
                    <a:pt x="2168" y="1621"/>
                    <a:pt x="2191" y="1507"/>
                  </a:cubicBezTo>
                  <a:cubicBezTo>
                    <a:pt x="2214" y="1301"/>
                    <a:pt x="2214" y="1210"/>
                    <a:pt x="2168" y="1004"/>
                  </a:cubicBezTo>
                  <a:cubicBezTo>
                    <a:pt x="2168" y="982"/>
                    <a:pt x="2168" y="959"/>
                    <a:pt x="2168" y="959"/>
                  </a:cubicBezTo>
                  <a:cubicBezTo>
                    <a:pt x="2146" y="867"/>
                    <a:pt x="2100" y="799"/>
                    <a:pt x="2054" y="730"/>
                  </a:cubicBezTo>
                  <a:cubicBezTo>
                    <a:pt x="2054" y="708"/>
                    <a:pt x="2054" y="708"/>
                    <a:pt x="2054" y="708"/>
                  </a:cubicBezTo>
                  <a:cubicBezTo>
                    <a:pt x="2009" y="639"/>
                    <a:pt x="1963" y="594"/>
                    <a:pt x="1917" y="548"/>
                  </a:cubicBezTo>
                  <a:cubicBezTo>
                    <a:pt x="1917" y="525"/>
                    <a:pt x="1895" y="525"/>
                    <a:pt x="1895" y="525"/>
                  </a:cubicBezTo>
                  <a:cubicBezTo>
                    <a:pt x="1849" y="479"/>
                    <a:pt x="1780" y="434"/>
                    <a:pt x="1735" y="388"/>
                  </a:cubicBezTo>
                  <a:cubicBezTo>
                    <a:pt x="1712" y="388"/>
                    <a:pt x="1712" y="365"/>
                    <a:pt x="1712" y="365"/>
                  </a:cubicBezTo>
                  <a:cubicBezTo>
                    <a:pt x="1643" y="342"/>
                    <a:pt x="1598" y="320"/>
                    <a:pt x="1529" y="297"/>
                  </a:cubicBezTo>
                  <a:cubicBezTo>
                    <a:pt x="1438" y="183"/>
                    <a:pt x="1324" y="69"/>
                    <a:pt x="1164" y="23"/>
                  </a:cubicBezTo>
                  <a:cubicBezTo>
                    <a:pt x="1103" y="8"/>
                    <a:pt x="1040" y="0"/>
                    <a:pt x="9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6" name="Google Shape;1626;p46"/>
            <p:cNvSpPr/>
            <p:nvPr/>
          </p:nvSpPr>
          <p:spPr>
            <a:xfrm>
              <a:off x="7147900" y="1679900"/>
              <a:ext cx="64500" cy="61400"/>
            </a:xfrm>
            <a:custGeom>
              <a:rect b="b" l="l" r="r" t="t"/>
              <a:pathLst>
                <a:path extrusionOk="0" h="2456" w="2580">
                  <a:moveTo>
                    <a:pt x="970" y="1"/>
                  </a:moveTo>
                  <a:cubicBezTo>
                    <a:pt x="951" y="1"/>
                    <a:pt x="932" y="2"/>
                    <a:pt x="914" y="4"/>
                  </a:cubicBezTo>
                  <a:cubicBezTo>
                    <a:pt x="868" y="4"/>
                    <a:pt x="800" y="27"/>
                    <a:pt x="731" y="27"/>
                  </a:cubicBezTo>
                  <a:cubicBezTo>
                    <a:pt x="617" y="50"/>
                    <a:pt x="503" y="118"/>
                    <a:pt x="434" y="210"/>
                  </a:cubicBezTo>
                  <a:cubicBezTo>
                    <a:pt x="411" y="232"/>
                    <a:pt x="389" y="255"/>
                    <a:pt x="366" y="278"/>
                  </a:cubicBezTo>
                  <a:cubicBezTo>
                    <a:pt x="297" y="346"/>
                    <a:pt x="252" y="415"/>
                    <a:pt x="206" y="483"/>
                  </a:cubicBezTo>
                  <a:cubicBezTo>
                    <a:pt x="138" y="575"/>
                    <a:pt x="92" y="689"/>
                    <a:pt x="69" y="826"/>
                  </a:cubicBezTo>
                  <a:cubicBezTo>
                    <a:pt x="1" y="1054"/>
                    <a:pt x="1" y="1305"/>
                    <a:pt x="69" y="1533"/>
                  </a:cubicBezTo>
                  <a:cubicBezTo>
                    <a:pt x="92" y="1625"/>
                    <a:pt x="138" y="1716"/>
                    <a:pt x="183" y="1784"/>
                  </a:cubicBezTo>
                  <a:cubicBezTo>
                    <a:pt x="183" y="1807"/>
                    <a:pt x="206" y="1853"/>
                    <a:pt x="229" y="1876"/>
                  </a:cubicBezTo>
                  <a:cubicBezTo>
                    <a:pt x="275" y="1944"/>
                    <a:pt x="320" y="2013"/>
                    <a:pt x="389" y="2081"/>
                  </a:cubicBezTo>
                  <a:cubicBezTo>
                    <a:pt x="434" y="2127"/>
                    <a:pt x="526" y="2195"/>
                    <a:pt x="594" y="2241"/>
                  </a:cubicBezTo>
                  <a:cubicBezTo>
                    <a:pt x="777" y="2378"/>
                    <a:pt x="1028" y="2424"/>
                    <a:pt x="1279" y="2446"/>
                  </a:cubicBezTo>
                  <a:cubicBezTo>
                    <a:pt x="1312" y="2453"/>
                    <a:pt x="1346" y="2456"/>
                    <a:pt x="1379" y="2456"/>
                  </a:cubicBezTo>
                  <a:cubicBezTo>
                    <a:pt x="1460" y="2456"/>
                    <a:pt x="1541" y="2440"/>
                    <a:pt x="1621" y="2424"/>
                  </a:cubicBezTo>
                  <a:cubicBezTo>
                    <a:pt x="1667" y="2424"/>
                    <a:pt x="1690" y="2401"/>
                    <a:pt x="1713" y="2401"/>
                  </a:cubicBezTo>
                  <a:cubicBezTo>
                    <a:pt x="1804" y="2378"/>
                    <a:pt x="1895" y="2332"/>
                    <a:pt x="1964" y="2287"/>
                  </a:cubicBezTo>
                  <a:cubicBezTo>
                    <a:pt x="2009" y="2264"/>
                    <a:pt x="2055" y="2218"/>
                    <a:pt x="2101" y="2195"/>
                  </a:cubicBezTo>
                  <a:cubicBezTo>
                    <a:pt x="2146" y="2150"/>
                    <a:pt x="2192" y="2127"/>
                    <a:pt x="2238" y="2081"/>
                  </a:cubicBezTo>
                  <a:cubicBezTo>
                    <a:pt x="2306" y="2013"/>
                    <a:pt x="2352" y="1944"/>
                    <a:pt x="2397" y="1876"/>
                  </a:cubicBezTo>
                  <a:cubicBezTo>
                    <a:pt x="2443" y="1807"/>
                    <a:pt x="2466" y="1716"/>
                    <a:pt x="2511" y="1647"/>
                  </a:cubicBezTo>
                  <a:cubicBezTo>
                    <a:pt x="2511" y="1602"/>
                    <a:pt x="2534" y="1579"/>
                    <a:pt x="2534" y="1556"/>
                  </a:cubicBezTo>
                  <a:cubicBezTo>
                    <a:pt x="2557" y="1465"/>
                    <a:pt x="2557" y="1374"/>
                    <a:pt x="2557" y="1282"/>
                  </a:cubicBezTo>
                  <a:cubicBezTo>
                    <a:pt x="2580" y="1100"/>
                    <a:pt x="2511" y="963"/>
                    <a:pt x="2443" y="780"/>
                  </a:cubicBezTo>
                  <a:cubicBezTo>
                    <a:pt x="2374" y="643"/>
                    <a:pt x="2238" y="506"/>
                    <a:pt x="2101" y="438"/>
                  </a:cubicBezTo>
                  <a:cubicBezTo>
                    <a:pt x="2101" y="415"/>
                    <a:pt x="2078" y="415"/>
                    <a:pt x="2078" y="415"/>
                  </a:cubicBezTo>
                  <a:cubicBezTo>
                    <a:pt x="2009" y="369"/>
                    <a:pt x="1941" y="346"/>
                    <a:pt x="1895" y="324"/>
                  </a:cubicBezTo>
                  <a:lnTo>
                    <a:pt x="1849" y="324"/>
                  </a:lnTo>
                  <a:cubicBezTo>
                    <a:pt x="1781" y="301"/>
                    <a:pt x="1713" y="301"/>
                    <a:pt x="1644" y="301"/>
                  </a:cubicBezTo>
                  <a:cubicBezTo>
                    <a:pt x="1598" y="301"/>
                    <a:pt x="1553" y="301"/>
                    <a:pt x="1507" y="324"/>
                  </a:cubicBezTo>
                  <a:cubicBezTo>
                    <a:pt x="1484" y="278"/>
                    <a:pt x="1439" y="232"/>
                    <a:pt x="1416" y="210"/>
                  </a:cubicBezTo>
                  <a:cubicBezTo>
                    <a:pt x="1293" y="87"/>
                    <a:pt x="1133" y="1"/>
                    <a:pt x="9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7" name="Google Shape;1627;p46"/>
            <p:cNvSpPr/>
            <p:nvPr/>
          </p:nvSpPr>
          <p:spPr>
            <a:xfrm>
              <a:off x="7300825" y="1652600"/>
              <a:ext cx="67375" cy="59600"/>
            </a:xfrm>
            <a:custGeom>
              <a:rect b="b" l="l" r="r" t="t"/>
              <a:pathLst>
                <a:path extrusionOk="0" h="2384" w="2695">
                  <a:moveTo>
                    <a:pt x="1530" y="0"/>
                  </a:moveTo>
                  <a:cubicBezTo>
                    <a:pt x="1439" y="0"/>
                    <a:pt x="1348" y="23"/>
                    <a:pt x="1279" y="46"/>
                  </a:cubicBezTo>
                  <a:cubicBezTo>
                    <a:pt x="1096" y="92"/>
                    <a:pt x="982" y="160"/>
                    <a:pt x="845" y="274"/>
                  </a:cubicBezTo>
                  <a:cubicBezTo>
                    <a:pt x="845" y="297"/>
                    <a:pt x="845" y="297"/>
                    <a:pt x="823" y="297"/>
                  </a:cubicBezTo>
                  <a:lnTo>
                    <a:pt x="708" y="297"/>
                  </a:lnTo>
                  <a:cubicBezTo>
                    <a:pt x="526" y="297"/>
                    <a:pt x="343" y="366"/>
                    <a:pt x="206" y="503"/>
                  </a:cubicBezTo>
                  <a:lnTo>
                    <a:pt x="115" y="640"/>
                  </a:lnTo>
                  <a:cubicBezTo>
                    <a:pt x="46" y="754"/>
                    <a:pt x="1" y="868"/>
                    <a:pt x="1" y="982"/>
                  </a:cubicBezTo>
                  <a:cubicBezTo>
                    <a:pt x="1" y="1050"/>
                    <a:pt x="1" y="1096"/>
                    <a:pt x="1" y="1165"/>
                  </a:cubicBezTo>
                  <a:cubicBezTo>
                    <a:pt x="24" y="1279"/>
                    <a:pt x="24" y="1393"/>
                    <a:pt x="69" y="1484"/>
                  </a:cubicBezTo>
                  <a:cubicBezTo>
                    <a:pt x="161" y="1690"/>
                    <a:pt x="252" y="1895"/>
                    <a:pt x="435" y="2032"/>
                  </a:cubicBezTo>
                  <a:cubicBezTo>
                    <a:pt x="594" y="2169"/>
                    <a:pt x="800" y="2306"/>
                    <a:pt x="1005" y="2351"/>
                  </a:cubicBezTo>
                  <a:cubicBezTo>
                    <a:pt x="1108" y="2372"/>
                    <a:pt x="1206" y="2383"/>
                    <a:pt x="1303" y="2383"/>
                  </a:cubicBezTo>
                  <a:cubicBezTo>
                    <a:pt x="1423" y="2383"/>
                    <a:pt x="1541" y="2366"/>
                    <a:pt x="1667" y="2329"/>
                  </a:cubicBezTo>
                  <a:cubicBezTo>
                    <a:pt x="2078" y="2192"/>
                    <a:pt x="2420" y="1872"/>
                    <a:pt x="2557" y="1438"/>
                  </a:cubicBezTo>
                  <a:cubicBezTo>
                    <a:pt x="2694" y="959"/>
                    <a:pt x="2512" y="388"/>
                    <a:pt x="2078" y="137"/>
                  </a:cubicBezTo>
                  <a:cubicBezTo>
                    <a:pt x="1918" y="46"/>
                    <a:pt x="1781" y="23"/>
                    <a:pt x="15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8" name="Google Shape;1628;p46"/>
            <p:cNvSpPr/>
            <p:nvPr/>
          </p:nvSpPr>
          <p:spPr>
            <a:xfrm>
              <a:off x="7346475" y="1317650"/>
              <a:ext cx="61650" cy="58225"/>
            </a:xfrm>
            <a:custGeom>
              <a:rect b="b" l="l" r="r" t="t"/>
              <a:pathLst>
                <a:path extrusionOk="0" h="2329" w="2466">
                  <a:moveTo>
                    <a:pt x="1096" y="0"/>
                  </a:moveTo>
                  <a:cubicBezTo>
                    <a:pt x="891" y="0"/>
                    <a:pt x="686" y="46"/>
                    <a:pt x="503" y="114"/>
                  </a:cubicBezTo>
                  <a:cubicBezTo>
                    <a:pt x="412" y="137"/>
                    <a:pt x="343" y="183"/>
                    <a:pt x="275" y="228"/>
                  </a:cubicBezTo>
                  <a:cubicBezTo>
                    <a:pt x="206" y="274"/>
                    <a:pt x="138" y="342"/>
                    <a:pt x="92" y="434"/>
                  </a:cubicBezTo>
                  <a:cubicBezTo>
                    <a:pt x="46" y="502"/>
                    <a:pt x="24" y="593"/>
                    <a:pt x="24" y="685"/>
                  </a:cubicBezTo>
                  <a:cubicBezTo>
                    <a:pt x="1" y="776"/>
                    <a:pt x="1" y="867"/>
                    <a:pt x="24" y="959"/>
                  </a:cubicBezTo>
                  <a:cubicBezTo>
                    <a:pt x="69" y="1141"/>
                    <a:pt x="183" y="1301"/>
                    <a:pt x="343" y="1392"/>
                  </a:cubicBezTo>
                  <a:lnTo>
                    <a:pt x="435" y="1415"/>
                  </a:lnTo>
                  <a:cubicBezTo>
                    <a:pt x="435" y="1461"/>
                    <a:pt x="457" y="1507"/>
                    <a:pt x="457" y="1552"/>
                  </a:cubicBezTo>
                  <a:cubicBezTo>
                    <a:pt x="480" y="1621"/>
                    <a:pt x="526" y="1689"/>
                    <a:pt x="549" y="1758"/>
                  </a:cubicBezTo>
                  <a:cubicBezTo>
                    <a:pt x="571" y="1780"/>
                    <a:pt x="571" y="1803"/>
                    <a:pt x="594" y="1826"/>
                  </a:cubicBezTo>
                  <a:cubicBezTo>
                    <a:pt x="640" y="1895"/>
                    <a:pt x="708" y="1986"/>
                    <a:pt x="777" y="2054"/>
                  </a:cubicBezTo>
                  <a:cubicBezTo>
                    <a:pt x="823" y="2100"/>
                    <a:pt x="891" y="2146"/>
                    <a:pt x="960" y="2191"/>
                  </a:cubicBezTo>
                  <a:cubicBezTo>
                    <a:pt x="1005" y="2214"/>
                    <a:pt x="1051" y="2214"/>
                    <a:pt x="1096" y="2237"/>
                  </a:cubicBezTo>
                  <a:cubicBezTo>
                    <a:pt x="1119" y="2260"/>
                    <a:pt x="1165" y="2283"/>
                    <a:pt x="1211" y="2305"/>
                  </a:cubicBezTo>
                  <a:lnTo>
                    <a:pt x="1348" y="2305"/>
                  </a:lnTo>
                  <a:cubicBezTo>
                    <a:pt x="1370" y="2305"/>
                    <a:pt x="1416" y="2328"/>
                    <a:pt x="1462" y="2328"/>
                  </a:cubicBezTo>
                  <a:lnTo>
                    <a:pt x="1484" y="2328"/>
                  </a:lnTo>
                  <a:cubicBezTo>
                    <a:pt x="1553" y="2328"/>
                    <a:pt x="1621" y="2305"/>
                    <a:pt x="1690" y="2305"/>
                  </a:cubicBezTo>
                  <a:cubicBezTo>
                    <a:pt x="1758" y="2283"/>
                    <a:pt x="1850" y="2237"/>
                    <a:pt x="1918" y="2214"/>
                  </a:cubicBezTo>
                  <a:cubicBezTo>
                    <a:pt x="1941" y="2191"/>
                    <a:pt x="1941" y="2191"/>
                    <a:pt x="1964" y="2168"/>
                  </a:cubicBezTo>
                  <a:cubicBezTo>
                    <a:pt x="2032" y="2123"/>
                    <a:pt x="2101" y="2077"/>
                    <a:pt x="2146" y="2031"/>
                  </a:cubicBezTo>
                  <a:cubicBezTo>
                    <a:pt x="2215" y="1963"/>
                    <a:pt x="2283" y="1872"/>
                    <a:pt x="2329" y="1780"/>
                  </a:cubicBezTo>
                  <a:cubicBezTo>
                    <a:pt x="2375" y="1712"/>
                    <a:pt x="2420" y="1598"/>
                    <a:pt x="2420" y="1507"/>
                  </a:cubicBezTo>
                  <a:cubicBezTo>
                    <a:pt x="2443" y="1415"/>
                    <a:pt x="2466" y="1301"/>
                    <a:pt x="2466" y="1187"/>
                  </a:cubicBezTo>
                  <a:cubicBezTo>
                    <a:pt x="2443" y="1096"/>
                    <a:pt x="2443" y="982"/>
                    <a:pt x="2398" y="890"/>
                  </a:cubicBezTo>
                  <a:cubicBezTo>
                    <a:pt x="2375" y="799"/>
                    <a:pt x="2352" y="730"/>
                    <a:pt x="2306" y="662"/>
                  </a:cubicBezTo>
                  <a:cubicBezTo>
                    <a:pt x="2306" y="639"/>
                    <a:pt x="2306" y="616"/>
                    <a:pt x="2283" y="593"/>
                  </a:cubicBezTo>
                  <a:cubicBezTo>
                    <a:pt x="2238" y="525"/>
                    <a:pt x="2192" y="479"/>
                    <a:pt x="2146" y="411"/>
                  </a:cubicBezTo>
                  <a:cubicBezTo>
                    <a:pt x="2124" y="388"/>
                    <a:pt x="2101" y="365"/>
                    <a:pt x="2101" y="365"/>
                  </a:cubicBezTo>
                  <a:cubicBezTo>
                    <a:pt x="2009" y="297"/>
                    <a:pt x="1918" y="205"/>
                    <a:pt x="1827" y="160"/>
                  </a:cubicBezTo>
                  <a:cubicBezTo>
                    <a:pt x="1713" y="114"/>
                    <a:pt x="1599" y="46"/>
                    <a:pt x="1462" y="46"/>
                  </a:cubicBezTo>
                  <a:cubicBezTo>
                    <a:pt x="1348" y="23"/>
                    <a:pt x="1233" y="0"/>
                    <a:pt x="10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9" name="Google Shape;1629;p46"/>
            <p:cNvSpPr/>
            <p:nvPr/>
          </p:nvSpPr>
          <p:spPr>
            <a:xfrm>
              <a:off x="7226650" y="1439075"/>
              <a:ext cx="57650" cy="66900"/>
            </a:xfrm>
            <a:custGeom>
              <a:rect b="b" l="l" r="r" t="t"/>
              <a:pathLst>
                <a:path extrusionOk="0" h="2676" w="2306">
                  <a:moveTo>
                    <a:pt x="1244" y="0"/>
                  </a:moveTo>
                  <a:cubicBezTo>
                    <a:pt x="1218" y="0"/>
                    <a:pt x="1192" y="2"/>
                    <a:pt x="1165" y="5"/>
                  </a:cubicBezTo>
                  <a:cubicBezTo>
                    <a:pt x="982" y="28"/>
                    <a:pt x="891" y="50"/>
                    <a:pt x="731" y="119"/>
                  </a:cubicBezTo>
                  <a:cubicBezTo>
                    <a:pt x="640" y="165"/>
                    <a:pt x="571" y="233"/>
                    <a:pt x="503" y="302"/>
                  </a:cubicBezTo>
                  <a:cubicBezTo>
                    <a:pt x="366" y="416"/>
                    <a:pt x="297" y="621"/>
                    <a:pt x="297" y="781"/>
                  </a:cubicBezTo>
                  <a:cubicBezTo>
                    <a:pt x="297" y="963"/>
                    <a:pt x="366" y="1169"/>
                    <a:pt x="503" y="1283"/>
                  </a:cubicBezTo>
                  <a:cubicBezTo>
                    <a:pt x="503" y="1283"/>
                    <a:pt x="526" y="1306"/>
                    <a:pt x="526" y="1306"/>
                  </a:cubicBezTo>
                  <a:cubicBezTo>
                    <a:pt x="411" y="1352"/>
                    <a:pt x="297" y="1397"/>
                    <a:pt x="229" y="1488"/>
                  </a:cubicBezTo>
                  <a:cubicBezTo>
                    <a:pt x="92" y="1603"/>
                    <a:pt x="1" y="1808"/>
                    <a:pt x="23" y="1991"/>
                  </a:cubicBezTo>
                  <a:cubicBezTo>
                    <a:pt x="23" y="2150"/>
                    <a:pt x="92" y="2356"/>
                    <a:pt x="229" y="2470"/>
                  </a:cubicBezTo>
                  <a:cubicBezTo>
                    <a:pt x="366" y="2607"/>
                    <a:pt x="526" y="2675"/>
                    <a:pt x="708" y="2675"/>
                  </a:cubicBezTo>
                  <a:cubicBezTo>
                    <a:pt x="1279" y="2675"/>
                    <a:pt x="1827" y="2379"/>
                    <a:pt x="2100" y="1876"/>
                  </a:cubicBezTo>
                  <a:cubicBezTo>
                    <a:pt x="2146" y="1831"/>
                    <a:pt x="2169" y="1762"/>
                    <a:pt x="2192" y="1694"/>
                  </a:cubicBezTo>
                  <a:cubicBezTo>
                    <a:pt x="2215" y="1625"/>
                    <a:pt x="2260" y="1557"/>
                    <a:pt x="2260" y="1488"/>
                  </a:cubicBezTo>
                  <a:cubicBezTo>
                    <a:pt x="2306" y="1306"/>
                    <a:pt x="2306" y="1146"/>
                    <a:pt x="2283" y="986"/>
                  </a:cubicBezTo>
                  <a:cubicBezTo>
                    <a:pt x="2260" y="804"/>
                    <a:pt x="2215" y="644"/>
                    <a:pt x="2123" y="507"/>
                  </a:cubicBezTo>
                  <a:cubicBezTo>
                    <a:pt x="2009" y="347"/>
                    <a:pt x="1895" y="210"/>
                    <a:pt x="1712" y="142"/>
                  </a:cubicBezTo>
                  <a:cubicBezTo>
                    <a:pt x="1574" y="62"/>
                    <a:pt x="1418" y="0"/>
                    <a:pt x="12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0" name="Google Shape;1630;p46"/>
            <p:cNvSpPr/>
            <p:nvPr/>
          </p:nvSpPr>
          <p:spPr>
            <a:xfrm>
              <a:off x="7148475" y="1550950"/>
              <a:ext cx="53675" cy="54750"/>
            </a:xfrm>
            <a:custGeom>
              <a:rect b="b" l="l" r="r" t="t"/>
              <a:pathLst>
                <a:path extrusionOk="0" h="2190" w="2147">
                  <a:moveTo>
                    <a:pt x="1245" y="1"/>
                  </a:moveTo>
                  <a:cubicBezTo>
                    <a:pt x="1162" y="1"/>
                    <a:pt x="1080" y="16"/>
                    <a:pt x="1005" y="49"/>
                  </a:cubicBezTo>
                  <a:cubicBezTo>
                    <a:pt x="936" y="49"/>
                    <a:pt x="868" y="95"/>
                    <a:pt x="822" y="118"/>
                  </a:cubicBezTo>
                  <a:cubicBezTo>
                    <a:pt x="799" y="118"/>
                    <a:pt x="754" y="118"/>
                    <a:pt x="731" y="95"/>
                  </a:cubicBezTo>
                  <a:cubicBezTo>
                    <a:pt x="594" y="95"/>
                    <a:pt x="480" y="141"/>
                    <a:pt x="366" y="209"/>
                  </a:cubicBezTo>
                  <a:cubicBezTo>
                    <a:pt x="229" y="300"/>
                    <a:pt x="115" y="437"/>
                    <a:pt x="46" y="620"/>
                  </a:cubicBezTo>
                  <a:cubicBezTo>
                    <a:pt x="46" y="643"/>
                    <a:pt x="46" y="688"/>
                    <a:pt x="23" y="711"/>
                  </a:cubicBezTo>
                  <a:cubicBezTo>
                    <a:pt x="23" y="802"/>
                    <a:pt x="0" y="894"/>
                    <a:pt x="0" y="985"/>
                  </a:cubicBezTo>
                  <a:cubicBezTo>
                    <a:pt x="0" y="1008"/>
                    <a:pt x="0" y="1054"/>
                    <a:pt x="0" y="1076"/>
                  </a:cubicBezTo>
                  <a:cubicBezTo>
                    <a:pt x="23" y="1168"/>
                    <a:pt x="23" y="1259"/>
                    <a:pt x="46" y="1350"/>
                  </a:cubicBezTo>
                  <a:cubicBezTo>
                    <a:pt x="46" y="1396"/>
                    <a:pt x="69" y="1419"/>
                    <a:pt x="69" y="1442"/>
                  </a:cubicBezTo>
                  <a:cubicBezTo>
                    <a:pt x="92" y="1533"/>
                    <a:pt x="137" y="1624"/>
                    <a:pt x="183" y="1693"/>
                  </a:cubicBezTo>
                  <a:cubicBezTo>
                    <a:pt x="183" y="1715"/>
                    <a:pt x="206" y="1761"/>
                    <a:pt x="229" y="1784"/>
                  </a:cubicBezTo>
                  <a:cubicBezTo>
                    <a:pt x="274" y="1852"/>
                    <a:pt x="343" y="1921"/>
                    <a:pt x="388" y="1989"/>
                  </a:cubicBezTo>
                  <a:cubicBezTo>
                    <a:pt x="480" y="2081"/>
                    <a:pt x="571" y="2149"/>
                    <a:pt x="708" y="2172"/>
                  </a:cubicBezTo>
                  <a:cubicBezTo>
                    <a:pt x="765" y="2183"/>
                    <a:pt x="822" y="2189"/>
                    <a:pt x="882" y="2189"/>
                  </a:cubicBezTo>
                  <a:cubicBezTo>
                    <a:pt x="942" y="2189"/>
                    <a:pt x="1005" y="2183"/>
                    <a:pt x="1073" y="2172"/>
                  </a:cubicBezTo>
                  <a:cubicBezTo>
                    <a:pt x="1210" y="2126"/>
                    <a:pt x="1324" y="2081"/>
                    <a:pt x="1461" y="2012"/>
                  </a:cubicBezTo>
                  <a:cubicBezTo>
                    <a:pt x="1575" y="1967"/>
                    <a:pt x="1667" y="1875"/>
                    <a:pt x="1781" y="1807"/>
                  </a:cubicBezTo>
                  <a:cubicBezTo>
                    <a:pt x="1804" y="1784"/>
                    <a:pt x="1826" y="1761"/>
                    <a:pt x="1849" y="1715"/>
                  </a:cubicBezTo>
                  <a:cubicBezTo>
                    <a:pt x="1895" y="1670"/>
                    <a:pt x="1963" y="1579"/>
                    <a:pt x="2009" y="1510"/>
                  </a:cubicBezTo>
                  <a:cubicBezTo>
                    <a:pt x="2100" y="1327"/>
                    <a:pt x="2146" y="1190"/>
                    <a:pt x="2146" y="985"/>
                  </a:cubicBezTo>
                  <a:cubicBezTo>
                    <a:pt x="2146" y="643"/>
                    <a:pt x="1963" y="277"/>
                    <a:pt x="1667" y="118"/>
                  </a:cubicBezTo>
                  <a:cubicBezTo>
                    <a:pt x="1537" y="45"/>
                    <a:pt x="1388" y="1"/>
                    <a:pt x="12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1" name="Google Shape;1631;p46"/>
            <p:cNvSpPr/>
            <p:nvPr/>
          </p:nvSpPr>
          <p:spPr>
            <a:xfrm>
              <a:off x="7282575" y="1538050"/>
              <a:ext cx="51375" cy="58650"/>
            </a:xfrm>
            <a:custGeom>
              <a:rect b="b" l="l" r="r" t="t"/>
              <a:pathLst>
                <a:path extrusionOk="0" h="2346" w="2055">
                  <a:moveTo>
                    <a:pt x="685" y="0"/>
                  </a:moveTo>
                  <a:cubicBezTo>
                    <a:pt x="640" y="0"/>
                    <a:pt x="594" y="6"/>
                    <a:pt x="548" y="17"/>
                  </a:cubicBezTo>
                  <a:cubicBezTo>
                    <a:pt x="457" y="40"/>
                    <a:pt x="388" y="86"/>
                    <a:pt x="320" y="154"/>
                  </a:cubicBezTo>
                  <a:cubicBezTo>
                    <a:pt x="229" y="200"/>
                    <a:pt x="183" y="268"/>
                    <a:pt x="137" y="337"/>
                  </a:cubicBezTo>
                  <a:cubicBezTo>
                    <a:pt x="46" y="497"/>
                    <a:pt x="0" y="702"/>
                    <a:pt x="69" y="885"/>
                  </a:cubicBezTo>
                  <a:cubicBezTo>
                    <a:pt x="92" y="930"/>
                    <a:pt x="115" y="976"/>
                    <a:pt x="137" y="1045"/>
                  </a:cubicBezTo>
                  <a:cubicBezTo>
                    <a:pt x="137" y="1067"/>
                    <a:pt x="115" y="1067"/>
                    <a:pt x="115" y="1090"/>
                  </a:cubicBezTo>
                  <a:cubicBezTo>
                    <a:pt x="115" y="1090"/>
                    <a:pt x="115" y="1113"/>
                    <a:pt x="92" y="1136"/>
                  </a:cubicBezTo>
                  <a:cubicBezTo>
                    <a:pt x="92" y="1204"/>
                    <a:pt x="69" y="1296"/>
                    <a:pt x="69" y="1364"/>
                  </a:cubicBezTo>
                  <a:cubicBezTo>
                    <a:pt x="69" y="1638"/>
                    <a:pt x="183" y="1866"/>
                    <a:pt x="343" y="2072"/>
                  </a:cubicBezTo>
                  <a:cubicBezTo>
                    <a:pt x="411" y="2140"/>
                    <a:pt x="480" y="2186"/>
                    <a:pt x="571" y="2231"/>
                  </a:cubicBezTo>
                  <a:cubicBezTo>
                    <a:pt x="708" y="2300"/>
                    <a:pt x="822" y="2346"/>
                    <a:pt x="959" y="2346"/>
                  </a:cubicBezTo>
                  <a:cubicBezTo>
                    <a:pt x="1050" y="2346"/>
                    <a:pt x="1142" y="2323"/>
                    <a:pt x="1233" y="2277"/>
                  </a:cubicBezTo>
                  <a:cubicBezTo>
                    <a:pt x="1324" y="2254"/>
                    <a:pt x="1393" y="2209"/>
                    <a:pt x="1461" y="2140"/>
                  </a:cubicBezTo>
                  <a:cubicBezTo>
                    <a:pt x="1461" y="2117"/>
                    <a:pt x="1484" y="2117"/>
                    <a:pt x="1507" y="2095"/>
                  </a:cubicBezTo>
                  <a:cubicBezTo>
                    <a:pt x="1621" y="2003"/>
                    <a:pt x="1735" y="1912"/>
                    <a:pt x="1849" y="1821"/>
                  </a:cubicBezTo>
                  <a:cubicBezTo>
                    <a:pt x="1941" y="1729"/>
                    <a:pt x="1986" y="1615"/>
                    <a:pt x="2032" y="1501"/>
                  </a:cubicBezTo>
                  <a:cubicBezTo>
                    <a:pt x="2055" y="1387"/>
                    <a:pt x="2055" y="1250"/>
                    <a:pt x="2032" y="1136"/>
                  </a:cubicBezTo>
                  <a:cubicBezTo>
                    <a:pt x="1963" y="999"/>
                    <a:pt x="1918" y="885"/>
                    <a:pt x="1849" y="771"/>
                  </a:cubicBezTo>
                  <a:cubicBezTo>
                    <a:pt x="1781" y="657"/>
                    <a:pt x="1689" y="542"/>
                    <a:pt x="1598" y="451"/>
                  </a:cubicBezTo>
                  <a:cubicBezTo>
                    <a:pt x="1507" y="360"/>
                    <a:pt x="1393" y="291"/>
                    <a:pt x="1301" y="200"/>
                  </a:cubicBezTo>
                  <a:cubicBezTo>
                    <a:pt x="1233" y="154"/>
                    <a:pt x="1165" y="132"/>
                    <a:pt x="1096" y="86"/>
                  </a:cubicBezTo>
                  <a:cubicBezTo>
                    <a:pt x="1005" y="40"/>
                    <a:pt x="913" y="17"/>
                    <a:pt x="822" y="17"/>
                  </a:cubicBezTo>
                  <a:cubicBezTo>
                    <a:pt x="776" y="6"/>
                    <a:pt x="731" y="0"/>
                    <a:pt x="6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2" name="Google Shape;1632;p46"/>
            <p:cNvSpPr/>
            <p:nvPr/>
          </p:nvSpPr>
          <p:spPr>
            <a:xfrm>
              <a:off x="7120525" y="1092800"/>
              <a:ext cx="57075" cy="68500"/>
            </a:xfrm>
            <a:custGeom>
              <a:rect b="b" l="l" r="r" t="t"/>
              <a:pathLst>
                <a:path extrusionOk="0" h="2740" w="2283">
                  <a:moveTo>
                    <a:pt x="714" y="1"/>
                  </a:moveTo>
                  <a:cubicBezTo>
                    <a:pt x="588" y="1"/>
                    <a:pt x="457" y="31"/>
                    <a:pt x="365" y="92"/>
                  </a:cubicBezTo>
                  <a:cubicBezTo>
                    <a:pt x="205" y="183"/>
                    <a:pt x="69" y="343"/>
                    <a:pt x="46" y="526"/>
                  </a:cubicBezTo>
                  <a:cubicBezTo>
                    <a:pt x="0" y="686"/>
                    <a:pt x="0" y="891"/>
                    <a:pt x="114" y="1051"/>
                  </a:cubicBezTo>
                  <a:cubicBezTo>
                    <a:pt x="137" y="1096"/>
                    <a:pt x="183" y="1142"/>
                    <a:pt x="228" y="1188"/>
                  </a:cubicBezTo>
                  <a:cubicBezTo>
                    <a:pt x="183" y="1256"/>
                    <a:pt x="137" y="1325"/>
                    <a:pt x="114" y="1416"/>
                  </a:cubicBezTo>
                  <a:cubicBezTo>
                    <a:pt x="114" y="1462"/>
                    <a:pt x="91" y="1507"/>
                    <a:pt x="91" y="1553"/>
                  </a:cubicBezTo>
                  <a:cubicBezTo>
                    <a:pt x="91" y="1599"/>
                    <a:pt x="69" y="1667"/>
                    <a:pt x="69" y="1713"/>
                  </a:cubicBezTo>
                  <a:cubicBezTo>
                    <a:pt x="91" y="1850"/>
                    <a:pt x="114" y="1941"/>
                    <a:pt x="160" y="2078"/>
                  </a:cubicBezTo>
                  <a:cubicBezTo>
                    <a:pt x="251" y="2283"/>
                    <a:pt x="411" y="2443"/>
                    <a:pt x="593" y="2557"/>
                  </a:cubicBezTo>
                  <a:cubicBezTo>
                    <a:pt x="753" y="2671"/>
                    <a:pt x="959" y="2717"/>
                    <a:pt x="1164" y="2740"/>
                  </a:cubicBezTo>
                  <a:cubicBezTo>
                    <a:pt x="1255" y="2740"/>
                    <a:pt x="1370" y="2717"/>
                    <a:pt x="1461" y="2694"/>
                  </a:cubicBezTo>
                  <a:cubicBezTo>
                    <a:pt x="1506" y="2694"/>
                    <a:pt x="1552" y="2671"/>
                    <a:pt x="1598" y="2649"/>
                  </a:cubicBezTo>
                  <a:cubicBezTo>
                    <a:pt x="1643" y="2626"/>
                    <a:pt x="1689" y="2603"/>
                    <a:pt x="1735" y="2580"/>
                  </a:cubicBezTo>
                  <a:cubicBezTo>
                    <a:pt x="1895" y="2466"/>
                    <a:pt x="2054" y="2329"/>
                    <a:pt x="2123" y="2146"/>
                  </a:cubicBezTo>
                  <a:cubicBezTo>
                    <a:pt x="2214" y="1941"/>
                    <a:pt x="2283" y="1758"/>
                    <a:pt x="2283" y="1553"/>
                  </a:cubicBezTo>
                  <a:cubicBezTo>
                    <a:pt x="2260" y="1165"/>
                    <a:pt x="2123" y="823"/>
                    <a:pt x="1849" y="549"/>
                  </a:cubicBezTo>
                  <a:cubicBezTo>
                    <a:pt x="1575" y="298"/>
                    <a:pt x="1233" y="138"/>
                    <a:pt x="890" y="24"/>
                  </a:cubicBezTo>
                  <a:cubicBezTo>
                    <a:pt x="837" y="8"/>
                    <a:pt x="776" y="1"/>
                    <a:pt x="7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3" name="Google Shape;1633;p46"/>
            <p:cNvSpPr/>
            <p:nvPr/>
          </p:nvSpPr>
          <p:spPr>
            <a:xfrm>
              <a:off x="6865450" y="1172575"/>
              <a:ext cx="58800" cy="61325"/>
            </a:xfrm>
            <a:custGeom>
              <a:rect b="b" l="l" r="r" t="t"/>
              <a:pathLst>
                <a:path extrusionOk="0" h="2453" w="2352">
                  <a:moveTo>
                    <a:pt x="1072" y="1"/>
                  </a:moveTo>
                  <a:cubicBezTo>
                    <a:pt x="1042" y="1"/>
                    <a:pt x="1012" y="2"/>
                    <a:pt x="982" y="5"/>
                  </a:cubicBezTo>
                  <a:cubicBezTo>
                    <a:pt x="890" y="5"/>
                    <a:pt x="799" y="28"/>
                    <a:pt x="731" y="51"/>
                  </a:cubicBezTo>
                  <a:cubicBezTo>
                    <a:pt x="639" y="97"/>
                    <a:pt x="548" y="142"/>
                    <a:pt x="502" y="211"/>
                  </a:cubicBezTo>
                  <a:cubicBezTo>
                    <a:pt x="411" y="302"/>
                    <a:pt x="342" y="416"/>
                    <a:pt x="320" y="530"/>
                  </a:cubicBezTo>
                  <a:cubicBezTo>
                    <a:pt x="297" y="553"/>
                    <a:pt x="297" y="553"/>
                    <a:pt x="297" y="553"/>
                  </a:cubicBezTo>
                  <a:cubicBezTo>
                    <a:pt x="183" y="713"/>
                    <a:pt x="137" y="781"/>
                    <a:pt x="69" y="941"/>
                  </a:cubicBezTo>
                  <a:cubicBezTo>
                    <a:pt x="23" y="1055"/>
                    <a:pt x="23" y="1147"/>
                    <a:pt x="0" y="1261"/>
                  </a:cubicBezTo>
                  <a:cubicBezTo>
                    <a:pt x="0" y="1466"/>
                    <a:pt x="69" y="1649"/>
                    <a:pt x="137" y="1831"/>
                  </a:cubicBezTo>
                  <a:cubicBezTo>
                    <a:pt x="206" y="1946"/>
                    <a:pt x="297" y="2083"/>
                    <a:pt x="388" y="2151"/>
                  </a:cubicBezTo>
                  <a:cubicBezTo>
                    <a:pt x="502" y="2265"/>
                    <a:pt x="571" y="2311"/>
                    <a:pt x="708" y="2356"/>
                  </a:cubicBezTo>
                  <a:cubicBezTo>
                    <a:pt x="845" y="2425"/>
                    <a:pt x="936" y="2425"/>
                    <a:pt x="1096" y="2448"/>
                  </a:cubicBezTo>
                  <a:cubicBezTo>
                    <a:pt x="1122" y="2451"/>
                    <a:pt x="1150" y="2452"/>
                    <a:pt x="1177" y="2452"/>
                  </a:cubicBezTo>
                  <a:cubicBezTo>
                    <a:pt x="1364" y="2452"/>
                    <a:pt x="1573" y="2387"/>
                    <a:pt x="1712" y="2288"/>
                  </a:cubicBezTo>
                  <a:cubicBezTo>
                    <a:pt x="1895" y="2174"/>
                    <a:pt x="2054" y="2014"/>
                    <a:pt x="2169" y="1831"/>
                  </a:cubicBezTo>
                  <a:cubicBezTo>
                    <a:pt x="2260" y="1649"/>
                    <a:pt x="2351" y="1421"/>
                    <a:pt x="2328" y="1215"/>
                  </a:cubicBezTo>
                  <a:cubicBezTo>
                    <a:pt x="2305" y="1010"/>
                    <a:pt x="2260" y="781"/>
                    <a:pt x="2146" y="599"/>
                  </a:cubicBezTo>
                  <a:cubicBezTo>
                    <a:pt x="2009" y="416"/>
                    <a:pt x="1849" y="256"/>
                    <a:pt x="1644" y="142"/>
                  </a:cubicBezTo>
                  <a:cubicBezTo>
                    <a:pt x="1465" y="63"/>
                    <a:pt x="1269" y="1"/>
                    <a:pt x="107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4" name="Google Shape;1634;p46"/>
            <p:cNvSpPr/>
            <p:nvPr/>
          </p:nvSpPr>
          <p:spPr>
            <a:xfrm>
              <a:off x="6754175" y="1444325"/>
              <a:ext cx="46800" cy="59575"/>
            </a:xfrm>
            <a:custGeom>
              <a:rect b="b" l="l" r="r" t="t"/>
              <a:pathLst>
                <a:path extrusionOk="0" h="2383" w="1872">
                  <a:moveTo>
                    <a:pt x="868" y="0"/>
                  </a:moveTo>
                  <a:cubicBezTo>
                    <a:pt x="685" y="0"/>
                    <a:pt x="525" y="69"/>
                    <a:pt x="388" y="206"/>
                  </a:cubicBezTo>
                  <a:cubicBezTo>
                    <a:pt x="228" y="365"/>
                    <a:pt x="137" y="525"/>
                    <a:pt x="69" y="708"/>
                  </a:cubicBezTo>
                  <a:cubicBezTo>
                    <a:pt x="23" y="845"/>
                    <a:pt x="0" y="1005"/>
                    <a:pt x="0" y="1164"/>
                  </a:cubicBezTo>
                  <a:cubicBezTo>
                    <a:pt x="0" y="1507"/>
                    <a:pt x="137" y="1849"/>
                    <a:pt x="365" y="2100"/>
                  </a:cubicBezTo>
                  <a:cubicBezTo>
                    <a:pt x="434" y="2169"/>
                    <a:pt x="525" y="2237"/>
                    <a:pt x="594" y="2283"/>
                  </a:cubicBezTo>
                  <a:cubicBezTo>
                    <a:pt x="714" y="2349"/>
                    <a:pt x="846" y="2383"/>
                    <a:pt x="975" y="2383"/>
                  </a:cubicBezTo>
                  <a:cubicBezTo>
                    <a:pt x="1114" y="2383"/>
                    <a:pt x="1251" y="2343"/>
                    <a:pt x="1370" y="2260"/>
                  </a:cubicBezTo>
                  <a:cubicBezTo>
                    <a:pt x="1507" y="2169"/>
                    <a:pt x="1644" y="2032"/>
                    <a:pt x="1735" y="1872"/>
                  </a:cubicBezTo>
                  <a:cubicBezTo>
                    <a:pt x="1826" y="1712"/>
                    <a:pt x="1872" y="1552"/>
                    <a:pt x="1872" y="1347"/>
                  </a:cubicBezTo>
                  <a:cubicBezTo>
                    <a:pt x="1872" y="1233"/>
                    <a:pt x="1849" y="1096"/>
                    <a:pt x="1803" y="959"/>
                  </a:cubicBezTo>
                  <a:cubicBezTo>
                    <a:pt x="1781" y="890"/>
                    <a:pt x="1735" y="776"/>
                    <a:pt x="1689" y="708"/>
                  </a:cubicBezTo>
                  <a:cubicBezTo>
                    <a:pt x="1644" y="639"/>
                    <a:pt x="1598" y="594"/>
                    <a:pt x="1552" y="525"/>
                  </a:cubicBezTo>
                  <a:cubicBezTo>
                    <a:pt x="1529" y="411"/>
                    <a:pt x="1461" y="274"/>
                    <a:pt x="1370" y="206"/>
                  </a:cubicBezTo>
                  <a:cubicBezTo>
                    <a:pt x="1233" y="92"/>
                    <a:pt x="1073" y="0"/>
                    <a:pt x="8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5" name="Google Shape;1635;p46"/>
            <p:cNvSpPr/>
            <p:nvPr/>
          </p:nvSpPr>
          <p:spPr>
            <a:xfrm>
              <a:off x="6810100" y="1665450"/>
              <a:ext cx="54225" cy="53950"/>
            </a:xfrm>
            <a:custGeom>
              <a:rect b="b" l="l" r="r" t="t"/>
              <a:pathLst>
                <a:path extrusionOk="0" h="2158" w="2169">
                  <a:moveTo>
                    <a:pt x="947" y="0"/>
                  </a:moveTo>
                  <a:cubicBezTo>
                    <a:pt x="856" y="0"/>
                    <a:pt x="765" y="11"/>
                    <a:pt x="662" y="34"/>
                  </a:cubicBezTo>
                  <a:cubicBezTo>
                    <a:pt x="571" y="57"/>
                    <a:pt x="502" y="103"/>
                    <a:pt x="434" y="171"/>
                  </a:cubicBezTo>
                  <a:cubicBezTo>
                    <a:pt x="342" y="217"/>
                    <a:pt x="297" y="285"/>
                    <a:pt x="251" y="354"/>
                  </a:cubicBezTo>
                  <a:cubicBezTo>
                    <a:pt x="205" y="399"/>
                    <a:pt x="183" y="468"/>
                    <a:pt x="183" y="514"/>
                  </a:cubicBezTo>
                  <a:cubicBezTo>
                    <a:pt x="160" y="559"/>
                    <a:pt x="137" y="582"/>
                    <a:pt x="114" y="628"/>
                  </a:cubicBezTo>
                  <a:lnTo>
                    <a:pt x="46" y="788"/>
                  </a:lnTo>
                  <a:cubicBezTo>
                    <a:pt x="0" y="924"/>
                    <a:pt x="0" y="1039"/>
                    <a:pt x="46" y="1176"/>
                  </a:cubicBezTo>
                  <a:cubicBezTo>
                    <a:pt x="46" y="1198"/>
                    <a:pt x="46" y="1244"/>
                    <a:pt x="69" y="1290"/>
                  </a:cubicBezTo>
                  <a:cubicBezTo>
                    <a:pt x="91" y="1358"/>
                    <a:pt x="137" y="1449"/>
                    <a:pt x="183" y="1541"/>
                  </a:cubicBezTo>
                  <a:cubicBezTo>
                    <a:pt x="183" y="1564"/>
                    <a:pt x="205" y="1609"/>
                    <a:pt x="228" y="1632"/>
                  </a:cubicBezTo>
                  <a:cubicBezTo>
                    <a:pt x="274" y="1701"/>
                    <a:pt x="342" y="1792"/>
                    <a:pt x="411" y="1860"/>
                  </a:cubicBezTo>
                  <a:cubicBezTo>
                    <a:pt x="434" y="1883"/>
                    <a:pt x="457" y="1906"/>
                    <a:pt x="479" y="1929"/>
                  </a:cubicBezTo>
                  <a:cubicBezTo>
                    <a:pt x="594" y="2020"/>
                    <a:pt x="685" y="2111"/>
                    <a:pt x="822" y="2134"/>
                  </a:cubicBezTo>
                  <a:cubicBezTo>
                    <a:pt x="845" y="2134"/>
                    <a:pt x="890" y="2134"/>
                    <a:pt x="913" y="2157"/>
                  </a:cubicBezTo>
                  <a:cubicBezTo>
                    <a:pt x="1004" y="2157"/>
                    <a:pt x="1096" y="2157"/>
                    <a:pt x="1187" y="2134"/>
                  </a:cubicBezTo>
                  <a:lnTo>
                    <a:pt x="1233" y="2134"/>
                  </a:lnTo>
                  <a:cubicBezTo>
                    <a:pt x="1324" y="2089"/>
                    <a:pt x="1415" y="2066"/>
                    <a:pt x="1484" y="2020"/>
                  </a:cubicBezTo>
                  <a:cubicBezTo>
                    <a:pt x="1529" y="1997"/>
                    <a:pt x="1552" y="1974"/>
                    <a:pt x="1575" y="1952"/>
                  </a:cubicBezTo>
                  <a:cubicBezTo>
                    <a:pt x="1666" y="1906"/>
                    <a:pt x="1735" y="1860"/>
                    <a:pt x="1803" y="1792"/>
                  </a:cubicBezTo>
                  <a:cubicBezTo>
                    <a:pt x="1849" y="1746"/>
                    <a:pt x="1895" y="1701"/>
                    <a:pt x="1917" y="1632"/>
                  </a:cubicBezTo>
                  <a:cubicBezTo>
                    <a:pt x="1963" y="1586"/>
                    <a:pt x="2009" y="1541"/>
                    <a:pt x="2032" y="1495"/>
                  </a:cubicBezTo>
                  <a:cubicBezTo>
                    <a:pt x="2077" y="1427"/>
                    <a:pt x="2123" y="1335"/>
                    <a:pt x="2123" y="1290"/>
                  </a:cubicBezTo>
                  <a:cubicBezTo>
                    <a:pt x="2123" y="1244"/>
                    <a:pt x="2146" y="1221"/>
                    <a:pt x="2146" y="1176"/>
                  </a:cubicBezTo>
                  <a:cubicBezTo>
                    <a:pt x="2168" y="1084"/>
                    <a:pt x="2168" y="993"/>
                    <a:pt x="2123" y="902"/>
                  </a:cubicBezTo>
                  <a:cubicBezTo>
                    <a:pt x="2123" y="902"/>
                    <a:pt x="2123" y="879"/>
                    <a:pt x="2123" y="879"/>
                  </a:cubicBezTo>
                  <a:cubicBezTo>
                    <a:pt x="2054" y="582"/>
                    <a:pt x="1849" y="331"/>
                    <a:pt x="1598" y="171"/>
                  </a:cubicBezTo>
                  <a:cubicBezTo>
                    <a:pt x="1507" y="126"/>
                    <a:pt x="1415" y="80"/>
                    <a:pt x="1347" y="57"/>
                  </a:cubicBezTo>
                  <a:cubicBezTo>
                    <a:pt x="1301" y="34"/>
                    <a:pt x="1278" y="34"/>
                    <a:pt x="1233" y="34"/>
                  </a:cubicBezTo>
                  <a:cubicBezTo>
                    <a:pt x="1130" y="11"/>
                    <a:pt x="1039" y="0"/>
                    <a:pt x="94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6" name="Google Shape;1636;p46"/>
            <p:cNvSpPr/>
            <p:nvPr/>
          </p:nvSpPr>
          <p:spPr>
            <a:xfrm>
              <a:off x="6898525" y="1849475"/>
              <a:ext cx="62800" cy="61025"/>
            </a:xfrm>
            <a:custGeom>
              <a:rect b="b" l="l" r="r" t="t"/>
              <a:pathLst>
                <a:path extrusionOk="0" h="2441" w="2512">
                  <a:moveTo>
                    <a:pt x="1622" y="0"/>
                  </a:moveTo>
                  <a:cubicBezTo>
                    <a:pt x="1439" y="0"/>
                    <a:pt x="1234" y="69"/>
                    <a:pt x="1119" y="206"/>
                  </a:cubicBezTo>
                  <a:cubicBezTo>
                    <a:pt x="1119" y="206"/>
                    <a:pt x="1097" y="228"/>
                    <a:pt x="1097" y="228"/>
                  </a:cubicBezTo>
                  <a:cubicBezTo>
                    <a:pt x="993" y="184"/>
                    <a:pt x="879" y="149"/>
                    <a:pt x="768" y="149"/>
                  </a:cubicBezTo>
                  <a:cubicBezTo>
                    <a:pt x="709" y="149"/>
                    <a:pt x="650" y="159"/>
                    <a:pt x="594" y="183"/>
                  </a:cubicBezTo>
                  <a:cubicBezTo>
                    <a:pt x="412" y="228"/>
                    <a:pt x="275" y="343"/>
                    <a:pt x="161" y="502"/>
                  </a:cubicBezTo>
                  <a:cubicBezTo>
                    <a:pt x="47" y="662"/>
                    <a:pt x="1" y="890"/>
                    <a:pt x="1" y="1096"/>
                  </a:cubicBezTo>
                  <a:cubicBezTo>
                    <a:pt x="1" y="1324"/>
                    <a:pt x="47" y="1507"/>
                    <a:pt x="138" y="1712"/>
                  </a:cubicBezTo>
                  <a:cubicBezTo>
                    <a:pt x="206" y="1849"/>
                    <a:pt x="298" y="1963"/>
                    <a:pt x="412" y="2077"/>
                  </a:cubicBezTo>
                  <a:cubicBezTo>
                    <a:pt x="572" y="2214"/>
                    <a:pt x="731" y="2306"/>
                    <a:pt x="937" y="2397"/>
                  </a:cubicBezTo>
                  <a:cubicBezTo>
                    <a:pt x="1030" y="2428"/>
                    <a:pt x="1122" y="2440"/>
                    <a:pt x="1215" y="2440"/>
                  </a:cubicBezTo>
                  <a:cubicBezTo>
                    <a:pt x="1328" y="2440"/>
                    <a:pt x="1440" y="2422"/>
                    <a:pt x="1553" y="2397"/>
                  </a:cubicBezTo>
                  <a:cubicBezTo>
                    <a:pt x="1759" y="2351"/>
                    <a:pt x="1918" y="2237"/>
                    <a:pt x="2078" y="2123"/>
                  </a:cubicBezTo>
                  <a:cubicBezTo>
                    <a:pt x="2147" y="2054"/>
                    <a:pt x="2215" y="1963"/>
                    <a:pt x="2261" y="1895"/>
                  </a:cubicBezTo>
                  <a:cubicBezTo>
                    <a:pt x="2284" y="1849"/>
                    <a:pt x="2306" y="1826"/>
                    <a:pt x="2329" y="1781"/>
                  </a:cubicBezTo>
                  <a:cubicBezTo>
                    <a:pt x="2375" y="1689"/>
                    <a:pt x="2420" y="1598"/>
                    <a:pt x="2443" y="1507"/>
                  </a:cubicBezTo>
                  <a:cubicBezTo>
                    <a:pt x="2466" y="1415"/>
                    <a:pt x="2489" y="1301"/>
                    <a:pt x="2489" y="1210"/>
                  </a:cubicBezTo>
                  <a:cubicBezTo>
                    <a:pt x="2512" y="1141"/>
                    <a:pt x="2512" y="1096"/>
                    <a:pt x="2489" y="1050"/>
                  </a:cubicBezTo>
                  <a:cubicBezTo>
                    <a:pt x="2489" y="936"/>
                    <a:pt x="2466" y="822"/>
                    <a:pt x="2443" y="731"/>
                  </a:cubicBezTo>
                  <a:cubicBezTo>
                    <a:pt x="2375" y="548"/>
                    <a:pt x="2261" y="343"/>
                    <a:pt x="2101" y="206"/>
                  </a:cubicBezTo>
                  <a:cubicBezTo>
                    <a:pt x="2032" y="137"/>
                    <a:pt x="1964" y="91"/>
                    <a:pt x="1873" y="69"/>
                  </a:cubicBezTo>
                  <a:cubicBezTo>
                    <a:pt x="1804" y="23"/>
                    <a:pt x="1713" y="0"/>
                    <a:pt x="16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7" name="Google Shape;1637;p46"/>
            <p:cNvSpPr/>
            <p:nvPr/>
          </p:nvSpPr>
          <p:spPr>
            <a:xfrm>
              <a:off x="7147900" y="2001825"/>
              <a:ext cx="67925" cy="67550"/>
            </a:xfrm>
            <a:custGeom>
              <a:rect b="b" l="l" r="r" t="t"/>
              <a:pathLst>
                <a:path extrusionOk="0" h="2702" w="2717">
                  <a:moveTo>
                    <a:pt x="1232" y="1"/>
                  </a:moveTo>
                  <a:cubicBezTo>
                    <a:pt x="1172" y="1"/>
                    <a:pt x="1111" y="8"/>
                    <a:pt x="1051" y="23"/>
                  </a:cubicBezTo>
                  <a:cubicBezTo>
                    <a:pt x="914" y="46"/>
                    <a:pt x="800" y="115"/>
                    <a:pt x="685" y="183"/>
                  </a:cubicBezTo>
                  <a:cubicBezTo>
                    <a:pt x="571" y="252"/>
                    <a:pt x="480" y="320"/>
                    <a:pt x="389" y="434"/>
                  </a:cubicBezTo>
                  <a:cubicBezTo>
                    <a:pt x="297" y="526"/>
                    <a:pt x="229" y="617"/>
                    <a:pt x="183" y="754"/>
                  </a:cubicBezTo>
                  <a:cubicBezTo>
                    <a:pt x="138" y="822"/>
                    <a:pt x="92" y="914"/>
                    <a:pt x="69" y="1005"/>
                  </a:cubicBezTo>
                  <a:cubicBezTo>
                    <a:pt x="46" y="1096"/>
                    <a:pt x="46" y="1187"/>
                    <a:pt x="23" y="1302"/>
                  </a:cubicBezTo>
                  <a:cubicBezTo>
                    <a:pt x="1" y="1416"/>
                    <a:pt x="23" y="1553"/>
                    <a:pt x="46" y="1690"/>
                  </a:cubicBezTo>
                  <a:cubicBezTo>
                    <a:pt x="69" y="1804"/>
                    <a:pt x="138" y="1941"/>
                    <a:pt x="183" y="2055"/>
                  </a:cubicBezTo>
                  <a:cubicBezTo>
                    <a:pt x="229" y="2123"/>
                    <a:pt x="297" y="2192"/>
                    <a:pt x="366" y="2260"/>
                  </a:cubicBezTo>
                  <a:cubicBezTo>
                    <a:pt x="389" y="2283"/>
                    <a:pt x="411" y="2306"/>
                    <a:pt x="434" y="2352"/>
                  </a:cubicBezTo>
                  <a:cubicBezTo>
                    <a:pt x="503" y="2397"/>
                    <a:pt x="571" y="2466"/>
                    <a:pt x="663" y="2511"/>
                  </a:cubicBezTo>
                  <a:cubicBezTo>
                    <a:pt x="731" y="2557"/>
                    <a:pt x="822" y="2580"/>
                    <a:pt x="914" y="2625"/>
                  </a:cubicBezTo>
                  <a:cubicBezTo>
                    <a:pt x="1061" y="2679"/>
                    <a:pt x="1216" y="2701"/>
                    <a:pt x="1369" y="2701"/>
                  </a:cubicBezTo>
                  <a:cubicBezTo>
                    <a:pt x="1478" y="2701"/>
                    <a:pt x="1586" y="2690"/>
                    <a:pt x="1690" y="2671"/>
                  </a:cubicBezTo>
                  <a:cubicBezTo>
                    <a:pt x="1804" y="2648"/>
                    <a:pt x="1941" y="2603"/>
                    <a:pt x="2055" y="2534"/>
                  </a:cubicBezTo>
                  <a:cubicBezTo>
                    <a:pt x="2078" y="2511"/>
                    <a:pt x="2101" y="2511"/>
                    <a:pt x="2146" y="2488"/>
                  </a:cubicBezTo>
                  <a:cubicBezTo>
                    <a:pt x="2215" y="2420"/>
                    <a:pt x="2283" y="2374"/>
                    <a:pt x="2352" y="2306"/>
                  </a:cubicBezTo>
                  <a:cubicBezTo>
                    <a:pt x="2580" y="2078"/>
                    <a:pt x="2717" y="1735"/>
                    <a:pt x="2717" y="1416"/>
                  </a:cubicBezTo>
                  <a:cubicBezTo>
                    <a:pt x="2717" y="1279"/>
                    <a:pt x="2717" y="1119"/>
                    <a:pt x="2648" y="1005"/>
                  </a:cubicBezTo>
                  <a:cubicBezTo>
                    <a:pt x="2580" y="822"/>
                    <a:pt x="2511" y="640"/>
                    <a:pt x="2352" y="526"/>
                  </a:cubicBezTo>
                  <a:cubicBezTo>
                    <a:pt x="2215" y="389"/>
                    <a:pt x="2055" y="297"/>
                    <a:pt x="1872" y="252"/>
                  </a:cubicBezTo>
                  <a:lnTo>
                    <a:pt x="1758" y="252"/>
                  </a:lnTo>
                  <a:cubicBezTo>
                    <a:pt x="1713" y="183"/>
                    <a:pt x="1644" y="137"/>
                    <a:pt x="1576" y="92"/>
                  </a:cubicBezTo>
                  <a:cubicBezTo>
                    <a:pt x="1469" y="31"/>
                    <a:pt x="1352" y="1"/>
                    <a:pt x="123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38" name="Google Shape;1638;p46"/>
          <p:cNvGrpSpPr/>
          <p:nvPr/>
        </p:nvGrpSpPr>
        <p:grpSpPr>
          <a:xfrm rot="10800000">
            <a:off x="5191878" y="-133209"/>
            <a:ext cx="1067700" cy="1029050"/>
            <a:chOff x="4445375" y="3754025"/>
            <a:chExt cx="1067700" cy="1029050"/>
          </a:xfrm>
        </p:grpSpPr>
        <p:sp>
          <p:nvSpPr>
            <p:cNvPr id="1639" name="Google Shape;1639;p46"/>
            <p:cNvSpPr/>
            <p:nvPr/>
          </p:nvSpPr>
          <p:spPr>
            <a:xfrm>
              <a:off x="4445375" y="3754025"/>
              <a:ext cx="1067700" cy="1029050"/>
            </a:xfrm>
            <a:custGeom>
              <a:rect b="b" l="l" r="r" t="t"/>
              <a:pathLst>
                <a:path extrusionOk="0" h="41162" w="42708">
                  <a:moveTo>
                    <a:pt x="18268" y="754"/>
                  </a:moveTo>
                  <a:cubicBezTo>
                    <a:pt x="21180" y="754"/>
                    <a:pt x="24101" y="1353"/>
                    <a:pt x="26844" y="2291"/>
                  </a:cubicBezTo>
                  <a:cubicBezTo>
                    <a:pt x="30975" y="3684"/>
                    <a:pt x="35083" y="5807"/>
                    <a:pt x="37594" y="9481"/>
                  </a:cubicBezTo>
                  <a:cubicBezTo>
                    <a:pt x="38850" y="11307"/>
                    <a:pt x="39717" y="13362"/>
                    <a:pt x="40356" y="15462"/>
                  </a:cubicBezTo>
                  <a:cubicBezTo>
                    <a:pt x="41018" y="17539"/>
                    <a:pt x="41429" y="19684"/>
                    <a:pt x="41520" y="21876"/>
                  </a:cubicBezTo>
                  <a:cubicBezTo>
                    <a:pt x="41703" y="26098"/>
                    <a:pt x="40539" y="30252"/>
                    <a:pt x="37708" y="33448"/>
                  </a:cubicBezTo>
                  <a:cubicBezTo>
                    <a:pt x="35038" y="36461"/>
                    <a:pt x="31363" y="38469"/>
                    <a:pt x="27551" y="39565"/>
                  </a:cubicBezTo>
                  <a:cubicBezTo>
                    <a:pt x="25655" y="40107"/>
                    <a:pt x="23718" y="40389"/>
                    <a:pt x="21791" y="40389"/>
                  </a:cubicBezTo>
                  <a:cubicBezTo>
                    <a:pt x="19334" y="40389"/>
                    <a:pt x="16891" y="39931"/>
                    <a:pt x="14564" y="38972"/>
                  </a:cubicBezTo>
                  <a:cubicBezTo>
                    <a:pt x="10706" y="37374"/>
                    <a:pt x="7419" y="34544"/>
                    <a:pt x="5182" y="31028"/>
                  </a:cubicBezTo>
                  <a:cubicBezTo>
                    <a:pt x="823" y="24158"/>
                    <a:pt x="229" y="14686"/>
                    <a:pt x="4635" y="7678"/>
                  </a:cubicBezTo>
                  <a:cubicBezTo>
                    <a:pt x="5160" y="6811"/>
                    <a:pt x="5776" y="5989"/>
                    <a:pt x="6461" y="5236"/>
                  </a:cubicBezTo>
                  <a:cubicBezTo>
                    <a:pt x="6483" y="5236"/>
                    <a:pt x="6483" y="5213"/>
                    <a:pt x="6506" y="5190"/>
                  </a:cubicBezTo>
                  <a:cubicBezTo>
                    <a:pt x="8424" y="3341"/>
                    <a:pt x="10866" y="2063"/>
                    <a:pt x="13445" y="1356"/>
                  </a:cubicBezTo>
                  <a:cubicBezTo>
                    <a:pt x="15029" y="939"/>
                    <a:pt x="16647" y="754"/>
                    <a:pt x="18268" y="754"/>
                  </a:cubicBezTo>
                  <a:close/>
                  <a:moveTo>
                    <a:pt x="18378" y="0"/>
                  </a:moveTo>
                  <a:cubicBezTo>
                    <a:pt x="17616" y="0"/>
                    <a:pt x="16853" y="40"/>
                    <a:pt x="16093" y="123"/>
                  </a:cubicBezTo>
                  <a:cubicBezTo>
                    <a:pt x="12098" y="534"/>
                    <a:pt x="8150" y="2246"/>
                    <a:pt x="5388" y="5236"/>
                  </a:cubicBezTo>
                  <a:cubicBezTo>
                    <a:pt x="4703" y="5943"/>
                    <a:pt x="4132" y="6742"/>
                    <a:pt x="3630" y="7587"/>
                  </a:cubicBezTo>
                  <a:cubicBezTo>
                    <a:pt x="3562" y="7701"/>
                    <a:pt x="3562" y="7815"/>
                    <a:pt x="3607" y="7906"/>
                  </a:cubicBezTo>
                  <a:cubicBezTo>
                    <a:pt x="1" y="14183"/>
                    <a:pt x="69" y="22286"/>
                    <a:pt x="3105" y="28814"/>
                  </a:cubicBezTo>
                  <a:cubicBezTo>
                    <a:pt x="4931" y="32718"/>
                    <a:pt x="7853" y="36073"/>
                    <a:pt x="11551" y="38287"/>
                  </a:cubicBezTo>
                  <a:cubicBezTo>
                    <a:pt x="14671" y="40163"/>
                    <a:pt x="18229" y="41162"/>
                    <a:pt x="21856" y="41162"/>
                  </a:cubicBezTo>
                  <a:cubicBezTo>
                    <a:pt x="22687" y="41162"/>
                    <a:pt x="23522" y="41109"/>
                    <a:pt x="24356" y="41003"/>
                  </a:cubicBezTo>
                  <a:cubicBezTo>
                    <a:pt x="28647" y="40432"/>
                    <a:pt x="32915" y="38675"/>
                    <a:pt x="36270" y="35890"/>
                  </a:cubicBezTo>
                  <a:cubicBezTo>
                    <a:pt x="39580" y="33151"/>
                    <a:pt x="41657" y="29385"/>
                    <a:pt x="42182" y="25117"/>
                  </a:cubicBezTo>
                  <a:cubicBezTo>
                    <a:pt x="42707" y="20620"/>
                    <a:pt x="41657" y="15895"/>
                    <a:pt x="39763" y="11810"/>
                  </a:cubicBezTo>
                  <a:cubicBezTo>
                    <a:pt x="38804" y="9732"/>
                    <a:pt x="37526" y="7838"/>
                    <a:pt x="35814" y="6309"/>
                  </a:cubicBezTo>
                  <a:cubicBezTo>
                    <a:pt x="34148" y="4802"/>
                    <a:pt x="32185" y="3661"/>
                    <a:pt x="30130" y="2748"/>
                  </a:cubicBezTo>
                  <a:cubicBezTo>
                    <a:pt x="26462" y="1115"/>
                    <a:pt x="22422" y="0"/>
                    <a:pt x="183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0" name="Google Shape;1640;p46"/>
            <p:cNvSpPr/>
            <p:nvPr/>
          </p:nvSpPr>
          <p:spPr>
            <a:xfrm>
              <a:off x="4525850" y="3828875"/>
              <a:ext cx="901050" cy="847950"/>
            </a:xfrm>
            <a:custGeom>
              <a:rect b="b" l="l" r="r" t="t"/>
              <a:pathLst>
                <a:path extrusionOk="0" h="33918" w="36042">
                  <a:moveTo>
                    <a:pt x="15729" y="732"/>
                  </a:moveTo>
                  <a:cubicBezTo>
                    <a:pt x="18305" y="732"/>
                    <a:pt x="20906" y="1153"/>
                    <a:pt x="23328" y="1922"/>
                  </a:cubicBezTo>
                  <a:cubicBezTo>
                    <a:pt x="26546" y="2927"/>
                    <a:pt x="29536" y="4707"/>
                    <a:pt x="31659" y="7355"/>
                  </a:cubicBezTo>
                  <a:cubicBezTo>
                    <a:pt x="33873" y="10139"/>
                    <a:pt x="34992" y="13746"/>
                    <a:pt x="34946" y="17284"/>
                  </a:cubicBezTo>
                  <a:cubicBezTo>
                    <a:pt x="34832" y="23926"/>
                    <a:pt x="30678" y="30157"/>
                    <a:pt x="24309" y="32303"/>
                  </a:cubicBezTo>
                  <a:cubicBezTo>
                    <a:pt x="22589" y="32880"/>
                    <a:pt x="20779" y="33172"/>
                    <a:pt x="18968" y="33172"/>
                  </a:cubicBezTo>
                  <a:cubicBezTo>
                    <a:pt x="17343" y="33172"/>
                    <a:pt x="15717" y="32937"/>
                    <a:pt x="14152" y="32463"/>
                  </a:cubicBezTo>
                  <a:cubicBezTo>
                    <a:pt x="11048" y="31527"/>
                    <a:pt x="8263" y="29632"/>
                    <a:pt x="6140" y="27167"/>
                  </a:cubicBezTo>
                  <a:cubicBezTo>
                    <a:pt x="1461" y="21757"/>
                    <a:pt x="525" y="14065"/>
                    <a:pt x="3127" y="7492"/>
                  </a:cubicBezTo>
                  <a:cubicBezTo>
                    <a:pt x="3401" y="6807"/>
                    <a:pt x="3721" y="6145"/>
                    <a:pt x="4063" y="5506"/>
                  </a:cubicBezTo>
                  <a:cubicBezTo>
                    <a:pt x="6072" y="2881"/>
                    <a:pt x="9245" y="1443"/>
                    <a:pt x="12486" y="964"/>
                  </a:cubicBezTo>
                  <a:cubicBezTo>
                    <a:pt x="13552" y="808"/>
                    <a:pt x="14638" y="732"/>
                    <a:pt x="15729" y="732"/>
                  </a:cubicBezTo>
                  <a:close/>
                  <a:moveTo>
                    <a:pt x="15639" y="0"/>
                  </a:moveTo>
                  <a:cubicBezTo>
                    <a:pt x="15463" y="0"/>
                    <a:pt x="15287" y="2"/>
                    <a:pt x="15111" y="5"/>
                  </a:cubicBezTo>
                  <a:cubicBezTo>
                    <a:pt x="11299" y="73"/>
                    <a:pt x="7373" y="1101"/>
                    <a:pt x="4565" y="3794"/>
                  </a:cubicBezTo>
                  <a:cubicBezTo>
                    <a:pt x="4360" y="3999"/>
                    <a:pt x="4155" y="4205"/>
                    <a:pt x="3972" y="4433"/>
                  </a:cubicBezTo>
                  <a:cubicBezTo>
                    <a:pt x="3858" y="4433"/>
                    <a:pt x="3767" y="4479"/>
                    <a:pt x="3698" y="4593"/>
                  </a:cubicBezTo>
                  <a:cubicBezTo>
                    <a:pt x="3607" y="4753"/>
                    <a:pt x="3515" y="4935"/>
                    <a:pt x="3424" y="5095"/>
                  </a:cubicBezTo>
                  <a:cubicBezTo>
                    <a:pt x="3264" y="5323"/>
                    <a:pt x="3082" y="5552"/>
                    <a:pt x="2922" y="5803"/>
                  </a:cubicBezTo>
                  <a:cubicBezTo>
                    <a:pt x="2854" y="5917"/>
                    <a:pt x="2854" y="6054"/>
                    <a:pt x="2899" y="6145"/>
                  </a:cubicBezTo>
                  <a:cubicBezTo>
                    <a:pt x="0" y="12422"/>
                    <a:pt x="229" y="20023"/>
                    <a:pt x="4155" y="25843"/>
                  </a:cubicBezTo>
                  <a:cubicBezTo>
                    <a:pt x="6049" y="28628"/>
                    <a:pt x="8674" y="30956"/>
                    <a:pt x="11755" y="32371"/>
                  </a:cubicBezTo>
                  <a:cubicBezTo>
                    <a:pt x="14029" y="33405"/>
                    <a:pt x="16491" y="33918"/>
                    <a:pt x="18965" y="33918"/>
                  </a:cubicBezTo>
                  <a:cubicBezTo>
                    <a:pt x="20041" y="33918"/>
                    <a:pt x="21120" y="33820"/>
                    <a:pt x="22187" y="33627"/>
                  </a:cubicBezTo>
                  <a:cubicBezTo>
                    <a:pt x="25656" y="32988"/>
                    <a:pt x="28920" y="31253"/>
                    <a:pt x="31271" y="28628"/>
                  </a:cubicBezTo>
                  <a:cubicBezTo>
                    <a:pt x="33554" y="26094"/>
                    <a:pt x="35037" y="22876"/>
                    <a:pt x="35517" y="19498"/>
                  </a:cubicBezTo>
                  <a:cubicBezTo>
                    <a:pt x="36042" y="15960"/>
                    <a:pt x="35425" y="12331"/>
                    <a:pt x="33736" y="9181"/>
                  </a:cubicBezTo>
                  <a:cubicBezTo>
                    <a:pt x="32024" y="5940"/>
                    <a:pt x="29171" y="3520"/>
                    <a:pt x="25839" y="2059"/>
                  </a:cubicBezTo>
                  <a:cubicBezTo>
                    <a:pt x="22645" y="647"/>
                    <a:pt x="19120" y="0"/>
                    <a:pt x="156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1" name="Google Shape;1641;p46"/>
            <p:cNvSpPr/>
            <p:nvPr/>
          </p:nvSpPr>
          <p:spPr>
            <a:xfrm>
              <a:off x="4684475" y="3927800"/>
              <a:ext cx="575225" cy="578550"/>
            </a:xfrm>
            <a:custGeom>
              <a:rect b="b" l="l" r="r" t="t"/>
              <a:pathLst>
                <a:path extrusionOk="0" h="23142" w="23009">
                  <a:moveTo>
                    <a:pt x="8298" y="779"/>
                  </a:moveTo>
                  <a:cubicBezTo>
                    <a:pt x="9182" y="779"/>
                    <a:pt x="10067" y="877"/>
                    <a:pt x="10888" y="1001"/>
                  </a:cubicBezTo>
                  <a:cubicBezTo>
                    <a:pt x="15454" y="1732"/>
                    <a:pt x="19813" y="4402"/>
                    <a:pt x="21388" y="8921"/>
                  </a:cubicBezTo>
                  <a:cubicBezTo>
                    <a:pt x="22141" y="11021"/>
                    <a:pt x="22187" y="13304"/>
                    <a:pt x="21365" y="15381"/>
                  </a:cubicBezTo>
                  <a:cubicBezTo>
                    <a:pt x="20475" y="17618"/>
                    <a:pt x="18763" y="19535"/>
                    <a:pt x="16732" y="20791"/>
                  </a:cubicBezTo>
                  <a:cubicBezTo>
                    <a:pt x="15082" y="21810"/>
                    <a:pt x="13192" y="22393"/>
                    <a:pt x="11281" y="22393"/>
                  </a:cubicBezTo>
                  <a:cubicBezTo>
                    <a:pt x="10839" y="22393"/>
                    <a:pt x="10395" y="22361"/>
                    <a:pt x="9953" y="22297"/>
                  </a:cubicBezTo>
                  <a:cubicBezTo>
                    <a:pt x="7624" y="21955"/>
                    <a:pt x="5570" y="20722"/>
                    <a:pt x="4109" y="18896"/>
                  </a:cubicBezTo>
                  <a:cubicBezTo>
                    <a:pt x="2534" y="16887"/>
                    <a:pt x="1599" y="14331"/>
                    <a:pt x="1279" y="11820"/>
                  </a:cubicBezTo>
                  <a:cubicBezTo>
                    <a:pt x="937" y="9127"/>
                    <a:pt x="1302" y="6342"/>
                    <a:pt x="2603" y="3946"/>
                  </a:cubicBezTo>
                  <a:cubicBezTo>
                    <a:pt x="2671" y="3831"/>
                    <a:pt x="2671" y="3717"/>
                    <a:pt x="2626" y="3626"/>
                  </a:cubicBezTo>
                  <a:cubicBezTo>
                    <a:pt x="3014" y="3033"/>
                    <a:pt x="3447" y="2508"/>
                    <a:pt x="3995" y="2051"/>
                  </a:cubicBezTo>
                  <a:cubicBezTo>
                    <a:pt x="5201" y="1078"/>
                    <a:pt x="6749" y="779"/>
                    <a:pt x="8298" y="779"/>
                  </a:cubicBezTo>
                  <a:close/>
                  <a:moveTo>
                    <a:pt x="8312" y="0"/>
                  </a:moveTo>
                  <a:cubicBezTo>
                    <a:pt x="6754" y="0"/>
                    <a:pt x="5221" y="298"/>
                    <a:pt x="3972" y="1138"/>
                  </a:cubicBezTo>
                  <a:cubicBezTo>
                    <a:pt x="1850" y="2553"/>
                    <a:pt x="845" y="5087"/>
                    <a:pt x="571" y="7529"/>
                  </a:cubicBezTo>
                  <a:cubicBezTo>
                    <a:pt x="549" y="7598"/>
                    <a:pt x="571" y="7643"/>
                    <a:pt x="571" y="7689"/>
                  </a:cubicBezTo>
                  <a:cubicBezTo>
                    <a:pt x="1" y="11318"/>
                    <a:pt x="822" y="15221"/>
                    <a:pt x="2763" y="18280"/>
                  </a:cubicBezTo>
                  <a:cubicBezTo>
                    <a:pt x="4041" y="20311"/>
                    <a:pt x="5890" y="21932"/>
                    <a:pt x="8195" y="22662"/>
                  </a:cubicBezTo>
                  <a:cubicBezTo>
                    <a:pt x="9203" y="22986"/>
                    <a:pt x="10246" y="23141"/>
                    <a:pt x="11287" y="23141"/>
                  </a:cubicBezTo>
                  <a:cubicBezTo>
                    <a:pt x="12814" y="23141"/>
                    <a:pt x="14339" y="22807"/>
                    <a:pt x="15750" y="22183"/>
                  </a:cubicBezTo>
                  <a:cubicBezTo>
                    <a:pt x="18078" y="21133"/>
                    <a:pt x="20087" y="19307"/>
                    <a:pt x="21365" y="17093"/>
                  </a:cubicBezTo>
                  <a:cubicBezTo>
                    <a:pt x="22598" y="14970"/>
                    <a:pt x="23009" y="12528"/>
                    <a:pt x="22529" y="10131"/>
                  </a:cubicBezTo>
                  <a:cubicBezTo>
                    <a:pt x="21502" y="5110"/>
                    <a:pt x="17211" y="1686"/>
                    <a:pt x="12395" y="545"/>
                  </a:cubicBezTo>
                  <a:cubicBezTo>
                    <a:pt x="11140" y="242"/>
                    <a:pt x="9716" y="0"/>
                    <a:pt x="83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46"/>
            <p:cNvSpPr/>
            <p:nvPr/>
          </p:nvSpPr>
          <p:spPr>
            <a:xfrm>
              <a:off x="4832850" y="4094200"/>
              <a:ext cx="292175" cy="273000"/>
            </a:xfrm>
            <a:custGeom>
              <a:rect b="b" l="l" r="r" t="t"/>
              <a:pathLst>
                <a:path extrusionOk="0" h="10920" w="11687">
                  <a:moveTo>
                    <a:pt x="4301" y="761"/>
                  </a:moveTo>
                  <a:cubicBezTo>
                    <a:pt x="4948" y="761"/>
                    <a:pt x="5577" y="847"/>
                    <a:pt x="6072" y="964"/>
                  </a:cubicBezTo>
                  <a:cubicBezTo>
                    <a:pt x="8012" y="1444"/>
                    <a:pt x="9998" y="2768"/>
                    <a:pt x="10523" y="4822"/>
                  </a:cubicBezTo>
                  <a:cubicBezTo>
                    <a:pt x="11048" y="6876"/>
                    <a:pt x="9427" y="8588"/>
                    <a:pt x="7761" y="9501"/>
                  </a:cubicBezTo>
                  <a:cubicBezTo>
                    <a:pt x="6957" y="9928"/>
                    <a:pt x="6072" y="10174"/>
                    <a:pt x="5209" y="10174"/>
                  </a:cubicBezTo>
                  <a:cubicBezTo>
                    <a:pt x="4134" y="10174"/>
                    <a:pt x="3093" y="9793"/>
                    <a:pt x="2283" y="8908"/>
                  </a:cubicBezTo>
                  <a:cubicBezTo>
                    <a:pt x="594" y="7036"/>
                    <a:pt x="754" y="4365"/>
                    <a:pt x="1233" y="2060"/>
                  </a:cubicBezTo>
                  <a:cubicBezTo>
                    <a:pt x="1772" y="1072"/>
                    <a:pt x="3067" y="761"/>
                    <a:pt x="4301" y="761"/>
                  </a:cubicBezTo>
                  <a:close/>
                  <a:moveTo>
                    <a:pt x="4332" y="1"/>
                  </a:moveTo>
                  <a:cubicBezTo>
                    <a:pt x="3014" y="1"/>
                    <a:pt x="1677" y="328"/>
                    <a:pt x="891" y="1238"/>
                  </a:cubicBezTo>
                  <a:cubicBezTo>
                    <a:pt x="731" y="1261"/>
                    <a:pt x="594" y="1330"/>
                    <a:pt x="571" y="1512"/>
                  </a:cubicBezTo>
                  <a:cubicBezTo>
                    <a:pt x="548" y="1604"/>
                    <a:pt x="525" y="1695"/>
                    <a:pt x="503" y="1786"/>
                  </a:cubicBezTo>
                  <a:cubicBezTo>
                    <a:pt x="434" y="1946"/>
                    <a:pt x="366" y="2106"/>
                    <a:pt x="320" y="2288"/>
                  </a:cubicBezTo>
                  <a:cubicBezTo>
                    <a:pt x="274" y="2402"/>
                    <a:pt x="297" y="2517"/>
                    <a:pt x="366" y="2585"/>
                  </a:cubicBezTo>
                  <a:cubicBezTo>
                    <a:pt x="0" y="4822"/>
                    <a:pt x="23" y="7219"/>
                    <a:pt x="1461" y="9090"/>
                  </a:cubicBezTo>
                  <a:cubicBezTo>
                    <a:pt x="2434" y="10343"/>
                    <a:pt x="3806" y="10920"/>
                    <a:pt x="5239" y="10920"/>
                  </a:cubicBezTo>
                  <a:cubicBezTo>
                    <a:pt x="6027" y="10920"/>
                    <a:pt x="6833" y="10746"/>
                    <a:pt x="7601" y="10414"/>
                  </a:cubicBezTo>
                  <a:cubicBezTo>
                    <a:pt x="9655" y="9524"/>
                    <a:pt x="11687" y="7538"/>
                    <a:pt x="11367" y="5141"/>
                  </a:cubicBezTo>
                  <a:cubicBezTo>
                    <a:pt x="11048" y="2745"/>
                    <a:pt x="8902" y="1033"/>
                    <a:pt x="6734" y="348"/>
                  </a:cubicBezTo>
                  <a:cubicBezTo>
                    <a:pt x="6048" y="141"/>
                    <a:pt x="5194" y="1"/>
                    <a:pt x="433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46"/>
            <p:cNvSpPr/>
            <p:nvPr/>
          </p:nvSpPr>
          <p:spPr>
            <a:xfrm>
              <a:off x="4974375" y="4233575"/>
              <a:ext cx="575" cy="575"/>
            </a:xfrm>
            <a:custGeom>
              <a:rect b="b" l="l" r="r" t="t"/>
              <a:pathLst>
                <a:path extrusionOk="0" h="23" w="23">
                  <a:moveTo>
                    <a:pt x="23" y="0"/>
                  </a:moveTo>
                  <a:cubicBezTo>
                    <a:pt x="23" y="23"/>
                    <a:pt x="0" y="23"/>
                    <a:pt x="0" y="23"/>
                  </a:cubicBezTo>
                  <a:cubicBezTo>
                    <a:pt x="23" y="23"/>
                    <a:pt x="23" y="23"/>
                    <a:pt x="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46"/>
            <p:cNvSpPr/>
            <p:nvPr/>
          </p:nvSpPr>
          <p:spPr>
            <a:xfrm>
              <a:off x="4977225" y="4222150"/>
              <a:ext cx="575" cy="25"/>
            </a:xfrm>
            <a:custGeom>
              <a:rect b="b" l="l" r="r" t="t"/>
              <a:pathLst>
                <a:path extrusionOk="0" h="1" w="23">
                  <a:moveTo>
                    <a:pt x="23" y="1"/>
                  </a:moveTo>
                  <a:cubicBezTo>
                    <a:pt x="0" y="1"/>
                    <a:pt x="0" y="1"/>
                    <a:pt x="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46"/>
            <p:cNvSpPr/>
            <p:nvPr/>
          </p:nvSpPr>
          <p:spPr>
            <a:xfrm>
              <a:off x="4915600" y="4190775"/>
              <a:ext cx="82750" cy="69875"/>
            </a:xfrm>
            <a:custGeom>
              <a:rect b="b" l="l" r="r" t="t"/>
              <a:pathLst>
                <a:path extrusionOk="0" h="2795" w="3310">
                  <a:moveTo>
                    <a:pt x="1643" y="753"/>
                  </a:moveTo>
                  <a:cubicBezTo>
                    <a:pt x="1666" y="776"/>
                    <a:pt x="1712" y="776"/>
                    <a:pt x="1735" y="776"/>
                  </a:cubicBezTo>
                  <a:cubicBezTo>
                    <a:pt x="1803" y="799"/>
                    <a:pt x="1849" y="822"/>
                    <a:pt x="1917" y="845"/>
                  </a:cubicBezTo>
                  <a:lnTo>
                    <a:pt x="1940" y="845"/>
                  </a:lnTo>
                  <a:cubicBezTo>
                    <a:pt x="1963" y="868"/>
                    <a:pt x="1986" y="890"/>
                    <a:pt x="2031" y="913"/>
                  </a:cubicBezTo>
                  <a:cubicBezTo>
                    <a:pt x="2077" y="936"/>
                    <a:pt x="2123" y="959"/>
                    <a:pt x="2146" y="982"/>
                  </a:cubicBezTo>
                  <a:cubicBezTo>
                    <a:pt x="2214" y="1005"/>
                    <a:pt x="2260" y="1050"/>
                    <a:pt x="2305" y="1073"/>
                  </a:cubicBezTo>
                  <a:cubicBezTo>
                    <a:pt x="2351" y="1096"/>
                    <a:pt x="2374" y="1119"/>
                    <a:pt x="2397" y="1141"/>
                  </a:cubicBezTo>
                  <a:cubicBezTo>
                    <a:pt x="2420" y="1164"/>
                    <a:pt x="2442" y="1187"/>
                    <a:pt x="2465" y="1210"/>
                  </a:cubicBezTo>
                  <a:cubicBezTo>
                    <a:pt x="2465" y="1233"/>
                    <a:pt x="2465" y="1233"/>
                    <a:pt x="2465" y="1233"/>
                  </a:cubicBezTo>
                  <a:cubicBezTo>
                    <a:pt x="2465" y="1256"/>
                    <a:pt x="2488" y="1278"/>
                    <a:pt x="2488" y="1278"/>
                  </a:cubicBezTo>
                  <a:cubicBezTo>
                    <a:pt x="2488" y="1284"/>
                    <a:pt x="2488" y="1290"/>
                    <a:pt x="2488" y="1301"/>
                  </a:cubicBezTo>
                  <a:cubicBezTo>
                    <a:pt x="2511" y="1324"/>
                    <a:pt x="2511" y="1347"/>
                    <a:pt x="2511" y="1347"/>
                  </a:cubicBezTo>
                  <a:cubicBezTo>
                    <a:pt x="2511" y="1370"/>
                    <a:pt x="2511" y="1393"/>
                    <a:pt x="2511" y="1393"/>
                  </a:cubicBezTo>
                  <a:cubicBezTo>
                    <a:pt x="2511" y="1415"/>
                    <a:pt x="2511" y="1438"/>
                    <a:pt x="2511" y="1438"/>
                  </a:cubicBezTo>
                  <a:cubicBezTo>
                    <a:pt x="2511" y="1438"/>
                    <a:pt x="2511" y="1438"/>
                    <a:pt x="2511" y="1461"/>
                  </a:cubicBezTo>
                  <a:cubicBezTo>
                    <a:pt x="2511" y="1484"/>
                    <a:pt x="2488" y="1507"/>
                    <a:pt x="2488" y="1530"/>
                  </a:cubicBezTo>
                  <a:cubicBezTo>
                    <a:pt x="2488" y="1535"/>
                    <a:pt x="2485" y="1544"/>
                    <a:pt x="2481" y="1553"/>
                  </a:cubicBezTo>
                  <a:lnTo>
                    <a:pt x="2481" y="1553"/>
                  </a:lnTo>
                  <a:cubicBezTo>
                    <a:pt x="2465" y="1557"/>
                    <a:pt x="2465" y="1578"/>
                    <a:pt x="2465" y="1598"/>
                  </a:cubicBezTo>
                  <a:cubicBezTo>
                    <a:pt x="2442" y="1644"/>
                    <a:pt x="2397" y="1689"/>
                    <a:pt x="2374" y="1712"/>
                  </a:cubicBezTo>
                  <a:cubicBezTo>
                    <a:pt x="2374" y="1735"/>
                    <a:pt x="2351" y="1735"/>
                    <a:pt x="2351" y="1735"/>
                  </a:cubicBezTo>
                  <a:cubicBezTo>
                    <a:pt x="2351" y="1758"/>
                    <a:pt x="2328" y="1758"/>
                    <a:pt x="2328" y="1781"/>
                  </a:cubicBezTo>
                  <a:cubicBezTo>
                    <a:pt x="2305" y="1803"/>
                    <a:pt x="2260" y="1826"/>
                    <a:pt x="2237" y="1872"/>
                  </a:cubicBezTo>
                  <a:cubicBezTo>
                    <a:pt x="2237" y="1872"/>
                    <a:pt x="2191" y="1895"/>
                    <a:pt x="2168" y="1918"/>
                  </a:cubicBezTo>
                  <a:cubicBezTo>
                    <a:pt x="2146" y="1940"/>
                    <a:pt x="2100" y="1940"/>
                    <a:pt x="2054" y="1963"/>
                  </a:cubicBezTo>
                  <a:cubicBezTo>
                    <a:pt x="2009" y="1986"/>
                    <a:pt x="1986" y="1986"/>
                    <a:pt x="1940" y="2009"/>
                  </a:cubicBezTo>
                  <a:cubicBezTo>
                    <a:pt x="1895" y="2009"/>
                    <a:pt x="1849" y="2032"/>
                    <a:pt x="1826" y="2032"/>
                  </a:cubicBezTo>
                  <a:lnTo>
                    <a:pt x="1780" y="2032"/>
                  </a:lnTo>
                  <a:cubicBezTo>
                    <a:pt x="1758" y="2032"/>
                    <a:pt x="1735" y="2032"/>
                    <a:pt x="1712" y="2055"/>
                  </a:cubicBezTo>
                  <a:cubicBezTo>
                    <a:pt x="1666" y="2055"/>
                    <a:pt x="1621" y="2055"/>
                    <a:pt x="1575" y="2032"/>
                  </a:cubicBezTo>
                  <a:lnTo>
                    <a:pt x="1461" y="2032"/>
                  </a:lnTo>
                  <a:cubicBezTo>
                    <a:pt x="1415" y="2009"/>
                    <a:pt x="1370" y="2009"/>
                    <a:pt x="1324" y="1986"/>
                  </a:cubicBezTo>
                  <a:cubicBezTo>
                    <a:pt x="1324" y="1986"/>
                    <a:pt x="1301" y="1963"/>
                    <a:pt x="1278" y="1963"/>
                  </a:cubicBezTo>
                  <a:lnTo>
                    <a:pt x="1255" y="1963"/>
                  </a:lnTo>
                  <a:cubicBezTo>
                    <a:pt x="1210" y="1940"/>
                    <a:pt x="1164" y="1895"/>
                    <a:pt x="1118" y="1872"/>
                  </a:cubicBezTo>
                  <a:cubicBezTo>
                    <a:pt x="1096" y="1849"/>
                    <a:pt x="1073" y="1826"/>
                    <a:pt x="1073" y="1803"/>
                  </a:cubicBezTo>
                  <a:cubicBezTo>
                    <a:pt x="1050" y="1803"/>
                    <a:pt x="1027" y="1781"/>
                    <a:pt x="1027" y="1758"/>
                  </a:cubicBezTo>
                  <a:cubicBezTo>
                    <a:pt x="1004" y="1758"/>
                    <a:pt x="1004" y="1758"/>
                    <a:pt x="1004" y="1735"/>
                  </a:cubicBezTo>
                  <a:cubicBezTo>
                    <a:pt x="982" y="1689"/>
                    <a:pt x="959" y="1644"/>
                    <a:pt x="936" y="1598"/>
                  </a:cubicBezTo>
                  <a:cubicBezTo>
                    <a:pt x="913" y="1575"/>
                    <a:pt x="913" y="1552"/>
                    <a:pt x="890" y="1507"/>
                  </a:cubicBezTo>
                  <a:cubicBezTo>
                    <a:pt x="890" y="1484"/>
                    <a:pt x="890" y="1461"/>
                    <a:pt x="890" y="1438"/>
                  </a:cubicBezTo>
                  <a:lnTo>
                    <a:pt x="867" y="1438"/>
                  </a:lnTo>
                  <a:lnTo>
                    <a:pt x="867" y="1415"/>
                  </a:lnTo>
                  <a:cubicBezTo>
                    <a:pt x="867" y="1370"/>
                    <a:pt x="867" y="1324"/>
                    <a:pt x="867" y="1278"/>
                  </a:cubicBezTo>
                  <a:cubicBezTo>
                    <a:pt x="867" y="1278"/>
                    <a:pt x="867" y="1278"/>
                    <a:pt x="867" y="1256"/>
                  </a:cubicBezTo>
                  <a:cubicBezTo>
                    <a:pt x="867" y="1233"/>
                    <a:pt x="890" y="1187"/>
                    <a:pt x="890" y="1187"/>
                  </a:cubicBezTo>
                  <a:cubicBezTo>
                    <a:pt x="890" y="1164"/>
                    <a:pt x="890" y="1164"/>
                    <a:pt x="890" y="1164"/>
                  </a:cubicBezTo>
                  <a:cubicBezTo>
                    <a:pt x="982" y="1141"/>
                    <a:pt x="1073" y="1073"/>
                    <a:pt x="1118" y="982"/>
                  </a:cubicBezTo>
                  <a:cubicBezTo>
                    <a:pt x="1118" y="959"/>
                    <a:pt x="1141" y="936"/>
                    <a:pt x="1141" y="913"/>
                  </a:cubicBezTo>
                  <a:lnTo>
                    <a:pt x="1164" y="913"/>
                  </a:lnTo>
                  <a:cubicBezTo>
                    <a:pt x="1164" y="913"/>
                    <a:pt x="1187" y="890"/>
                    <a:pt x="1187" y="868"/>
                  </a:cubicBezTo>
                  <a:cubicBezTo>
                    <a:pt x="1210" y="868"/>
                    <a:pt x="1233" y="845"/>
                    <a:pt x="1233" y="845"/>
                  </a:cubicBezTo>
                  <a:cubicBezTo>
                    <a:pt x="1255" y="845"/>
                    <a:pt x="1255" y="822"/>
                    <a:pt x="1255" y="822"/>
                  </a:cubicBezTo>
                  <a:cubicBezTo>
                    <a:pt x="1278" y="822"/>
                    <a:pt x="1301" y="799"/>
                    <a:pt x="1324" y="799"/>
                  </a:cubicBezTo>
                  <a:cubicBezTo>
                    <a:pt x="1370" y="799"/>
                    <a:pt x="1392" y="776"/>
                    <a:pt x="1438" y="776"/>
                  </a:cubicBezTo>
                  <a:cubicBezTo>
                    <a:pt x="1438" y="753"/>
                    <a:pt x="1461" y="753"/>
                    <a:pt x="1461" y="753"/>
                  </a:cubicBezTo>
                  <a:close/>
                  <a:moveTo>
                    <a:pt x="1519" y="0"/>
                  </a:moveTo>
                  <a:cubicBezTo>
                    <a:pt x="1432" y="0"/>
                    <a:pt x="1344" y="7"/>
                    <a:pt x="1255" y="23"/>
                  </a:cubicBezTo>
                  <a:cubicBezTo>
                    <a:pt x="1004" y="69"/>
                    <a:pt x="776" y="206"/>
                    <a:pt x="593" y="411"/>
                  </a:cubicBezTo>
                  <a:cubicBezTo>
                    <a:pt x="502" y="434"/>
                    <a:pt x="411" y="480"/>
                    <a:pt x="342" y="571"/>
                  </a:cubicBezTo>
                  <a:cubicBezTo>
                    <a:pt x="0" y="1027"/>
                    <a:pt x="46" y="1735"/>
                    <a:pt x="388" y="2169"/>
                  </a:cubicBezTo>
                  <a:cubicBezTo>
                    <a:pt x="684" y="2594"/>
                    <a:pt x="1175" y="2795"/>
                    <a:pt x="1678" y="2795"/>
                  </a:cubicBezTo>
                  <a:cubicBezTo>
                    <a:pt x="1796" y="2795"/>
                    <a:pt x="1915" y="2784"/>
                    <a:pt x="2031" y="2762"/>
                  </a:cubicBezTo>
                  <a:cubicBezTo>
                    <a:pt x="2579" y="2671"/>
                    <a:pt x="3104" y="2237"/>
                    <a:pt x="3241" y="1689"/>
                  </a:cubicBezTo>
                  <a:cubicBezTo>
                    <a:pt x="3310" y="1393"/>
                    <a:pt x="3264" y="1073"/>
                    <a:pt x="3104" y="822"/>
                  </a:cubicBezTo>
                  <a:cubicBezTo>
                    <a:pt x="2922" y="548"/>
                    <a:pt x="2625" y="343"/>
                    <a:pt x="2351" y="206"/>
                  </a:cubicBezTo>
                  <a:cubicBezTo>
                    <a:pt x="2087" y="83"/>
                    <a:pt x="1810" y="0"/>
                    <a:pt x="151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46" name="Google Shape;1646;p46"/>
          <p:cNvGrpSpPr/>
          <p:nvPr/>
        </p:nvGrpSpPr>
        <p:grpSpPr>
          <a:xfrm>
            <a:off x="-109797" y="4384078"/>
            <a:ext cx="572925" cy="787025"/>
            <a:chOff x="3127800" y="2228675"/>
            <a:chExt cx="572925" cy="787025"/>
          </a:xfrm>
        </p:grpSpPr>
        <p:sp>
          <p:nvSpPr>
            <p:cNvPr id="1647" name="Google Shape;1647;p46"/>
            <p:cNvSpPr/>
            <p:nvPr/>
          </p:nvSpPr>
          <p:spPr>
            <a:xfrm>
              <a:off x="3150625" y="2450925"/>
              <a:ext cx="103300" cy="131100"/>
            </a:xfrm>
            <a:custGeom>
              <a:rect b="b" l="l" r="r" t="t"/>
              <a:pathLst>
                <a:path extrusionOk="0" h="5244" w="4132">
                  <a:moveTo>
                    <a:pt x="3059" y="0"/>
                  </a:moveTo>
                  <a:cubicBezTo>
                    <a:pt x="2734" y="0"/>
                    <a:pt x="2420" y="152"/>
                    <a:pt x="2237" y="457"/>
                  </a:cubicBezTo>
                  <a:cubicBezTo>
                    <a:pt x="1575" y="1575"/>
                    <a:pt x="913" y="2693"/>
                    <a:pt x="251" y="3812"/>
                  </a:cubicBezTo>
                  <a:cubicBezTo>
                    <a:pt x="0" y="4246"/>
                    <a:pt x="137" y="4885"/>
                    <a:pt x="594" y="5113"/>
                  </a:cubicBezTo>
                  <a:cubicBezTo>
                    <a:pt x="752" y="5200"/>
                    <a:pt x="925" y="5243"/>
                    <a:pt x="1094" y="5243"/>
                  </a:cubicBezTo>
                  <a:cubicBezTo>
                    <a:pt x="1411" y="5243"/>
                    <a:pt x="1716" y="5091"/>
                    <a:pt x="1895" y="4793"/>
                  </a:cubicBezTo>
                  <a:cubicBezTo>
                    <a:pt x="2557" y="3652"/>
                    <a:pt x="3219" y="2534"/>
                    <a:pt x="3881" y="1415"/>
                  </a:cubicBezTo>
                  <a:cubicBezTo>
                    <a:pt x="4132" y="1004"/>
                    <a:pt x="3995" y="365"/>
                    <a:pt x="3538" y="114"/>
                  </a:cubicBezTo>
                  <a:cubicBezTo>
                    <a:pt x="3386" y="38"/>
                    <a:pt x="3221" y="0"/>
                    <a:pt x="30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46"/>
            <p:cNvSpPr/>
            <p:nvPr/>
          </p:nvSpPr>
          <p:spPr>
            <a:xfrm>
              <a:off x="3291575" y="2539800"/>
              <a:ext cx="99875" cy="135275"/>
            </a:xfrm>
            <a:custGeom>
              <a:rect b="b" l="l" r="r" t="t"/>
              <a:pathLst>
                <a:path extrusionOk="0" h="5411" w="3995">
                  <a:moveTo>
                    <a:pt x="2909" y="1"/>
                  </a:moveTo>
                  <a:cubicBezTo>
                    <a:pt x="2584" y="1"/>
                    <a:pt x="2278" y="169"/>
                    <a:pt x="2077" y="462"/>
                  </a:cubicBezTo>
                  <a:cubicBezTo>
                    <a:pt x="1324" y="1581"/>
                    <a:pt x="685" y="2768"/>
                    <a:pt x="160" y="4000"/>
                  </a:cubicBezTo>
                  <a:cubicBezTo>
                    <a:pt x="69" y="4228"/>
                    <a:pt x="0" y="4457"/>
                    <a:pt x="69" y="4708"/>
                  </a:cubicBezTo>
                  <a:cubicBezTo>
                    <a:pt x="114" y="4936"/>
                    <a:pt x="297" y="5187"/>
                    <a:pt x="502" y="5301"/>
                  </a:cubicBezTo>
                  <a:cubicBezTo>
                    <a:pt x="644" y="5372"/>
                    <a:pt x="819" y="5410"/>
                    <a:pt x="995" y="5410"/>
                  </a:cubicBezTo>
                  <a:cubicBezTo>
                    <a:pt x="1329" y="5410"/>
                    <a:pt x="1669" y="5273"/>
                    <a:pt x="1803" y="4959"/>
                  </a:cubicBezTo>
                  <a:cubicBezTo>
                    <a:pt x="2328" y="3726"/>
                    <a:pt x="2968" y="2539"/>
                    <a:pt x="3721" y="1444"/>
                  </a:cubicBezTo>
                  <a:cubicBezTo>
                    <a:pt x="3995" y="1010"/>
                    <a:pt x="3812" y="371"/>
                    <a:pt x="3378" y="120"/>
                  </a:cubicBezTo>
                  <a:cubicBezTo>
                    <a:pt x="3224" y="39"/>
                    <a:pt x="3064" y="1"/>
                    <a:pt x="29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46"/>
            <p:cNvSpPr/>
            <p:nvPr/>
          </p:nvSpPr>
          <p:spPr>
            <a:xfrm>
              <a:off x="3429100" y="2620975"/>
              <a:ext cx="88475" cy="129675"/>
            </a:xfrm>
            <a:custGeom>
              <a:rect b="b" l="l" r="r" t="t"/>
              <a:pathLst>
                <a:path extrusionOk="0" h="5187" w="3539">
                  <a:moveTo>
                    <a:pt x="2558" y="1"/>
                  </a:moveTo>
                  <a:cubicBezTo>
                    <a:pt x="2390" y="1"/>
                    <a:pt x="2218" y="36"/>
                    <a:pt x="2077" y="114"/>
                  </a:cubicBezTo>
                  <a:cubicBezTo>
                    <a:pt x="1849" y="274"/>
                    <a:pt x="1712" y="456"/>
                    <a:pt x="1621" y="708"/>
                  </a:cubicBezTo>
                  <a:cubicBezTo>
                    <a:pt x="1575" y="844"/>
                    <a:pt x="1507" y="1004"/>
                    <a:pt x="1461" y="1141"/>
                  </a:cubicBezTo>
                  <a:cubicBezTo>
                    <a:pt x="1438" y="1210"/>
                    <a:pt x="1392" y="1278"/>
                    <a:pt x="1370" y="1324"/>
                  </a:cubicBezTo>
                  <a:cubicBezTo>
                    <a:pt x="1370" y="1347"/>
                    <a:pt x="1370" y="1369"/>
                    <a:pt x="1347" y="1415"/>
                  </a:cubicBezTo>
                  <a:cubicBezTo>
                    <a:pt x="1324" y="1438"/>
                    <a:pt x="1278" y="1575"/>
                    <a:pt x="1278" y="1598"/>
                  </a:cubicBezTo>
                  <a:cubicBezTo>
                    <a:pt x="1233" y="1666"/>
                    <a:pt x="1210" y="1712"/>
                    <a:pt x="1187" y="1780"/>
                  </a:cubicBezTo>
                  <a:cubicBezTo>
                    <a:pt x="1119" y="1917"/>
                    <a:pt x="1073" y="2054"/>
                    <a:pt x="1004" y="2168"/>
                  </a:cubicBezTo>
                  <a:cubicBezTo>
                    <a:pt x="753" y="2716"/>
                    <a:pt x="502" y="3241"/>
                    <a:pt x="228" y="3766"/>
                  </a:cubicBezTo>
                  <a:cubicBezTo>
                    <a:pt x="0" y="4223"/>
                    <a:pt x="91" y="4816"/>
                    <a:pt x="571" y="5067"/>
                  </a:cubicBezTo>
                  <a:cubicBezTo>
                    <a:pt x="720" y="5146"/>
                    <a:pt x="891" y="5186"/>
                    <a:pt x="1061" y="5186"/>
                  </a:cubicBezTo>
                  <a:cubicBezTo>
                    <a:pt x="1386" y="5186"/>
                    <a:pt x="1707" y="5039"/>
                    <a:pt x="1872" y="4725"/>
                  </a:cubicBezTo>
                  <a:cubicBezTo>
                    <a:pt x="2465" y="3583"/>
                    <a:pt x="2990" y="2397"/>
                    <a:pt x="3470" y="1187"/>
                  </a:cubicBezTo>
                  <a:cubicBezTo>
                    <a:pt x="3538" y="981"/>
                    <a:pt x="3470" y="685"/>
                    <a:pt x="3378" y="479"/>
                  </a:cubicBezTo>
                  <a:cubicBezTo>
                    <a:pt x="3264" y="274"/>
                    <a:pt x="3013" y="91"/>
                    <a:pt x="2785" y="23"/>
                  </a:cubicBezTo>
                  <a:cubicBezTo>
                    <a:pt x="2713" y="8"/>
                    <a:pt x="2636" y="1"/>
                    <a:pt x="25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46"/>
            <p:cNvSpPr/>
            <p:nvPr/>
          </p:nvSpPr>
          <p:spPr>
            <a:xfrm>
              <a:off x="3574025" y="2684625"/>
              <a:ext cx="93625" cy="112950"/>
            </a:xfrm>
            <a:custGeom>
              <a:rect b="b" l="l" r="r" t="t"/>
              <a:pathLst>
                <a:path extrusionOk="0" h="4518" w="3745">
                  <a:moveTo>
                    <a:pt x="2671" y="0"/>
                  </a:moveTo>
                  <a:cubicBezTo>
                    <a:pt x="2347" y="0"/>
                    <a:pt x="2032" y="163"/>
                    <a:pt x="1850" y="467"/>
                  </a:cubicBezTo>
                  <a:lnTo>
                    <a:pt x="275" y="3092"/>
                  </a:lnTo>
                  <a:cubicBezTo>
                    <a:pt x="1" y="3525"/>
                    <a:pt x="161" y="4165"/>
                    <a:pt x="594" y="4393"/>
                  </a:cubicBezTo>
                  <a:cubicBezTo>
                    <a:pt x="754" y="4477"/>
                    <a:pt x="921" y="4517"/>
                    <a:pt x="1084" y="4517"/>
                  </a:cubicBezTo>
                  <a:cubicBezTo>
                    <a:pt x="1408" y="4517"/>
                    <a:pt x="1713" y="4355"/>
                    <a:pt x="1895" y="4050"/>
                  </a:cubicBezTo>
                  <a:lnTo>
                    <a:pt x="3493" y="1426"/>
                  </a:lnTo>
                  <a:cubicBezTo>
                    <a:pt x="3744" y="992"/>
                    <a:pt x="3607" y="353"/>
                    <a:pt x="3151" y="124"/>
                  </a:cubicBezTo>
                  <a:cubicBezTo>
                    <a:pt x="2998" y="41"/>
                    <a:pt x="2834" y="0"/>
                    <a:pt x="26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46"/>
            <p:cNvSpPr/>
            <p:nvPr/>
          </p:nvSpPr>
          <p:spPr>
            <a:xfrm>
              <a:off x="3570600" y="2511325"/>
              <a:ext cx="85050" cy="119350"/>
            </a:xfrm>
            <a:custGeom>
              <a:rect b="b" l="l" r="r" t="t"/>
              <a:pathLst>
                <a:path extrusionOk="0" h="4774" w="3402">
                  <a:moveTo>
                    <a:pt x="2374" y="1"/>
                  </a:moveTo>
                  <a:cubicBezTo>
                    <a:pt x="1945" y="1"/>
                    <a:pt x="1536" y="265"/>
                    <a:pt x="1439" y="711"/>
                  </a:cubicBezTo>
                  <a:cubicBezTo>
                    <a:pt x="1347" y="1053"/>
                    <a:pt x="1233" y="1373"/>
                    <a:pt x="1096" y="1715"/>
                  </a:cubicBezTo>
                  <a:cubicBezTo>
                    <a:pt x="868" y="2263"/>
                    <a:pt x="571" y="2765"/>
                    <a:pt x="206" y="3245"/>
                  </a:cubicBezTo>
                  <a:lnTo>
                    <a:pt x="252" y="3153"/>
                  </a:lnTo>
                  <a:lnTo>
                    <a:pt x="252" y="3153"/>
                  </a:lnTo>
                  <a:cubicBezTo>
                    <a:pt x="115" y="3359"/>
                    <a:pt x="1" y="3541"/>
                    <a:pt x="1" y="3815"/>
                  </a:cubicBezTo>
                  <a:cubicBezTo>
                    <a:pt x="1" y="4044"/>
                    <a:pt x="92" y="4317"/>
                    <a:pt x="252" y="4477"/>
                  </a:cubicBezTo>
                  <a:cubicBezTo>
                    <a:pt x="434" y="4637"/>
                    <a:pt x="686" y="4774"/>
                    <a:pt x="937" y="4774"/>
                  </a:cubicBezTo>
                  <a:cubicBezTo>
                    <a:pt x="1165" y="4751"/>
                    <a:pt x="1462" y="4683"/>
                    <a:pt x="1599" y="4500"/>
                  </a:cubicBezTo>
                  <a:cubicBezTo>
                    <a:pt x="2397" y="3519"/>
                    <a:pt x="2968" y="2423"/>
                    <a:pt x="3265" y="1190"/>
                  </a:cubicBezTo>
                  <a:cubicBezTo>
                    <a:pt x="3402" y="711"/>
                    <a:pt x="3105" y="140"/>
                    <a:pt x="2603" y="26"/>
                  </a:cubicBezTo>
                  <a:cubicBezTo>
                    <a:pt x="2527" y="9"/>
                    <a:pt x="2450" y="1"/>
                    <a:pt x="237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46"/>
            <p:cNvSpPr/>
            <p:nvPr/>
          </p:nvSpPr>
          <p:spPr>
            <a:xfrm>
              <a:off x="3445650" y="2431250"/>
              <a:ext cx="94175" cy="115550"/>
            </a:xfrm>
            <a:custGeom>
              <a:rect b="b" l="l" r="r" t="t"/>
              <a:pathLst>
                <a:path extrusionOk="0" h="4622" w="3767">
                  <a:moveTo>
                    <a:pt x="2693" y="1"/>
                  </a:moveTo>
                  <a:cubicBezTo>
                    <a:pt x="2369" y="1"/>
                    <a:pt x="2054" y="163"/>
                    <a:pt x="1872" y="467"/>
                  </a:cubicBezTo>
                  <a:lnTo>
                    <a:pt x="251" y="3206"/>
                  </a:lnTo>
                  <a:cubicBezTo>
                    <a:pt x="0" y="3640"/>
                    <a:pt x="137" y="4256"/>
                    <a:pt x="594" y="4508"/>
                  </a:cubicBezTo>
                  <a:cubicBezTo>
                    <a:pt x="746" y="4584"/>
                    <a:pt x="913" y="4622"/>
                    <a:pt x="1078" y="4622"/>
                  </a:cubicBezTo>
                  <a:cubicBezTo>
                    <a:pt x="1408" y="4622"/>
                    <a:pt x="1727" y="4469"/>
                    <a:pt x="1895" y="4165"/>
                  </a:cubicBezTo>
                  <a:lnTo>
                    <a:pt x="3515" y="1426"/>
                  </a:lnTo>
                  <a:cubicBezTo>
                    <a:pt x="3766" y="992"/>
                    <a:pt x="3629" y="353"/>
                    <a:pt x="3173" y="125"/>
                  </a:cubicBezTo>
                  <a:cubicBezTo>
                    <a:pt x="3021" y="41"/>
                    <a:pt x="2856" y="1"/>
                    <a:pt x="26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46"/>
            <p:cNvSpPr/>
            <p:nvPr/>
          </p:nvSpPr>
          <p:spPr>
            <a:xfrm>
              <a:off x="3297275" y="2367475"/>
              <a:ext cx="98750" cy="113675"/>
            </a:xfrm>
            <a:custGeom>
              <a:rect b="b" l="l" r="r" t="t"/>
              <a:pathLst>
                <a:path extrusionOk="0" h="4547" w="3950">
                  <a:moveTo>
                    <a:pt x="2874" y="0"/>
                  </a:moveTo>
                  <a:cubicBezTo>
                    <a:pt x="2549" y="0"/>
                    <a:pt x="2233" y="168"/>
                    <a:pt x="2032" y="462"/>
                  </a:cubicBezTo>
                  <a:cubicBezTo>
                    <a:pt x="1461" y="1352"/>
                    <a:pt x="868" y="2242"/>
                    <a:pt x="274" y="3110"/>
                  </a:cubicBezTo>
                  <a:cubicBezTo>
                    <a:pt x="0" y="3543"/>
                    <a:pt x="183" y="4183"/>
                    <a:pt x="617" y="4411"/>
                  </a:cubicBezTo>
                  <a:cubicBezTo>
                    <a:pt x="778" y="4503"/>
                    <a:pt x="945" y="4546"/>
                    <a:pt x="1106" y="4546"/>
                  </a:cubicBezTo>
                  <a:cubicBezTo>
                    <a:pt x="1424" y="4546"/>
                    <a:pt x="1721" y="4379"/>
                    <a:pt x="1918" y="4091"/>
                  </a:cubicBezTo>
                  <a:lnTo>
                    <a:pt x="3675" y="1421"/>
                  </a:lnTo>
                  <a:cubicBezTo>
                    <a:pt x="3949" y="1010"/>
                    <a:pt x="3789" y="348"/>
                    <a:pt x="3333" y="120"/>
                  </a:cubicBezTo>
                  <a:cubicBezTo>
                    <a:pt x="3186" y="39"/>
                    <a:pt x="3029" y="0"/>
                    <a:pt x="28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46"/>
            <p:cNvSpPr/>
            <p:nvPr/>
          </p:nvSpPr>
          <p:spPr>
            <a:xfrm>
              <a:off x="3451925" y="2228675"/>
              <a:ext cx="79900" cy="109400"/>
            </a:xfrm>
            <a:custGeom>
              <a:rect b="b" l="l" r="r" t="t"/>
              <a:pathLst>
                <a:path extrusionOk="0" h="4376" w="3196">
                  <a:moveTo>
                    <a:pt x="2181" y="0"/>
                  </a:moveTo>
                  <a:cubicBezTo>
                    <a:pt x="1857" y="0"/>
                    <a:pt x="1540" y="144"/>
                    <a:pt x="1392" y="467"/>
                  </a:cubicBezTo>
                  <a:lnTo>
                    <a:pt x="183" y="2955"/>
                  </a:lnTo>
                  <a:cubicBezTo>
                    <a:pt x="69" y="3184"/>
                    <a:pt x="0" y="3435"/>
                    <a:pt x="69" y="3686"/>
                  </a:cubicBezTo>
                  <a:cubicBezTo>
                    <a:pt x="137" y="3914"/>
                    <a:pt x="297" y="4142"/>
                    <a:pt x="525" y="4256"/>
                  </a:cubicBezTo>
                  <a:cubicBezTo>
                    <a:pt x="667" y="4335"/>
                    <a:pt x="838" y="4376"/>
                    <a:pt x="1011" y="4376"/>
                  </a:cubicBezTo>
                  <a:cubicBezTo>
                    <a:pt x="1340" y="4376"/>
                    <a:pt x="1677" y="4228"/>
                    <a:pt x="1826" y="3914"/>
                  </a:cubicBezTo>
                  <a:lnTo>
                    <a:pt x="3013" y="1426"/>
                  </a:lnTo>
                  <a:cubicBezTo>
                    <a:pt x="3127" y="1198"/>
                    <a:pt x="3196" y="947"/>
                    <a:pt x="3127" y="696"/>
                  </a:cubicBezTo>
                  <a:cubicBezTo>
                    <a:pt x="3059" y="467"/>
                    <a:pt x="2899" y="216"/>
                    <a:pt x="2694" y="125"/>
                  </a:cubicBezTo>
                  <a:cubicBezTo>
                    <a:pt x="2539" y="44"/>
                    <a:pt x="2359" y="0"/>
                    <a:pt x="21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46"/>
            <p:cNvSpPr/>
            <p:nvPr/>
          </p:nvSpPr>
          <p:spPr>
            <a:xfrm>
              <a:off x="3607125" y="2317125"/>
              <a:ext cx="93600" cy="127000"/>
            </a:xfrm>
            <a:custGeom>
              <a:rect b="b" l="l" r="r" t="t"/>
              <a:pathLst>
                <a:path extrusionOk="0" h="5080" w="3744">
                  <a:moveTo>
                    <a:pt x="2643" y="1"/>
                  </a:moveTo>
                  <a:cubicBezTo>
                    <a:pt x="2324" y="1"/>
                    <a:pt x="2024" y="163"/>
                    <a:pt x="1827" y="467"/>
                  </a:cubicBezTo>
                  <a:cubicBezTo>
                    <a:pt x="1119" y="1540"/>
                    <a:pt x="548" y="2681"/>
                    <a:pt x="69" y="3891"/>
                  </a:cubicBezTo>
                  <a:cubicBezTo>
                    <a:pt x="1" y="4097"/>
                    <a:pt x="69" y="4416"/>
                    <a:pt x="160" y="4599"/>
                  </a:cubicBezTo>
                  <a:cubicBezTo>
                    <a:pt x="275" y="4804"/>
                    <a:pt x="526" y="5010"/>
                    <a:pt x="754" y="5055"/>
                  </a:cubicBezTo>
                  <a:cubicBezTo>
                    <a:pt x="833" y="5072"/>
                    <a:pt x="909" y="5080"/>
                    <a:pt x="982" y="5080"/>
                  </a:cubicBezTo>
                  <a:cubicBezTo>
                    <a:pt x="1416" y="5080"/>
                    <a:pt x="1742" y="4800"/>
                    <a:pt x="1918" y="4371"/>
                  </a:cubicBezTo>
                  <a:cubicBezTo>
                    <a:pt x="1941" y="4302"/>
                    <a:pt x="1986" y="4234"/>
                    <a:pt x="2009" y="4165"/>
                  </a:cubicBezTo>
                  <a:cubicBezTo>
                    <a:pt x="2009" y="4142"/>
                    <a:pt x="2009" y="4119"/>
                    <a:pt x="2032" y="4097"/>
                  </a:cubicBezTo>
                  <a:cubicBezTo>
                    <a:pt x="2078" y="3982"/>
                    <a:pt x="2146" y="3846"/>
                    <a:pt x="2192" y="3731"/>
                  </a:cubicBezTo>
                  <a:cubicBezTo>
                    <a:pt x="2306" y="3458"/>
                    <a:pt x="2443" y="3206"/>
                    <a:pt x="2580" y="2955"/>
                  </a:cubicBezTo>
                  <a:cubicBezTo>
                    <a:pt x="2854" y="2430"/>
                    <a:pt x="3151" y="1905"/>
                    <a:pt x="3470" y="1426"/>
                  </a:cubicBezTo>
                  <a:cubicBezTo>
                    <a:pt x="3744" y="1015"/>
                    <a:pt x="3561" y="353"/>
                    <a:pt x="3128" y="125"/>
                  </a:cubicBezTo>
                  <a:cubicBezTo>
                    <a:pt x="2968" y="41"/>
                    <a:pt x="2803" y="1"/>
                    <a:pt x="264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46"/>
            <p:cNvSpPr/>
            <p:nvPr/>
          </p:nvSpPr>
          <p:spPr>
            <a:xfrm>
              <a:off x="3176300" y="2631125"/>
              <a:ext cx="79350" cy="95650"/>
            </a:xfrm>
            <a:custGeom>
              <a:rect b="b" l="l" r="r" t="t"/>
              <a:pathLst>
                <a:path extrusionOk="0" h="3826" w="3174">
                  <a:moveTo>
                    <a:pt x="2148" y="0"/>
                  </a:moveTo>
                  <a:cubicBezTo>
                    <a:pt x="2079" y="0"/>
                    <a:pt x="2010" y="9"/>
                    <a:pt x="1941" y="28"/>
                  </a:cubicBezTo>
                  <a:lnTo>
                    <a:pt x="1735" y="119"/>
                  </a:lnTo>
                  <a:cubicBezTo>
                    <a:pt x="1575" y="210"/>
                    <a:pt x="1461" y="324"/>
                    <a:pt x="1370" y="484"/>
                  </a:cubicBezTo>
                  <a:cubicBezTo>
                    <a:pt x="914" y="1078"/>
                    <a:pt x="503" y="1717"/>
                    <a:pt x="183" y="2401"/>
                  </a:cubicBezTo>
                  <a:cubicBezTo>
                    <a:pt x="69" y="2630"/>
                    <a:pt x="1" y="2858"/>
                    <a:pt x="69" y="3109"/>
                  </a:cubicBezTo>
                  <a:cubicBezTo>
                    <a:pt x="137" y="3337"/>
                    <a:pt x="297" y="3588"/>
                    <a:pt x="503" y="3702"/>
                  </a:cubicBezTo>
                  <a:cubicBezTo>
                    <a:pt x="658" y="3780"/>
                    <a:pt x="823" y="3826"/>
                    <a:pt x="992" y="3826"/>
                  </a:cubicBezTo>
                  <a:cubicBezTo>
                    <a:pt x="1072" y="3826"/>
                    <a:pt x="1153" y="3816"/>
                    <a:pt x="1233" y="3794"/>
                  </a:cubicBezTo>
                  <a:cubicBezTo>
                    <a:pt x="1461" y="3725"/>
                    <a:pt x="1712" y="3588"/>
                    <a:pt x="1804" y="3360"/>
                  </a:cubicBezTo>
                  <a:cubicBezTo>
                    <a:pt x="2146" y="2675"/>
                    <a:pt x="2557" y="2036"/>
                    <a:pt x="3013" y="1443"/>
                  </a:cubicBezTo>
                  <a:cubicBezTo>
                    <a:pt x="3150" y="1260"/>
                    <a:pt x="3173" y="918"/>
                    <a:pt x="3105" y="712"/>
                  </a:cubicBezTo>
                  <a:cubicBezTo>
                    <a:pt x="3059" y="484"/>
                    <a:pt x="2876" y="256"/>
                    <a:pt x="2671" y="142"/>
                  </a:cubicBezTo>
                  <a:cubicBezTo>
                    <a:pt x="2506" y="59"/>
                    <a:pt x="2328" y="0"/>
                    <a:pt x="214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46"/>
            <p:cNvSpPr/>
            <p:nvPr/>
          </p:nvSpPr>
          <p:spPr>
            <a:xfrm>
              <a:off x="3289850" y="2746025"/>
              <a:ext cx="74775" cy="95025"/>
            </a:xfrm>
            <a:custGeom>
              <a:rect b="b" l="l" r="r" t="t"/>
              <a:pathLst>
                <a:path extrusionOk="0" h="3801" w="2991">
                  <a:moveTo>
                    <a:pt x="2023" y="0"/>
                  </a:moveTo>
                  <a:cubicBezTo>
                    <a:pt x="1943" y="0"/>
                    <a:pt x="1862" y="13"/>
                    <a:pt x="1781" y="42"/>
                  </a:cubicBezTo>
                  <a:cubicBezTo>
                    <a:pt x="1530" y="111"/>
                    <a:pt x="1347" y="248"/>
                    <a:pt x="1188" y="476"/>
                  </a:cubicBezTo>
                  <a:cubicBezTo>
                    <a:pt x="731" y="1138"/>
                    <a:pt x="389" y="1846"/>
                    <a:pt x="69" y="2599"/>
                  </a:cubicBezTo>
                  <a:cubicBezTo>
                    <a:pt x="1" y="2804"/>
                    <a:pt x="69" y="3124"/>
                    <a:pt x="161" y="3306"/>
                  </a:cubicBezTo>
                  <a:cubicBezTo>
                    <a:pt x="275" y="3535"/>
                    <a:pt x="526" y="3717"/>
                    <a:pt x="754" y="3763"/>
                  </a:cubicBezTo>
                  <a:cubicBezTo>
                    <a:pt x="836" y="3787"/>
                    <a:pt x="924" y="3800"/>
                    <a:pt x="1012" y="3800"/>
                  </a:cubicBezTo>
                  <a:cubicBezTo>
                    <a:pt x="1170" y="3800"/>
                    <a:pt x="1330" y="3759"/>
                    <a:pt x="1462" y="3672"/>
                  </a:cubicBezTo>
                  <a:cubicBezTo>
                    <a:pt x="1530" y="3626"/>
                    <a:pt x="1599" y="3580"/>
                    <a:pt x="1667" y="3535"/>
                  </a:cubicBezTo>
                  <a:cubicBezTo>
                    <a:pt x="1781" y="3420"/>
                    <a:pt x="1850" y="3284"/>
                    <a:pt x="1895" y="3124"/>
                  </a:cubicBezTo>
                  <a:cubicBezTo>
                    <a:pt x="2146" y="2530"/>
                    <a:pt x="2466" y="1960"/>
                    <a:pt x="2831" y="1435"/>
                  </a:cubicBezTo>
                  <a:cubicBezTo>
                    <a:pt x="2968" y="1252"/>
                    <a:pt x="2991" y="933"/>
                    <a:pt x="2945" y="704"/>
                  </a:cubicBezTo>
                  <a:cubicBezTo>
                    <a:pt x="2877" y="476"/>
                    <a:pt x="2717" y="248"/>
                    <a:pt x="2489" y="134"/>
                  </a:cubicBezTo>
                  <a:cubicBezTo>
                    <a:pt x="2350" y="56"/>
                    <a:pt x="2190" y="0"/>
                    <a:pt x="20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46"/>
            <p:cNvSpPr/>
            <p:nvPr/>
          </p:nvSpPr>
          <p:spPr>
            <a:xfrm>
              <a:off x="3463900" y="2821975"/>
              <a:ext cx="107875" cy="125375"/>
            </a:xfrm>
            <a:custGeom>
              <a:rect b="b" l="l" r="r" t="t"/>
              <a:pathLst>
                <a:path extrusionOk="0" h="5015" w="4315">
                  <a:moveTo>
                    <a:pt x="983" y="2710"/>
                  </a:moveTo>
                  <a:cubicBezTo>
                    <a:pt x="969" y="2726"/>
                    <a:pt x="963" y="2735"/>
                    <a:pt x="963" y="2735"/>
                  </a:cubicBezTo>
                  <a:cubicBezTo>
                    <a:pt x="964" y="2735"/>
                    <a:pt x="971" y="2727"/>
                    <a:pt x="983" y="2710"/>
                  </a:cubicBezTo>
                  <a:close/>
                  <a:moveTo>
                    <a:pt x="3248" y="1"/>
                  </a:moveTo>
                  <a:cubicBezTo>
                    <a:pt x="2926" y="1"/>
                    <a:pt x="2607" y="153"/>
                    <a:pt x="2443" y="451"/>
                  </a:cubicBezTo>
                  <a:cubicBezTo>
                    <a:pt x="2146" y="999"/>
                    <a:pt x="1826" y="1547"/>
                    <a:pt x="1461" y="2049"/>
                  </a:cubicBezTo>
                  <a:cubicBezTo>
                    <a:pt x="1370" y="2186"/>
                    <a:pt x="1279" y="2323"/>
                    <a:pt x="1187" y="2437"/>
                  </a:cubicBezTo>
                  <a:cubicBezTo>
                    <a:pt x="1142" y="2505"/>
                    <a:pt x="1096" y="2551"/>
                    <a:pt x="1050" y="2619"/>
                  </a:cubicBezTo>
                  <a:cubicBezTo>
                    <a:pt x="1030" y="2639"/>
                    <a:pt x="1028" y="2659"/>
                    <a:pt x="1012" y="2679"/>
                  </a:cubicBezTo>
                  <a:lnTo>
                    <a:pt x="1012" y="2679"/>
                  </a:lnTo>
                  <a:cubicBezTo>
                    <a:pt x="1022" y="2665"/>
                    <a:pt x="1028" y="2653"/>
                    <a:pt x="1028" y="2642"/>
                  </a:cubicBezTo>
                  <a:lnTo>
                    <a:pt x="1028" y="2642"/>
                  </a:lnTo>
                  <a:cubicBezTo>
                    <a:pt x="1009" y="2673"/>
                    <a:pt x="994" y="2695"/>
                    <a:pt x="983" y="2710"/>
                  </a:cubicBezTo>
                  <a:lnTo>
                    <a:pt x="983" y="2710"/>
                  </a:lnTo>
                  <a:cubicBezTo>
                    <a:pt x="989" y="2704"/>
                    <a:pt x="996" y="2696"/>
                    <a:pt x="1005" y="2688"/>
                  </a:cubicBezTo>
                  <a:cubicBezTo>
                    <a:pt x="1008" y="2685"/>
                    <a:pt x="1010" y="2682"/>
                    <a:pt x="1012" y="2679"/>
                  </a:cubicBezTo>
                  <a:lnTo>
                    <a:pt x="1012" y="2679"/>
                  </a:lnTo>
                  <a:cubicBezTo>
                    <a:pt x="980" y="2727"/>
                    <a:pt x="908" y="2789"/>
                    <a:pt x="891" y="2825"/>
                  </a:cubicBezTo>
                  <a:cubicBezTo>
                    <a:pt x="845" y="2870"/>
                    <a:pt x="799" y="2939"/>
                    <a:pt x="754" y="2985"/>
                  </a:cubicBezTo>
                  <a:cubicBezTo>
                    <a:pt x="640" y="3121"/>
                    <a:pt x="525" y="3258"/>
                    <a:pt x="411" y="3373"/>
                  </a:cubicBezTo>
                  <a:cubicBezTo>
                    <a:pt x="92" y="3761"/>
                    <a:pt x="0" y="4354"/>
                    <a:pt x="411" y="4719"/>
                  </a:cubicBezTo>
                  <a:cubicBezTo>
                    <a:pt x="595" y="4903"/>
                    <a:pt x="865" y="5015"/>
                    <a:pt x="1128" y="5015"/>
                  </a:cubicBezTo>
                  <a:cubicBezTo>
                    <a:pt x="1355" y="5015"/>
                    <a:pt x="1577" y="4932"/>
                    <a:pt x="1735" y="4742"/>
                  </a:cubicBezTo>
                  <a:cubicBezTo>
                    <a:pt x="2648" y="3738"/>
                    <a:pt x="3447" y="2619"/>
                    <a:pt x="4086" y="1432"/>
                  </a:cubicBezTo>
                  <a:cubicBezTo>
                    <a:pt x="4314" y="976"/>
                    <a:pt x="4200" y="360"/>
                    <a:pt x="3744" y="131"/>
                  </a:cubicBezTo>
                  <a:cubicBezTo>
                    <a:pt x="3593" y="44"/>
                    <a:pt x="3420" y="1"/>
                    <a:pt x="32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46"/>
            <p:cNvSpPr/>
            <p:nvPr/>
          </p:nvSpPr>
          <p:spPr>
            <a:xfrm>
              <a:off x="3285850" y="2894725"/>
              <a:ext cx="100475" cy="120975"/>
            </a:xfrm>
            <a:custGeom>
              <a:rect b="b" l="l" r="r" t="t"/>
              <a:pathLst>
                <a:path extrusionOk="0" h="4839" w="4019">
                  <a:moveTo>
                    <a:pt x="2957" y="1"/>
                  </a:moveTo>
                  <a:cubicBezTo>
                    <a:pt x="2633" y="1"/>
                    <a:pt x="2311" y="148"/>
                    <a:pt x="2147" y="463"/>
                  </a:cubicBezTo>
                  <a:cubicBezTo>
                    <a:pt x="1599" y="1490"/>
                    <a:pt x="982" y="2471"/>
                    <a:pt x="298" y="3407"/>
                  </a:cubicBezTo>
                  <a:cubicBezTo>
                    <a:pt x="1" y="3818"/>
                    <a:pt x="206" y="4503"/>
                    <a:pt x="640" y="4708"/>
                  </a:cubicBezTo>
                  <a:cubicBezTo>
                    <a:pt x="804" y="4798"/>
                    <a:pt x="966" y="4838"/>
                    <a:pt x="1120" y="4838"/>
                  </a:cubicBezTo>
                  <a:cubicBezTo>
                    <a:pt x="1438" y="4838"/>
                    <a:pt x="1726" y="4665"/>
                    <a:pt x="1941" y="4389"/>
                  </a:cubicBezTo>
                  <a:cubicBezTo>
                    <a:pt x="2626" y="3430"/>
                    <a:pt x="3242" y="2448"/>
                    <a:pt x="3790" y="1421"/>
                  </a:cubicBezTo>
                  <a:cubicBezTo>
                    <a:pt x="4018" y="988"/>
                    <a:pt x="3904" y="371"/>
                    <a:pt x="3448" y="120"/>
                  </a:cubicBezTo>
                  <a:cubicBezTo>
                    <a:pt x="3298" y="42"/>
                    <a:pt x="3127" y="1"/>
                    <a:pt x="29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46"/>
            <p:cNvSpPr/>
            <p:nvPr/>
          </p:nvSpPr>
          <p:spPr>
            <a:xfrm>
              <a:off x="3127800" y="2807725"/>
              <a:ext cx="90175" cy="117525"/>
            </a:xfrm>
            <a:custGeom>
              <a:rect b="b" l="l" r="r" t="t"/>
              <a:pathLst>
                <a:path extrusionOk="0" h="4701" w="3607">
                  <a:moveTo>
                    <a:pt x="2541" y="0"/>
                  </a:moveTo>
                  <a:cubicBezTo>
                    <a:pt x="2218" y="0"/>
                    <a:pt x="1899" y="152"/>
                    <a:pt x="1735" y="450"/>
                  </a:cubicBezTo>
                  <a:cubicBezTo>
                    <a:pt x="1233" y="1409"/>
                    <a:pt x="731" y="2345"/>
                    <a:pt x="251" y="3281"/>
                  </a:cubicBezTo>
                  <a:cubicBezTo>
                    <a:pt x="0" y="3714"/>
                    <a:pt x="114" y="4331"/>
                    <a:pt x="571" y="4582"/>
                  </a:cubicBezTo>
                  <a:cubicBezTo>
                    <a:pt x="728" y="4660"/>
                    <a:pt x="904" y="4701"/>
                    <a:pt x="1077" y="4701"/>
                  </a:cubicBezTo>
                  <a:cubicBezTo>
                    <a:pt x="1406" y="4701"/>
                    <a:pt x="1722" y="4554"/>
                    <a:pt x="1872" y="4239"/>
                  </a:cubicBezTo>
                  <a:cubicBezTo>
                    <a:pt x="2374" y="3303"/>
                    <a:pt x="2876" y="2368"/>
                    <a:pt x="3378" y="1432"/>
                  </a:cubicBezTo>
                  <a:cubicBezTo>
                    <a:pt x="3607" y="975"/>
                    <a:pt x="3515" y="359"/>
                    <a:pt x="3036" y="131"/>
                  </a:cubicBezTo>
                  <a:cubicBezTo>
                    <a:pt x="2885" y="43"/>
                    <a:pt x="2713" y="0"/>
                    <a:pt x="25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s">
  <p:cSld name="CUSTOM_10">
    <p:spTree>
      <p:nvGrpSpPr>
        <p:cNvPr id="1661" name="Shape 1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2" name="Google Shape;1662;p47"/>
          <p:cNvSpPr/>
          <p:nvPr/>
        </p:nvSpPr>
        <p:spPr>
          <a:xfrm rot="-825063">
            <a:off x="-452424" y="-959787"/>
            <a:ext cx="8990661" cy="3255571"/>
          </a:xfrm>
          <a:custGeom>
            <a:rect b="b" l="l" r="r" t="t"/>
            <a:pathLst>
              <a:path extrusionOk="0" h="125474" w="346512">
                <a:moveTo>
                  <a:pt x="346511" y="73862"/>
                </a:moveTo>
                <a:cubicBezTo>
                  <a:pt x="346511" y="73862"/>
                  <a:pt x="320918" y="125474"/>
                  <a:pt x="263166" y="120945"/>
                </a:cubicBezTo>
                <a:cubicBezTo>
                  <a:pt x="186478" y="114927"/>
                  <a:pt x="187420" y="74318"/>
                  <a:pt x="126751" y="59911"/>
                </a:cubicBezTo>
                <a:cubicBezTo>
                  <a:pt x="53284" y="42494"/>
                  <a:pt x="0" y="114987"/>
                  <a:pt x="0" y="114987"/>
                </a:cubicBezTo>
                <a:lnTo>
                  <a:pt x="26779" y="1"/>
                </a:lnTo>
                <a:close/>
              </a:path>
            </a:pathLst>
          </a:custGeom>
          <a:solidFill>
            <a:srgbClr val="E3D6C9">
              <a:alpha val="28627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3" name="Google Shape;1663;p47"/>
          <p:cNvSpPr/>
          <p:nvPr/>
        </p:nvSpPr>
        <p:spPr>
          <a:xfrm>
            <a:off x="3219046" y="3770350"/>
            <a:ext cx="5946200" cy="1373150"/>
          </a:xfrm>
          <a:custGeom>
            <a:rect b="b" l="l" r="r" t="t"/>
            <a:pathLst>
              <a:path extrusionOk="0" h="54926" w="237848">
                <a:moveTo>
                  <a:pt x="1" y="54925"/>
                </a:moveTo>
                <a:cubicBezTo>
                  <a:pt x="1" y="54925"/>
                  <a:pt x="9028" y="0"/>
                  <a:pt x="93954" y="2736"/>
                </a:cubicBezTo>
                <a:cubicBezTo>
                  <a:pt x="166873" y="5107"/>
                  <a:pt x="178089" y="40366"/>
                  <a:pt x="237057" y="22615"/>
                </a:cubicBezTo>
                <a:lnTo>
                  <a:pt x="237847" y="54378"/>
                </a:lnTo>
                <a:close/>
              </a:path>
            </a:pathLst>
          </a:custGeom>
          <a:solidFill>
            <a:srgbClr val="E3D6C9">
              <a:alpha val="28627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4" name="Google Shape;1664;p47"/>
          <p:cNvSpPr txBox="1"/>
          <p:nvPr>
            <p:ph type="title"/>
          </p:nvPr>
        </p:nvSpPr>
        <p:spPr>
          <a:xfrm>
            <a:off x="2476975" y="548255"/>
            <a:ext cx="4190100" cy="88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6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9pPr>
          </a:lstStyle>
          <a:p/>
        </p:txBody>
      </p:sp>
      <p:sp>
        <p:nvSpPr>
          <p:cNvPr id="1665" name="Google Shape;1665;p47"/>
          <p:cNvSpPr txBox="1"/>
          <p:nvPr/>
        </p:nvSpPr>
        <p:spPr>
          <a:xfrm>
            <a:off x="2573700" y="3633300"/>
            <a:ext cx="39966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rPr>
              <a:t>CREDITS: This presentation template was created by </a:t>
            </a:r>
            <a:r>
              <a:rPr b="1" i="0" lang="en" sz="1200" u="none" cap="none" strike="noStrike">
                <a:solidFill>
                  <a:schemeClr val="dk2"/>
                </a:solidFill>
                <a:uFill>
                  <a:noFill/>
                </a:uFill>
                <a:latin typeface="Encode Sans"/>
                <a:ea typeface="Encode Sans"/>
                <a:cs typeface="Encode Sans"/>
                <a:sym typeface="Encode Sans"/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Slidesgo</a:t>
            </a:r>
            <a:r>
              <a:rPr b="1" i="0" lang="en" sz="1200" u="none" cap="none" strike="noStrik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rPr>
              <a:t>,</a:t>
            </a:r>
            <a:r>
              <a:rPr b="0" i="0" lang="en" sz="1200" u="none" cap="none" strike="noStrik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rPr>
              <a:t> including icons by </a:t>
            </a:r>
            <a:r>
              <a:rPr b="1" i="0" lang="en" sz="1200" u="none" cap="none" strike="noStrike">
                <a:solidFill>
                  <a:schemeClr val="dk2"/>
                </a:solidFill>
                <a:uFill>
                  <a:noFill/>
                </a:uFill>
                <a:latin typeface="Encode Sans"/>
                <a:ea typeface="Encode Sans"/>
                <a:cs typeface="Encode Sans"/>
                <a:sym typeface="Encode Sans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Flaticon</a:t>
            </a:r>
            <a:r>
              <a:rPr b="0" i="0" lang="en" sz="1200" u="none" cap="none" strike="noStrik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rPr>
              <a:t>, infographics &amp; images by </a:t>
            </a:r>
            <a:r>
              <a:rPr b="1" i="0" lang="en" sz="1200" u="none" cap="none" strike="noStrike">
                <a:solidFill>
                  <a:schemeClr val="dk2"/>
                </a:solidFill>
                <a:uFill>
                  <a:noFill/>
                </a:uFill>
                <a:latin typeface="Encode Sans"/>
                <a:ea typeface="Encode Sans"/>
                <a:cs typeface="Encode Sans"/>
                <a:sym typeface="Encode Sans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Freepik</a:t>
            </a:r>
            <a:endParaRPr b="0" i="0" sz="1200" u="none" cap="none" strike="noStrike">
              <a:solidFill>
                <a:schemeClr val="dk2"/>
              </a:solidFill>
              <a:latin typeface="Encode Sans"/>
              <a:ea typeface="Encode Sans"/>
              <a:cs typeface="Encode Sans"/>
              <a:sym typeface="Encode Sans"/>
            </a:endParaRPr>
          </a:p>
        </p:txBody>
      </p:sp>
      <p:sp>
        <p:nvSpPr>
          <p:cNvPr id="1666" name="Google Shape;1666;p47"/>
          <p:cNvSpPr txBox="1"/>
          <p:nvPr>
            <p:ph idx="1" type="subTitle"/>
          </p:nvPr>
        </p:nvSpPr>
        <p:spPr>
          <a:xfrm>
            <a:off x="2573700" y="1580075"/>
            <a:ext cx="3996600" cy="124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grpSp>
        <p:nvGrpSpPr>
          <p:cNvPr id="1667" name="Google Shape;1667;p47"/>
          <p:cNvGrpSpPr/>
          <p:nvPr/>
        </p:nvGrpSpPr>
        <p:grpSpPr>
          <a:xfrm flipH="1">
            <a:off x="89846" y="44013"/>
            <a:ext cx="999200" cy="990975"/>
            <a:chOff x="3102700" y="494350"/>
            <a:chExt cx="999200" cy="990975"/>
          </a:xfrm>
        </p:grpSpPr>
        <p:sp>
          <p:nvSpPr>
            <p:cNvPr id="1668" name="Google Shape;1668;p47"/>
            <p:cNvSpPr/>
            <p:nvPr/>
          </p:nvSpPr>
          <p:spPr>
            <a:xfrm>
              <a:off x="3363475" y="639725"/>
              <a:ext cx="70200" cy="69650"/>
            </a:xfrm>
            <a:custGeom>
              <a:rect b="b" l="l" r="r" t="t"/>
              <a:pathLst>
                <a:path extrusionOk="0" h="2786" w="2808">
                  <a:moveTo>
                    <a:pt x="1530" y="1"/>
                  </a:moveTo>
                  <a:cubicBezTo>
                    <a:pt x="1432" y="1"/>
                    <a:pt x="1335" y="12"/>
                    <a:pt x="1233" y="46"/>
                  </a:cubicBezTo>
                  <a:cubicBezTo>
                    <a:pt x="1027" y="92"/>
                    <a:pt x="845" y="206"/>
                    <a:pt x="685" y="366"/>
                  </a:cubicBezTo>
                  <a:cubicBezTo>
                    <a:pt x="639" y="366"/>
                    <a:pt x="616" y="389"/>
                    <a:pt x="594" y="411"/>
                  </a:cubicBezTo>
                  <a:cubicBezTo>
                    <a:pt x="411" y="526"/>
                    <a:pt x="274" y="640"/>
                    <a:pt x="183" y="822"/>
                  </a:cubicBezTo>
                  <a:cubicBezTo>
                    <a:pt x="69" y="1005"/>
                    <a:pt x="46" y="1188"/>
                    <a:pt x="23" y="1393"/>
                  </a:cubicBezTo>
                  <a:cubicBezTo>
                    <a:pt x="0" y="1530"/>
                    <a:pt x="23" y="1667"/>
                    <a:pt x="46" y="1804"/>
                  </a:cubicBezTo>
                  <a:cubicBezTo>
                    <a:pt x="69" y="1895"/>
                    <a:pt x="114" y="1986"/>
                    <a:pt x="160" y="2078"/>
                  </a:cubicBezTo>
                  <a:cubicBezTo>
                    <a:pt x="183" y="2123"/>
                    <a:pt x="206" y="2169"/>
                    <a:pt x="228" y="2192"/>
                  </a:cubicBezTo>
                  <a:cubicBezTo>
                    <a:pt x="343" y="2374"/>
                    <a:pt x="480" y="2511"/>
                    <a:pt x="662" y="2603"/>
                  </a:cubicBezTo>
                  <a:cubicBezTo>
                    <a:pt x="868" y="2717"/>
                    <a:pt x="1027" y="2762"/>
                    <a:pt x="1256" y="2785"/>
                  </a:cubicBezTo>
                  <a:cubicBezTo>
                    <a:pt x="1415" y="2785"/>
                    <a:pt x="1575" y="2762"/>
                    <a:pt x="1712" y="2740"/>
                  </a:cubicBezTo>
                  <a:cubicBezTo>
                    <a:pt x="1872" y="2694"/>
                    <a:pt x="2009" y="2648"/>
                    <a:pt x="2146" y="2557"/>
                  </a:cubicBezTo>
                  <a:cubicBezTo>
                    <a:pt x="2306" y="2443"/>
                    <a:pt x="2420" y="2329"/>
                    <a:pt x="2557" y="2169"/>
                  </a:cubicBezTo>
                  <a:cubicBezTo>
                    <a:pt x="2625" y="2055"/>
                    <a:pt x="2694" y="1918"/>
                    <a:pt x="2716" y="1781"/>
                  </a:cubicBezTo>
                  <a:cubicBezTo>
                    <a:pt x="2808" y="1530"/>
                    <a:pt x="2808" y="1210"/>
                    <a:pt x="2739" y="959"/>
                  </a:cubicBezTo>
                  <a:cubicBezTo>
                    <a:pt x="2716" y="822"/>
                    <a:pt x="2671" y="685"/>
                    <a:pt x="2602" y="594"/>
                  </a:cubicBezTo>
                  <a:cubicBezTo>
                    <a:pt x="2488" y="411"/>
                    <a:pt x="2374" y="297"/>
                    <a:pt x="2191" y="183"/>
                  </a:cubicBezTo>
                  <a:cubicBezTo>
                    <a:pt x="2169" y="160"/>
                    <a:pt x="2123" y="138"/>
                    <a:pt x="2100" y="115"/>
                  </a:cubicBezTo>
                  <a:cubicBezTo>
                    <a:pt x="2009" y="92"/>
                    <a:pt x="1918" y="46"/>
                    <a:pt x="1826" y="23"/>
                  </a:cubicBezTo>
                  <a:cubicBezTo>
                    <a:pt x="1724" y="12"/>
                    <a:pt x="1627" y="1"/>
                    <a:pt x="15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47"/>
            <p:cNvSpPr/>
            <p:nvPr/>
          </p:nvSpPr>
          <p:spPr>
            <a:xfrm>
              <a:off x="3252775" y="766400"/>
              <a:ext cx="62775" cy="62225"/>
            </a:xfrm>
            <a:custGeom>
              <a:rect b="b" l="l" r="r" t="t"/>
              <a:pathLst>
                <a:path extrusionOk="0" h="2489" w="2511">
                  <a:moveTo>
                    <a:pt x="1301" y="1"/>
                  </a:moveTo>
                  <a:cubicBezTo>
                    <a:pt x="1164" y="1"/>
                    <a:pt x="1050" y="24"/>
                    <a:pt x="913" y="46"/>
                  </a:cubicBezTo>
                  <a:cubicBezTo>
                    <a:pt x="822" y="69"/>
                    <a:pt x="731" y="115"/>
                    <a:pt x="639" y="206"/>
                  </a:cubicBezTo>
                  <a:cubicBezTo>
                    <a:pt x="548" y="229"/>
                    <a:pt x="457" y="275"/>
                    <a:pt x="388" y="343"/>
                  </a:cubicBezTo>
                  <a:cubicBezTo>
                    <a:pt x="342" y="389"/>
                    <a:pt x="320" y="435"/>
                    <a:pt x="274" y="480"/>
                  </a:cubicBezTo>
                  <a:cubicBezTo>
                    <a:pt x="251" y="526"/>
                    <a:pt x="206" y="549"/>
                    <a:pt x="183" y="594"/>
                  </a:cubicBezTo>
                  <a:cubicBezTo>
                    <a:pt x="137" y="686"/>
                    <a:pt x="114" y="754"/>
                    <a:pt x="91" y="823"/>
                  </a:cubicBezTo>
                  <a:cubicBezTo>
                    <a:pt x="69" y="845"/>
                    <a:pt x="69" y="891"/>
                    <a:pt x="69" y="914"/>
                  </a:cubicBezTo>
                  <a:cubicBezTo>
                    <a:pt x="0" y="1119"/>
                    <a:pt x="23" y="1348"/>
                    <a:pt x="69" y="1576"/>
                  </a:cubicBezTo>
                  <a:cubicBezTo>
                    <a:pt x="91" y="1667"/>
                    <a:pt x="137" y="1781"/>
                    <a:pt x="183" y="1873"/>
                  </a:cubicBezTo>
                  <a:cubicBezTo>
                    <a:pt x="228" y="1964"/>
                    <a:pt x="297" y="2055"/>
                    <a:pt x="388" y="2124"/>
                  </a:cubicBezTo>
                  <a:cubicBezTo>
                    <a:pt x="388" y="2146"/>
                    <a:pt x="411" y="2169"/>
                    <a:pt x="434" y="2192"/>
                  </a:cubicBezTo>
                  <a:cubicBezTo>
                    <a:pt x="502" y="2238"/>
                    <a:pt x="571" y="2283"/>
                    <a:pt x="639" y="2329"/>
                  </a:cubicBezTo>
                  <a:cubicBezTo>
                    <a:pt x="708" y="2375"/>
                    <a:pt x="776" y="2397"/>
                    <a:pt x="867" y="2420"/>
                  </a:cubicBezTo>
                  <a:cubicBezTo>
                    <a:pt x="890" y="2443"/>
                    <a:pt x="913" y="2443"/>
                    <a:pt x="936" y="2443"/>
                  </a:cubicBezTo>
                  <a:cubicBezTo>
                    <a:pt x="1050" y="2466"/>
                    <a:pt x="1164" y="2489"/>
                    <a:pt x="1278" y="2489"/>
                  </a:cubicBezTo>
                  <a:cubicBezTo>
                    <a:pt x="1392" y="2466"/>
                    <a:pt x="1507" y="2466"/>
                    <a:pt x="1598" y="2420"/>
                  </a:cubicBezTo>
                  <a:cubicBezTo>
                    <a:pt x="1712" y="2397"/>
                    <a:pt x="1826" y="2352"/>
                    <a:pt x="1917" y="2283"/>
                  </a:cubicBezTo>
                  <a:cubicBezTo>
                    <a:pt x="2009" y="2215"/>
                    <a:pt x="2100" y="2146"/>
                    <a:pt x="2169" y="2078"/>
                  </a:cubicBezTo>
                  <a:cubicBezTo>
                    <a:pt x="2237" y="1987"/>
                    <a:pt x="2305" y="1895"/>
                    <a:pt x="2351" y="1804"/>
                  </a:cubicBezTo>
                  <a:cubicBezTo>
                    <a:pt x="2397" y="1736"/>
                    <a:pt x="2420" y="1667"/>
                    <a:pt x="2442" y="1576"/>
                  </a:cubicBezTo>
                  <a:cubicBezTo>
                    <a:pt x="2465" y="1530"/>
                    <a:pt x="2465" y="1462"/>
                    <a:pt x="2488" y="1416"/>
                  </a:cubicBezTo>
                  <a:cubicBezTo>
                    <a:pt x="2511" y="1256"/>
                    <a:pt x="2488" y="1119"/>
                    <a:pt x="2465" y="982"/>
                  </a:cubicBezTo>
                  <a:cubicBezTo>
                    <a:pt x="2465" y="937"/>
                    <a:pt x="2442" y="914"/>
                    <a:pt x="2442" y="891"/>
                  </a:cubicBezTo>
                  <a:cubicBezTo>
                    <a:pt x="2397" y="800"/>
                    <a:pt x="2374" y="731"/>
                    <a:pt x="2328" y="640"/>
                  </a:cubicBezTo>
                  <a:cubicBezTo>
                    <a:pt x="2283" y="571"/>
                    <a:pt x="2237" y="503"/>
                    <a:pt x="2169" y="435"/>
                  </a:cubicBezTo>
                  <a:cubicBezTo>
                    <a:pt x="2146" y="412"/>
                    <a:pt x="2123" y="389"/>
                    <a:pt x="2100" y="366"/>
                  </a:cubicBezTo>
                  <a:cubicBezTo>
                    <a:pt x="2032" y="298"/>
                    <a:pt x="1963" y="252"/>
                    <a:pt x="1895" y="206"/>
                  </a:cubicBezTo>
                  <a:cubicBezTo>
                    <a:pt x="1872" y="183"/>
                    <a:pt x="1849" y="161"/>
                    <a:pt x="1803" y="161"/>
                  </a:cubicBezTo>
                  <a:cubicBezTo>
                    <a:pt x="1735" y="115"/>
                    <a:pt x="1644" y="69"/>
                    <a:pt x="1575" y="46"/>
                  </a:cubicBezTo>
                  <a:cubicBezTo>
                    <a:pt x="1484" y="24"/>
                    <a:pt x="1392" y="24"/>
                    <a:pt x="13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47"/>
            <p:cNvSpPr/>
            <p:nvPr/>
          </p:nvSpPr>
          <p:spPr>
            <a:xfrm>
              <a:off x="3244200" y="916975"/>
              <a:ext cx="41125" cy="53175"/>
            </a:xfrm>
            <a:custGeom>
              <a:rect b="b" l="l" r="r" t="t"/>
              <a:pathLst>
                <a:path extrusionOk="0" h="2127" w="1645">
                  <a:moveTo>
                    <a:pt x="901" y="0"/>
                  </a:moveTo>
                  <a:cubicBezTo>
                    <a:pt x="883" y="0"/>
                    <a:pt x="864" y="1"/>
                    <a:pt x="845" y="4"/>
                  </a:cubicBezTo>
                  <a:cubicBezTo>
                    <a:pt x="777" y="4"/>
                    <a:pt x="708" y="27"/>
                    <a:pt x="640" y="27"/>
                  </a:cubicBezTo>
                  <a:cubicBezTo>
                    <a:pt x="526" y="49"/>
                    <a:pt x="434" y="118"/>
                    <a:pt x="343" y="209"/>
                  </a:cubicBezTo>
                  <a:cubicBezTo>
                    <a:pt x="206" y="323"/>
                    <a:pt x="115" y="506"/>
                    <a:pt x="46" y="688"/>
                  </a:cubicBezTo>
                  <a:cubicBezTo>
                    <a:pt x="24" y="780"/>
                    <a:pt x="1" y="894"/>
                    <a:pt x="1" y="962"/>
                  </a:cubicBezTo>
                  <a:cubicBezTo>
                    <a:pt x="1" y="1008"/>
                    <a:pt x="1" y="1031"/>
                    <a:pt x="1" y="1054"/>
                  </a:cubicBezTo>
                  <a:cubicBezTo>
                    <a:pt x="1" y="1054"/>
                    <a:pt x="1" y="1076"/>
                    <a:pt x="1" y="1076"/>
                  </a:cubicBezTo>
                  <a:cubicBezTo>
                    <a:pt x="1" y="1099"/>
                    <a:pt x="1" y="1145"/>
                    <a:pt x="1" y="1168"/>
                  </a:cubicBezTo>
                  <a:cubicBezTo>
                    <a:pt x="1" y="1259"/>
                    <a:pt x="24" y="1350"/>
                    <a:pt x="46" y="1442"/>
                  </a:cubicBezTo>
                  <a:cubicBezTo>
                    <a:pt x="69" y="1487"/>
                    <a:pt x="115" y="1533"/>
                    <a:pt x="138" y="1579"/>
                  </a:cubicBezTo>
                  <a:cubicBezTo>
                    <a:pt x="138" y="1601"/>
                    <a:pt x="138" y="1624"/>
                    <a:pt x="160" y="1624"/>
                  </a:cubicBezTo>
                  <a:cubicBezTo>
                    <a:pt x="252" y="1784"/>
                    <a:pt x="389" y="1944"/>
                    <a:pt x="549" y="2035"/>
                  </a:cubicBezTo>
                  <a:cubicBezTo>
                    <a:pt x="663" y="2104"/>
                    <a:pt x="777" y="2126"/>
                    <a:pt x="914" y="2126"/>
                  </a:cubicBezTo>
                  <a:cubicBezTo>
                    <a:pt x="1005" y="2126"/>
                    <a:pt x="1096" y="2104"/>
                    <a:pt x="1165" y="2058"/>
                  </a:cubicBezTo>
                  <a:cubicBezTo>
                    <a:pt x="1256" y="2035"/>
                    <a:pt x="1347" y="1990"/>
                    <a:pt x="1393" y="1921"/>
                  </a:cubicBezTo>
                  <a:cubicBezTo>
                    <a:pt x="1484" y="1830"/>
                    <a:pt x="1553" y="1738"/>
                    <a:pt x="1576" y="1624"/>
                  </a:cubicBezTo>
                  <a:cubicBezTo>
                    <a:pt x="1621" y="1510"/>
                    <a:pt x="1621" y="1373"/>
                    <a:pt x="1644" y="1282"/>
                  </a:cubicBezTo>
                  <a:cubicBezTo>
                    <a:pt x="1644" y="1168"/>
                    <a:pt x="1621" y="1031"/>
                    <a:pt x="1598" y="917"/>
                  </a:cubicBezTo>
                  <a:cubicBezTo>
                    <a:pt x="1598" y="848"/>
                    <a:pt x="1553" y="780"/>
                    <a:pt x="1530" y="711"/>
                  </a:cubicBezTo>
                  <a:cubicBezTo>
                    <a:pt x="1530" y="711"/>
                    <a:pt x="1530" y="711"/>
                    <a:pt x="1530" y="688"/>
                  </a:cubicBezTo>
                  <a:cubicBezTo>
                    <a:pt x="1530" y="597"/>
                    <a:pt x="1507" y="506"/>
                    <a:pt x="1462" y="437"/>
                  </a:cubicBezTo>
                  <a:cubicBezTo>
                    <a:pt x="1439" y="346"/>
                    <a:pt x="1393" y="278"/>
                    <a:pt x="1325" y="209"/>
                  </a:cubicBezTo>
                  <a:cubicBezTo>
                    <a:pt x="1202" y="86"/>
                    <a:pt x="1061" y="0"/>
                    <a:pt x="9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47"/>
            <p:cNvSpPr/>
            <p:nvPr/>
          </p:nvSpPr>
          <p:spPr>
            <a:xfrm>
              <a:off x="3302975" y="1072850"/>
              <a:ext cx="55950" cy="61775"/>
            </a:xfrm>
            <a:custGeom>
              <a:rect b="b" l="l" r="r" t="t"/>
              <a:pathLst>
                <a:path extrusionOk="0" h="2471" w="2238">
                  <a:moveTo>
                    <a:pt x="959" y="0"/>
                  </a:moveTo>
                  <a:cubicBezTo>
                    <a:pt x="777" y="23"/>
                    <a:pt x="594" y="68"/>
                    <a:pt x="457" y="205"/>
                  </a:cubicBezTo>
                  <a:cubicBezTo>
                    <a:pt x="389" y="297"/>
                    <a:pt x="320" y="388"/>
                    <a:pt x="252" y="479"/>
                  </a:cubicBezTo>
                  <a:cubicBezTo>
                    <a:pt x="183" y="571"/>
                    <a:pt x="138" y="685"/>
                    <a:pt x="92" y="799"/>
                  </a:cubicBezTo>
                  <a:cubicBezTo>
                    <a:pt x="69" y="845"/>
                    <a:pt x="69" y="890"/>
                    <a:pt x="46" y="959"/>
                  </a:cubicBezTo>
                  <a:cubicBezTo>
                    <a:pt x="24" y="1073"/>
                    <a:pt x="1" y="1187"/>
                    <a:pt x="24" y="1324"/>
                  </a:cubicBezTo>
                  <a:cubicBezTo>
                    <a:pt x="46" y="1529"/>
                    <a:pt x="92" y="1758"/>
                    <a:pt x="229" y="1940"/>
                  </a:cubicBezTo>
                  <a:cubicBezTo>
                    <a:pt x="275" y="2009"/>
                    <a:pt x="343" y="2100"/>
                    <a:pt x="434" y="2168"/>
                  </a:cubicBezTo>
                  <a:cubicBezTo>
                    <a:pt x="571" y="2283"/>
                    <a:pt x="663" y="2351"/>
                    <a:pt x="845" y="2419"/>
                  </a:cubicBezTo>
                  <a:cubicBezTo>
                    <a:pt x="948" y="2454"/>
                    <a:pt x="1062" y="2471"/>
                    <a:pt x="1173" y="2471"/>
                  </a:cubicBezTo>
                  <a:cubicBezTo>
                    <a:pt x="1285" y="2471"/>
                    <a:pt x="1393" y="2454"/>
                    <a:pt x="1484" y="2419"/>
                  </a:cubicBezTo>
                  <a:cubicBezTo>
                    <a:pt x="1667" y="2351"/>
                    <a:pt x="1758" y="2305"/>
                    <a:pt x="1895" y="2168"/>
                  </a:cubicBezTo>
                  <a:cubicBezTo>
                    <a:pt x="1987" y="2100"/>
                    <a:pt x="2055" y="2009"/>
                    <a:pt x="2101" y="1917"/>
                  </a:cubicBezTo>
                  <a:cubicBezTo>
                    <a:pt x="2146" y="1826"/>
                    <a:pt x="2192" y="1735"/>
                    <a:pt x="2215" y="1643"/>
                  </a:cubicBezTo>
                  <a:cubicBezTo>
                    <a:pt x="2238" y="1575"/>
                    <a:pt x="2238" y="1461"/>
                    <a:pt x="2238" y="1392"/>
                  </a:cubicBezTo>
                  <a:cubicBezTo>
                    <a:pt x="2238" y="1301"/>
                    <a:pt x="2238" y="1210"/>
                    <a:pt x="2215" y="1141"/>
                  </a:cubicBezTo>
                  <a:cubicBezTo>
                    <a:pt x="2123" y="913"/>
                    <a:pt x="1964" y="685"/>
                    <a:pt x="1758" y="571"/>
                  </a:cubicBezTo>
                  <a:cubicBezTo>
                    <a:pt x="1713" y="548"/>
                    <a:pt x="1667" y="548"/>
                    <a:pt x="1621" y="525"/>
                  </a:cubicBezTo>
                  <a:cubicBezTo>
                    <a:pt x="1598" y="411"/>
                    <a:pt x="1530" y="297"/>
                    <a:pt x="1439" y="205"/>
                  </a:cubicBezTo>
                  <a:cubicBezTo>
                    <a:pt x="1325" y="91"/>
                    <a:pt x="1142" y="0"/>
                    <a:pt x="9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47"/>
            <p:cNvSpPr/>
            <p:nvPr/>
          </p:nvSpPr>
          <p:spPr>
            <a:xfrm>
              <a:off x="3420525" y="1243525"/>
              <a:ext cx="57675" cy="69800"/>
            </a:xfrm>
            <a:custGeom>
              <a:rect b="b" l="l" r="r" t="t"/>
              <a:pathLst>
                <a:path extrusionOk="0" h="2792" w="2307">
                  <a:moveTo>
                    <a:pt x="1090" y="0"/>
                  </a:moveTo>
                  <a:cubicBezTo>
                    <a:pt x="987" y="0"/>
                    <a:pt x="886" y="23"/>
                    <a:pt x="800" y="66"/>
                  </a:cubicBezTo>
                  <a:cubicBezTo>
                    <a:pt x="708" y="89"/>
                    <a:pt x="640" y="135"/>
                    <a:pt x="571" y="203"/>
                  </a:cubicBezTo>
                  <a:cubicBezTo>
                    <a:pt x="480" y="294"/>
                    <a:pt x="434" y="386"/>
                    <a:pt x="389" y="500"/>
                  </a:cubicBezTo>
                  <a:cubicBezTo>
                    <a:pt x="320" y="683"/>
                    <a:pt x="252" y="865"/>
                    <a:pt x="183" y="1048"/>
                  </a:cubicBezTo>
                  <a:cubicBezTo>
                    <a:pt x="183" y="1093"/>
                    <a:pt x="161" y="1116"/>
                    <a:pt x="161" y="1162"/>
                  </a:cubicBezTo>
                  <a:cubicBezTo>
                    <a:pt x="115" y="1230"/>
                    <a:pt x="69" y="1322"/>
                    <a:pt x="46" y="1413"/>
                  </a:cubicBezTo>
                  <a:cubicBezTo>
                    <a:pt x="24" y="1504"/>
                    <a:pt x="1" y="1618"/>
                    <a:pt x="24" y="1710"/>
                  </a:cubicBezTo>
                  <a:cubicBezTo>
                    <a:pt x="24" y="1915"/>
                    <a:pt x="92" y="2098"/>
                    <a:pt x="206" y="2257"/>
                  </a:cubicBezTo>
                  <a:cubicBezTo>
                    <a:pt x="320" y="2440"/>
                    <a:pt x="434" y="2577"/>
                    <a:pt x="617" y="2668"/>
                  </a:cubicBezTo>
                  <a:cubicBezTo>
                    <a:pt x="788" y="2746"/>
                    <a:pt x="958" y="2792"/>
                    <a:pt x="1136" y="2792"/>
                  </a:cubicBezTo>
                  <a:cubicBezTo>
                    <a:pt x="1220" y="2792"/>
                    <a:pt x="1305" y="2782"/>
                    <a:pt x="1393" y="2760"/>
                  </a:cubicBezTo>
                  <a:cubicBezTo>
                    <a:pt x="1576" y="2714"/>
                    <a:pt x="1758" y="2600"/>
                    <a:pt x="1895" y="2463"/>
                  </a:cubicBezTo>
                  <a:cubicBezTo>
                    <a:pt x="2032" y="2349"/>
                    <a:pt x="2123" y="2189"/>
                    <a:pt x="2192" y="2029"/>
                  </a:cubicBezTo>
                  <a:cubicBezTo>
                    <a:pt x="2260" y="1847"/>
                    <a:pt x="2306" y="1687"/>
                    <a:pt x="2306" y="1504"/>
                  </a:cubicBezTo>
                  <a:cubicBezTo>
                    <a:pt x="2306" y="1276"/>
                    <a:pt x="2238" y="1071"/>
                    <a:pt x="2146" y="865"/>
                  </a:cubicBezTo>
                  <a:cubicBezTo>
                    <a:pt x="2009" y="546"/>
                    <a:pt x="1713" y="294"/>
                    <a:pt x="1416" y="89"/>
                  </a:cubicBezTo>
                  <a:cubicBezTo>
                    <a:pt x="1320" y="29"/>
                    <a:pt x="1204" y="0"/>
                    <a:pt x="10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47"/>
            <p:cNvSpPr/>
            <p:nvPr/>
          </p:nvSpPr>
          <p:spPr>
            <a:xfrm>
              <a:off x="3569475" y="1294525"/>
              <a:ext cx="75350" cy="59100"/>
            </a:xfrm>
            <a:custGeom>
              <a:rect b="b" l="l" r="r" t="t"/>
              <a:pathLst>
                <a:path extrusionOk="0" h="2364" w="3014">
                  <a:moveTo>
                    <a:pt x="1977" y="1"/>
                  </a:moveTo>
                  <a:cubicBezTo>
                    <a:pt x="1889" y="1"/>
                    <a:pt x="1803" y="12"/>
                    <a:pt x="1735" y="35"/>
                  </a:cubicBezTo>
                  <a:cubicBezTo>
                    <a:pt x="1552" y="103"/>
                    <a:pt x="1415" y="195"/>
                    <a:pt x="1301" y="354"/>
                  </a:cubicBezTo>
                  <a:cubicBezTo>
                    <a:pt x="1301" y="354"/>
                    <a:pt x="1301" y="354"/>
                    <a:pt x="1301" y="377"/>
                  </a:cubicBezTo>
                  <a:cubicBezTo>
                    <a:pt x="1233" y="286"/>
                    <a:pt x="1119" y="217"/>
                    <a:pt x="1004" y="195"/>
                  </a:cubicBezTo>
                  <a:cubicBezTo>
                    <a:pt x="951" y="187"/>
                    <a:pt x="890" y="182"/>
                    <a:pt x="828" y="182"/>
                  </a:cubicBezTo>
                  <a:cubicBezTo>
                    <a:pt x="703" y="182"/>
                    <a:pt x="571" y="202"/>
                    <a:pt x="479" y="263"/>
                  </a:cubicBezTo>
                  <a:cubicBezTo>
                    <a:pt x="343" y="377"/>
                    <a:pt x="251" y="446"/>
                    <a:pt x="137" y="605"/>
                  </a:cubicBezTo>
                  <a:cubicBezTo>
                    <a:pt x="114" y="674"/>
                    <a:pt x="91" y="742"/>
                    <a:pt x="46" y="811"/>
                  </a:cubicBezTo>
                  <a:cubicBezTo>
                    <a:pt x="46" y="834"/>
                    <a:pt x="46" y="879"/>
                    <a:pt x="23" y="902"/>
                  </a:cubicBezTo>
                  <a:cubicBezTo>
                    <a:pt x="0" y="994"/>
                    <a:pt x="0" y="1108"/>
                    <a:pt x="0" y="1222"/>
                  </a:cubicBezTo>
                  <a:cubicBezTo>
                    <a:pt x="23" y="1404"/>
                    <a:pt x="46" y="1518"/>
                    <a:pt x="137" y="1701"/>
                  </a:cubicBezTo>
                  <a:cubicBezTo>
                    <a:pt x="343" y="2135"/>
                    <a:pt x="822" y="2340"/>
                    <a:pt x="1278" y="2363"/>
                  </a:cubicBezTo>
                  <a:cubicBezTo>
                    <a:pt x="1461" y="2363"/>
                    <a:pt x="1666" y="2340"/>
                    <a:pt x="1849" y="2295"/>
                  </a:cubicBezTo>
                  <a:cubicBezTo>
                    <a:pt x="2032" y="2249"/>
                    <a:pt x="2191" y="2180"/>
                    <a:pt x="2351" y="2112"/>
                  </a:cubicBezTo>
                  <a:cubicBezTo>
                    <a:pt x="2557" y="1998"/>
                    <a:pt x="2716" y="1838"/>
                    <a:pt x="2830" y="1655"/>
                  </a:cubicBezTo>
                  <a:cubicBezTo>
                    <a:pt x="2899" y="1564"/>
                    <a:pt x="2945" y="1450"/>
                    <a:pt x="2967" y="1359"/>
                  </a:cubicBezTo>
                  <a:cubicBezTo>
                    <a:pt x="3013" y="1199"/>
                    <a:pt x="3013" y="1085"/>
                    <a:pt x="2990" y="925"/>
                  </a:cubicBezTo>
                  <a:cubicBezTo>
                    <a:pt x="2967" y="674"/>
                    <a:pt x="2853" y="446"/>
                    <a:pt x="2648" y="263"/>
                  </a:cubicBezTo>
                  <a:cubicBezTo>
                    <a:pt x="2534" y="149"/>
                    <a:pt x="2397" y="58"/>
                    <a:pt x="2237" y="35"/>
                  </a:cubicBezTo>
                  <a:cubicBezTo>
                    <a:pt x="2157" y="12"/>
                    <a:pt x="2066" y="1"/>
                    <a:pt x="197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47"/>
            <p:cNvSpPr/>
            <p:nvPr/>
          </p:nvSpPr>
          <p:spPr>
            <a:xfrm>
              <a:off x="3708125" y="1187100"/>
              <a:ext cx="66225" cy="64950"/>
            </a:xfrm>
            <a:custGeom>
              <a:rect b="b" l="l" r="r" t="t"/>
              <a:pathLst>
                <a:path extrusionOk="0" h="2598" w="2649">
                  <a:moveTo>
                    <a:pt x="1618" y="1"/>
                  </a:moveTo>
                  <a:cubicBezTo>
                    <a:pt x="1570" y="1"/>
                    <a:pt x="1519" y="6"/>
                    <a:pt x="1462" y="18"/>
                  </a:cubicBezTo>
                  <a:cubicBezTo>
                    <a:pt x="1370" y="18"/>
                    <a:pt x="1302" y="41"/>
                    <a:pt x="1210" y="86"/>
                  </a:cubicBezTo>
                  <a:cubicBezTo>
                    <a:pt x="1096" y="178"/>
                    <a:pt x="959" y="315"/>
                    <a:pt x="914" y="452"/>
                  </a:cubicBezTo>
                  <a:cubicBezTo>
                    <a:pt x="843" y="434"/>
                    <a:pt x="769" y="423"/>
                    <a:pt x="695" y="423"/>
                  </a:cubicBezTo>
                  <a:cubicBezTo>
                    <a:pt x="579" y="423"/>
                    <a:pt x="464" y="450"/>
                    <a:pt x="366" y="520"/>
                  </a:cubicBezTo>
                  <a:cubicBezTo>
                    <a:pt x="229" y="611"/>
                    <a:pt x="92" y="748"/>
                    <a:pt x="46" y="931"/>
                  </a:cubicBezTo>
                  <a:cubicBezTo>
                    <a:pt x="1" y="1159"/>
                    <a:pt x="1" y="1387"/>
                    <a:pt x="69" y="1593"/>
                  </a:cubicBezTo>
                  <a:cubicBezTo>
                    <a:pt x="138" y="1798"/>
                    <a:pt x="229" y="1981"/>
                    <a:pt x="389" y="2141"/>
                  </a:cubicBezTo>
                  <a:cubicBezTo>
                    <a:pt x="457" y="2232"/>
                    <a:pt x="548" y="2278"/>
                    <a:pt x="617" y="2346"/>
                  </a:cubicBezTo>
                  <a:cubicBezTo>
                    <a:pt x="663" y="2392"/>
                    <a:pt x="708" y="2415"/>
                    <a:pt x="777" y="2437"/>
                  </a:cubicBezTo>
                  <a:cubicBezTo>
                    <a:pt x="868" y="2483"/>
                    <a:pt x="959" y="2529"/>
                    <a:pt x="1073" y="2551"/>
                  </a:cubicBezTo>
                  <a:cubicBezTo>
                    <a:pt x="1188" y="2574"/>
                    <a:pt x="1302" y="2597"/>
                    <a:pt x="1416" y="2597"/>
                  </a:cubicBezTo>
                  <a:cubicBezTo>
                    <a:pt x="1621" y="2574"/>
                    <a:pt x="1827" y="2529"/>
                    <a:pt x="2009" y="2415"/>
                  </a:cubicBezTo>
                  <a:cubicBezTo>
                    <a:pt x="2192" y="2300"/>
                    <a:pt x="2329" y="2163"/>
                    <a:pt x="2420" y="1981"/>
                  </a:cubicBezTo>
                  <a:cubicBezTo>
                    <a:pt x="2603" y="1661"/>
                    <a:pt x="2648" y="1296"/>
                    <a:pt x="2580" y="954"/>
                  </a:cubicBezTo>
                  <a:cubicBezTo>
                    <a:pt x="2534" y="794"/>
                    <a:pt x="2466" y="634"/>
                    <a:pt x="2375" y="520"/>
                  </a:cubicBezTo>
                  <a:cubicBezTo>
                    <a:pt x="2329" y="429"/>
                    <a:pt x="2260" y="337"/>
                    <a:pt x="2169" y="269"/>
                  </a:cubicBezTo>
                  <a:cubicBezTo>
                    <a:pt x="2123" y="223"/>
                    <a:pt x="2055" y="178"/>
                    <a:pt x="1986" y="132"/>
                  </a:cubicBezTo>
                  <a:cubicBezTo>
                    <a:pt x="1918" y="86"/>
                    <a:pt x="1827" y="64"/>
                    <a:pt x="1758" y="18"/>
                  </a:cubicBezTo>
                  <a:cubicBezTo>
                    <a:pt x="1713" y="6"/>
                    <a:pt x="1667" y="1"/>
                    <a:pt x="16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47"/>
            <p:cNvSpPr/>
            <p:nvPr/>
          </p:nvSpPr>
          <p:spPr>
            <a:xfrm>
              <a:off x="3825100" y="989275"/>
              <a:ext cx="63375" cy="71075"/>
            </a:xfrm>
            <a:custGeom>
              <a:rect b="b" l="l" r="r" t="t"/>
              <a:pathLst>
                <a:path extrusionOk="0" h="2843" w="2535">
                  <a:moveTo>
                    <a:pt x="1148" y="0"/>
                  </a:moveTo>
                  <a:cubicBezTo>
                    <a:pt x="1023" y="0"/>
                    <a:pt x="891" y="41"/>
                    <a:pt x="800" y="102"/>
                  </a:cubicBezTo>
                  <a:cubicBezTo>
                    <a:pt x="640" y="170"/>
                    <a:pt x="503" y="353"/>
                    <a:pt x="480" y="513"/>
                  </a:cubicBezTo>
                  <a:cubicBezTo>
                    <a:pt x="435" y="672"/>
                    <a:pt x="457" y="809"/>
                    <a:pt x="503" y="946"/>
                  </a:cubicBezTo>
                  <a:cubicBezTo>
                    <a:pt x="366" y="1015"/>
                    <a:pt x="252" y="1129"/>
                    <a:pt x="161" y="1266"/>
                  </a:cubicBezTo>
                  <a:cubicBezTo>
                    <a:pt x="1" y="1563"/>
                    <a:pt x="47" y="1928"/>
                    <a:pt x="183" y="2225"/>
                  </a:cubicBezTo>
                  <a:cubicBezTo>
                    <a:pt x="402" y="2596"/>
                    <a:pt x="809" y="2842"/>
                    <a:pt x="1224" y="2842"/>
                  </a:cubicBezTo>
                  <a:cubicBezTo>
                    <a:pt x="1243" y="2842"/>
                    <a:pt x="1261" y="2842"/>
                    <a:pt x="1279" y="2841"/>
                  </a:cubicBezTo>
                  <a:cubicBezTo>
                    <a:pt x="1507" y="2841"/>
                    <a:pt x="1736" y="2795"/>
                    <a:pt x="1918" y="2658"/>
                  </a:cubicBezTo>
                  <a:cubicBezTo>
                    <a:pt x="2101" y="2521"/>
                    <a:pt x="2261" y="2362"/>
                    <a:pt x="2375" y="2156"/>
                  </a:cubicBezTo>
                  <a:cubicBezTo>
                    <a:pt x="2466" y="1951"/>
                    <a:pt x="2534" y="1745"/>
                    <a:pt x="2534" y="1517"/>
                  </a:cubicBezTo>
                  <a:cubicBezTo>
                    <a:pt x="2534" y="1266"/>
                    <a:pt x="2466" y="1060"/>
                    <a:pt x="2352" y="832"/>
                  </a:cubicBezTo>
                  <a:cubicBezTo>
                    <a:pt x="2146" y="444"/>
                    <a:pt x="1736" y="147"/>
                    <a:pt x="1325" y="33"/>
                  </a:cubicBezTo>
                  <a:cubicBezTo>
                    <a:pt x="1271" y="11"/>
                    <a:pt x="1211" y="0"/>
                    <a:pt x="114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47"/>
            <p:cNvSpPr/>
            <p:nvPr/>
          </p:nvSpPr>
          <p:spPr>
            <a:xfrm>
              <a:off x="3880450" y="813200"/>
              <a:ext cx="55950" cy="57100"/>
            </a:xfrm>
            <a:custGeom>
              <a:rect b="b" l="l" r="r" t="t"/>
              <a:pathLst>
                <a:path extrusionOk="0" h="2284" w="2238">
                  <a:moveTo>
                    <a:pt x="1051" y="1"/>
                  </a:moveTo>
                  <a:cubicBezTo>
                    <a:pt x="960" y="1"/>
                    <a:pt x="868" y="1"/>
                    <a:pt x="777" y="23"/>
                  </a:cubicBezTo>
                  <a:cubicBezTo>
                    <a:pt x="731" y="23"/>
                    <a:pt x="709" y="46"/>
                    <a:pt x="663" y="46"/>
                  </a:cubicBezTo>
                  <a:cubicBezTo>
                    <a:pt x="594" y="92"/>
                    <a:pt x="480" y="115"/>
                    <a:pt x="412" y="183"/>
                  </a:cubicBezTo>
                  <a:cubicBezTo>
                    <a:pt x="343" y="229"/>
                    <a:pt x="252" y="274"/>
                    <a:pt x="206" y="366"/>
                  </a:cubicBezTo>
                  <a:cubicBezTo>
                    <a:pt x="138" y="411"/>
                    <a:pt x="92" y="503"/>
                    <a:pt x="47" y="571"/>
                  </a:cubicBezTo>
                  <a:cubicBezTo>
                    <a:pt x="24" y="662"/>
                    <a:pt x="1" y="754"/>
                    <a:pt x="1" y="845"/>
                  </a:cubicBezTo>
                  <a:cubicBezTo>
                    <a:pt x="1" y="936"/>
                    <a:pt x="24" y="1028"/>
                    <a:pt x="47" y="1119"/>
                  </a:cubicBezTo>
                  <a:cubicBezTo>
                    <a:pt x="92" y="1210"/>
                    <a:pt x="138" y="1279"/>
                    <a:pt x="206" y="1347"/>
                  </a:cubicBezTo>
                  <a:cubicBezTo>
                    <a:pt x="206" y="1484"/>
                    <a:pt x="229" y="1621"/>
                    <a:pt x="252" y="1758"/>
                  </a:cubicBezTo>
                  <a:cubicBezTo>
                    <a:pt x="275" y="1872"/>
                    <a:pt x="343" y="1986"/>
                    <a:pt x="435" y="2055"/>
                  </a:cubicBezTo>
                  <a:cubicBezTo>
                    <a:pt x="526" y="2146"/>
                    <a:pt x="617" y="2215"/>
                    <a:pt x="731" y="2237"/>
                  </a:cubicBezTo>
                  <a:cubicBezTo>
                    <a:pt x="834" y="2272"/>
                    <a:pt x="931" y="2283"/>
                    <a:pt x="1025" y="2283"/>
                  </a:cubicBezTo>
                  <a:cubicBezTo>
                    <a:pt x="1119" y="2283"/>
                    <a:pt x="1211" y="2272"/>
                    <a:pt x="1302" y="2260"/>
                  </a:cubicBezTo>
                  <a:cubicBezTo>
                    <a:pt x="1393" y="2237"/>
                    <a:pt x="1485" y="2192"/>
                    <a:pt x="1553" y="2146"/>
                  </a:cubicBezTo>
                  <a:cubicBezTo>
                    <a:pt x="1599" y="2123"/>
                    <a:pt x="1644" y="2123"/>
                    <a:pt x="1667" y="2078"/>
                  </a:cubicBezTo>
                  <a:cubicBezTo>
                    <a:pt x="1736" y="2032"/>
                    <a:pt x="1827" y="1986"/>
                    <a:pt x="1873" y="1918"/>
                  </a:cubicBezTo>
                  <a:cubicBezTo>
                    <a:pt x="1941" y="1849"/>
                    <a:pt x="2010" y="1758"/>
                    <a:pt x="2055" y="1690"/>
                  </a:cubicBezTo>
                  <a:cubicBezTo>
                    <a:pt x="2147" y="1507"/>
                    <a:pt x="2192" y="1347"/>
                    <a:pt x="2215" y="1142"/>
                  </a:cubicBezTo>
                  <a:cubicBezTo>
                    <a:pt x="2238" y="959"/>
                    <a:pt x="2169" y="777"/>
                    <a:pt x="2078" y="617"/>
                  </a:cubicBezTo>
                  <a:cubicBezTo>
                    <a:pt x="2078" y="571"/>
                    <a:pt x="2055" y="548"/>
                    <a:pt x="2032" y="525"/>
                  </a:cubicBezTo>
                  <a:cubicBezTo>
                    <a:pt x="1987" y="457"/>
                    <a:pt x="1941" y="366"/>
                    <a:pt x="1873" y="320"/>
                  </a:cubicBezTo>
                  <a:cubicBezTo>
                    <a:pt x="1804" y="274"/>
                    <a:pt x="1736" y="206"/>
                    <a:pt x="1667" y="160"/>
                  </a:cubicBezTo>
                  <a:cubicBezTo>
                    <a:pt x="1599" y="115"/>
                    <a:pt x="1507" y="92"/>
                    <a:pt x="1416" y="46"/>
                  </a:cubicBezTo>
                  <a:cubicBezTo>
                    <a:pt x="1393" y="46"/>
                    <a:pt x="1348" y="46"/>
                    <a:pt x="1325" y="23"/>
                  </a:cubicBezTo>
                  <a:cubicBezTo>
                    <a:pt x="1233" y="23"/>
                    <a:pt x="1142" y="1"/>
                    <a:pt x="10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47"/>
            <p:cNvSpPr/>
            <p:nvPr/>
          </p:nvSpPr>
          <p:spPr>
            <a:xfrm>
              <a:off x="3822825" y="620900"/>
              <a:ext cx="59950" cy="65075"/>
            </a:xfrm>
            <a:custGeom>
              <a:rect b="b" l="l" r="r" t="t"/>
              <a:pathLst>
                <a:path extrusionOk="0" h="2603" w="2398">
                  <a:moveTo>
                    <a:pt x="708" y="0"/>
                  </a:moveTo>
                  <a:cubicBezTo>
                    <a:pt x="586" y="0"/>
                    <a:pt x="465" y="31"/>
                    <a:pt x="343" y="92"/>
                  </a:cubicBezTo>
                  <a:cubicBezTo>
                    <a:pt x="206" y="183"/>
                    <a:pt x="69" y="343"/>
                    <a:pt x="23" y="503"/>
                  </a:cubicBezTo>
                  <a:cubicBezTo>
                    <a:pt x="1" y="685"/>
                    <a:pt x="1" y="891"/>
                    <a:pt x="92" y="1050"/>
                  </a:cubicBezTo>
                  <a:cubicBezTo>
                    <a:pt x="115" y="1073"/>
                    <a:pt x="138" y="1096"/>
                    <a:pt x="160" y="1119"/>
                  </a:cubicBezTo>
                  <a:cubicBezTo>
                    <a:pt x="138" y="1210"/>
                    <a:pt x="138" y="1279"/>
                    <a:pt x="138" y="1370"/>
                  </a:cubicBezTo>
                  <a:cubicBezTo>
                    <a:pt x="138" y="1484"/>
                    <a:pt x="160" y="1598"/>
                    <a:pt x="183" y="1712"/>
                  </a:cubicBezTo>
                  <a:cubicBezTo>
                    <a:pt x="229" y="1804"/>
                    <a:pt x="252" y="1872"/>
                    <a:pt x="297" y="1963"/>
                  </a:cubicBezTo>
                  <a:cubicBezTo>
                    <a:pt x="297" y="1986"/>
                    <a:pt x="320" y="2009"/>
                    <a:pt x="343" y="2055"/>
                  </a:cubicBezTo>
                  <a:cubicBezTo>
                    <a:pt x="411" y="2146"/>
                    <a:pt x="480" y="2214"/>
                    <a:pt x="548" y="2283"/>
                  </a:cubicBezTo>
                  <a:cubicBezTo>
                    <a:pt x="708" y="2420"/>
                    <a:pt x="799" y="2466"/>
                    <a:pt x="982" y="2534"/>
                  </a:cubicBezTo>
                  <a:cubicBezTo>
                    <a:pt x="1028" y="2557"/>
                    <a:pt x="1051" y="2557"/>
                    <a:pt x="1073" y="2557"/>
                  </a:cubicBezTo>
                  <a:cubicBezTo>
                    <a:pt x="1142" y="2580"/>
                    <a:pt x="1233" y="2602"/>
                    <a:pt x="1324" y="2602"/>
                  </a:cubicBezTo>
                  <a:cubicBezTo>
                    <a:pt x="1507" y="2602"/>
                    <a:pt x="1644" y="2557"/>
                    <a:pt x="1804" y="2466"/>
                  </a:cubicBezTo>
                  <a:cubicBezTo>
                    <a:pt x="1895" y="2443"/>
                    <a:pt x="1986" y="2374"/>
                    <a:pt x="2055" y="2306"/>
                  </a:cubicBezTo>
                  <a:cubicBezTo>
                    <a:pt x="2055" y="2283"/>
                    <a:pt x="2078" y="2283"/>
                    <a:pt x="2101" y="2260"/>
                  </a:cubicBezTo>
                  <a:cubicBezTo>
                    <a:pt x="2146" y="2192"/>
                    <a:pt x="2192" y="2123"/>
                    <a:pt x="2237" y="2077"/>
                  </a:cubicBezTo>
                  <a:cubicBezTo>
                    <a:pt x="2329" y="1895"/>
                    <a:pt x="2374" y="1689"/>
                    <a:pt x="2397" y="1484"/>
                  </a:cubicBezTo>
                  <a:cubicBezTo>
                    <a:pt x="2397" y="1119"/>
                    <a:pt x="2237" y="731"/>
                    <a:pt x="1964" y="503"/>
                  </a:cubicBezTo>
                  <a:cubicBezTo>
                    <a:pt x="1849" y="411"/>
                    <a:pt x="1758" y="343"/>
                    <a:pt x="1667" y="274"/>
                  </a:cubicBezTo>
                  <a:cubicBezTo>
                    <a:pt x="1553" y="229"/>
                    <a:pt x="1439" y="183"/>
                    <a:pt x="1324" y="137"/>
                  </a:cubicBezTo>
                  <a:cubicBezTo>
                    <a:pt x="1187" y="92"/>
                    <a:pt x="1028" y="46"/>
                    <a:pt x="891" y="23"/>
                  </a:cubicBezTo>
                  <a:cubicBezTo>
                    <a:pt x="830" y="8"/>
                    <a:pt x="769" y="0"/>
                    <a:pt x="70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47"/>
            <p:cNvSpPr/>
            <p:nvPr/>
          </p:nvSpPr>
          <p:spPr>
            <a:xfrm>
              <a:off x="3623675" y="556425"/>
              <a:ext cx="63375" cy="66325"/>
            </a:xfrm>
            <a:custGeom>
              <a:rect b="b" l="l" r="r" t="t"/>
              <a:pathLst>
                <a:path extrusionOk="0" h="2653" w="2535">
                  <a:moveTo>
                    <a:pt x="1119" y="0"/>
                  </a:moveTo>
                  <a:cubicBezTo>
                    <a:pt x="868" y="0"/>
                    <a:pt x="617" y="69"/>
                    <a:pt x="411" y="206"/>
                  </a:cubicBezTo>
                  <a:cubicBezTo>
                    <a:pt x="252" y="297"/>
                    <a:pt x="137" y="434"/>
                    <a:pt x="92" y="616"/>
                  </a:cubicBezTo>
                  <a:cubicBezTo>
                    <a:pt x="46" y="753"/>
                    <a:pt x="69" y="913"/>
                    <a:pt x="115" y="1050"/>
                  </a:cubicBezTo>
                  <a:cubicBezTo>
                    <a:pt x="46" y="1141"/>
                    <a:pt x="1" y="1278"/>
                    <a:pt x="1" y="1415"/>
                  </a:cubicBezTo>
                  <a:cubicBezTo>
                    <a:pt x="1" y="1621"/>
                    <a:pt x="69" y="1872"/>
                    <a:pt x="183" y="2054"/>
                  </a:cubicBezTo>
                  <a:cubicBezTo>
                    <a:pt x="320" y="2237"/>
                    <a:pt x="480" y="2397"/>
                    <a:pt x="685" y="2488"/>
                  </a:cubicBezTo>
                  <a:cubicBezTo>
                    <a:pt x="864" y="2587"/>
                    <a:pt x="1043" y="2652"/>
                    <a:pt x="1252" y="2652"/>
                  </a:cubicBezTo>
                  <a:cubicBezTo>
                    <a:pt x="1283" y="2652"/>
                    <a:pt x="1315" y="2651"/>
                    <a:pt x="1347" y="2648"/>
                  </a:cubicBezTo>
                  <a:cubicBezTo>
                    <a:pt x="1439" y="2648"/>
                    <a:pt x="1553" y="2625"/>
                    <a:pt x="1667" y="2579"/>
                  </a:cubicBezTo>
                  <a:cubicBezTo>
                    <a:pt x="1849" y="2511"/>
                    <a:pt x="1941" y="2465"/>
                    <a:pt x="2100" y="2328"/>
                  </a:cubicBezTo>
                  <a:cubicBezTo>
                    <a:pt x="2260" y="2191"/>
                    <a:pt x="2374" y="1986"/>
                    <a:pt x="2443" y="1781"/>
                  </a:cubicBezTo>
                  <a:cubicBezTo>
                    <a:pt x="2466" y="1735"/>
                    <a:pt x="2489" y="1689"/>
                    <a:pt x="2489" y="1621"/>
                  </a:cubicBezTo>
                  <a:cubicBezTo>
                    <a:pt x="2511" y="1507"/>
                    <a:pt x="2534" y="1392"/>
                    <a:pt x="2534" y="1278"/>
                  </a:cubicBezTo>
                  <a:cubicBezTo>
                    <a:pt x="2511" y="1050"/>
                    <a:pt x="2466" y="822"/>
                    <a:pt x="2329" y="639"/>
                  </a:cubicBezTo>
                  <a:cubicBezTo>
                    <a:pt x="2215" y="457"/>
                    <a:pt x="2055" y="274"/>
                    <a:pt x="1827" y="183"/>
                  </a:cubicBezTo>
                  <a:cubicBezTo>
                    <a:pt x="1621" y="69"/>
                    <a:pt x="1370" y="0"/>
                    <a:pt x="111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47"/>
            <p:cNvSpPr/>
            <p:nvPr/>
          </p:nvSpPr>
          <p:spPr>
            <a:xfrm>
              <a:off x="3507275" y="709350"/>
              <a:ext cx="53650" cy="54800"/>
            </a:xfrm>
            <a:custGeom>
              <a:rect b="b" l="l" r="r" t="t"/>
              <a:pathLst>
                <a:path extrusionOk="0" h="2192" w="2146">
                  <a:moveTo>
                    <a:pt x="685" y="0"/>
                  </a:moveTo>
                  <a:cubicBezTo>
                    <a:pt x="594" y="0"/>
                    <a:pt x="502" y="23"/>
                    <a:pt x="411" y="69"/>
                  </a:cubicBezTo>
                  <a:cubicBezTo>
                    <a:pt x="343" y="92"/>
                    <a:pt x="251" y="137"/>
                    <a:pt x="206" y="206"/>
                  </a:cubicBezTo>
                  <a:cubicBezTo>
                    <a:pt x="137" y="274"/>
                    <a:pt x="91" y="343"/>
                    <a:pt x="46" y="434"/>
                  </a:cubicBezTo>
                  <a:cubicBezTo>
                    <a:pt x="0" y="525"/>
                    <a:pt x="0" y="617"/>
                    <a:pt x="0" y="708"/>
                  </a:cubicBezTo>
                  <a:cubicBezTo>
                    <a:pt x="0" y="890"/>
                    <a:pt x="69" y="1073"/>
                    <a:pt x="206" y="1187"/>
                  </a:cubicBezTo>
                  <a:cubicBezTo>
                    <a:pt x="206" y="1210"/>
                    <a:pt x="228" y="1210"/>
                    <a:pt x="228" y="1210"/>
                  </a:cubicBezTo>
                  <a:cubicBezTo>
                    <a:pt x="228" y="1301"/>
                    <a:pt x="251" y="1370"/>
                    <a:pt x="251" y="1461"/>
                  </a:cubicBezTo>
                  <a:cubicBezTo>
                    <a:pt x="274" y="1484"/>
                    <a:pt x="274" y="1507"/>
                    <a:pt x="274" y="1507"/>
                  </a:cubicBezTo>
                  <a:cubicBezTo>
                    <a:pt x="297" y="1575"/>
                    <a:pt x="320" y="1667"/>
                    <a:pt x="365" y="1712"/>
                  </a:cubicBezTo>
                  <a:cubicBezTo>
                    <a:pt x="365" y="1735"/>
                    <a:pt x="388" y="1758"/>
                    <a:pt x="388" y="1758"/>
                  </a:cubicBezTo>
                  <a:cubicBezTo>
                    <a:pt x="434" y="1826"/>
                    <a:pt x="480" y="1895"/>
                    <a:pt x="525" y="1940"/>
                  </a:cubicBezTo>
                  <a:cubicBezTo>
                    <a:pt x="639" y="2032"/>
                    <a:pt x="753" y="2100"/>
                    <a:pt x="913" y="2146"/>
                  </a:cubicBezTo>
                  <a:cubicBezTo>
                    <a:pt x="913" y="2169"/>
                    <a:pt x="936" y="2169"/>
                    <a:pt x="959" y="2169"/>
                  </a:cubicBezTo>
                  <a:cubicBezTo>
                    <a:pt x="1027" y="2192"/>
                    <a:pt x="1119" y="2192"/>
                    <a:pt x="1187" y="2192"/>
                  </a:cubicBezTo>
                  <a:cubicBezTo>
                    <a:pt x="1256" y="2192"/>
                    <a:pt x="1347" y="2169"/>
                    <a:pt x="1393" y="2169"/>
                  </a:cubicBezTo>
                  <a:lnTo>
                    <a:pt x="1415" y="2169"/>
                  </a:lnTo>
                  <a:cubicBezTo>
                    <a:pt x="1461" y="2146"/>
                    <a:pt x="1507" y="2123"/>
                    <a:pt x="1529" y="2123"/>
                  </a:cubicBezTo>
                  <a:cubicBezTo>
                    <a:pt x="1552" y="2100"/>
                    <a:pt x="1598" y="2100"/>
                    <a:pt x="1644" y="2077"/>
                  </a:cubicBezTo>
                  <a:cubicBezTo>
                    <a:pt x="1644" y="2077"/>
                    <a:pt x="1644" y="2055"/>
                    <a:pt x="1666" y="2055"/>
                  </a:cubicBezTo>
                  <a:cubicBezTo>
                    <a:pt x="1712" y="2032"/>
                    <a:pt x="1758" y="1986"/>
                    <a:pt x="1803" y="1940"/>
                  </a:cubicBezTo>
                  <a:cubicBezTo>
                    <a:pt x="1826" y="1918"/>
                    <a:pt x="1826" y="1918"/>
                    <a:pt x="1849" y="1895"/>
                  </a:cubicBezTo>
                  <a:cubicBezTo>
                    <a:pt x="1963" y="1758"/>
                    <a:pt x="2009" y="1689"/>
                    <a:pt x="2077" y="1507"/>
                  </a:cubicBezTo>
                  <a:cubicBezTo>
                    <a:pt x="2123" y="1415"/>
                    <a:pt x="2123" y="1301"/>
                    <a:pt x="2123" y="1210"/>
                  </a:cubicBezTo>
                  <a:cubicBezTo>
                    <a:pt x="2146" y="1119"/>
                    <a:pt x="2123" y="1005"/>
                    <a:pt x="2100" y="913"/>
                  </a:cubicBezTo>
                  <a:cubicBezTo>
                    <a:pt x="2100" y="890"/>
                    <a:pt x="2100" y="890"/>
                    <a:pt x="2100" y="868"/>
                  </a:cubicBezTo>
                  <a:cubicBezTo>
                    <a:pt x="2077" y="799"/>
                    <a:pt x="2032" y="708"/>
                    <a:pt x="2009" y="639"/>
                  </a:cubicBezTo>
                  <a:cubicBezTo>
                    <a:pt x="1986" y="594"/>
                    <a:pt x="1940" y="571"/>
                    <a:pt x="1918" y="525"/>
                  </a:cubicBezTo>
                  <a:cubicBezTo>
                    <a:pt x="1895" y="480"/>
                    <a:pt x="1849" y="434"/>
                    <a:pt x="1826" y="411"/>
                  </a:cubicBezTo>
                  <a:cubicBezTo>
                    <a:pt x="1758" y="343"/>
                    <a:pt x="1689" y="297"/>
                    <a:pt x="1621" y="251"/>
                  </a:cubicBezTo>
                  <a:cubicBezTo>
                    <a:pt x="1598" y="229"/>
                    <a:pt x="1575" y="229"/>
                    <a:pt x="1552" y="206"/>
                  </a:cubicBezTo>
                  <a:cubicBezTo>
                    <a:pt x="1529" y="206"/>
                    <a:pt x="1529" y="183"/>
                    <a:pt x="1507" y="183"/>
                  </a:cubicBezTo>
                  <a:cubicBezTo>
                    <a:pt x="1484" y="160"/>
                    <a:pt x="1461" y="114"/>
                    <a:pt x="1415" y="92"/>
                  </a:cubicBezTo>
                  <a:cubicBezTo>
                    <a:pt x="1300" y="42"/>
                    <a:pt x="1173" y="5"/>
                    <a:pt x="1051" y="5"/>
                  </a:cubicBezTo>
                  <a:cubicBezTo>
                    <a:pt x="1004" y="5"/>
                    <a:pt x="958" y="10"/>
                    <a:pt x="913" y="23"/>
                  </a:cubicBezTo>
                  <a:lnTo>
                    <a:pt x="868" y="23"/>
                  </a:lnTo>
                  <a:cubicBezTo>
                    <a:pt x="822" y="0"/>
                    <a:pt x="753" y="0"/>
                    <a:pt x="6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47"/>
            <p:cNvSpPr/>
            <p:nvPr/>
          </p:nvSpPr>
          <p:spPr>
            <a:xfrm>
              <a:off x="3382875" y="814350"/>
              <a:ext cx="54800" cy="53900"/>
            </a:xfrm>
            <a:custGeom>
              <a:rect b="b" l="l" r="r" t="t"/>
              <a:pathLst>
                <a:path extrusionOk="0" h="2156" w="2192">
                  <a:moveTo>
                    <a:pt x="1119" y="0"/>
                  </a:moveTo>
                  <a:cubicBezTo>
                    <a:pt x="1050" y="23"/>
                    <a:pt x="959" y="23"/>
                    <a:pt x="868" y="46"/>
                  </a:cubicBezTo>
                  <a:cubicBezTo>
                    <a:pt x="845" y="46"/>
                    <a:pt x="845" y="46"/>
                    <a:pt x="822" y="69"/>
                  </a:cubicBezTo>
                  <a:cubicBezTo>
                    <a:pt x="799" y="69"/>
                    <a:pt x="776" y="91"/>
                    <a:pt x="754" y="91"/>
                  </a:cubicBezTo>
                  <a:cubicBezTo>
                    <a:pt x="639" y="91"/>
                    <a:pt x="548" y="114"/>
                    <a:pt x="434" y="183"/>
                  </a:cubicBezTo>
                  <a:cubicBezTo>
                    <a:pt x="388" y="206"/>
                    <a:pt x="343" y="251"/>
                    <a:pt x="297" y="297"/>
                  </a:cubicBezTo>
                  <a:cubicBezTo>
                    <a:pt x="229" y="365"/>
                    <a:pt x="160" y="479"/>
                    <a:pt x="114" y="594"/>
                  </a:cubicBezTo>
                  <a:cubicBezTo>
                    <a:pt x="114" y="616"/>
                    <a:pt x="114" y="639"/>
                    <a:pt x="92" y="685"/>
                  </a:cubicBezTo>
                  <a:cubicBezTo>
                    <a:pt x="92" y="685"/>
                    <a:pt x="92" y="708"/>
                    <a:pt x="92" y="731"/>
                  </a:cubicBezTo>
                  <a:cubicBezTo>
                    <a:pt x="92" y="753"/>
                    <a:pt x="69" y="776"/>
                    <a:pt x="69" y="799"/>
                  </a:cubicBezTo>
                  <a:cubicBezTo>
                    <a:pt x="69" y="799"/>
                    <a:pt x="46" y="799"/>
                    <a:pt x="46" y="822"/>
                  </a:cubicBezTo>
                  <a:cubicBezTo>
                    <a:pt x="0" y="1004"/>
                    <a:pt x="23" y="1141"/>
                    <a:pt x="46" y="1324"/>
                  </a:cubicBezTo>
                  <a:cubicBezTo>
                    <a:pt x="69" y="1415"/>
                    <a:pt x="114" y="1484"/>
                    <a:pt x="183" y="1552"/>
                  </a:cubicBezTo>
                  <a:cubicBezTo>
                    <a:pt x="183" y="1575"/>
                    <a:pt x="206" y="1575"/>
                    <a:pt x="206" y="1598"/>
                  </a:cubicBezTo>
                  <a:cubicBezTo>
                    <a:pt x="206" y="1598"/>
                    <a:pt x="206" y="1598"/>
                    <a:pt x="229" y="1621"/>
                  </a:cubicBezTo>
                  <a:cubicBezTo>
                    <a:pt x="229" y="1644"/>
                    <a:pt x="251" y="1666"/>
                    <a:pt x="274" y="1689"/>
                  </a:cubicBezTo>
                  <a:cubicBezTo>
                    <a:pt x="320" y="1758"/>
                    <a:pt x="365" y="1826"/>
                    <a:pt x="434" y="1895"/>
                  </a:cubicBezTo>
                  <a:cubicBezTo>
                    <a:pt x="434" y="1895"/>
                    <a:pt x="457" y="1917"/>
                    <a:pt x="457" y="1917"/>
                  </a:cubicBezTo>
                  <a:cubicBezTo>
                    <a:pt x="571" y="2009"/>
                    <a:pt x="571" y="2032"/>
                    <a:pt x="685" y="2077"/>
                  </a:cubicBezTo>
                  <a:cubicBezTo>
                    <a:pt x="708" y="2077"/>
                    <a:pt x="754" y="2100"/>
                    <a:pt x="776" y="2100"/>
                  </a:cubicBezTo>
                  <a:cubicBezTo>
                    <a:pt x="868" y="2146"/>
                    <a:pt x="959" y="2146"/>
                    <a:pt x="1027" y="2146"/>
                  </a:cubicBezTo>
                  <a:cubicBezTo>
                    <a:pt x="1061" y="2152"/>
                    <a:pt x="1092" y="2155"/>
                    <a:pt x="1123" y="2155"/>
                  </a:cubicBezTo>
                  <a:cubicBezTo>
                    <a:pt x="1197" y="2155"/>
                    <a:pt x="1266" y="2139"/>
                    <a:pt x="1347" y="2123"/>
                  </a:cubicBezTo>
                  <a:cubicBezTo>
                    <a:pt x="1415" y="2100"/>
                    <a:pt x="1484" y="2054"/>
                    <a:pt x="1552" y="2032"/>
                  </a:cubicBezTo>
                  <a:cubicBezTo>
                    <a:pt x="1575" y="2009"/>
                    <a:pt x="1598" y="2009"/>
                    <a:pt x="1621" y="1986"/>
                  </a:cubicBezTo>
                  <a:cubicBezTo>
                    <a:pt x="1689" y="1940"/>
                    <a:pt x="1758" y="1895"/>
                    <a:pt x="1803" y="1849"/>
                  </a:cubicBezTo>
                  <a:cubicBezTo>
                    <a:pt x="1826" y="1826"/>
                    <a:pt x="1849" y="1803"/>
                    <a:pt x="1872" y="1803"/>
                  </a:cubicBezTo>
                  <a:cubicBezTo>
                    <a:pt x="1918" y="1712"/>
                    <a:pt x="2009" y="1644"/>
                    <a:pt x="2055" y="1552"/>
                  </a:cubicBezTo>
                  <a:cubicBezTo>
                    <a:pt x="2077" y="1461"/>
                    <a:pt x="2123" y="1392"/>
                    <a:pt x="2146" y="1324"/>
                  </a:cubicBezTo>
                  <a:cubicBezTo>
                    <a:pt x="2146" y="1301"/>
                    <a:pt x="2146" y="1278"/>
                    <a:pt x="2146" y="1256"/>
                  </a:cubicBezTo>
                  <a:cubicBezTo>
                    <a:pt x="2169" y="1187"/>
                    <a:pt x="2191" y="1096"/>
                    <a:pt x="2191" y="1004"/>
                  </a:cubicBezTo>
                  <a:cubicBezTo>
                    <a:pt x="2191" y="1004"/>
                    <a:pt x="2191" y="982"/>
                    <a:pt x="2191" y="982"/>
                  </a:cubicBezTo>
                  <a:cubicBezTo>
                    <a:pt x="2169" y="913"/>
                    <a:pt x="2169" y="845"/>
                    <a:pt x="2146" y="776"/>
                  </a:cubicBezTo>
                  <a:cubicBezTo>
                    <a:pt x="2146" y="685"/>
                    <a:pt x="2100" y="594"/>
                    <a:pt x="2055" y="548"/>
                  </a:cubicBezTo>
                  <a:cubicBezTo>
                    <a:pt x="2055" y="525"/>
                    <a:pt x="2055" y="502"/>
                    <a:pt x="2032" y="479"/>
                  </a:cubicBezTo>
                  <a:cubicBezTo>
                    <a:pt x="1986" y="434"/>
                    <a:pt x="1940" y="365"/>
                    <a:pt x="1918" y="320"/>
                  </a:cubicBezTo>
                  <a:cubicBezTo>
                    <a:pt x="1895" y="320"/>
                    <a:pt x="1895" y="297"/>
                    <a:pt x="1895" y="297"/>
                  </a:cubicBezTo>
                  <a:cubicBezTo>
                    <a:pt x="1872" y="297"/>
                    <a:pt x="1872" y="274"/>
                    <a:pt x="1849" y="274"/>
                  </a:cubicBezTo>
                  <a:cubicBezTo>
                    <a:pt x="1803" y="228"/>
                    <a:pt x="1758" y="183"/>
                    <a:pt x="1689" y="160"/>
                  </a:cubicBezTo>
                  <a:cubicBezTo>
                    <a:pt x="1621" y="114"/>
                    <a:pt x="1552" y="91"/>
                    <a:pt x="1484" y="46"/>
                  </a:cubicBezTo>
                  <a:lnTo>
                    <a:pt x="1415" y="46"/>
                  </a:lnTo>
                  <a:cubicBezTo>
                    <a:pt x="1324" y="23"/>
                    <a:pt x="1210" y="0"/>
                    <a:pt x="111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47"/>
            <p:cNvSpPr/>
            <p:nvPr/>
          </p:nvSpPr>
          <p:spPr>
            <a:xfrm>
              <a:off x="3384000" y="968850"/>
              <a:ext cx="55375" cy="58350"/>
            </a:xfrm>
            <a:custGeom>
              <a:rect b="b" l="l" r="r" t="t"/>
              <a:pathLst>
                <a:path extrusionOk="0" h="2334" w="2215">
                  <a:moveTo>
                    <a:pt x="946" y="0"/>
                  </a:moveTo>
                  <a:cubicBezTo>
                    <a:pt x="830" y="0"/>
                    <a:pt x="715" y="27"/>
                    <a:pt x="617" y="97"/>
                  </a:cubicBezTo>
                  <a:cubicBezTo>
                    <a:pt x="526" y="166"/>
                    <a:pt x="435" y="234"/>
                    <a:pt x="366" y="303"/>
                  </a:cubicBezTo>
                  <a:cubicBezTo>
                    <a:pt x="275" y="394"/>
                    <a:pt x="206" y="485"/>
                    <a:pt x="161" y="599"/>
                  </a:cubicBezTo>
                  <a:cubicBezTo>
                    <a:pt x="115" y="713"/>
                    <a:pt x="47" y="805"/>
                    <a:pt x="47" y="919"/>
                  </a:cubicBezTo>
                  <a:cubicBezTo>
                    <a:pt x="24" y="1010"/>
                    <a:pt x="1" y="1101"/>
                    <a:pt x="1" y="1193"/>
                  </a:cubicBezTo>
                  <a:cubicBezTo>
                    <a:pt x="1" y="1284"/>
                    <a:pt x="24" y="1375"/>
                    <a:pt x="47" y="1444"/>
                  </a:cubicBezTo>
                  <a:cubicBezTo>
                    <a:pt x="47" y="1489"/>
                    <a:pt x="47" y="1512"/>
                    <a:pt x="69" y="1535"/>
                  </a:cubicBezTo>
                  <a:cubicBezTo>
                    <a:pt x="92" y="1604"/>
                    <a:pt x="115" y="1695"/>
                    <a:pt x="161" y="1763"/>
                  </a:cubicBezTo>
                  <a:cubicBezTo>
                    <a:pt x="206" y="1832"/>
                    <a:pt x="275" y="1900"/>
                    <a:pt x="320" y="1969"/>
                  </a:cubicBezTo>
                  <a:cubicBezTo>
                    <a:pt x="343" y="1992"/>
                    <a:pt x="343" y="1992"/>
                    <a:pt x="366" y="2014"/>
                  </a:cubicBezTo>
                  <a:cubicBezTo>
                    <a:pt x="435" y="2083"/>
                    <a:pt x="503" y="2129"/>
                    <a:pt x="572" y="2174"/>
                  </a:cubicBezTo>
                  <a:cubicBezTo>
                    <a:pt x="640" y="2220"/>
                    <a:pt x="731" y="2243"/>
                    <a:pt x="800" y="2266"/>
                  </a:cubicBezTo>
                  <a:cubicBezTo>
                    <a:pt x="914" y="2311"/>
                    <a:pt x="1028" y="2334"/>
                    <a:pt x="1142" y="2334"/>
                  </a:cubicBezTo>
                  <a:lnTo>
                    <a:pt x="1211" y="2334"/>
                  </a:lnTo>
                  <a:cubicBezTo>
                    <a:pt x="1302" y="2334"/>
                    <a:pt x="1393" y="2311"/>
                    <a:pt x="1462" y="2288"/>
                  </a:cubicBezTo>
                  <a:cubicBezTo>
                    <a:pt x="1644" y="2243"/>
                    <a:pt x="1758" y="2174"/>
                    <a:pt x="1895" y="2037"/>
                  </a:cubicBezTo>
                  <a:cubicBezTo>
                    <a:pt x="1918" y="2014"/>
                    <a:pt x="1964" y="1969"/>
                    <a:pt x="1987" y="1923"/>
                  </a:cubicBezTo>
                  <a:cubicBezTo>
                    <a:pt x="2010" y="1900"/>
                    <a:pt x="2055" y="1855"/>
                    <a:pt x="2078" y="1809"/>
                  </a:cubicBezTo>
                  <a:cubicBezTo>
                    <a:pt x="2124" y="1718"/>
                    <a:pt x="2169" y="1604"/>
                    <a:pt x="2192" y="1512"/>
                  </a:cubicBezTo>
                  <a:cubicBezTo>
                    <a:pt x="2215" y="1307"/>
                    <a:pt x="2215" y="1216"/>
                    <a:pt x="2192" y="1010"/>
                  </a:cubicBezTo>
                  <a:cubicBezTo>
                    <a:pt x="2169" y="987"/>
                    <a:pt x="2169" y="964"/>
                    <a:pt x="2169" y="942"/>
                  </a:cubicBezTo>
                  <a:cubicBezTo>
                    <a:pt x="2146" y="873"/>
                    <a:pt x="2101" y="805"/>
                    <a:pt x="2078" y="736"/>
                  </a:cubicBezTo>
                  <a:cubicBezTo>
                    <a:pt x="2055" y="713"/>
                    <a:pt x="2055" y="713"/>
                    <a:pt x="2055" y="691"/>
                  </a:cubicBezTo>
                  <a:cubicBezTo>
                    <a:pt x="2010" y="645"/>
                    <a:pt x="1964" y="576"/>
                    <a:pt x="1918" y="531"/>
                  </a:cubicBezTo>
                  <a:cubicBezTo>
                    <a:pt x="1918" y="531"/>
                    <a:pt x="1918" y="531"/>
                    <a:pt x="1895" y="508"/>
                  </a:cubicBezTo>
                  <a:cubicBezTo>
                    <a:pt x="1850" y="462"/>
                    <a:pt x="1781" y="417"/>
                    <a:pt x="1736" y="394"/>
                  </a:cubicBezTo>
                  <a:cubicBezTo>
                    <a:pt x="1736" y="371"/>
                    <a:pt x="1713" y="371"/>
                    <a:pt x="1713" y="371"/>
                  </a:cubicBezTo>
                  <a:cubicBezTo>
                    <a:pt x="1667" y="348"/>
                    <a:pt x="1599" y="325"/>
                    <a:pt x="1553" y="303"/>
                  </a:cubicBezTo>
                  <a:cubicBezTo>
                    <a:pt x="1439" y="166"/>
                    <a:pt x="1325" y="51"/>
                    <a:pt x="1165" y="29"/>
                  </a:cubicBezTo>
                  <a:cubicBezTo>
                    <a:pt x="1094" y="11"/>
                    <a:pt x="1020" y="0"/>
                    <a:pt x="9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47"/>
            <p:cNvSpPr/>
            <p:nvPr/>
          </p:nvSpPr>
          <p:spPr>
            <a:xfrm>
              <a:off x="3496425" y="1096150"/>
              <a:ext cx="64500" cy="61400"/>
            </a:xfrm>
            <a:custGeom>
              <a:rect b="b" l="l" r="r" t="t"/>
              <a:pathLst>
                <a:path extrusionOk="0" h="2456" w="2580">
                  <a:moveTo>
                    <a:pt x="976" y="0"/>
                  </a:moveTo>
                  <a:cubicBezTo>
                    <a:pt x="956" y="0"/>
                    <a:pt x="935" y="1"/>
                    <a:pt x="914" y="4"/>
                  </a:cubicBezTo>
                  <a:cubicBezTo>
                    <a:pt x="868" y="4"/>
                    <a:pt x="799" y="4"/>
                    <a:pt x="731" y="27"/>
                  </a:cubicBezTo>
                  <a:cubicBezTo>
                    <a:pt x="617" y="49"/>
                    <a:pt x="525" y="118"/>
                    <a:pt x="434" y="186"/>
                  </a:cubicBezTo>
                  <a:cubicBezTo>
                    <a:pt x="411" y="209"/>
                    <a:pt x="389" y="232"/>
                    <a:pt x="366" y="278"/>
                  </a:cubicBezTo>
                  <a:cubicBezTo>
                    <a:pt x="320" y="323"/>
                    <a:pt x="252" y="392"/>
                    <a:pt x="206" y="483"/>
                  </a:cubicBezTo>
                  <a:cubicBezTo>
                    <a:pt x="137" y="574"/>
                    <a:pt x="92" y="689"/>
                    <a:pt x="69" y="803"/>
                  </a:cubicBezTo>
                  <a:cubicBezTo>
                    <a:pt x="1" y="1031"/>
                    <a:pt x="1" y="1305"/>
                    <a:pt x="69" y="1533"/>
                  </a:cubicBezTo>
                  <a:cubicBezTo>
                    <a:pt x="115" y="1624"/>
                    <a:pt x="137" y="1693"/>
                    <a:pt x="183" y="1784"/>
                  </a:cubicBezTo>
                  <a:cubicBezTo>
                    <a:pt x="183" y="1807"/>
                    <a:pt x="206" y="1830"/>
                    <a:pt x="229" y="1853"/>
                  </a:cubicBezTo>
                  <a:cubicBezTo>
                    <a:pt x="274" y="1921"/>
                    <a:pt x="320" y="2012"/>
                    <a:pt x="389" y="2058"/>
                  </a:cubicBezTo>
                  <a:cubicBezTo>
                    <a:pt x="457" y="2127"/>
                    <a:pt x="525" y="2172"/>
                    <a:pt x="594" y="2218"/>
                  </a:cubicBezTo>
                  <a:cubicBezTo>
                    <a:pt x="799" y="2378"/>
                    <a:pt x="1028" y="2423"/>
                    <a:pt x="1279" y="2446"/>
                  </a:cubicBezTo>
                  <a:cubicBezTo>
                    <a:pt x="1312" y="2453"/>
                    <a:pt x="1348" y="2456"/>
                    <a:pt x="1384" y="2456"/>
                  </a:cubicBezTo>
                  <a:cubicBezTo>
                    <a:pt x="1471" y="2456"/>
                    <a:pt x="1563" y="2439"/>
                    <a:pt x="1644" y="2423"/>
                  </a:cubicBezTo>
                  <a:cubicBezTo>
                    <a:pt x="1667" y="2400"/>
                    <a:pt x="1690" y="2400"/>
                    <a:pt x="1735" y="2400"/>
                  </a:cubicBezTo>
                  <a:cubicBezTo>
                    <a:pt x="1804" y="2355"/>
                    <a:pt x="1895" y="2332"/>
                    <a:pt x="1963" y="2286"/>
                  </a:cubicBezTo>
                  <a:cubicBezTo>
                    <a:pt x="2032" y="2264"/>
                    <a:pt x="2055" y="2218"/>
                    <a:pt x="2123" y="2195"/>
                  </a:cubicBezTo>
                  <a:cubicBezTo>
                    <a:pt x="2169" y="2149"/>
                    <a:pt x="2215" y="2127"/>
                    <a:pt x="2237" y="2081"/>
                  </a:cubicBezTo>
                  <a:cubicBezTo>
                    <a:pt x="2306" y="2012"/>
                    <a:pt x="2352" y="1944"/>
                    <a:pt x="2397" y="1876"/>
                  </a:cubicBezTo>
                  <a:cubicBezTo>
                    <a:pt x="2443" y="1784"/>
                    <a:pt x="2488" y="1716"/>
                    <a:pt x="2511" y="1624"/>
                  </a:cubicBezTo>
                  <a:cubicBezTo>
                    <a:pt x="2511" y="1602"/>
                    <a:pt x="2534" y="1579"/>
                    <a:pt x="2534" y="1533"/>
                  </a:cubicBezTo>
                  <a:cubicBezTo>
                    <a:pt x="2557" y="1465"/>
                    <a:pt x="2580" y="1373"/>
                    <a:pt x="2580" y="1282"/>
                  </a:cubicBezTo>
                  <a:cubicBezTo>
                    <a:pt x="2580" y="1099"/>
                    <a:pt x="2534" y="940"/>
                    <a:pt x="2443" y="780"/>
                  </a:cubicBezTo>
                  <a:cubicBezTo>
                    <a:pt x="2374" y="643"/>
                    <a:pt x="2260" y="506"/>
                    <a:pt x="2123" y="415"/>
                  </a:cubicBezTo>
                  <a:cubicBezTo>
                    <a:pt x="2100" y="415"/>
                    <a:pt x="2100" y="415"/>
                    <a:pt x="2078" y="392"/>
                  </a:cubicBezTo>
                  <a:cubicBezTo>
                    <a:pt x="2032" y="369"/>
                    <a:pt x="1963" y="346"/>
                    <a:pt x="1895" y="323"/>
                  </a:cubicBezTo>
                  <a:lnTo>
                    <a:pt x="1872" y="323"/>
                  </a:lnTo>
                  <a:cubicBezTo>
                    <a:pt x="1804" y="301"/>
                    <a:pt x="1712" y="301"/>
                    <a:pt x="1644" y="301"/>
                  </a:cubicBezTo>
                  <a:cubicBezTo>
                    <a:pt x="1598" y="301"/>
                    <a:pt x="1553" y="301"/>
                    <a:pt x="1507" y="323"/>
                  </a:cubicBezTo>
                  <a:cubicBezTo>
                    <a:pt x="1484" y="278"/>
                    <a:pt x="1461" y="232"/>
                    <a:pt x="1416" y="186"/>
                  </a:cubicBezTo>
                  <a:cubicBezTo>
                    <a:pt x="1293" y="84"/>
                    <a:pt x="1152" y="0"/>
                    <a:pt x="9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47"/>
            <p:cNvSpPr/>
            <p:nvPr/>
          </p:nvSpPr>
          <p:spPr>
            <a:xfrm>
              <a:off x="3649350" y="1068850"/>
              <a:ext cx="67375" cy="59375"/>
            </a:xfrm>
            <a:custGeom>
              <a:rect b="b" l="l" r="r" t="t"/>
              <a:pathLst>
                <a:path extrusionOk="0" h="2375" w="2695">
                  <a:moveTo>
                    <a:pt x="1530" y="0"/>
                  </a:moveTo>
                  <a:cubicBezTo>
                    <a:pt x="1439" y="0"/>
                    <a:pt x="1347" y="0"/>
                    <a:pt x="1279" y="46"/>
                  </a:cubicBezTo>
                  <a:cubicBezTo>
                    <a:pt x="1119" y="92"/>
                    <a:pt x="982" y="160"/>
                    <a:pt x="868" y="274"/>
                  </a:cubicBezTo>
                  <a:cubicBezTo>
                    <a:pt x="845" y="274"/>
                    <a:pt x="845" y="297"/>
                    <a:pt x="845" y="297"/>
                  </a:cubicBezTo>
                  <a:lnTo>
                    <a:pt x="708" y="297"/>
                  </a:lnTo>
                  <a:cubicBezTo>
                    <a:pt x="526" y="297"/>
                    <a:pt x="343" y="365"/>
                    <a:pt x="229" y="502"/>
                  </a:cubicBezTo>
                  <a:lnTo>
                    <a:pt x="115" y="639"/>
                  </a:lnTo>
                  <a:cubicBezTo>
                    <a:pt x="46" y="753"/>
                    <a:pt x="24" y="868"/>
                    <a:pt x="24" y="982"/>
                  </a:cubicBezTo>
                  <a:cubicBezTo>
                    <a:pt x="1" y="1050"/>
                    <a:pt x="1" y="1096"/>
                    <a:pt x="24" y="1141"/>
                  </a:cubicBezTo>
                  <a:cubicBezTo>
                    <a:pt x="24" y="1278"/>
                    <a:pt x="46" y="1370"/>
                    <a:pt x="92" y="1484"/>
                  </a:cubicBezTo>
                  <a:cubicBezTo>
                    <a:pt x="160" y="1689"/>
                    <a:pt x="275" y="1872"/>
                    <a:pt x="434" y="2032"/>
                  </a:cubicBezTo>
                  <a:cubicBezTo>
                    <a:pt x="594" y="2169"/>
                    <a:pt x="800" y="2306"/>
                    <a:pt x="1005" y="2351"/>
                  </a:cubicBezTo>
                  <a:cubicBezTo>
                    <a:pt x="1119" y="2363"/>
                    <a:pt x="1233" y="2374"/>
                    <a:pt x="1345" y="2374"/>
                  </a:cubicBezTo>
                  <a:cubicBezTo>
                    <a:pt x="1456" y="2374"/>
                    <a:pt x="1564" y="2363"/>
                    <a:pt x="1667" y="2328"/>
                  </a:cubicBezTo>
                  <a:cubicBezTo>
                    <a:pt x="2101" y="2191"/>
                    <a:pt x="2420" y="1872"/>
                    <a:pt x="2557" y="1438"/>
                  </a:cubicBezTo>
                  <a:cubicBezTo>
                    <a:pt x="2694" y="959"/>
                    <a:pt x="2511" y="388"/>
                    <a:pt x="2078" y="137"/>
                  </a:cubicBezTo>
                  <a:cubicBezTo>
                    <a:pt x="1918" y="46"/>
                    <a:pt x="1781" y="23"/>
                    <a:pt x="15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47"/>
            <p:cNvSpPr/>
            <p:nvPr/>
          </p:nvSpPr>
          <p:spPr>
            <a:xfrm>
              <a:off x="3726400" y="889675"/>
              <a:ext cx="62775" cy="62325"/>
            </a:xfrm>
            <a:custGeom>
              <a:rect b="b" l="l" r="r" t="t"/>
              <a:pathLst>
                <a:path extrusionOk="0" h="2493" w="2511">
                  <a:moveTo>
                    <a:pt x="1073" y="0"/>
                  </a:moveTo>
                  <a:cubicBezTo>
                    <a:pt x="1004" y="23"/>
                    <a:pt x="959" y="23"/>
                    <a:pt x="890" y="46"/>
                  </a:cubicBezTo>
                  <a:cubicBezTo>
                    <a:pt x="799" y="69"/>
                    <a:pt x="685" y="114"/>
                    <a:pt x="594" y="183"/>
                  </a:cubicBezTo>
                  <a:cubicBezTo>
                    <a:pt x="434" y="274"/>
                    <a:pt x="320" y="411"/>
                    <a:pt x="274" y="594"/>
                  </a:cubicBezTo>
                  <a:cubicBezTo>
                    <a:pt x="251" y="639"/>
                    <a:pt x="251" y="685"/>
                    <a:pt x="251" y="731"/>
                  </a:cubicBezTo>
                  <a:cubicBezTo>
                    <a:pt x="228" y="753"/>
                    <a:pt x="228" y="753"/>
                    <a:pt x="206" y="776"/>
                  </a:cubicBezTo>
                  <a:cubicBezTo>
                    <a:pt x="91" y="913"/>
                    <a:pt x="0" y="1073"/>
                    <a:pt x="0" y="1255"/>
                  </a:cubicBezTo>
                  <a:cubicBezTo>
                    <a:pt x="23" y="1484"/>
                    <a:pt x="69" y="1712"/>
                    <a:pt x="206" y="1895"/>
                  </a:cubicBezTo>
                  <a:cubicBezTo>
                    <a:pt x="320" y="2077"/>
                    <a:pt x="479" y="2237"/>
                    <a:pt x="662" y="2351"/>
                  </a:cubicBezTo>
                  <a:cubicBezTo>
                    <a:pt x="840" y="2430"/>
                    <a:pt x="1019" y="2492"/>
                    <a:pt x="1212" y="2492"/>
                  </a:cubicBezTo>
                  <a:cubicBezTo>
                    <a:pt x="1242" y="2492"/>
                    <a:pt x="1271" y="2491"/>
                    <a:pt x="1301" y="2488"/>
                  </a:cubicBezTo>
                  <a:cubicBezTo>
                    <a:pt x="1507" y="2488"/>
                    <a:pt x="1735" y="2442"/>
                    <a:pt x="1917" y="2305"/>
                  </a:cubicBezTo>
                  <a:cubicBezTo>
                    <a:pt x="2100" y="2191"/>
                    <a:pt x="2260" y="2032"/>
                    <a:pt x="2351" y="1849"/>
                  </a:cubicBezTo>
                  <a:cubicBezTo>
                    <a:pt x="2442" y="1644"/>
                    <a:pt x="2511" y="1438"/>
                    <a:pt x="2511" y="1233"/>
                  </a:cubicBezTo>
                  <a:cubicBezTo>
                    <a:pt x="2511" y="1004"/>
                    <a:pt x="2465" y="776"/>
                    <a:pt x="2351" y="594"/>
                  </a:cubicBezTo>
                  <a:cubicBezTo>
                    <a:pt x="2283" y="525"/>
                    <a:pt x="2237" y="434"/>
                    <a:pt x="2146" y="365"/>
                  </a:cubicBezTo>
                  <a:cubicBezTo>
                    <a:pt x="2077" y="274"/>
                    <a:pt x="1986" y="206"/>
                    <a:pt x="1895" y="160"/>
                  </a:cubicBezTo>
                  <a:cubicBezTo>
                    <a:pt x="1689" y="46"/>
                    <a:pt x="1461" y="0"/>
                    <a:pt x="125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47"/>
            <p:cNvSpPr/>
            <p:nvPr/>
          </p:nvSpPr>
          <p:spPr>
            <a:xfrm>
              <a:off x="3695000" y="733650"/>
              <a:ext cx="61650" cy="58450"/>
            </a:xfrm>
            <a:custGeom>
              <a:rect b="b" l="l" r="r" t="t"/>
              <a:pathLst>
                <a:path extrusionOk="0" h="2338" w="2466">
                  <a:moveTo>
                    <a:pt x="1212" y="0"/>
                  </a:moveTo>
                  <a:cubicBezTo>
                    <a:pt x="1175" y="0"/>
                    <a:pt x="1136" y="3"/>
                    <a:pt x="1096" y="10"/>
                  </a:cubicBezTo>
                  <a:cubicBezTo>
                    <a:pt x="914" y="10"/>
                    <a:pt x="708" y="33"/>
                    <a:pt x="526" y="124"/>
                  </a:cubicBezTo>
                  <a:cubicBezTo>
                    <a:pt x="434" y="124"/>
                    <a:pt x="343" y="170"/>
                    <a:pt x="275" y="238"/>
                  </a:cubicBezTo>
                  <a:cubicBezTo>
                    <a:pt x="206" y="284"/>
                    <a:pt x="138" y="352"/>
                    <a:pt x="92" y="443"/>
                  </a:cubicBezTo>
                  <a:cubicBezTo>
                    <a:pt x="46" y="512"/>
                    <a:pt x="24" y="603"/>
                    <a:pt x="24" y="695"/>
                  </a:cubicBezTo>
                  <a:cubicBezTo>
                    <a:pt x="1" y="786"/>
                    <a:pt x="1" y="877"/>
                    <a:pt x="24" y="968"/>
                  </a:cubicBezTo>
                  <a:cubicBezTo>
                    <a:pt x="92" y="1128"/>
                    <a:pt x="183" y="1311"/>
                    <a:pt x="343" y="1379"/>
                  </a:cubicBezTo>
                  <a:cubicBezTo>
                    <a:pt x="389" y="1402"/>
                    <a:pt x="412" y="1402"/>
                    <a:pt x="434" y="1425"/>
                  </a:cubicBezTo>
                  <a:cubicBezTo>
                    <a:pt x="434" y="1471"/>
                    <a:pt x="457" y="1516"/>
                    <a:pt x="480" y="1562"/>
                  </a:cubicBezTo>
                  <a:cubicBezTo>
                    <a:pt x="503" y="1630"/>
                    <a:pt x="526" y="1699"/>
                    <a:pt x="549" y="1767"/>
                  </a:cubicBezTo>
                  <a:cubicBezTo>
                    <a:pt x="571" y="1790"/>
                    <a:pt x="571" y="1813"/>
                    <a:pt x="594" y="1813"/>
                  </a:cubicBezTo>
                  <a:cubicBezTo>
                    <a:pt x="640" y="1904"/>
                    <a:pt x="708" y="1996"/>
                    <a:pt x="777" y="2041"/>
                  </a:cubicBezTo>
                  <a:cubicBezTo>
                    <a:pt x="845" y="2087"/>
                    <a:pt x="891" y="2155"/>
                    <a:pt x="959" y="2178"/>
                  </a:cubicBezTo>
                  <a:cubicBezTo>
                    <a:pt x="1005" y="2201"/>
                    <a:pt x="1051" y="2224"/>
                    <a:pt x="1096" y="2247"/>
                  </a:cubicBezTo>
                  <a:cubicBezTo>
                    <a:pt x="1142" y="2269"/>
                    <a:pt x="1188" y="2292"/>
                    <a:pt x="1233" y="2292"/>
                  </a:cubicBezTo>
                  <a:cubicBezTo>
                    <a:pt x="1256" y="2315"/>
                    <a:pt x="1302" y="2315"/>
                    <a:pt x="1347" y="2315"/>
                  </a:cubicBezTo>
                  <a:cubicBezTo>
                    <a:pt x="1370" y="2315"/>
                    <a:pt x="1416" y="2338"/>
                    <a:pt x="1462" y="2338"/>
                  </a:cubicBezTo>
                  <a:lnTo>
                    <a:pt x="1484" y="2338"/>
                  </a:lnTo>
                  <a:cubicBezTo>
                    <a:pt x="1553" y="2315"/>
                    <a:pt x="1621" y="2315"/>
                    <a:pt x="1690" y="2292"/>
                  </a:cubicBezTo>
                  <a:cubicBezTo>
                    <a:pt x="1781" y="2292"/>
                    <a:pt x="1850" y="2247"/>
                    <a:pt x="1918" y="2224"/>
                  </a:cubicBezTo>
                  <a:cubicBezTo>
                    <a:pt x="1941" y="2201"/>
                    <a:pt x="1964" y="2201"/>
                    <a:pt x="1964" y="2178"/>
                  </a:cubicBezTo>
                  <a:cubicBezTo>
                    <a:pt x="2032" y="2133"/>
                    <a:pt x="2101" y="2087"/>
                    <a:pt x="2146" y="2041"/>
                  </a:cubicBezTo>
                  <a:cubicBezTo>
                    <a:pt x="2215" y="1973"/>
                    <a:pt x="2283" y="1881"/>
                    <a:pt x="2329" y="1790"/>
                  </a:cubicBezTo>
                  <a:cubicBezTo>
                    <a:pt x="2375" y="1699"/>
                    <a:pt x="2420" y="1608"/>
                    <a:pt x="2443" y="1516"/>
                  </a:cubicBezTo>
                  <a:cubicBezTo>
                    <a:pt x="2443" y="1402"/>
                    <a:pt x="2466" y="1311"/>
                    <a:pt x="2466" y="1197"/>
                  </a:cubicBezTo>
                  <a:cubicBezTo>
                    <a:pt x="2466" y="1105"/>
                    <a:pt x="2443" y="991"/>
                    <a:pt x="2420" y="877"/>
                  </a:cubicBezTo>
                  <a:cubicBezTo>
                    <a:pt x="2397" y="809"/>
                    <a:pt x="2352" y="740"/>
                    <a:pt x="2329" y="672"/>
                  </a:cubicBezTo>
                  <a:cubicBezTo>
                    <a:pt x="2306" y="649"/>
                    <a:pt x="2306" y="626"/>
                    <a:pt x="2283" y="603"/>
                  </a:cubicBezTo>
                  <a:cubicBezTo>
                    <a:pt x="2238" y="535"/>
                    <a:pt x="2192" y="466"/>
                    <a:pt x="2146" y="421"/>
                  </a:cubicBezTo>
                  <a:cubicBezTo>
                    <a:pt x="2123" y="398"/>
                    <a:pt x="2123" y="375"/>
                    <a:pt x="2101" y="352"/>
                  </a:cubicBezTo>
                  <a:cubicBezTo>
                    <a:pt x="2009" y="284"/>
                    <a:pt x="1918" y="215"/>
                    <a:pt x="1827" y="170"/>
                  </a:cubicBezTo>
                  <a:cubicBezTo>
                    <a:pt x="1713" y="124"/>
                    <a:pt x="1598" y="55"/>
                    <a:pt x="1484" y="33"/>
                  </a:cubicBezTo>
                  <a:cubicBezTo>
                    <a:pt x="1388" y="16"/>
                    <a:pt x="1302" y="0"/>
                    <a:pt x="12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47"/>
            <p:cNvSpPr/>
            <p:nvPr/>
          </p:nvSpPr>
          <p:spPr>
            <a:xfrm>
              <a:off x="3575750" y="855325"/>
              <a:ext cx="57650" cy="66900"/>
            </a:xfrm>
            <a:custGeom>
              <a:rect b="b" l="l" r="r" t="t"/>
              <a:pathLst>
                <a:path extrusionOk="0" h="2676" w="2306">
                  <a:moveTo>
                    <a:pt x="1223" y="0"/>
                  </a:moveTo>
                  <a:cubicBezTo>
                    <a:pt x="1196" y="0"/>
                    <a:pt x="1169" y="2"/>
                    <a:pt x="1141" y="5"/>
                  </a:cubicBezTo>
                  <a:cubicBezTo>
                    <a:pt x="982" y="27"/>
                    <a:pt x="868" y="50"/>
                    <a:pt x="708" y="119"/>
                  </a:cubicBezTo>
                  <a:cubicBezTo>
                    <a:pt x="617" y="164"/>
                    <a:pt x="548" y="233"/>
                    <a:pt x="480" y="278"/>
                  </a:cubicBezTo>
                  <a:cubicBezTo>
                    <a:pt x="343" y="415"/>
                    <a:pt x="274" y="598"/>
                    <a:pt x="274" y="781"/>
                  </a:cubicBezTo>
                  <a:cubicBezTo>
                    <a:pt x="274" y="963"/>
                    <a:pt x="343" y="1146"/>
                    <a:pt x="480" y="1283"/>
                  </a:cubicBezTo>
                  <a:cubicBezTo>
                    <a:pt x="502" y="1283"/>
                    <a:pt x="502" y="1306"/>
                    <a:pt x="525" y="1306"/>
                  </a:cubicBezTo>
                  <a:cubicBezTo>
                    <a:pt x="388" y="1328"/>
                    <a:pt x="297" y="1397"/>
                    <a:pt x="206" y="1488"/>
                  </a:cubicBezTo>
                  <a:cubicBezTo>
                    <a:pt x="69" y="1602"/>
                    <a:pt x="0" y="1808"/>
                    <a:pt x="0" y="1968"/>
                  </a:cubicBezTo>
                  <a:cubicBezTo>
                    <a:pt x="0" y="2150"/>
                    <a:pt x="69" y="2333"/>
                    <a:pt x="206" y="2470"/>
                  </a:cubicBezTo>
                  <a:cubicBezTo>
                    <a:pt x="343" y="2584"/>
                    <a:pt x="502" y="2675"/>
                    <a:pt x="685" y="2675"/>
                  </a:cubicBezTo>
                  <a:cubicBezTo>
                    <a:pt x="1256" y="2675"/>
                    <a:pt x="1803" y="2356"/>
                    <a:pt x="2077" y="1876"/>
                  </a:cubicBezTo>
                  <a:cubicBezTo>
                    <a:pt x="2123" y="1831"/>
                    <a:pt x="2146" y="1762"/>
                    <a:pt x="2169" y="1694"/>
                  </a:cubicBezTo>
                  <a:cubicBezTo>
                    <a:pt x="2214" y="1625"/>
                    <a:pt x="2237" y="1557"/>
                    <a:pt x="2260" y="1488"/>
                  </a:cubicBezTo>
                  <a:cubicBezTo>
                    <a:pt x="2283" y="1306"/>
                    <a:pt x="2306" y="1146"/>
                    <a:pt x="2283" y="963"/>
                  </a:cubicBezTo>
                  <a:cubicBezTo>
                    <a:pt x="2260" y="803"/>
                    <a:pt x="2214" y="644"/>
                    <a:pt x="2100" y="507"/>
                  </a:cubicBezTo>
                  <a:cubicBezTo>
                    <a:pt x="2009" y="347"/>
                    <a:pt x="1872" y="210"/>
                    <a:pt x="1712" y="119"/>
                  </a:cubicBezTo>
                  <a:cubicBezTo>
                    <a:pt x="1554" y="59"/>
                    <a:pt x="1396" y="0"/>
                    <a:pt x="12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47"/>
            <p:cNvSpPr/>
            <p:nvPr/>
          </p:nvSpPr>
          <p:spPr>
            <a:xfrm>
              <a:off x="3497000" y="967025"/>
              <a:ext cx="53650" cy="54900"/>
            </a:xfrm>
            <a:custGeom>
              <a:rect b="b" l="l" r="r" t="t"/>
              <a:pathLst>
                <a:path extrusionOk="0" h="2196" w="2146">
                  <a:moveTo>
                    <a:pt x="1223" y="1"/>
                  </a:moveTo>
                  <a:cubicBezTo>
                    <a:pt x="1151" y="1"/>
                    <a:pt x="1078" y="11"/>
                    <a:pt x="1005" y="33"/>
                  </a:cubicBezTo>
                  <a:cubicBezTo>
                    <a:pt x="936" y="56"/>
                    <a:pt x="891" y="79"/>
                    <a:pt x="822" y="124"/>
                  </a:cubicBezTo>
                  <a:cubicBezTo>
                    <a:pt x="799" y="124"/>
                    <a:pt x="754" y="102"/>
                    <a:pt x="731" y="102"/>
                  </a:cubicBezTo>
                  <a:cubicBezTo>
                    <a:pt x="594" y="102"/>
                    <a:pt x="480" y="147"/>
                    <a:pt x="388" y="193"/>
                  </a:cubicBezTo>
                  <a:cubicBezTo>
                    <a:pt x="229" y="307"/>
                    <a:pt x="114" y="444"/>
                    <a:pt x="69" y="627"/>
                  </a:cubicBezTo>
                  <a:cubicBezTo>
                    <a:pt x="46" y="649"/>
                    <a:pt x="46" y="672"/>
                    <a:pt x="46" y="718"/>
                  </a:cubicBezTo>
                  <a:cubicBezTo>
                    <a:pt x="23" y="809"/>
                    <a:pt x="0" y="901"/>
                    <a:pt x="0" y="992"/>
                  </a:cubicBezTo>
                  <a:cubicBezTo>
                    <a:pt x="0" y="1015"/>
                    <a:pt x="0" y="1060"/>
                    <a:pt x="0" y="1083"/>
                  </a:cubicBezTo>
                  <a:cubicBezTo>
                    <a:pt x="23" y="1174"/>
                    <a:pt x="23" y="1266"/>
                    <a:pt x="46" y="1357"/>
                  </a:cubicBezTo>
                  <a:cubicBezTo>
                    <a:pt x="46" y="1380"/>
                    <a:pt x="69" y="1425"/>
                    <a:pt x="69" y="1448"/>
                  </a:cubicBezTo>
                  <a:cubicBezTo>
                    <a:pt x="114" y="1540"/>
                    <a:pt x="137" y="1608"/>
                    <a:pt x="183" y="1699"/>
                  </a:cubicBezTo>
                  <a:cubicBezTo>
                    <a:pt x="183" y="1722"/>
                    <a:pt x="206" y="1745"/>
                    <a:pt x="229" y="1791"/>
                  </a:cubicBezTo>
                  <a:cubicBezTo>
                    <a:pt x="274" y="1859"/>
                    <a:pt x="343" y="1928"/>
                    <a:pt x="388" y="1996"/>
                  </a:cubicBezTo>
                  <a:cubicBezTo>
                    <a:pt x="480" y="2087"/>
                    <a:pt x="594" y="2133"/>
                    <a:pt x="708" y="2179"/>
                  </a:cubicBezTo>
                  <a:cubicBezTo>
                    <a:pt x="765" y="2190"/>
                    <a:pt x="828" y="2196"/>
                    <a:pt x="891" y="2196"/>
                  </a:cubicBezTo>
                  <a:cubicBezTo>
                    <a:pt x="953" y="2196"/>
                    <a:pt x="1016" y="2190"/>
                    <a:pt x="1073" y="2179"/>
                  </a:cubicBezTo>
                  <a:cubicBezTo>
                    <a:pt x="1210" y="2133"/>
                    <a:pt x="1324" y="2087"/>
                    <a:pt x="1461" y="2019"/>
                  </a:cubicBezTo>
                  <a:cubicBezTo>
                    <a:pt x="1575" y="1973"/>
                    <a:pt x="1689" y="1882"/>
                    <a:pt x="1781" y="1791"/>
                  </a:cubicBezTo>
                  <a:cubicBezTo>
                    <a:pt x="1804" y="1768"/>
                    <a:pt x="1826" y="1745"/>
                    <a:pt x="1849" y="1722"/>
                  </a:cubicBezTo>
                  <a:cubicBezTo>
                    <a:pt x="1918" y="1654"/>
                    <a:pt x="1986" y="1585"/>
                    <a:pt x="2009" y="1517"/>
                  </a:cubicBezTo>
                  <a:cubicBezTo>
                    <a:pt x="2100" y="1334"/>
                    <a:pt x="2146" y="1174"/>
                    <a:pt x="2146" y="992"/>
                  </a:cubicBezTo>
                  <a:cubicBezTo>
                    <a:pt x="2146" y="649"/>
                    <a:pt x="1986" y="284"/>
                    <a:pt x="1667" y="124"/>
                  </a:cubicBezTo>
                  <a:cubicBezTo>
                    <a:pt x="1527" y="47"/>
                    <a:pt x="1377" y="1"/>
                    <a:pt x="12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47"/>
            <p:cNvSpPr/>
            <p:nvPr/>
          </p:nvSpPr>
          <p:spPr>
            <a:xfrm>
              <a:off x="3631100" y="953900"/>
              <a:ext cx="51375" cy="59050"/>
            </a:xfrm>
            <a:custGeom>
              <a:rect b="b" l="l" r="r" t="t"/>
              <a:pathLst>
                <a:path extrusionOk="0" h="2362" w="2055">
                  <a:moveTo>
                    <a:pt x="742" y="1"/>
                  </a:moveTo>
                  <a:cubicBezTo>
                    <a:pt x="677" y="1"/>
                    <a:pt x="613" y="17"/>
                    <a:pt x="548" y="33"/>
                  </a:cubicBezTo>
                  <a:cubicBezTo>
                    <a:pt x="457" y="56"/>
                    <a:pt x="388" y="102"/>
                    <a:pt x="320" y="147"/>
                  </a:cubicBezTo>
                  <a:cubicBezTo>
                    <a:pt x="251" y="193"/>
                    <a:pt x="183" y="261"/>
                    <a:pt x="137" y="353"/>
                  </a:cubicBezTo>
                  <a:cubicBezTo>
                    <a:pt x="46" y="513"/>
                    <a:pt x="0" y="695"/>
                    <a:pt x="69" y="878"/>
                  </a:cubicBezTo>
                  <a:cubicBezTo>
                    <a:pt x="92" y="946"/>
                    <a:pt x="114" y="992"/>
                    <a:pt x="137" y="1060"/>
                  </a:cubicBezTo>
                  <a:cubicBezTo>
                    <a:pt x="137" y="1060"/>
                    <a:pt x="137" y="1083"/>
                    <a:pt x="114" y="1083"/>
                  </a:cubicBezTo>
                  <a:cubicBezTo>
                    <a:pt x="114" y="1106"/>
                    <a:pt x="114" y="1129"/>
                    <a:pt x="114" y="1152"/>
                  </a:cubicBezTo>
                  <a:cubicBezTo>
                    <a:pt x="92" y="1220"/>
                    <a:pt x="69" y="1311"/>
                    <a:pt x="69" y="1380"/>
                  </a:cubicBezTo>
                  <a:cubicBezTo>
                    <a:pt x="69" y="1654"/>
                    <a:pt x="183" y="1882"/>
                    <a:pt x="343" y="2065"/>
                  </a:cubicBezTo>
                  <a:cubicBezTo>
                    <a:pt x="411" y="2133"/>
                    <a:pt x="502" y="2202"/>
                    <a:pt x="571" y="2247"/>
                  </a:cubicBezTo>
                  <a:cubicBezTo>
                    <a:pt x="708" y="2316"/>
                    <a:pt x="822" y="2361"/>
                    <a:pt x="959" y="2361"/>
                  </a:cubicBezTo>
                  <a:cubicBezTo>
                    <a:pt x="1073" y="2361"/>
                    <a:pt x="1164" y="2339"/>
                    <a:pt x="1233" y="2293"/>
                  </a:cubicBezTo>
                  <a:cubicBezTo>
                    <a:pt x="1324" y="2270"/>
                    <a:pt x="1393" y="2224"/>
                    <a:pt x="1461" y="2156"/>
                  </a:cubicBezTo>
                  <a:lnTo>
                    <a:pt x="1507" y="2110"/>
                  </a:lnTo>
                  <a:cubicBezTo>
                    <a:pt x="1621" y="2019"/>
                    <a:pt x="1735" y="1928"/>
                    <a:pt x="1849" y="1814"/>
                  </a:cubicBezTo>
                  <a:cubicBezTo>
                    <a:pt x="1940" y="1722"/>
                    <a:pt x="1986" y="1631"/>
                    <a:pt x="2032" y="1517"/>
                  </a:cubicBezTo>
                  <a:cubicBezTo>
                    <a:pt x="2055" y="1380"/>
                    <a:pt x="2055" y="1266"/>
                    <a:pt x="2032" y="1152"/>
                  </a:cubicBezTo>
                  <a:cubicBezTo>
                    <a:pt x="1986" y="1015"/>
                    <a:pt x="1940" y="901"/>
                    <a:pt x="1849" y="786"/>
                  </a:cubicBezTo>
                  <a:cubicBezTo>
                    <a:pt x="1781" y="672"/>
                    <a:pt x="1689" y="558"/>
                    <a:pt x="1598" y="467"/>
                  </a:cubicBezTo>
                  <a:cubicBezTo>
                    <a:pt x="1507" y="376"/>
                    <a:pt x="1415" y="284"/>
                    <a:pt x="1301" y="216"/>
                  </a:cubicBezTo>
                  <a:cubicBezTo>
                    <a:pt x="1233" y="170"/>
                    <a:pt x="1164" y="124"/>
                    <a:pt x="1096" y="102"/>
                  </a:cubicBezTo>
                  <a:cubicBezTo>
                    <a:pt x="1005" y="56"/>
                    <a:pt x="913" y="10"/>
                    <a:pt x="822" y="10"/>
                  </a:cubicBezTo>
                  <a:cubicBezTo>
                    <a:pt x="795" y="4"/>
                    <a:pt x="769" y="1"/>
                    <a:pt x="7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47"/>
            <p:cNvSpPr/>
            <p:nvPr/>
          </p:nvSpPr>
          <p:spPr>
            <a:xfrm>
              <a:off x="3469025" y="509050"/>
              <a:ext cx="57100" cy="68500"/>
            </a:xfrm>
            <a:custGeom>
              <a:rect b="b" l="l" r="r" t="t"/>
              <a:pathLst>
                <a:path extrusionOk="0" h="2740" w="2284">
                  <a:moveTo>
                    <a:pt x="719" y="1"/>
                  </a:moveTo>
                  <a:cubicBezTo>
                    <a:pt x="599" y="1"/>
                    <a:pt x="473" y="31"/>
                    <a:pt x="366" y="92"/>
                  </a:cubicBezTo>
                  <a:cubicBezTo>
                    <a:pt x="229" y="183"/>
                    <a:pt x="92" y="343"/>
                    <a:pt x="47" y="503"/>
                  </a:cubicBezTo>
                  <a:cubicBezTo>
                    <a:pt x="1" y="685"/>
                    <a:pt x="24" y="891"/>
                    <a:pt x="115" y="1051"/>
                  </a:cubicBezTo>
                  <a:cubicBezTo>
                    <a:pt x="161" y="1096"/>
                    <a:pt x="206" y="1142"/>
                    <a:pt x="252" y="1188"/>
                  </a:cubicBezTo>
                  <a:cubicBezTo>
                    <a:pt x="183" y="1256"/>
                    <a:pt x="161" y="1325"/>
                    <a:pt x="138" y="1416"/>
                  </a:cubicBezTo>
                  <a:cubicBezTo>
                    <a:pt x="115" y="1461"/>
                    <a:pt x="115" y="1507"/>
                    <a:pt x="92" y="1553"/>
                  </a:cubicBezTo>
                  <a:cubicBezTo>
                    <a:pt x="92" y="1598"/>
                    <a:pt x="92" y="1644"/>
                    <a:pt x="92" y="1690"/>
                  </a:cubicBezTo>
                  <a:cubicBezTo>
                    <a:pt x="92" y="1827"/>
                    <a:pt x="115" y="1941"/>
                    <a:pt x="161" y="2078"/>
                  </a:cubicBezTo>
                  <a:cubicBezTo>
                    <a:pt x="252" y="2283"/>
                    <a:pt x="412" y="2443"/>
                    <a:pt x="594" y="2557"/>
                  </a:cubicBezTo>
                  <a:cubicBezTo>
                    <a:pt x="777" y="2671"/>
                    <a:pt x="960" y="2717"/>
                    <a:pt x="1165" y="2740"/>
                  </a:cubicBezTo>
                  <a:cubicBezTo>
                    <a:pt x="1256" y="2740"/>
                    <a:pt x="1370" y="2717"/>
                    <a:pt x="1462" y="2694"/>
                  </a:cubicBezTo>
                  <a:cubicBezTo>
                    <a:pt x="1507" y="2694"/>
                    <a:pt x="1553" y="2671"/>
                    <a:pt x="1599" y="2648"/>
                  </a:cubicBezTo>
                  <a:cubicBezTo>
                    <a:pt x="1644" y="2626"/>
                    <a:pt x="1690" y="2603"/>
                    <a:pt x="1736" y="2580"/>
                  </a:cubicBezTo>
                  <a:cubicBezTo>
                    <a:pt x="1895" y="2466"/>
                    <a:pt x="2055" y="2329"/>
                    <a:pt x="2146" y="2123"/>
                  </a:cubicBezTo>
                  <a:cubicBezTo>
                    <a:pt x="2215" y="1941"/>
                    <a:pt x="2283" y="1758"/>
                    <a:pt x="2283" y="1553"/>
                  </a:cubicBezTo>
                  <a:cubicBezTo>
                    <a:pt x="2283" y="1165"/>
                    <a:pt x="2124" y="800"/>
                    <a:pt x="1850" y="548"/>
                  </a:cubicBezTo>
                  <a:cubicBezTo>
                    <a:pt x="1599" y="297"/>
                    <a:pt x="1256" y="138"/>
                    <a:pt x="891" y="23"/>
                  </a:cubicBezTo>
                  <a:cubicBezTo>
                    <a:pt x="838" y="8"/>
                    <a:pt x="779" y="1"/>
                    <a:pt x="7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47"/>
            <p:cNvSpPr/>
            <p:nvPr/>
          </p:nvSpPr>
          <p:spPr>
            <a:xfrm>
              <a:off x="3213950" y="588725"/>
              <a:ext cx="58800" cy="61400"/>
            </a:xfrm>
            <a:custGeom>
              <a:rect b="b" l="l" r="r" t="t"/>
              <a:pathLst>
                <a:path extrusionOk="0" h="2456" w="2352">
                  <a:moveTo>
                    <a:pt x="910" y="0"/>
                  </a:moveTo>
                  <a:cubicBezTo>
                    <a:pt x="844" y="0"/>
                    <a:pt x="782" y="21"/>
                    <a:pt x="731" y="55"/>
                  </a:cubicBezTo>
                  <a:cubicBezTo>
                    <a:pt x="640" y="78"/>
                    <a:pt x="572" y="146"/>
                    <a:pt x="503" y="215"/>
                  </a:cubicBezTo>
                  <a:cubicBezTo>
                    <a:pt x="412" y="283"/>
                    <a:pt x="343" y="420"/>
                    <a:pt x="321" y="534"/>
                  </a:cubicBezTo>
                  <a:cubicBezTo>
                    <a:pt x="321" y="534"/>
                    <a:pt x="298" y="557"/>
                    <a:pt x="298" y="557"/>
                  </a:cubicBezTo>
                  <a:cubicBezTo>
                    <a:pt x="184" y="694"/>
                    <a:pt x="138" y="762"/>
                    <a:pt x="69" y="945"/>
                  </a:cubicBezTo>
                  <a:cubicBezTo>
                    <a:pt x="24" y="1036"/>
                    <a:pt x="24" y="1150"/>
                    <a:pt x="24" y="1242"/>
                  </a:cubicBezTo>
                  <a:cubicBezTo>
                    <a:pt x="1" y="1447"/>
                    <a:pt x="69" y="1653"/>
                    <a:pt x="138" y="1812"/>
                  </a:cubicBezTo>
                  <a:cubicBezTo>
                    <a:pt x="206" y="1949"/>
                    <a:pt x="298" y="2063"/>
                    <a:pt x="412" y="2155"/>
                  </a:cubicBezTo>
                  <a:cubicBezTo>
                    <a:pt x="526" y="2246"/>
                    <a:pt x="594" y="2292"/>
                    <a:pt x="709" y="2360"/>
                  </a:cubicBezTo>
                  <a:cubicBezTo>
                    <a:pt x="846" y="2406"/>
                    <a:pt x="937" y="2429"/>
                    <a:pt x="1097" y="2451"/>
                  </a:cubicBezTo>
                  <a:cubicBezTo>
                    <a:pt x="1118" y="2454"/>
                    <a:pt x="1140" y="2455"/>
                    <a:pt x="1163" y="2455"/>
                  </a:cubicBezTo>
                  <a:cubicBezTo>
                    <a:pt x="1354" y="2455"/>
                    <a:pt x="1570" y="2373"/>
                    <a:pt x="1713" y="2292"/>
                  </a:cubicBezTo>
                  <a:cubicBezTo>
                    <a:pt x="1895" y="2178"/>
                    <a:pt x="2055" y="2018"/>
                    <a:pt x="2169" y="1835"/>
                  </a:cubicBezTo>
                  <a:cubicBezTo>
                    <a:pt x="2284" y="1653"/>
                    <a:pt x="2352" y="1424"/>
                    <a:pt x="2329" y="1219"/>
                  </a:cubicBezTo>
                  <a:cubicBezTo>
                    <a:pt x="2306" y="991"/>
                    <a:pt x="2261" y="785"/>
                    <a:pt x="2147" y="603"/>
                  </a:cubicBezTo>
                  <a:cubicBezTo>
                    <a:pt x="2010" y="420"/>
                    <a:pt x="1850" y="260"/>
                    <a:pt x="1644" y="146"/>
                  </a:cubicBezTo>
                  <a:cubicBezTo>
                    <a:pt x="1466" y="67"/>
                    <a:pt x="1288" y="5"/>
                    <a:pt x="1079" y="5"/>
                  </a:cubicBezTo>
                  <a:cubicBezTo>
                    <a:pt x="1048" y="5"/>
                    <a:pt x="1015" y="6"/>
                    <a:pt x="982" y="9"/>
                  </a:cubicBezTo>
                  <a:cubicBezTo>
                    <a:pt x="958" y="3"/>
                    <a:pt x="934" y="0"/>
                    <a:pt x="9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47"/>
            <p:cNvSpPr/>
            <p:nvPr/>
          </p:nvSpPr>
          <p:spPr>
            <a:xfrm>
              <a:off x="3102700" y="860475"/>
              <a:ext cx="46800" cy="59475"/>
            </a:xfrm>
            <a:custGeom>
              <a:rect b="b" l="l" r="r" t="t"/>
              <a:pathLst>
                <a:path extrusionOk="0" h="2379" w="1872">
                  <a:moveTo>
                    <a:pt x="946" y="1"/>
                  </a:moveTo>
                  <a:cubicBezTo>
                    <a:pt x="928" y="1"/>
                    <a:pt x="909" y="2"/>
                    <a:pt x="890" y="4"/>
                  </a:cubicBezTo>
                  <a:cubicBezTo>
                    <a:pt x="685" y="4"/>
                    <a:pt x="525" y="72"/>
                    <a:pt x="388" y="209"/>
                  </a:cubicBezTo>
                  <a:cubicBezTo>
                    <a:pt x="228" y="346"/>
                    <a:pt x="160" y="529"/>
                    <a:pt x="69" y="712"/>
                  </a:cubicBezTo>
                  <a:cubicBezTo>
                    <a:pt x="23" y="849"/>
                    <a:pt x="0" y="1008"/>
                    <a:pt x="0" y="1145"/>
                  </a:cubicBezTo>
                  <a:cubicBezTo>
                    <a:pt x="0" y="1510"/>
                    <a:pt x="137" y="1830"/>
                    <a:pt x="365" y="2104"/>
                  </a:cubicBezTo>
                  <a:cubicBezTo>
                    <a:pt x="434" y="2172"/>
                    <a:pt x="525" y="2241"/>
                    <a:pt x="593" y="2287"/>
                  </a:cubicBezTo>
                  <a:cubicBezTo>
                    <a:pt x="709" y="2349"/>
                    <a:pt x="833" y="2379"/>
                    <a:pt x="957" y="2379"/>
                  </a:cubicBezTo>
                  <a:cubicBezTo>
                    <a:pt x="1102" y="2379"/>
                    <a:pt x="1246" y="2338"/>
                    <a:pt x="1370" y="2264"/>
                  </a:cubicBezTo>
                  <a:cubicBezTo>
                    <a:pt x="1529" y="2172"/>
                    <a:pt x="1666" y="2035"/>
                    <a:pt x="1735" y="1876"/>
                  </a:cubicBezTo>
                  <a:cubicBezTo>
                    <a:pt x="1826" y="1693"/>
                    <a:pt x="1872" y="1556"/>
                    <a:pt x="1872" y="1351"/>
                  </a:cubicBezTo>
                  <a:cubicBezTo>
                    <a:pt x="1872" y="1214"/>
                    <a:pt x="1849" y="1077"/>
                    <a:pt x="1803" y="963"/>
                  </a:cubicBezTo>
                  <a:cubicBezTo>
                    <a:pt x="1780" y="871"/>
                    <a:pt x="1758" y="780"/>
                    <a:pt x="1689" y="712"/>
                  </a:cubicBezTo>
                  <a:cubicBezTo>
                    <a:pt x="1643" y="643"/>
                    <a:pt x="1598" y="575"/>
                    <a:pt x="1552" y="529"/>
                  </a:cubicBezTo>
                  <a:cubicBezTo>
                    <a:pt x="1529" y="415"/>
                    <a:pt x="1461" y="278"/>
                    <a:pt x="1370" y="209"/>
                  </a:cubicBezTo>
                  <a:cubicBezTo>
                    <a:pt x="1247" y="87"/>
                    <a:pt x="1106" y="1"/>
                    <a:pt x="9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47"/>
            <p:cNvSpPr/>
            <p:nvPr/>
          </p:nvSpPr>
          <p:spPr>
            <a:xfrm>
              <a:off x="3158600" y="1081400"/>
              <a:ext cx="54250" cy="54100"/>
            </a:xfrm>
            <a:custGeom>
              <a:rect b="b" l="l" r="r" t="t"/>
              <a:pathLst>
                <a:path extrusionOk="0" h="2164" w="2170">
                  <a:moveTo>
                    <a:pt x="948" y="0"/>
                  </a:moveTo>
                  <a:cubicBezTo>
                    <a:pt x="857" y="0"/>
                    <a:pt x="766" y="12"/>
                    <a:pt x="663" y="46"/>
                  </a:cubicBezTo>
                  <a:cubicBezTo>
                    <a:pt x="572" y="69"/>
                    <a:pt x="503" y="115"/>
                    <a:pt x="435" y="160"/>
                  </a:cubicBezTo>
                  <a:cubicBezTo>
                    <a:pt x="343" y="206"/>
                    <a:pt x="298" y="274"/>
                    <a:pt x="252" y="366"/>
                  </a:cubicBezTo>
                  <a:cubicBezTo>
                    <a:pt x="229" y="411"/>
                    <a:pt x="206" y="480"/>
                    <a:pt x="184" y="525"/>
                  </a:cubicBezTo>
                  <a:cubicBezTo>
                    <a:pt x="161" y="571"/>
                    <a:pt x="138" y="594"/>
                    <a:pt x="115" y="639"/>
                  </a:cubicBezTo>
                  <a:lnTo>
                    <a:pt x="47" y="799"/>
                  </a:lnTo>
                  <a:cubicBezTo>
                    <a:pt x="1" y="913"/>
                    <a:pt x="1" y="1050"/>
                    <a:pt x="47" y="1164"/>
                  </a:cubicBezTo>
                  <a:cubicBezTo>
                    <a:pt x="47" y="1210"/>
                    <a:pt x="47" y="1256"/>
                    <a:pt x="69" y="1279"/>
                  </a:cubicBezTo>
                  <a:cubicBezTo>
                    <a:pt x="92" y="1370"/>
                    <a:pt x="138" y="1461"/>
                    <a:pt x="184" y="1552"/>
                  </a:cubicBezTo>
                  <a:cubicBezTo>
                    <a:pt x="206" y="1575"/>
                    <a:pt x="206" y="1598"/>
                    <a:pt x="229" y="1644"/>
                  </a:cubicBezTo>
                  <a:cubicBezTo>
                    <a:pt x="298" y="1712"/>
                    <a:pt x="343" y="1804"/>
                    <a:pt x="412" y="1872"/>
                  </a:cubicBezTo>
                  <a:cubicBezTo>
                    <a:pt x="435" y="1895"/>
                    <a:pt x="457" y="1918"/>
                    <a:pt x="503" y="1941"/>
                  </a:cubicBezTo>
                  <a:cubicBezTo>
                    <a:pt x="594" y="2032"/>
                    <a:pt x="686" y="2100"/>
                    <a:pt x="823" y="2146"/>
                  </a:cubicBezTo>
                  <a:lnTo>
                    <a:pt x="914" y="2146"/>
                  </a:lnTo>
                  <a:cubicBezTo>
                    <a:pt x="960" y="2157"/>
                    <a:pt x="1005" y="2163"/>
                    <a:pt x="1054" y="2163"/>
                  </a:cubicBezTo>
                  <a:cubicBezTo>
                    <a:pt x="1102" y="2163"/>
                    <a:pt x="1154" y="2157"/>
                    <a:pt x="1211" y="2146"/>
                  </a:cubicBezTo>
                  <a:cubicBezTo>
                    <a:pt x="1211" y="2146"/>
                    <a:pt x="1211" y="2123"/>
                    <a:pt x="1233" y="2123"/>
                  </a:cubicBezTo>
                  <a:cubicBezTo>
                    <a:pt x="1325" y="2100"/>
                    <a:pt x="1416" y="2055"/>
                    <a:pt x="1485" y="2032"/>
                  </a:cubicBezTo>
                  <a:cubicBezTo>
                    <a:pt x="1530" y="2009"/>
                    <a:pt x="1553" y="1986"/>
                    <a:pt x="1599" y="1963"/>
                  </a:cubicBezTo>
                  <a:cubicBezTo>
                    <a:pt x="1667" y="1918"/>
                    <a:pt x="1736" y="1849"/>
                    <a:pt x="1804" y="1804"/>
                  </a:cubicBezTo>
                  <a:cubicBezTo>
                    <a:pt x="1850" y="1758"/>
                    <a:pt x="1895" y="1689"/>
                    <a:pt x="1941" y="1644"/>
                  </a:cubicBezTo>
                  <a:cubicBezTo>
                    <a:pt x="1964" y="1598"/>
                    <a:pt x="2010" y="1552"/>
                    <a:pt x="2032" y="1484"/>
                  </a:cubicBezTo>
                  <a:cubicBezTo>
                    <a:pt x="2078" y="1438"/>
                    <a:pt x="2124" y="1347"/>
                    <a:pt x="2124" y="1279"/>
                  </a:cubicBezTo>
                  <a:cubicBezTo>
                    <a:pt x="2146" y="1256"/>
                    <a:pt x="2146" y="1233"/>
                    <a:pt x="2146" y="1187"/>
                  </a:cubicBezTo>
                  <a:cubicBezTo>
                    <a:pt x="2169" y="1096"/>
                    <a:pt x="2169" y="1005"/>
                    <a:pt x="2124" y="913"/>
                  </a:cubicBezTo>
                  <a:cubicBezTo>
                    <a:pt x="2124" y="913"/>
                    <a:pt x="2124" y="891"/>
                    <a:pt x="2124" y="891"/>
                  </a:cubicBezTo>
                  <a:cubicBezTo>
                    <a:pt x="2055" y="594"/>
                    <a:pt x="1850" y="343"/>
                    <a:pt x="1599" y="183"/>
                  </a:cubicBezTo>
                  <a:cubicBezTo>
                    <a:pt x="1530" y="137"/>
                    <a:pt x="1416" y="92"/>
                    <a:pt x="1348" y="69"/>
                  </a:cubicBezTo>
                  <a:cubicBezTo>
                    <a:pt x="1302" y="46"/>
                    <a:pt x="1279" y="46"/>
                    <a:pt x="1233" y="23"/>
                  </a:cubicBezTo>
                  <a:cubicBezTo>
                    <a:pt x="1131" y="12"/>
                    <a:pt x="1039" y="0"/>
                    <a:pt x="94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47"/>
            <p:cNvSpPr/>
            <p:nvPr/>
          </p:nvSpPr>
          <p:spPr>
            <a:xfrm>
              <a:off x="3247050" y="1265700"/>
              <a:ext cx="62800" cy="60750"/>
            </a:xfrm>
            <a:custGeom>
              <a:rect b="b" l="l" r="r" t="t"/>
              <a:pathLst>
                <a:path extrusionOk="0" h="2430" w="2512">
                  <a:moveTo>
                    <a:pt x="1621" y="1"/>
                  </a:moveTo>
                  <a:cubicBezTo>
                    <a:pt x="1439" y="1"/>
                    <a:pt x="1233" y="69"/>
                    <a:pt x="1119" y="206"/>
                  </a:cubicBezTo>
                  <a:cubicBezTo>
                    <a:pt x="1119" y="206"/>
                    <a:pt x="1119" y="229"/>
                    <a:pt x="1096" y="229"/>
                  </a:cubicBezTo>
                  <a:cubicBezTo>
                    <a:pt x="990" y="168"/>
                    <a:pt x="873" y="138"/>
                    <a:pt x="760" y="138"/>
                  </a:cubicBezTo>
                  <a:cubicBezTo>
                    <a:pt x="703" y="138"/>
                    <a:pt x="648" y="145"/>
                    <a:pt x="594" y="161"/>
                  </a:cubicBezTo>
                  <a:cubicBezTo>
                    <a:pt x="412" y="229"/>
                    <a:pt x="275" y="320"/>
                    <a:pt x="161" y="480"/>
                  </a:cubicBezTo>
                  <a:cubicBezTo>
                    <a:pt x="69" y="663"/>
                    <a:pt x="1" y="868"/>
                    <a:pt x="1" y="1097"/>
                  </a:cubicBezTo>
                  <a:cubicBezTo>
                    <a:pt x="1" y="1302"/>
                    <a:pt x="69" y="1507"/>
                    <a:pt x="138" y="1690"/>
                  </a:cubicBezTo>
                  <a:cubicBezTo>
                    <a:pt x="206" y="1827"/>
                    <a:pt x="298" y="1964"/>
                    <a:pt x="412" y="2078"/>
                  </a:cubicBezTo>
                  <a:cubicBezTo>
                    <a:pt x="571" y="2215"/>
                    <a:pt x="731" y="2306"/>
                    <a:pt x="937" y="2375"/>
                  </a:cubicBezTo>
                  <a:cubicBezTo>
                    <a:pt x="1050" y="2412"/>
                    <a:pt x="1170" y="2429"/>
                    <a:pt x="1289" y="2429"/>
                  </a:cubicBezTo>
                  <a:cubicBezTo>
                    <a:pt x="1387" y="2429"/>
                    <a:pt x="1483" y="2418"/>
                    <a:pt x="1576" y="2398"/>
                  </a:cubicBezTo>
                  <a:cubicBezTo>
                    <a:pt x="1758" y="2352"/>
                    <a:pt x="1941" y="2238"/>
                    <a:pt x="2078" y="2101"/>
                  </a:cubicBezTo>
                  <a:cubicBezTo>
                    <a:pt x="2146" y="2055"/>
                    <a:pt x="2215" y="1964"/>
                    <a:pt x="2261" y="1895"/>
                  </a:cubicBezTo>
                  <a:cubicBezTo>
                    <a:pt x="2306" y="1850"/>
                    <a:pt x="2329" y="1804"/>
                    <a:pt x="2352" y="1781"/>
                  </a:cubicBezTo>
                  <a:cubicBezTo>
                    <a:pt x="2375" y="1690"/>
                    <a:pt x="2420" y="1599"/>
                    <a:pt x="2443" y="1507"/>
                  </a:cubicBezTo>
                  <a:cubicBezTo>
                    <a:pt x="2489" y="1393"/>
                    <a:pt x="2489" y="1302"/>
                    <a:pt x="2512" y="1188"/>
                  </a:cubicBezTo>
                  <a:cubicBezTo>
                    <a:pt x="2512" y="1142"/>
                    <a:pt x="2512" y="1097"/>
                    <a:pt x="2512" y="1028"/>
                  </a:cubicBezTo>
                  <a:cubicBezTo>
                    <a:pt x="2489" y="937"/>
                    <a:pt x="2489" y="823"/>
                    <a:pt x="2443" y="731"/>
                  </a:cubicBezTo>
                  <a:cubicBezTo>
                    <a:pt x="2375" y="526"/>
                    <a:pt x="2283" y="343"/>
                    <a:pt x="2101" y="206"/>
                  </a:cubicBezTo>
                  <a:cubicBezTo>
                    <a:pt x="2055" y="138"/>
                    <a:pt x="1964" y="92"/>
                    <a:pt x="1895" y="47"/>
                  </a:cubicBezTo>
                  <a:cubicBezTo>
                    <a:pt x="1804" y="24"/>
                    <a:pt x="1713" y="1"/>
                    <a:pt x="16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47"/>
            <p:cNvSpPr/>
            <p:nvPr/>
          </p:nvSpPr>
          <p:spPr>
            <a:xfrm>
              <a:off x="3497000" y="1418075"/>
              <a:ext cx="67925" cy="67250"/>
            </a:xfrm>
            <a:custGeom>
              <a:rect b="b" l="l" r="r" t="t"/>
              <a:pathLst>
                <a:path extrusionOk="0" h="2690" w="2717">
                  <a:moveTo>
                    <a:pt x="1210" y="0"/>
                  </a:moveTo>
                  <a:cubicBezTo>
                    <a:pt x="1149" y="0"/>
                    <a:pt x="1088" y="8"/>
                    <a:pt x="1027" y="23"/>
                  </a:cubicBezTo>
                  <a:cubicBezTo>
                    <a:pt x="913" y="46"/>
                    <a:pt x="776" y="92"/>
                    <a:pt x="662" y="183"/>
                  </a:cubicBezTo>
                  <a:cubicBezTo>
                    <a:pt x="571" y="251"/>
                    <a:pt x="457" y="320"/>
                    <a:pt x="366" y="411"/>
                  </a:cubicBezTo>
                  <a:cubicBezTo>
                    <a:pt x="297" y="525"/>
                    <a:pt x="206" y="617"/>
                    <a:pt x="160" y="731"/>
                  </a:cubicBezTo>
                  <a:cubicBezTo>
                    <a:pt x="114" y="822"/>
                    <a:pt x="69" y="913"/>
                    <a:pt x="46" y="1005"/>
                  </a:cubicBezTo>
                  <a:cubicBezTo>
                    <a:pt x="23" y="1096"/>
                    <a:pt x="23" y="1187"/>
                    <a:pt x="0" y="1278"/>
                  </a:cubicBezTo>
                  <a:cubicBezTo>
                    <a:pt x="0" y="1415"/>
                    <a:pt x="0" y="1552"/>
                    <a:pt x="46" y="1667"/>
                  </a:cubicBezTo>
                  <a:cubicBezTo>
                    <a:pt x="69" y="1803"/>
                    <a:pt x="114" y="1918"/>
                    <a:pt x="183" y="2032"/>
                  </a:cubicBezTo>
                  <a:cubicBezTo>
                    <a:pt x="229" y="2123"/>
                    <a:pt x="274" y="2192"/>
                    <a:pt x="343" y="2260"/>
                  </a:cubicBezTo>
                  <a:cubicBezTo>
                    <a:pt x="366" y="2283"/>
                    <a:pt x="388" y="2306"/>
                    <a:pt x="411" y="2328"/>
                  </a:cubicBezTo>
                  <a:cubicBezTo>
                    <a:pt x="480" y="2397"/>
                    <a:pt x="571" y="2443"/>
                    <a:pt x="639" y="2488"/>
                  </a:cubicBezTo>
                  <a:cubicBezTo>
                    <a:pt x="708" y="2534"/>
                    <a:pt x="799" y="2580"/>
                    <a:pt x="891" y="2602"/>
                  </a:cubicBezTo>
                  <a:cubicBezTo>
                    <a:pt x="1039" y="2670"/>
                    <a:pt x="1196" y="2689"/>
                    <a:pt x="1351" y="2689"/>
                  </a:cubicBezTo>
                  <a:cubicBezTo>
                    <a:pt x="1458" y="2689"/>
                    <a:pt x="1564" y="2680"/>
                    <a:pt x="1667" y="2671"/>
                  </a:cubicBezTo>
                  <a:cubicBezTo>
                    <a:pt x="1804" y="2648"/>
                    <a:pt x="1918" y="2580"/>
                    <a:pt x="2032" y="2534"/>
                  </a:cubicBezTo>
                  <a:cubicBezTo>
                    <a:pt x="2055" y="2511"/>
                    <a:pt x="2077" y="2488"/>
                    <a:pt x="2123" y="2465"/>
                  </a:cubicBezTo>
                  <a:cubicBezTo>
                    <a:pt x="2192" y="2420"/>
                    <a:pt x="2260" y="2374"/>
                    <a:pt x="2329" y="2306"/>
                  </a:cubicBezTo>
                  <a:cubicBezTo>
                    <a:pt x="2557" y="2055"/>
                    <a:pt x="2694" y="1735"/>
                    <a:pt x="2694" y="1393"/>
                  </a:cubicBezTo>
                  <a:cubicBezTo>
                    <a:pt x="2717" y="1278"/>
                    <a:pt x="2694" y="1119"/>
                    <a:pt x="2648" y="1005"/>
                  </a:cubicBezTo>
                  <a:cubicBezTo>
                    <a:pt x="2580" y="822"/>
                    <a:pt x="2488" y="639"/>
                    <a:pt x="2329" y="525"/>
                  </a:cubicBezTo>
                  <a:cubicBezTo>
                    <a:pt x="2192" y="388"/>
                    <a:pt x="2032" y="274"/>
                    <a:pt x="1849" y="251"/>
                  </a:cubicBezTo>
                  <a:cubicBezTo>
                    <a:pt x="1804" y="229"/>
                    <a:pt x="1781" y="229"/>
                    <a:pt x="1735" y="229"/>
                  </a:cubicBezTo>
                  <a:cubicBezTo>
                    <a:pt x="1689" y="183"/>
                    <a:pt x="1644" y="114"/>
                    <a:pt x="1575" y="92"/>
                  </a:cubicBezTo>
                  <a:cubicBezTo>
                    <a:pt x="1454" y="31"/>
                    <a:pt x="1332" y="0"/>
                    <a:pt x="12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47"/>
            <p:cNvSpPr/>
            <p:nvPr/>
          </p:nvSpPr>
          <p:spPr>
            <a:xfrm>
              <a:off x="3757200" y="1347875"/>
              <a:ext cx="54800" cy="59950"/>
            </a:xfrm>
            <a:custGeom>
              <a:rect b="b" l="l" r="r" t="t"/>
              <a:pathLst>
                <a:path extrusionOk="0" h="2398" w="2192">
                  <a:moveTo>
                    <a:pt x="685" y="1"/>
                  </a:moveTo>
                  <a:cubicBezTo>
                    <a:pt x="503" y="1"/>
                    <a:pt x="343" y="69"/>
                    <a:pt x="206" y="206"/>
                  </a:cubicBezTo>
                  <a:cubicBezTo>
                    <a:pt x="138" y="275"/>
                    <a:pt x="92" y="343"/>
                    <a:pt x="69" y="434"/>
                  </a:cubicBezTo>
                  <a:cubicBezTo>
                    <a:pt x="23" y="503"/>
                    <a:pt x="1" y="594"/>
                    <a:pt x="1" y="708"/>
                  </a:cubicBezTo>
                  <a:cubicBezTo>
                    <a:pt x="1" y="822"/>
                    <a:pt x="46" y="937"/>
                    <a:pt x="92" y="1051"/>
                  </a:cubicBezTo>
                  <a:cubicBezTo>
                    <a:pt x="92" y="1096"/>
                    <a:pt x="69" y="1165"/>
                    <a:pt x="69" y="1233"/>
                  </a:cubicBezTo>
                  <a:cubicBezTo>
                    <a:pt x="46" y="1279"/>
                    <a:pt x="46" y="1325"/>
                    <a:pt x="69" y="1393"/>
                  </a:cubicBezTo>
                  <a:cubicBezTo>
                    <a:pt x="69" y="1484"/>
                    <a:pt x="69" y="1599"/>
                    <a:pt x="115" y="1690"/>
                  </a:cubicBezTo>
                  <a:cubicBezTo>
                    <a:pt x="183" y="1850"/>
                    <a:pt x="229" y="1964"/>
                    <a:pt x="366" y="2101"/>
                  </a:cubicBezTo>
                  <a:cubicBezTo>
                    <a:pt x="548" y="2283"/>
                    <a:pt x="800" y="2397"/>
                    <a:pt x="1073" y="2397"/>
                  </a:cubicBezTo>
                  <a:cubicBezTo>
                    <a:pt x="1279" y="2397"/>
                    <a:pt x="1484" y="2329"/>
                    <a:pt x="1644" y="2215"/>
                  </a:cubicBezTo>
                  <a:cubicBezTo>
                    <a:pt x="1735" y="2146"/>
                    <a:pt x="1804" y="2101"/>
                    <a:pt x="1872" y="2009"/>
                  </a:cubicBezTo>
                  <a:cubicBezTo>
                    <a:pt x="1918" y="1964"/>
                    <a:pt x="1986" y="1895"/>
                    <a:pt x="2009" y="1827"/>
                  </a:cubicBezTo>
                  <a:cubicBezTo>
                    <a:pt x="2055" y="1758"/>
                    <a:pt x="2101" y="1667"/>
                    <a:pt x="2123" y="1599"/>
                  </a:cubicBezTo>
                  <a:cubicBezTo>
                    <a:pt x="2192" y="1416"/>
                    <a:pt x="2192" y="1165"/>
                    <a:pt x="2146" y="982"/>
                  </a:cubicBezTo>
                  <a:cubicBezTo>
                    <a:pt x="2101" y="777"/>
                    <a:pt x="1964" y="571"/>
                    <a:pt x="1827" y="412"/>
                  </a:cubicBezTo>
                  <a:cubicBezTo>
                    <a:pt x="1644" y="252"/>
                    <a:pt x="1461" y="161"/>
                    <a:pt x="1233" y="69"/>
                  </a:cubicBezTo>
                  <a:cubicBezTo>
                    <a:pt x="1165" y="69"/>
                    <a:pt x="1119" y="46"/>
                    <a:pt x="1051" y="46"/>
                  </a:cubicBezTo>
                  <a:cubicBezTo>
                    <a:pt x="937" y="24"/>
                    <a:pt x="822" y="1"/>
                    <a:pt x="6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47"/>
            <p:cNvSpPr/>
            <p:nvPr/>
          </p:nvSpPr>
          <p:spPr>
            <a:xfrm>
              <a:off x="3916400" y="1165275"/>
              <a:ext cx="62225" cy="60175"/>
            </a:xfrm>
            <a:custGeom>
              <a:rect b="b" l="l" r="r" t="t"/>
              <a:pathLst>
                <a:path extrusionOk="0" h="2407" w="2489">
                  <a:moveTo>
                    <a:pt x="1302" y="1"/>
                  </a:moveTo>
                  <a:cubicBezTo>
                    <a:pt x="1119" y="24"/>
                    <a:pt x="960" y="92"/>
                    <a:pt x="823" y="206"/>
                  </a:cubicBezTo>
                  <a:cubicBezTo>
                    <a:pt x="731" y="297"/>
                    <a:pt x="663" y="389"/>
                    <a:pt x="594" y="457"/>
                  </a:cubicBezTo>
                  <a:cubicBezTo>
                    <a:pt x="503" y="503"/>
                    <a:pt x="435" y="571"/>
                    <a:pt x="343" y="617"/>
                  </a:cubicBezTo>
                  <a:cubicBezTo>
                    <a:pt x="252" y="663"/>
                    <a:pt x="206" y="731"/>
                    <a:pt x="138" y="800"/>
                  </a:cubicBezTo>
                  <a:cubicBezTo>
                    <a:pt x="92" y="868"/>
                    <a:pt x="47" y="959"/>
                    <a:pt x="24" y="1051"/>
                  </a:cubicBezTo>
                  <a:cubicBezTo>
                    <a:pt x="1" y="1142"/>
                    <a:pt x="1" y="1233"/>
                    <a:pt x="1" y="1325"/>
                  </a:cubicBezTo>
                  <a:cubicBezTo>
                    <a:pt x="24" y="1416"/>
                    <a:pt x="47" y="1507"/>
                    <a:pt x="92" y="1576"/>
                  </a:cubicBezTo>
                  <a:cubicBezTo>
                    <a:pt x="184" y="1735"/>
                    <a:pt x="343" y="1850"/>
                    <a:pt x="503" y="1895"/>
                  </a:cubicBezTo>
                  <a:lnTo>
                    <a:pt x="526" y="1895"/>
                  </a:lnTo>
                  <a:cubicBezTo>
                    <a:pt x="572" y="1964"/>
                    <a:pt x="617" y="2032"/>
                    <a:pt x="686" y="2101"/>
                  </a:cubicBezTo>
                  <a:cubicBezTo>
                    <a:pt x="823" y="2238"/>
                    <a:pt x="1005" y="2352"/>
                    <a:pt x="1211" y="2375"/>
                  </a:cubicBezTo>
                  <a:cubicBezTo>
                    <a:pt x="1275" y="2391"/>
                    <a:pt x="1351" y="2407"/>
                    <a:pt x="1431" y="2407"/>
                  </a:cubicBezTo>
                  <a:cubicBezTo>
                    <a:pt x="1463" y="2407"/>
                    <a:pt x="1497" y="2404"/>
                    <a:pt x="1530" y="2397"/>
                  </a:cubicBezTo>
                  <a:cubicBezTo>
                    <a:pt x="1690" y="2397"/>
                    <a:pt x="1827" y="2375"/>
                    <a:pt x="1987" y="2283"/>
                  </a:cubicBezTo>
                  <a:cubicBezTo>
                    <a:pt x="2215" y="2146"/>
                    <a:pt x="2398" y="1895"/>
                    <a:pt x="2443" y="1644"/>
                  </a:cubicBezTo>
                  <a:cubicBezTo>
                    <a:pt x="2466" y="1462"/>
                    <a:pt x="2489" y="1347"/>
                    <a:pt x="2443" y="1165"/>
                  </a:cubicBezTo>
                  <a:cubicBezTo>
                    <a:pt x="2420" y="1051"/>
                    <a:pt x="2375" y="959"/>
                    <a:pt x="2306" y="868"/>
                  </a:cubicBezTo>
                  <a:cubicBezTo>
                    <a:pt x="2238" y="731"/>
                    <a:pt x="2101" y="571"/>
                    <a:pt x="1964" y="480"/>
                  </a:cubicBezTo>
                  <a:cubicBezTo>
                    <a:pt x="1918" y="389"/>
                    <a:pt x="1873" y="275"/>
                    <a:pt x="1804" y="206"/>
                  </a:cubicBezTo>
                  <a:cubicBezTo>
                    <a:pt x="1667" y="92"/>
                    <a:pt x="1485" y="1"/>
                    <a:pt x="13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47"/>
            <p:cNvSpPr/>
            <p:nvPr/>
          </p:nvSpPr>
          <p:spPr>
            <a:xfrm>
              <a:off x="4020275" y="943225"/>
              <a:ext cx="58800" cy="69150"/>
            </a:xfrm>
            <a:custGeom>
              <a:rect b="b" l="l" r="r" t="t"/>
              <a:pathLst>
                <a:path extrusionOk="0" h="2766" w="2352">
                  <a:moveTo>
                    <a:pt x="1048" y="1"/>
                  </a:moveTo>
                  <a:cubicBezTo>
                    <a:pt x="878" y="1"/>
                    <a:pt x="698" y="105"/>
                    <a:pt x="594" y="209"/>
                  </a:cubicBezTo>
                  <a:cubicBezTo>
                    <a:pt x="479" y="323"/>
                    <a:pt x="388" y="529"/>
                    <a:pt x="388" y="711"/>
                  </a:cubicBezTo>
                  <a:cubicBezTo>
                    <a:pt x="343" y="757"/>
                    <a:pt x="297" y="803"/>
                    <a:pt x="251" y="871"/>
                  </a:cubicBezTo>
                  <a:cubicBezTo>
                    <a:pt x="91" y="1076"/>
                    <a:pt x="23" y="1328"/>
                    <a:pt x="0" y="1579"/>
                  </a:cubicBezTo>
                  <a:cubicBezTo>
                    <a:pt x="0" y="1807"/>
                    <a:pt x="69" y="2104"/>
                    <a:pt x="206" y="2286"/>
                  </a:cubicBezTo>
                  <a:cubicBezTo>
                    <a:pt x="297" y="2423"/>
                    <a:pt x="411" y="2537"/>
                    <a:pt x="571" y="2629"/>
                  </a:cubicBezTo>
                  <a:cubicBezTo>
                    <a:pt x="639" y="2674"/>
                    <a:pt x="731" y="2720"/>
                    <a:pt x="822" y="2743"/>
                  </a:cubicBezTo>
                  <a:cubicBezTo>
                    <a:pt x="913" y="2743"/>
                    <a:pt x="1027" y="2766"/>
                    <a:pt x="1119" y="2766"/>
                  </a:cubicBezTo>
                  <a:cubicBezTo>
                    <a:pt x="1438" y="2743"/>
                    <a:pt x="1735" y="2629"/>
                    <a:pt x="1963" y="2400"/>
                  </a:cubicBezTo>
                  <a:cubicBezTo>
                    <a:pt x="2100" y="2263"/>
                    <a:pt x="2214" y="2081"/>
                    <a:pt x="2283" y="1875"/>
                  </a:cubicBezTo>
                  <a:cubicBezTo>
                    <a:pt x="2328" y="1716"/>
                    <a:pt x="2351" y="1533"/>
                    <a:pt x="2328" y="1373"/>
                  </a:cubicBezTo>
                  <a:cubicBezTo>
                    <a:pt x="2328" y="1145"/>
                    <a:pt x="2260" y="962"/>
                    <a:pt x="2169" y="757"/>
                  </a:cubicBezTo>
                  <a:cubicBezTo>
                    <a:pt x="2100" y="597"/>
                    <a:pt x="1986" y="437"/>
                    <a:pt x="1872" y="346"/>
                  </a:cubicBezTo>
                  <a:cubicBezTo>
                    <a:pt x="1781" y="255"/>
                    <a:pt x="1689" y="186"/>
                    <a:pt x="1598" y="141"/>
                  </a:cubicBezTo>
                  <a:cubicBezTo>
                    <a:pt x="1392" y="49"/>
                    <a:pt x="1301" y="26"/>
                    <a:pt x="1096" y="4"/>
                  </a:cubicBezTo>
                  <a:cubicBezTo>
                    <a:pt x="1080" y="2"/>
                    <a:pt x="1064" y="1"/>
                    <a:pt x="10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47"/>
            <p:cNvSpPr/>
            <p:nvPr/>
          </p:nvSpPr>
          <p:spPr>
            <a:xfrm>
              <a:off x="4040250" y="672825"/>
              <a:ext cx="61650" cy="61650"/>
            </a:xfrm>
            <a:custGeom>
              <a:rect b="b" l="l" r="r" t="t"/>
              <a:pathLst>
                <a:path extrusionOk="0" h="2466" w="2466">
                  <a:moveTo>
                    <a:pt x="1141" y="0"/>
                  </a:moveTo>
                  <a:cubicBezTo>
                    <a:pt x="1050" y="0"/>
                    <a:pt x="959" y="0"/>
                    <a:pt x="890" y="46"/>
                  </a:cubicBezTo>
                  <a:cubicBezTo>
                    <a:pt x="867" y="69"/>
                    <a:pt x="867" y="69"/>
                    <a:pt x="845" y="69"/>
                  </a:cubicBezTo>
                  <a:cubicBezTo>
                    <a:pt x="753" y="92"/>
                    <a:pt x="685" y="115"/>
                    <a:pt x="593" y="160"/>
                  </a:cubicBezTo>
                  <a:cubicBezTo>
                    <a:pt x="525" y="206"/>
                    <a:pt x="457" y="252"/>
                    <a:pt x="388" y="297"/>
                  </a:cubicBezTo>
                  <a:cubicBezTo>
                    <a:pt x="388" y="320"/>
                    <a:pt x="365" y="343"/>
                    <a:pt x="342" y="366"/>
                  </a:cubicBezTo>
                  <a:cubicBezTo>
                    <a:pt x="274" y="434"/>
                    <a:pt x="205" y="525"/>
                    <a:pt x="160" y="617"/>
                  </a:cubicBezTo>
                  <a:cubicBezTo>
                    <a:pt x="114" y="708"/>
                    <a:pt x="46" y="822"/>
                    <a:pt x="23" y="936"/>
                  </a:cubicBezTo>
                  <a:cubicBezTo>
                    <a:pt x="0" y="1028"/>
                    <a:pt x="0" y="1142"/>
                    <a:pt x="0" y="1256"/>
                  </a:cubicBezTo>
                  <a:cubicBezTo>
                    <a:pt x="0" y="1347"/>
                    <a:pt x="23" y="1438"/>
                    <a:pt x="23" y="1507"/>
                  </a:cubicBezTo>
                  <a:cubicBezTo>
                    <a:pt x="23" y="1530"/>
                    <a:pt x="46" y="1575"/>
                    <a:pt x="46" y="1598"/>
                  </a:cubicBezTo>
                  <a:cubicBezTo>
                    <a:pt x="68" y="1667"/>
                    <a:pt x="114" y="1735"/>
                    <a:pt x="137" y="1827"/>
                  </a:cubicBezTo>
                  <a:cubicBezTo>
                    <a:pt x="137" y="1849"/>
                    <a:pt x="160" y="1872"/>
                    <a:pt x="183" y="1895"/>
                  </a:cubicBezTo>
                  <a:cubicBezTo>
                    <a:pt x="228" y="1963"/>
                    <a:pt x="274" y="2032"/>
                    <a:pt x="320" y="2078"/>
                  </a:cubicBezTo>
                  <a:cubicBezTo>
                    <a:pt x="342" y="2100"/>
                    <a:pt x="365" y="2123"/>
                    <a:pt x="388" y="2146"/>
                  </a:cubicBezTo>
                  <a:cubicBezTo>
                    <a:pt x="434" y="2192"/>
                    <a:pt x="502" y="2260"/>
                    <a:pt x="571" y="2283"/>
                  </a:cubicBezTo>
                  <a:cubicBezTo>
                    <a:pt x="639" y="2329"/>
                    <a:pt x="730" y="2374"/>
                    <a:pt x="799" y="2397"/>
                  </a:cubicBezTo>
                  <a:cubicBezTo>
                    <a:pt x="913" y="2443"/>
                    <a:pt x="1027" y="2443"/>
                    <a:pt x="1141" y="2466"/>
                  </a:cubicBezTo>
                  <a:cubicBezTo>
                    <a:pt x="1233" y="2466"/>
                    <a:pt x="1370" y="2443"/>
                    <a:pt x="1461" y="2420"/>
                  </a:cubicBezTo>
                  <a:cubicBezTo>
                    <a:pt x="1575" y="2397"/>
                    <a:pt x="1666" y="2351"/>
                    <a:pt x="1780" y="2306"/>
                  </a:cubicBezTo>
                  <a:cubicBezTo>
                    <a:pt x="1826" y="2283"/>
                    <a:pt x="1872" y="2260"/>
                    <a:pt x="1917" y="2237"/>
                  </a:cubicBezTo>
                  <a:cubicBezTo>
                    <a:pt x="1986" y="2192"/>
                    <a:pt x="2054" y="2146"/>
                    <a:pt x="2100" y="2078"/>
                  </a:cubicBezTo>
                  <a:cubicBezTo>
                    <a:pt x="2168" y="2032"/>
                    <a:pt x="2214" y="1963"/>
                    <a:pt x="2260" y="1895"/>
                  </a:cubicBezTo>
                  <a:cubicBezTo>
                    <a:pt x="2328" y="1804"/>
                    <a:pt x="2374" y="1690"/>
                    <a:pt x="2397" y="1598"/>
                  </a:cubicBezTo>
                  <a:cubicBezTo>
                    <a:pt x="2442" y="1484"/>
                    <a:pt x="2465" y="1370"/>
                    <a:pt x="2465" y="1256"/>
                  </a:cubicBezTo>
                  <a:cubicBezTo>
                    <a:pt x="2465" y="1165"/>
                    <a:pt x="2442" y="1073"/>
                    <a:pt x="2420" y="982"/>
                  </a:cubicBezTo>
                  <a:cubicBezTo>
                    <a:pt x="2420" y="959"/>
                    <a:pt x="2420" y="936"/>
                    <a:pt x="2397" y="891"/>
                  </a:cubicBezTo>
                  <a:cubicBezTo>
                    <a:pt x="2351" y="777"/>
                    <a:pt x="2305" y="662"/>
                    <a:pt x="2237" y="571"/>
                  </a:cubicBezTo>
                  <a:cubicBezTo>
                    <a:pt x="2191" y="503"/>
                    <a:pt x="2146" y="411"/>
                    <a:pt x="2077" y="366"/>
                  </a:cubicBezTo>
                  <a:cubicBezTo>
                    <a:pt x="2009" y="297"/>
                    <a:pt x="1940" y="252"/>
                    <a:pt x="1872" y="183"/>
                  </a:cubicBezTo>
                  <a:cubicBezTo>
                    <a:pt x="1849" y="183"/>
                    <a:pt x="1803" y="160"/>
                    <a:pt x="1780" y="137"/>
                  </a:cubicBezTo>
                  <a:cubicBezTo>
                    <a:pt x="1689" y="92"/>
                    <a:pt x="1621" y="69"/>
                    <a:pt x="1529" y="46"/>
                  </a:cubicBezTo>
                  <a:cubicBezTo>
                    <a:pt x="1438" y="0"/>
                    <a:pt x="1347" y="0"/>
                    <a:pt x="125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47"/>
            <p:cNvSpPr/>
            <p:nvPr/>
          </p:nvSpPr>
          <p:spPr>
            <a:xfrm>
              <a:off x="3830250" y="494350"/>
              <a:ext cx="60500" cy="62100"/>
            </a:xfrm>
            <a:custGeom>
              <a:rect b="b" l="l" r="r" t="t"/>
              <a:pathLst>
                <a:path extrusionOk="0" h="2484" w="2420">
                  <a:moveTo>
                    <a:pt x="1106" y="0"/>
                  </a:moveTo>
                  <a:cubicBezTo>
                    <a:pt x="1057" y="0"/>
                    <a:pt x="1008" y="6"/>
                    <a:pt x="959" y="18"/>
                  </a:cubicBezTo>
                  <a:cubicBezTo>
                    <a:pt x="731" y="86"/>
                    <a:pt x="525" y="223"/>
                    <a:pt x="366" y="383"/>
                  </a:cubicBezTo>
                  <a:cubicBezTo>
                    <a:pt x="297" y="475"/>
                    <a:pt x="229" y="566"/>
                    <a:pt x="160" y="657"/>
                  </a:cubicBezTo>
                  <a:cubicBezTo>
                    <a:pt x="137" y="748"/>
                    <a:pt x="92" y="817"/>
                    <a:pt x="69" y="908"/>
                  </a:cubicBezTo>
                  <a:cubicBezTo>
                    <a:pt x="46" y="931"/>
                    <a:pt x="46" y="954"/>
                    <a:pt x="46" y="999"/>
                  </a:cubicBezTo>
                  <a:cubicBezTo>
                    <a:pt x="23" y="1114"/>
                    <a:pt x="0" y="1228"/>
                    <a:pt x="0" y="1342"/>
                  </a:cubicBezTo>
                  <a:cubicBezTo>
                    <a:pt x="0" y="1456"/>
                    <a:pt x="23" y="1570"/>
                    <a:pt x="69" y="1684"/>
                  </a:cubicBezTo>
                  <a:cubicBezTo>
                    <a:pt x="92" y="1753"/>
                    <a:pt x="114" y="1844"/>
                    <a:pt x="160" y="1913"/>
                  </a:cubicBezTo>
                  <a:cubicBezTo>
                    <a:pt x="206" y="1981"/>
                    <a:pt x="274" y="2049"/>
                    <a:pt x="320" y="2118"/>
                  </a:cubicBezTo>
                  <a:cubicBezTo>
                    <a:pt x="343" y="2141"/>
                    <a:pt x="366" y="2164"/>
                    <a:pt x="366" y="2164"/>
                  </a:cubicBezTo>
                  <a:cubicBezTo>
                    <a:pt x="434" y="2232"/>
                    <a:pt x="502" y="2278"/>
                    <a:pt x="571" y="2323"/>
                  </a:cubicBezTo>
                  <a:cubicBezTo>
                    <a:pt x="662" y="2369"/>
                    <a:pt x="776" y="2415"/>
                    <a:pt x="890" y="2437"/>
                  </a:cubicBezTo>
                  <a:cubicBezTo>
                    <a:pt x="959" y="2460"/>
                    <a:pt x="1050" y="2483"/>
                    <a:pt x="1142" y="2483"/>
                  </a:cubicBezTo>
                  <a:lnTo>
                    <a:pt x="1210" y="2483"/>
                  </a:lnTo>
                  <a:cubicBezTo>
                    <a:pt x="1438" y="2483"/>
                    <a:pt x="1667" y="2437"/>
                    <a:pt x="1849" y="2301"/>
                  </a:cubicBezTo>
                  <a:cubicBezTo>
                    <a:pt x="1918" y="2278"/>
                    <a:pt x="1986" y="2209"/>
                    <a:pt x="2032" y="2164"/>
                  </a:cubicBezTo>
                  <a:cubicBezTo>
                    <a:pt x="2077" y="2118"/>
                    <a:pt x="2123" y="2072"/>
                    <a:pt x="2146" y="2027"/>
                  </a:cubicBezTo>
                  <a:cubicBezTo>
                    <a:pt x="2192" y="2004"/>
                    <a:pt x="2214" y="1958"/>
                    <a:pt x="2237" y="1913"/>
                  </a:cubicBezTo>
                  <a:cubicBezTo>
                    <a:pt x="2260" y="1844"/>
                    <a:pt x="2306" y="1776"/>
                    <a:pt x="2328" y="1707"/>
                  </a:cubicBezTo>
                  <a:cubicBezTo>
                    <a:pt x="2328" y="1707"/>
                    <a:pt x="2328" y="1684"/>
                    <a:pt x="2328" y="1661"/>
                  </a:cubicBezTo>
                  <a:cubicBezTo>
                    <a:pt x="2420" y="1388"/>
                    <a:pt x="2351" y="1091"/>
                    <a:pt x="2214" y="840"/>
                  </a:cubicBezTo>
                  <a:cubicBezTo>
                    <a:pt x="2192" y="794"/>
                    <a:pt x="2169" y="748"/>
                    <a:pt x="2123" y="703"/>
                  </a:cubicBezTo>
                  <a:cubicBezTo>
                    <a:pt x="2077" y="657"/>
                    <a:pt x="2055" y="611"/>
                    <a:pt x="2009" y="566"/>
                  </a:cubicBezTo>
                  <a:cubicBezTo>
                    <a:pt x="1940" y="497"/>
                    <a:pt x="1849" y="429"/>
                    <a:pt x="1758" y="383"/>
                  </a:cubicBezTo>
                  <a:cubicBezTo>
                    <a:pt x="1712" y="269"/>
                    <a:pt x="1621" y="155"/>
                    <a:pt x="1507" y="109"/>
                  </a:cubicBezTo>
                  <a:cubicBezTo>
                    <a:pt x="1373" y="42"/>
                    <a:pt x="1239" y="0"/>
                    <a:pt x="11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00" name="Google Shape;1700;p47"/>
          <p:cNvGrpSpPr/>
          <p:nvPr/>
        </p:nvGrpSpPr>
        <p:grpSpPr>
          <a:xfrm flipH="1">
            <a:off x="-247916" y="2052350"/>
            <a:ext cx="499325" cy="491150"/>
            <a:chOff x="5045125" y="935250"/>
            <a:chExt cx="499325" cy="491150"/>
          </a:xfrm>
        </p:grpSpPr>
        <p:sp>
          <p:nvSpPr>
            <p:cNvPr id="1701" name="Google Shape;1701;p47"/>
            <p:cNvSpPr/>
            <p:nvPr/>
          </p:nvSpPr>
          <p:spPr>
            <a:xfrm>
              <a:off x="5045125" y="935250"/>
              <a:ext cx="499325" cy="491150"/>
            </a:xfrm>
            <a:custGeom>
              <a:rect b="b" l="l" r="r" t="t"/>
              <a:pathLst>
                <a:path extrusionOk="0" h="19646" w="19973">
                  <a:moveTo>
                    <a:pt x="9431" y="1152"/>
                  </a:moveTo>
                  <a:cubicBezTo>
                    <a:pt x="10012" y="1152"/>
                    <a:pt x="10594" y="1217"/>
                    <a:pt x="11162" y="1350"/>
                  </a:cubicBezTo>
                  <a:cubicBezTo>
                    <a:pt x="14791" y="2172"/>
                    <a:pt x="17667" y="5162"/>
                    <a:pt x="18489" y="8791"/>
                  </a:cubicBezTo>
                  <a:cubicBezTo>
                    <a:pt x="18877" y="10617"/>
                    <a:pt x="18740" y="12648"/>
                    <a:pt x="17827" y="14315"/>
                  </a:cubicBezTo>
                  <a:cubicBezTo>
                    <a:pt x="16914" y="15958"/>
                    <a:pt x="15271" y="17191"/>
                    <a:pt x="13513" y="17875"/>
                  </a:cubicBezTo>
                  <a:cubicBezTo>
                    <a:pt x="12410" y="18304"/>
                    <a:pt x="11253" y="18512"/>
                    <a:pt x="10102" y="18512"/>
                  </a:cubicBezTo>
                  <a:cubicBezTo>
                    <a:pt x="7514" y="18512"/>
                    <a:pt x="4960" y="17460"/>
                    <a:pt x="3127" y="15501"/>
                  </a:cubicBezTo>
                  <a:cubicBezTo>
                    <a:pt x="662" y="12854"/>
                    <a:pt x="959" y="8882"/>
                    <a:pt x="2580" y="5778"/>
                  </a:cubicBezTo>
                  <a:cubicBezTo>
                    <a:pt x="2602" y="5732"/>
                    <a:pt x="2648" y="5664"/>
                    <a:pt x="2671" y="5595"/>
                  </a:cubicBezTo>
                  <a:cubicBezTo>
                    <a:pt x="2671" y="5595"/>
                    <a:pt x="2671" y="5572"/>
                    <a:pt x="2671" y="5572"/>
                  </a:cubicBezTo>
                  <a:cubicBezTo>
                    <a:pt x="3082" y="4819"/>
                    <a:pt x="3561" y="4134"/>
                    <a:pt x="4109" y="3518"/>
                  </a:cubicBezTo>
                  <a:cubicBezTo>
                    <a:pt x="4223" y="3404"/>
                    <a:pt x="4269" y="3267"/>
                    <a:pt x="4269" y="3153"/>
                  </a:cubicBezTo>
                  <a:cubicBezTo>
                    <a:pt x="5617" y="1857"/>
                    <a:pt x="7517" y="1152"/>
                    <a:pt x="9431" y="1152"/>
                  </a:cubicBezTo>
                  <a:close/>
                  <a:moveTo>
                    <a:pt x="9342" y="0"/>
                  </a:moveTo>
                  <a:cubicBezTo>
                    <a:pt x="8172" y="0"/>
                    <a:pt x="7006" y="222"/>
                    <a:pt x="5912" y="688"/>
                  </a:cubicBezTo>
                  <a:cubicBezTo>
                    <a:pt x="3995" y="1532"/>
                    <a:pt x="2443" y="3085"/>
                    <a:pt x="1667" y="5047"/>
                  </a:cubicBezTo>
                  <a:cubicBezTo>
                    <a:pt x="1073" y="6120"/>
                    <a:pt x="639" y="7284"/>
                    <a:pt x="411" y="8494"/>
                  </a:cubicBezTo>
                  <a:cubicBezTo>
                    <a:pt x="0" y="10640"/>
                    <a:pt x="92" y="13036"/>
                    <a:pt x="1256" y="14931"/>
                  </a:cubicBezTo>
                  <a:cubicBezTo>
                    <a:pt x="3097" y="17963"/>
                    <a:pt x="6622" y="19646"/>
                    <a:pt x="10112" y="19646"/>
                  </a:cubicBezTo>
                  <a:cubicBezTo>
                    <a:pt x="10904" y="19646"/>
                    <a:pt x="11694" y="19559"/>
                    <a:pt x="12463" y="19382"/>
                  </a:cubicBezTo>
                  <a:cubicBezTo>
                    <a:pt x="14540" y="18902"/>
                    <a:pt x="16594" y="17761"/>
                    <a:pt x="17964" y="16095"/>
                  </a:cubicBezTo>
                  <a:cubicBezTo>
                    <a:pt x="19379" y="14383"/>
                    <a:pt x="19973" y="12146"/>
                    <a:pt x="19790" y="9955"/>
                  </a:cubicBezTo>
                  <a:cubicBezTo>
                    <a:pt x="19470" y="5778"/>
                    <a:pt x="16594" y="2035"/>
                    <a:pt x="12668" y="597"/>
                  </a:cubicBezTo>
                  <a:cubicBezTo>
                    <a:pt x="11595" y="205"/>
                    <a:pt x="10466" y="0"/>
                    <a:pt x="93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47"/>
            <p:cNvSpPr/>
            <p:nvPr/>
          </p:nvSpPr>
          <p:spPr>
            <a:xfrm>
              <a:off x="5110175" y="1017625"/>
              <a:ext cx="366375" cy="339850"/>
            </a:xfrm>
            <a:custGeom>
              <a:rect b="b" l="l" r="r" t="t"/>
              <a:pathLst>
                <a:path extrusionOk="0" h="13594" w="14655">
                  <a:moveTo>
                    <a:pt x="6521" y="1135"/>
                  </a:moveTo>
                  <a:cubicBezTo>
                    <a:pt x="7482" y="1135"/>
                    <a:pt x="8460" y="1378"/>
                    <a:pt x="9336" y="1821"/>
                  </a:cubicBezTo>
                  <a:cubicBezTo>
                    <a:pt x="11573" y="2939"/>
                    <a:pt x="13171" y="5085"/>
                    <a:pt x="13011" y="7664"/>
                  </a:cubicBezTo>
                  <a:cubicBezTo>
                    <a:pt x="12851" y="9992"/>
                    <a:pt x="11071" y="11955"/>
                    <a:pt x="8765" y="12366"/>
                  </a:cubicBezTo>
                  <a:cubicBezTo>
                    <a:pt x="8342" y="12438"/>
                    <a:pt x="7909" y="12475"/>
                    <a:pt x="7475" y="12475"/>
                  </a:cubicBezTo>
                  <a:cubicBezTo>
                    <a:pt x="5426" y="12475"/>
                    <a:pt x="3365" y="11652"/>
                    <a:pt x="2329" y="9787"/>
                  </a:cubicBezTo>
                  <a:cubicBezTo>
                    <a:pt x="1028" y="7413"/>
                    <a:pt x="1690" y="4674"/>
                    <a:pt x="3082" y="2506"/>
                  </a:cubicBezTo>
                  <a:cubicBezTo>
                    <a:pt x="4017" y="1558"/>
                    <a:pt x="5254" y="1135"/>
                    <a:pt x="6521" y="1135"/>
                  </a:cubicBezTo>
                  <a:close/>
                  <a:moveTo>
                    <a:pt x="6457" y="0"/>
                  </a:moveTo>
                  <a:cubicBezTo>
                    <a:pt x="5121" y="0"/>
                    <a:pt x="3813" y="384"/>
                    <a:pt x="2762" y="1250"/>
                  </a:cubicBezTo>
                  <a:cubicBezTo>
                    <a:pt x="2625" y="1296"/>
                    <a:pt x="2511" y="1364"/>
                    <a:pt x="2420" y="1501"/>
                  </a:cubicBezTo>
                  <a:cubicBezTo>
                    <a:pt x="2329" y="1593"/>
                    <a:pt x="2260" y="1707"/>
                    <a:pt x="2169" y="1821"/>
                  </a:cubicBezTo>
                  <a:cubicBezTo>
                    <a:pt x="2100" y="1912"/>
                    <a:pt x="2032" y="1981"/>
                    <a:pt x="1963" y="2072"/>
                  </a:cubicBezTo>
                  <a:cubicBezTo>
                    <a:pt x="1895" y="2163"/>
                    <a:pt x="1849" y="2255"/>
                    <a:pt x="1849" y="2369"/>
                  </a:cubicBezTo>
                  <a:cubicBezTo>
                    <a:pt x="548" y="4560"/>
                    <a:pt x="0" y="7231"/>
                    <a:pt x="1005" y="9650"/>
                  </a:cubicBezTo>
                  <a:cubicBezTo>
                    <a:pt x="1530" y="10928"/>
                    <a:pt x="2420" y="12024"/>
                    <a:pt x="3653" y="12686"/>
                  </a:cubicBezTo>
                  <a:cubicBezTo>
                    <a:pt x="4804" y="13321"/>
                    <a:pt x="6146" y="13594"/>
                    <a:pt x="7468" y="13594"/>
                  </a:cubicBezTo>
                  <a:cubicBezTo>
                    <a:pt x="7665" y="13594"/>
                    <a:pt x="7862" y="13588"/>
                    <a:pt x="8058" y="13576"/>
                  </a:cubicBezTo>
                  <a:cubicBezTo>
                    <a:pt x="10865" y="13416"/>
                    <a:pt x="13353" y="11545"/>
                    <a:pt x="13992" y="8737"/>
                  </a:cubicBezTo>
                  <a:cubicBezTo>
                    <a:pt x="14654" y="5770"/>
                    <a:pt x="13171" y="2894"/>
                    <a:pt x="10683" y="1273"/>
                  </a:cubicBezTo>
                  <a:cubicBezTo>
                    <a:pt x="9448" y="470"/>
                    <a:pt x="7935" y="0"/>
                    <a:pt x="64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47"/>
            <p:cNvSpPr/>
            <p:nvPr/>
          </p:nvSpPr>
          <p:spPr>
            <a:xfrm>
              <a:off x="5224300" y="1133125"/>
              <a:ext cx="132400" cy="128250"/>
            </a:xfrm>
            <a:custGeom>
              <a:rect b="b" l="l" r="r" t="t"/>
              <a:pathLst>
                <a:path extrusionOk="0" h="5130" w="5296">
                  <a:moveTo>
                    <a:pt x="2620" y="1140"/>
                  </a:moveTo>
                  <a:cubicBezTo>
                    <a:pt x="2646" y="1140"/>
                    <a:pt x="2671" y="1142"/>
                    <a:pt x="2694" y="1150"/>
                  </a:cubicBezTo>
                  <a:lnTo>
                    <a:pt x="2740" y="1150"/>
                  </a:lnTo>
                  <a:cubicBezTo>
                    <a:pt x="2785" y="1173"/>
                    <a:pt x="2831" y="1173"/>
                    <a:pt x="2877" y="1195"/>
                  </a:cubicBezTo>
                  <a:cubicBezTo>
                    <a:pt x="2991" y="1218"/>
                    <a:pt x="3036" y="1241"/>
                    <a:pt x="3082" y="1264"/>
                  </a:cubicBezTo>
                  <a:cubicBezTo>
                    <a:pt x="3173" y="1310"/>
                    <a:pt x="3265" y="1355"/>
                    <a:pt x="3333" y="1424"/>
                  </a:cubicBezTo>
                  <a:cubicBezTo>
                    <a:pt x="3401" y="1446"/>
                    <a:pt x="3470" y="1492"/>
                    <a:pt x="3493" y="1515"/>
                  </a:cubicBezTo>
                  <a:cubicBezTo>
                    <a:pt x="3561" y="1583"/>
                    <a:pt x="3630" y="1629"/>
                    <a:pt x="3698" y="1698"/>
                  </a:cubicBezTo>
                  <a:cubicBezTo>
                    <a:pt x="3721" y="1743"/>
                    <a:pt x="3744" y="1766"/>
                    <a:pt x="3790" y="1789"/>
                  </a:cubicBezTo>
                  <a:cubicBezTo>
                    <a:pt x="3790" y="1812"/>
                    <a:pt x="3858" y="1880"/>
                    <a:pt x="3858" y="1880"/>
                  </a:cubicBezTo>
                  <a:cubicBezTo>
                    <a:pt x="3904" y="1949"/>
                    <a:pt x="3949" y="2017"/>
                    <a:pt x="3995" y="2086"/>
                  </a:cubicBezTo>
                  <a:cubicBezTo>
                    <a:pt x="4041" y="2177"/>
                    <a:pt x="4041" y="2154"/>
                    <a:pt x="4063" y="2223"/>
                  </a:cubicBezTo>
                  <a:cubicBezTo>
                    <a:pt x="4086" y="2359"/>
                    <a:pt x="4109" y="2496"/>
                    <a:pt x="4086" y="2611"/>
                  </a:cubicBezTo>
                  <a:cubicBezTo>
                    <a:pt x="3995" y="2953"/>
                    <a:pt x="3835" y="3181"/>
                    <a:pt x="3561" y="3432"/>
                  </a:cubicBezTo>
                  <a:cubicBezTo>
                    <a:pt x="3356" y="3638"/>
                    <a:pt x="3059" y="3797"/>
                    <a:pt x="2808" y="3889"/>
                  </a:cubicBezTo>
                  <a:cubicBezTo>
                    <a:pt x="2580" y="3950"/>
                    <a:pt x="2372" y="4000"/>
                    <a:pt x="2164" y="4000"/>
                  </a:cubicBezTo>
                  <a:cubicBezTo>
                    <a:pt x="2060" y="4000"/>
                    <a:pt x="1956" y="3988"/>
                    <a:pt x="1849" y="3957"/>
                  </a:cubicBezTo>
                  <a:cubicBezTo>
                    <a:pt x="1781" y="3957"/>
                    <a:pt x="1690" y="3934"/>
                    <a:pt x="1644" y="3912"/>
                  </a:cubicBezTo>
                  <a:cubicBezTo>
                    <a:pt x="1598" y="3889"/>
                    <a:pt x="1575" y="3866"/>
                    <a:pt x="1530" y="3843"/>
                  </a:cubicBezTo>
                  <a:cubicBezTo>
                    <a:pt x="1514" y="3835"/>
                    <a:pt x="1503" y="3829"/>
                    <a:pt x="1496" y="3825"/>
                  </a:cubicBezTo>
                  <a:lnTo>
                    <a:pt x="1496" y="3825"/>
                  </a:lnTo>
                  <a:cubicBezTo>
                    <a:pt x="1501" y="3830"/>
                    <a:pt x="1507" y="3837"/>
                    <a:pt x="1507" y="3843"/>
                  </a:cubicBezTo>
                  <a:cubicBezTo>
                    <a:pt x="1501" y="3837"/>
                    <a:pt x="1495" y="3830"/>
                    <a:pt x="1489" y="3822"/>
                  </a:cubicBezTo>
                  <a:lnTo>
                    <a:pt x="1489" y="3822"/>
                  </a:lnTo>
                  <a:cubicBezTo>
                    <a:pt x="1491" y="3823"/>
                    <a:pt x="1493" y="3824"/>
                    <a:pt x="1496" y="3825"/>
                  </a:cubicBezTo>
                  <a:lnTo>
                    <a:pt x="1496" y="3825"/>
                  </a:lnTo>
                  <a:cubicBezTo>
                    <a:pt x="1493" y="3823"/>
                    <a:pt x="1490" y="3821"/>
                    <a:pt x="1488" y="3819"/>
                  </a:cubicBezTo>
                  <a:lnTo>
                    <a:pt x="1488" y="3819"/>
                  </a:lnTo>
                  <a:cubicBezTo>
                    <a:pt x="1488" y="3820"/>
                    <a:pt x="1489" y="3821"/>
                    <a:pt x="1489" y="3822"/>
                  </a:cubicBezTo>
                  <a:lnTo>
                    <a:pt x="1489" y="3822"/>
                  </a:lnTo>
                  <a:cubicBezTo>
                    <a:pt x="1484" y="3818"/>
                    <a:pt x="1482" y="3817"/>
                    <a:pt x="1482" y="3817"/>
                  </a:cubicBezTo>
                  <a:lnTo>
                    <a:pt x="1482" y="3817"/>
                  </a:lnTo>
                  <a:cubicBezTo>
                    <a:pt x="1483" y="3817"/>
                    <a:pt x="1485" y="3818"/>
                    <a:pt x="1488" y="3819"/>
                  </a:cubicBezTo>
                  <a:lnTo>
                    <a:pt x="1488" y="3819"/>
                  </a:lnTo>
                  <a:cubicBezTo>
                    <a:pt x="1471" y="3796"/>
                    <a:pt x="1455" y="3768"/>
                    <a:pt x="1439" y="3752"/>
                  </a:cubicBezTo>
                  <a:cubicBezTo>
                    <a:pt x="1416" y="3752"/>
                    <a:pt x="1416" y="3752"/>
                    <a:pt x="1416" y="3729"/>
                  </a:cubicBezTo>
                  <a:cubicBezTo>
                    <a:pt x="1416" y="3729"/>
                    <a:pt x="1416" y="3729"/>
                    <a:pt x="1393" y="3706"/>
                  </a:cubicBezTo>
                  <a:cubicBezTo>
                    <a:pt x="1347" y="3661"/>
                    <a:pt x="1324" y="3592"/>
                    <a:pt x="1279" y="3501"/>
                  </a:cubicBezTo>
                  <a:cubicBezTo>
                    <a:pt x="1279" y="3501"/>
                    <a:pt x="1256" y="3455"/>
                    <a:pt x="1256" y="3432"/>
                  </a:cubicBezTo>
                  <a:cubicBezTo>
                    <a:pt x="1256" y="3387"/>
                    <a:pt x="1233" y="3341"/>
                    <a:pt x="1233" y="3295"/>
                  </a:cubicBezTo>
                  <a:cubicBezTo>
                    <a:pt x="1210" y="3272"/>
                    <a:pt x="1210" y="3250"/>
                    <a:pt x="1210" y="3227"/>
                  </a:cubicBezTo>
                  <a:cubicBezTo>
                    <a:pt x="1210" y="3204"/>
                    <a:pt x="1210" y="3113"/>
                    <a:pt x="1210" y="3113"/>
                  </a:cubicBezTo>
                  <a:cubicBezTo>
                    <a:pt x="1187" y="2884"/>
                    <a:pt x="1233" y="2702"/>
                    <a:pt x="1279" y="2474"/>
                  </a:cubicBezTo>
                  <a:cubicBezTo>
                    <a:pt x="1324" y="2291"/>
                    <a:pt x="1393" y="2131"/>
                    <a:pt x="1461" y="1949"/>
                  </a:cubicBezTo>
                  <a:cubicBezTo>
                    <a:pt x="1667" y="1903"/>
                    <a:pt x="1827" y="1743"/>
                    <a:pt x="1895" y="1538"/>
                  </a:cubicBezTo>
                  <a:cubicBezTo>
                    <a:pt x="1895" y="1538"/>
                    <a:pt x="1895" y="1515"/>
                    <a:pt x="1895" y="1515"/>
                  </a:cubicBezTo>
                  <a:cubicBezTo>
                    <a:pt x="1918" y="1469"/>
                    <a:pt x="1941" y="1446"/>
                    <a:pt x="1964" y="1401"/>
                  </a:cubicBezTo>
                  <a:cubicBezTo>
                    <a:pt x="1986" y="1378"/>
                    <a:pt x="2009" y="1355"/>
                    <a:pt x="2055" y="1332"/>
                  </a:cubicBezTo>
                  <a:cubicBezTo>
                    <a:pt x="2055" y="1310"/>
                    <a:pt x="2055" y="1310"/>
                    <a:pt x="2055" y="1310"/>
                  </a:cubicBezTo>
                  <a:cubicBezTo>
                    <a:pt x="2078" y="1310"/>
                    <a:pt x="2078" y="1287"/>
                    <a:pt x="2078" y="1287"/>
                  </a:cubicBezTo>
                  <a:cubicBezTo>
                    <a:pt x="2123" y="1264"/>
                    <a:pt x="2146" y="1264"/>
                    <a:pt x="2169" y="1241"/>
                  </a:cubicBezTo>
                  <a:cubicBezTo>
                    <a:pt x="2192" y="1218"/>
                    <a:pt x="2215" y="1218"/>
                    <a:pt x="2237" y="1195"/>
                  </a:cubicBezTo>
                  <a:cubicBezTo>
                    <a:pt x="2260" y="1195"/>
                    <a:pt x="2329" y="1173"/>
                    <a:pt x="2352" y="1173"/>
                  </a:cubicBezTo>
                  <a:cubicBezTo>
                    <a:pt x="2374" y="1150"/>
                    <a:pt x="2420" y="1150"/>
                    <a:pt x="2466" y="1150"/>
                  </a:cubicBezTo>
                  <a:cubicBezTo>
                    <a:pt x="2511" y="1150"/>
                    <a:pt x="2567" y="1140"/>
                    <a:pt x="2620" y="1140"/>
                  </a:cubicBezTo>
                  <a:close/>
                  <a:moveTo>
                    <a:pt x="2581" y="0"/>
                  </a:moveTo>
                  <a:cubicBezTo>
                    <a:pt x="2403" y="0"/>
                    <a:pt x="2226" y="24"/>
                    <a:pt x="2055" y="77"/>
                  </a:cubicBezTo>
                  <a:cubicBezTo>
                    <a:pt x="1712" y="145"/>
                    <a:pt x="1416" y="328"/>
                    <a:pt x="1187" y="579"/>
                  </a:cubicBezTo>
                  <a:cubicBezTo>
                    <a:pt x="708" y="716"/>
                    <a:pt x="480" y="1287"/>
                    <a:pt x="320" y="1743"/>
                  </a:cubicBezTo>
                  <a:cubicBezTo>
                    <a:pt x="115" y="2314"/>
                    <a:pt x="1" y="2907"/>
                    <a:pt x="92" y="3501"/>
                  </a:cubicBezTo>
                  <a:cubicBezTo>
                    <a:pt x="183" y="4003"/>
                    <a:pt x="480" y="4505"/>
                    <a:pt x="914" y="4802"/>
                  </a:cubicBezTo>
                  <a:cubicBezTo>
                    <a:pt x="1276" y="5049"/>
                    <a:pt x="1710" y="5130"/>
                    <a:pt x="2138" y="5130"/>
                  </a:cubicBezTo>
                  <a:cubicBezTo>
                    <a:pt x="2303" y="5130"/>
                    <a:pt x="2467" y="5118"/>
                    <a:pt x="2625" y="5099"/>
                  </a:cubicBezTo>
                  <a:cubicBezTo>
                    <a:pt x="3698" y="4939"/>
                    <a:pt x="4680" y="4231"/>
                    <a:pt x="5091" y="3227"/>
                  </a:cubicBezTo>
                  <a:cubicBezTo>
                    <a:pt x="5296" y="2656"/>
                    <a:pt x="5273" y="2063"/>
                    <a:pt x="4999" y="1538"/>
                  </a:cubicBezTo>
                  <a:cubicBezTo>
                    <a:pt x="4725" y="1058"/>
                    <a:pt x="4292" y="648"/>
                    <a:pt x="3835" y="374"/>
                  </a:cubicBezTo>
                  <a:cubicBezTo>
                    <a:pt x="3462" y="146"/>
                    <a:pt x="3019" y="0"/>
                    <a:pt x="25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04" name="Google Shape;1704;p47"/>
          <p:cNvGrpSpPr/>
          <p:nvPr/>
        </p:nvGrpSpPr>
        <p:grpSpPr>
          <a:xfrm flipH="1">
            <a:off x="8472496" y="4317150"/>
            <a:ext cx="572925" cy="787025"/>
            <a:chOff x="3127800" y="2228675"/>
            <a:chExt cx="572925" cy="787025"/>
          </a:xfrm>
        </p:grpSpPr>
        <p:sp>
          <p:nvSpPr>
            <p:cNvPr id="1705" name="Google Shape;1705;p47"/>
            <p:cNvSpPr/>
            <p:nvPr/>
          </p:nvSpPr>
          <p:spPr>
            <a:xfrm>
              <a:off x="3150625" y="2450925"/>
              <a:ext cx="103300" cy="131100"/>
            </a:xfrm>
            <a:custGeom>
              <a:rect b="b" l="l" r="r" t="t"/>
              <a:pathLst>
                <a:path extrusionOk="0" h="5244" w="4132">
                  <a:moveTo>
                    <a:pt x="3059" y="0"/>
                  </a:moveTo>
                  <a:cubicBezTo>
                    <a:pt x="2734" y="0"/>
                    <a:pt x="2420" y="152"/>
                    <a:pt x="2237" y="457"/>
                  </a:cubicBezTo>
                  <a:cubicBezTo>
                    <a:pt x="1575" y="1575"/>
                    <a:pt x="913" y="2693"/>
                    <a:pt x="251" y="3812"/>
                  </a:cubicBezTo>
                  <a:cubicBezTo>
                    <a:pt x="0" y="4246"/>
                    <a:pt x="137" y="4885"/>
                    <a:pt x="594" y="5113"/>
                  </a:cubicBezTo>
                  <a:cubicBezTo>
                    <a:pt x="752" y="5200"/>
                    <a:pt x="925" y="5243"/>
                    <a:pt x="1094" y="5243"/>
                  </a:cubicBezTo>
                  <a:cubicBezTo>
                    <a:pt x="1411" y="5243"/>
                    <a:pt x="1716" y="5091"/>
                    <a:pt x="1895" y="4793"/>
                  </a:cubicBezTo>
                  <a:cubicBezTo>
                    <a:pt x="2557" y="3652"/>
                    <a:pt x="3219" y="2534"/>
                    <a:pt x="3881" y="1415"/>
                  </a:cubicBezTo>
                  <a:cubicBezTo>
                    <a:pt x="4132" y="1004"/>
                    <a:pt x="3995" y="365"/>
                    <a:pt x="3538" y="114"/>
                  </a:cubicBezTo>
                  <a:cubicBezTo>
                    <a:pt x="3386" y="38"/>
                    <a:pt x="3221" y="0"/>
                    <a:pt x="30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47"/>
            <p:cNvSpPr/>
            <p:nvPr/>
          </p:nvSpPr>
          <p:spPr>
            <a:xfrm>
              <a:off x="3291575" y="2539800"/>
              <a:ext cx="99875" cy="135275"/>
            </a:xfrm>
            <a:custGeom>
              <a:rect b="b" l="l" r="r" t="t"/>
              <a:pathLst>
                <a:path extrusionOk="0" h="5411" w="3995">
                  <a:moveTo>
                    <a:pt x="2909" y="1"/>
                  </a:moveTo>
                  <a:cubicBezTo>
                    <a:pt x="2584" y="1"/>
                    <a:pt x="2278" y="169"/>
                    <a:pt x="2077" y="462"/>
                  </a:cubicBezTo>
                  <a:cubicBezTo>
                    <a:pt x="1324" y="1581"/>
                    <a:pt x="685" y="2768"/>
                    <a:pt x="160" y="4000"/>
                  </a:cubicBezTo>
                  <a:cubicBezTo>
                    <a:pt x="69" y="4228"/>
                    <a:pt x="0" y="4457"/>
                    <a:pt x="69" y="4708"/>
                  </a:cubicBezTo>
                  <a:cubicBezTo>
                    <a:pt x="114" y="4936"/>
                    <a:pt x="297" y="5187"/>
                    <a:pt x="502" y="5301"/>
                  </a:cubicBezTo>
                  <a:cubicBezTo>
                    <a:pt x="644" y="5372"/>
                    <a:pt x="819" y="5410"/>
                    <a:pt x="995" y="5410"/>
                  </a:cubicBezTo>
                  <a:cubicBezTo>
                    <a:pt x="1329" y="5410"/>
                    <a:pt x="1669" y="5273"/>
                    <a:pt x="1803" y="4959"/>
                  </a:cubicBezTo>
                  <a:cubicBezTo>
                    <a:pt x="2328" y="3726"/>
                    <a:pt x="2968" y="2539"/>
                    <a:pt x="3721" y="1444"/>
                  </a:cubicBezTo>
                  <a:cubicBezTo>
                    <a:pt x="3995" y="1010"/>
                    <a:pt x="3812" y="371"/>
                    <a:pt x="3378" y="120"/>
                  </a:cubicBezTo>
                  <a:cubicBezTo>
                    <a:pt x="3224" y="39"/>
                    <a:pt x="3064" y="1"/>
                    <a:pt x="29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47"/>
            <p:cNvSpPr/>
            <p:nvPr/>
          </p:nvSpPr>
          <p:spPr>
            <a:xfrm>
              <a:off x="3429100" y="2620975"/>
              <a:ext cx="88475" cy="129675"/>
            </a:xfrm>
            <a:custGeom>
              <a:rect b="b" l="l" r="r" t="t"/>
              <a:pathLst>
                <a:path extrusionOk="0" h="5187" w="3539">
                  <a:moveTo>
                    <a:pt x="2558" y="1"/>
                  </a:moveTo>
                  <a:cubicBezTo>
                    <a:pt x="2390" y="1"/>
                    <a:pt x="2218" y="36"/>
                    <a:pt x="2077" y="114"/>
                  </a:cubicBezTo>
                  <a:cubicBezTo>
                    <a:pt x="1849" y="274"/>
                    <a:pt x="1712" y="456"/>
                    <a:pt x="1621" y="708"/>
                  </a:cubicBezTo>
                  <a:cubicBezTo>
                    <a:pt x="1575" y="844"/>
                    <a:pt x="1507" y="1004"/>
                    <a:pt x="1461" y="1141"/>
                  </a:cubicBezTo>
                  <a:cubicBezTo>
                    <a:pt x="1438" y="1210"/>
                    <a:pt x="1392" y="1278"/>
                    <a:pt x="1370" y="1324"/>
                  </a:cubicBezTo>
                  <a:cubicBezTo>
                    <a:pt x="1370" y="1347"/>
                    <a:pt x="1370" y="1369"/>
                    <a:pt x="1347" y="1415"/>
                  </a:cubicBezTo>
                  <a:cubicBezTo>
                    <a:pt x="1324" y="1438"/>
                    <a:pt x="1278" y="1575"/>
                    <a:pt x="1278" y="1598"/>
                  </a:cubicBezTo>
                  <a:cubicBezTo>
                    <a:pt x="1233" y="1666"/>
                    <a:pt x="1210" y="1712"/>
                    <a:pt x="1187" y="1780"/>
                  </a:cubicBezTo>
                  <a:cubicBezTo>
                    <a:pt x="1119" y="1917"/>
                    <a:pt x="1073" y="2054"/>
                    <a:pt x="1004" y="2168"/>
                  </a:cubicBezTo>
                  <a:cubicBezTo>
                    <a:pt x="753" y="2716"/>
                    <a:pt x="502" y="3241"/>
                    <a:pt x="228" y="3766"/>
                  </a:cubicBezTo>
                  <a:cubicBezTo>
                    <a:pt x="0" y="4223"/>
                    <a:pt x="91" y="4816"/>
                    <a:pt x="571" y="5067"/>
                  </a:cubicBezTo>
                  <a:cubicBezTo>
                    <a:pt x="720" y="5146"/>
                    <a:pt x="891" y="5186"/>
                    <a:pt x="1061" y="5186"/>
                  </a:cubicBezTo>
                  <a:cubicBezTo>
                    <a:pt x="1386" y="5186"/>
                    <a:pt x="1707" y="5039"/>
                    <a:pt x="1872" y="4725"/>
                  </a:cubicBezTo>
                  <a:cubicBezTo>
                    <a:pt x="2465" y="3583"/>
                    <a:pt x="2990" y="2397"/>
                    <a:pt x="3470" y="1187"/>
                  </a:cubicBezTo>
                  <a:cubicBezTo>
                    <a:pt x="3538" y="981"/>
                    <a:pt x="3470" y="685"/>
                    <a:pt x="3378" y="479"/>
                  </a:cubicBezTo>
                  <a:cubicBezTo>
                    <a:pt x="3264" y="274"/>
                    <a:pt x="3013" y="91"/>
                    <a:pt x="2785" y="23"/>
                  </a:cubicBezTo>
                  <a:cubicBezTo>
                    <a:pt x="2713" y="8"/>
                    <a:pt x="2636" y="1"/>
                    <a:pt x="25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47"/>
            <p:cNvSpPr/>
            <p:nvPr/>
          </p:nvSpPr>
          <p:spPr>
            <a:xfrm>
              <a:off x="3574025" y="2684625"/>
              <a:ext cx="93625" cy="112950"/>
            </a:xfrm>
            <a:custGeom>
              <a:rect b="b" l="l" r="r" t="t"/>
              <a:pathLst>
                <a:path extrusionOk="0" h="4518" w="3745">
                  <a:moveTo>
                    <a:pt x="2671" y="0"/>
                  </a:moveTo>
                  <a:cubicBezTo>
                    <a:pt x="2347" y="0"/>
                    <a:pt x="2032" y="163"/>
                    <a:pt x="1850" y="467"/>
                  </a:cubicBezTo>
                  <a:lnTo>
                    <a:pt x="275" y="3092"/>
                  </a:lnTo>
                  <a:cubicBezTo>
                    <a:pt x="1" y="3525"/>
                    <a:pt x="161" y="4165"/>
                    <a:pt x="594" y="4393"/>
                  </a:cubicBezTo>
                  <a:cubicBezTo>
                    <a:pt x="754" y="4477"/>
                    <a:pt x="921" y="4517"/>
                    <a:pt x="1084" y="4517"/>
                  </a:cubicBezTo>
                  <a:cubicBezTo>
                    <a:pt x="1408" y="4517"/>
                    <a:pt x="1713" y="4355"/>
                    <a:pt x="1895" y="4050"/>
                  </a:cubicBezTo>
                  <a:lnTo>
                    <a:pt x="3493" y="1426"/>
                  </a:lnTo>
                  <a:cubicBezTo>
                    <a:pt x="3744" y="992"/>
                    <a:pt x="3607" y="353"/>
                    <a:pt x="3151" y="124"/>
                  </a:cubicBezTo>
                  <a:cubicBezTo>
                    <a:pt x="2998" y="41"/>
                    <a:pt x="2834" y="0"/>
                    <a:pt x="26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47"/>
            <p:cNvSpPr/>
            <p:nvPr/>
          </p:nvSpPr>
          <p:spPr>
            <a:xfrm>
              <a:off x="3570600" y="2511325"/>
              <a:ext cx="85050" cy="119350"/>
            </a:xfrm>
            <a:custGeom>
              <a:rect b="b" l="l" r="r" t="t"/>
              <a:pathLst>
                <a:path extrusionOk="0" h="4774" w="3402">
                  <a:moveTo>
                    <a:pt x="2374" y="1"/>
                  </a:moveTo>
                  <a:cubicBezTo>
                    <a:pt x="1945" y="1"/>
                    <a:pt x="1536" y="265"/>
                    <a:pt x="1439" y="711"/>
                  </a:cubicBezTo>
                  <a:cubicBezTo>
                    <a:pt x="1347" y="1053"/>
                    <a:pt x="1233" y="1373"/>
                    <a:pt x="1096" y="1715"/>
                  </a:cubicBezTo>
                  <a:cubicBezTo>
                    <a:pt x="868" y="2263"/>
                    <a:pt x="571" y="2765"/>
                    <a:pt x="206" y="3245"/>
                  </a:cubicBezTo>
                  <a:lnTo>
                    <a:pt x="252" y="3153"/>
                  </a:lnTo>
                  <a:lnTo>
                    <a:pt x="252" y="3153"/>
                  </a:lnTo>
                  <a:cubicBezTo>
                    <a:pt x="115" y="3359"/>
                    <a:pt x="1" y="3541"/>
                    <a:pt x="1" y="3815"/>
                  </a:cubicBezTo>
                  <a:cubicBezTo>
                    <a:pt x="1" y="4044"/>
                    <a:pt x="92" y="4317"/>
                    <a:pt x="252" y="4477"/>
                  </a:cubicBezTo>
                  <a:cubicBezTo>
                    <a:pt x="434" y="4637"/>
                    <a:pt x="686" y="4774"/>
                    <a:pt x="937" y="4774"/>
                  </a:cubicBezTo>
                  <a:cubicBezTo>
                    <a:pt x="1165" y="4751"/>
                    <a:pt x="1462" y="4683"/>
                    <a:pt x="1599" y="4500"/>
                  </a:cubicBezTo>
                  <a:cubicBezTo>
                    <a:pt x="2397" y="3519"/>
                    <a:pt x="2968" y="2423"/>
                    <a:pt x="3265" y="1190"/>
                  </a:cubicBezTo>
                  <a:cubicBezTo>
                    <a:pt x="3402" y="711"/>
                    <a:pt x="3105" y="140"/>
                    <a:pt x="2603" y="26"/>
                  </a:cubicBezTo>
                  <a:cubicBezTo>
                    <a:pt x="2527" y="9"/>
                    <a:pt x="2450" y="1"/>
                    <a:pt x="237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47"/>
            <p:cNvSpPr/>
            <p:nvPr/>
          </p:nvSpPr>
          <p:spPr>
            <a:xfrm>
              <a:off x="3445650" y="2431250"/>
              <a:ext cx="94175" cy="115550"/>
            </a:xfrm>
            <a:custGeom>
              <a:rect b="b" l="l" r="r" t="t"/>
              <a:pathLst>
                <a:path extrusionOk="0" h="4622" w="3767">
                  <a:moveTo>
                    <a:pt x="2693" y="1"/>
                  </a:moveTo>
                  <a:cubicBezTo>
                    <a:pt x="2369" y="1"/>
                    <a:pt x="2054" y="163"/>
                    <a:pt x="1872" y="467"/>
                  </a:cubicBezTo>
                  <a:lnTo>
                    <a:pt x="251" y="3206"/>
                  </a:lnTo>
                  <a:cubicBezTo>
                    <a:pt x="0" y="3640"/>
                    <a:pt x="137" y="4256"/>
                    <a:pt x="594" y="4508"/>
                  </a:cubicBezTo>
                  <a:cubicBezTo>
                    <a:pt x="746" y="4584"/>
                    <a:pt x="913" y="4622"/>
                    <a:pt x="1078" y="4622"/>
                  </a:cubicBezTo>
                  <a:cubicBezTo>
                    <a:pt x="1408" y="4622"/>
                    <a:pt x="1727" y="4469"/>
                    <a:pt x="1895" y="4165"/>
                  </a:cubicBezTo>
                  <a:lnTo>
                    <a:pt x="3515" y="1426"/>
                  </a:lnTo>
                  <a:cubicBezTo>
                    <a:pt x="3766" y="992"/>
                    <a:pt x="3629" y="353"/>
                    <a:pt x="3173" y="125"/>
                  </a:cubicBezTo>
                  <a:cubicBezTo>
                    <a:pt x="3021" y="41"/>
                    <a:pt x="2856" y="1"/>
                    <a:pt x="26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47"/>
            <p:cNvSpPr/>
            <p:nvPr/>
          </p:nvSpPr>
          <p:spPr>
            <a:xfrm>
              <a:off x="3297275" y="2367475"/>
              <a:ext cx="98750" cy="113675"/>
            </a:xfrm>
            <a:custGeom>
              <a:rect b="b" l="l" r="r" t="t"/>
              <a:pathLst>
                <a:path extrusionOk="0" h="4547" w="3950">
                  <a:moveTo>
                    <a:pt x="2874" y="0"/>
                  </a:moveTo>
                  <a:cubicBezTo>
                    <a:pt x="2549" y="0"/>
                    <a:pt x="2233" y="168"/>
                    <a:pt x="2032" y="462"/>
                  </a:cubicBezTo>
                  <a:cubicBezTo>
                    <a:pt x="1461" y="1352"/>
                    <a:pt x="868" y="2242"/>
                    <a:pt x="274" y="3110"/>
                  </a:cubicBezTo>
                  <a:cubicBezTo>
                    <a:pt x="0" y="3543"/>
                    <a:pt x="183" y="4183"/>
                    <a:pt x="617" y="4411"/>
                  </a:cubicBezTo>
                  <a:cubicBezTo>
                    <a:pt x="778" y="4503"/>
                    <a:pt x="945" y="4546"/>
                    <a:pt x="1106" y="4546"/>
                  </a:cubicBezTo>
                  <a:cubicBezTo>
                    <a:pt x="1424" y="4546"/>
                    <a:pt x="1721" y="4379"/>
                    <a:pt x="1918" y="4091"/>
                  </a:cubicBezTo>
                  <a:lnTo>
                    <a:pt x="3675" y="1421"/>
                  </a:lnTo>
                  <a:cubicBezTo>
                    <a:pt x="3949" y="1010"/>
                    <a:pt x="3789" y="348"/>
                    <a:pt x="3333" y="120"/>
                  </a:cubicBezTo>
                  <a:cubicBezTo>
                    <a:pt x="3186" y="39"/>
                    <a:pt x="3029" y="0"/>
                    <a:pt x="28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47"/>
            <p:cNvSpPr/>
            <p:nvPr/>
          </p:nvSpPr>
          <p:spPr>
            <a:xfrm>
              <a:off x="3451925" y="2228675"/>
              <a:ext cx="79900" cy="109400"/>
            </a:xfrm>
            <a:custGeom>
              <a:rect b="b" l="l" r="r" t="t"/>
              <a:pathLst>
                <a:path extrusionOk="0" h="4376" w="3196">
                  <a:moveTo>
                    <a:pt x="2181" y="0"/>
                  </a:moveTo>
                  <a:cubicBezTo>
                    <a:pt x="1857" y="0"/>
                    <a:pt x="1540" y="144"/>
                    <a:pt x="1392" y="467"/>
                  </a:cubicBezTo>
                  <a:lnTo>
                    <a:pt x="183" y="2955"/>
                  </a:lnTo>
                  <a:cubicBezTo>
                    <a:pt x="69" y="3184"/>
                    <a:pt x="0" y="3435"/>
                    <a:pt x="69" y="3686"/>
                  </a:cubicBezTo>
                  <a:cubicBezTo>
                    <a:pt x="137" y="3914"/>
                    <a:pt x="297" y="4142"/>
                    <a:pt x="525" y="4256"/>
                  </a:cubicBezTo>
                  <a:cubicBezTo>
                    <a:pt x="667" y="4335"/>
                    <a:pt x="838" y="4376"/>
                    <a:pt x="1011" y="4376"/>
                  </a:cubicBezTo>
                  <a:cubicBezTo>
                    <a:pt x="1340" y="4376"/>
                    <a:pt x="1677" y="4228"/>
                    <a:pt x="1826" y="3914"/>
                  </a:cubicBezTo>
                  <a:lnTo>
                    <a:pt x="3013" y="1426"/>
                  </a:lnTo>
                  <a:cubicBezTo>
                    <a:pt x="3127" y="1198"/>
                    <a:pt x="3196" y="947"/>
                    <a:pt x="3127" y="696"/>
                  </a:cubicBezTo>
                  <a:cubicBezTo>
                    <a:pt x="3059" y="467"/>
                    <a:pt x="2899" y="216"/>
                    <a:pt x="2694" y="125"/>
                  </a:cubicBezTo>
                  <a:cubicBezTo>
                    <a:pt x="2539" y="44"/>
                    <a:pt x="2359" y="0"/>
                    <a:pt x="21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47"/>
            <p:cNvSpPr/>
            <p:nvPr/>
          </p:nvSpPr>
          <p:spPr>
            <a:xfrm>
              <a:off x="3607125" y="2317125"/>
              <a:ext cx="93600" cy="127000"/>
            </a:xfrm>
            <a:custGeom>
              <a:rect b="b" l="l" r="r" t="t"/>
              <a:pathLst>
                <a:path extrusionOk="0" h="5080" w="3744">
                  <a:moveTo>
                    <a:pt x="2643" y="1"/>
                  </a:moveTo>
                  <a:cubicBezTo>
                    <a:pt x="2324" y="1"/>
                    <a:pt x="2024" y="163"/>
                    <a:pt x="1827" y="467"/>
                  </a:cubicBezTo>
                  <a:cubicBezTo>
                    <a:pt x="1119" y="1540"/>
                    <a:pt x="548" y="2681"/>
                    <a:pt x="69" y="3891"/>
                  </a:cubicBezTo>
                  <a:cubicBezTo>
                    <a:pt x="1" y="4097"/>
                    <a:pt x="69" y="4416"/>
                    <a:pt x="160" y="4599"/>
                  </a:cubicBezTo>
                  <a:cubicBezTo>
                    <a:pt x="275" y="4804"/>
                    <a:pt x="526" y="5010"/>
                    <a:pt x="754" y="5055"/>
                  </a:cubicBezTo>
                  <a:cubicBezTo>
                    <a:pt x="833" y="5072"/>
                    <a:pt x="909" y="5080"/>
                    <a:pt x="982" y="5080"/>
                  </a:cubicBezTo>
                  <a:cubicBezTo>
                    <a:pt x="1416" y="5080"/>
                    <a:pt x="1742" y="4800"/>
                    <a:pt x="1918" y="4371"/>
                  </a:cubicBezTo>
                  <a:cubicBezTo>
                    <a:pt x="1941" y="4302"/>
                    <a:pt x="1986" y="4234"/>
                    <a:pt x="2009" y="4165"/>
                  </a:cubicBezTo>
                  <a:cubicBezTo>
                    <a:pt x="2009" y="4142"/>
                    <a:pt x="2009" y="4119"/>
                    <a:pt x="2032" y="4097"/>
                  </a:cubicBezTo>
                  <a:cubicBezTo>
                    <a:pt x="2078" y="3982"/>
                    <a:pt x="2146" y="3846"/>
                    <a:pt x="2192" y="3731"/>
                  </a:cubicBezTo>
                  <a:cubicBezTo>
                    <a:pt x="2306" y="3458"/>
                    <a:pt x="2443" y="3206"/>
                    <a:pt x="2580" y="2955"/>
                  </a:cubicBezTo>
                  <a:cubicBezTo>
                    <a:pt x="2854" y="2430"/>
                    <a:pt x="3151" y="1905"/>
                    <a:pt x="3470" y="1426"/>
                  </a:cubicBezTo>
                  <a:cubicBezTo>
                    <a:pt x="3744" y="1015"/>
                    <a:pt x="3561" y="353"/>
                    <a:pt x="3128" y="125"/>
                  </a:cubicBezTo>
                  <a:cubicBezTo>
                    <a:pt x="2968" y="41"/>
                    <a:pt x="2803" y="1"/>
                    <a:pt x="264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47"/>
            <p:cNvSpPr/>
            <p:nvPr/>
          </p:nvSpPr>
          <p:spPr>
            <a:xfrm>
              <a:off x="3176300" y="2631125"/>
              <a:ext cx="79350" cy="95650"/>
            </a:xfrm>
            <a:custGeom>
              <a:rect b="b" l="l" r="r" t="t"/>
              <a:pathLst>
                <a:path extrusionOk="0" h="3826" w="3174">
                  <a:moveTo>
                    <a:pt x="2148" y="0"/>
                  </a:moveTo>
                  <a:cubicBezTo>
                    <a:pt x="2079" y="0"/>
                    <a:pt x="2010" y="9"/>
                    <a:pt x="1941" y="28"/>
                  </a:cubicBezTo>
                  <a:lnTo>
                    <a:pt x="1735" y="119"/>
                  </a:lnTo>
                  <a:cubicBezTo>
                    <a:pt x="1575" y="210"/>
                    <a:pt x="1461" y="324"/>
                    <a:pt x="1370" y="484"/>
                  </a:cubicBezTo>
                  <a:cubicBezTo>
                    <a:pt x="914" y="1078"/>
                    <a:pt x="503" y="1717"/>
                    <a:pt x="183" y="2401"/>
                  </a:cubicBezTo>
                  <a:cubicBezTo>
                    <a:pt x="69" y="2630"/>
                    <a:pt x="1" y="2858"/>
                    <a:pt x="69" y="3109"/>
                  </a:cubicBezTo>
                  <a:cubicBezTo>
                    <a:pt x="137" y="3337"/>
                    <a:pt x="297" y="3588"/>
                    <a:pt x="503" y="3702"/>
                  </a:cubicBezTo>
                  <a:cubicBezTo>
                    <a:pt x="658" y="3780"/>
                    <a:pt x="823" y="3826"/>
                    <a:pt x="992" y="3826"/>
                  </a:cubicBezTo>
                  <a:cubicBezTo>
                    <a:pt x="1072" y="3826"/>
                    <a:pt x="1153" y="3816"/>
                    <a:pt x="1233" y="3794"/>
                  </a:cubicBezTo>
                  <a:cubicBezTo>
                    <a:pt x="1461" y="3725"/>
                    <a:pt x="1712" y="3588"/>
                    <a:pt x="1804" y="3360"/>
                  </a:cubicBezTo>
                  <a:cubicBezTo>
                    <a:pt x="2146" y="2675"/>
                    <a:pt x="2557" y="2036"/>
                    <a:pt x="3013" y="1443"/>
                  </a:cubicBezTo>
                  <a:cubicBezTo>
                    <a:pt x="3150" y="1260"/>
                    <a:pt x="3173" y="918"/>
                    <a:pt x="3105" y="712"/>
                  </a:cubicBezTo>
                  <a:cubicBezTo>
                    <a:pt x="3059" y="484"/>
                    <a:pt x="2876" y="256"/>
                    <a:pt x="2671" y="142"/>
                  </a:cubicBezTo>
                  <a:cubicBezTo>
                    <a:pt x="2506" y="59"/>
                    <a:pt x="2328" y="0"/>
                    <a:pt x="214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47"/>
            <p:cNvSpPr/>
            <p:nvPr/>
          </p:nvSpPr>
          <p:spPr>
            <a:xfrm>
              <a:off x="3289850" y="2746025"/>
              <a:ext cx="74775" cy="95025"/>
            </a:xfrm>
            <a:custGeom>
              <a:rect b="b" l="l" r="r" t="t"/>
              <a:pathLst>
                <a:path extrusionOk="0" h="3801" w="2991">
                  <a:moveTo>
                    <a:pt x="2023" y="0"/>
                  </a:moveTo>
                  <a:cubicBezTo>
                    <a:pt x="1943" y="0"/>
                    <a:pt x="1862" y="13"/>
                    <a:pt x="1781" y="42"/>
                  </a:cubicBezTo>
                  <a:cubicBezTo>
                    <a:pt x="1530" y="111"/>
                    <a:pt x="1347" y="248"/>
                    <a:pt x="1188" y="476"/>
                  </a:cubicBezTo>
                  <a:cubicBezTo>
                    <a:pt x="731" y="1138"/>
                    <a:pt x="389" y="1846"/>
                    <a:pt x="69" y="2599"/>
                  </a:cubicBezTo>
                  <a:cubicBezTo>
                    <a:pt x="1" y="2804"/>
                    <a:pt x="69" y="3124"/>
                    <a:pt x="161" y="3306"/>
                  </a:cubicBezTo>
                  <a:cubicBezTo>
                    <a:pt x="275" y="3535"/>
                    <a:pt x="526" y="3717"/>
                    <a:pt x="754" y="3763"/>
                  </a:cubicBezTo>
                  <a:cubicBezTo>
                    <a:pt x="836" y="3787"/>
                    <a:pt x="924" y="3800"/>
                    <a:pt x="1012" y="3800"/>
                  </a:cubicBezTo>
                  <a:cubicBezTo>
                    <a:pt x="1170" y="3800"/>
                    <a:pt x="1330" y="3759"/>
                    <a:pt x="1462" y="3672"/>
                  </a:cubicBezTo>
                  <a:cubicBezTo>
                    <a:pt x="1530" y="3626"/>
                    <a:pt x="1599" y="3580"/>
                    <a:pt x="1667" y="3535"/>
                  </a:cubicBezTo>
                  <a:cubicBezTo>
                    <a:pt x="1781" y="3420"/>
                    <a:pt x="1850" y="3284"/>
                    <a:pt x="1895" y="3124"/>
                  </a:cubicBezTo>
                  <a:cubicBezTo>
                    <a:pt x="2146" y="2530"/>
                    <a:pt x="2466" y="1960"/>
                    <a:pt x="2831" y="1435"/>
                  </a:cubicBezTo>
                  <a:cubicBezTo>
                    <a:pt x="2968" y="1252"/>
                    <a:pt x="2991" y="933"/>
                    <a:pt x="2945" y="704"/>
                  </a:cubicBezTo>
                  <a:cubicBezTo>
                    <a:pt x="2877" y="476"/>
                    <a:pt x="2717" y="248"/>
                    <a:pt x="2489" y="134"/>
                  </a:cubicBezTo>
                  <a:cubicBezTo>
                    <a:pt x="2350" y="56"/>
                    <a:pt x="2190" y="0"/>
                    <a:pt x="20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47"/>
            <p:cNvSpPr/>
            <p:nvPr/>
          </p:nvSpPr>
          <p:spPr>
            <a:xfrm>
              <a:off x="3463900" y="2821975"/>
              <a:ext cx="107875" cy="125375"/>
            </a:xfrm>
            <a:custGeom>
              <a:rect b="b" l="l" r="r" t="t"/>
              <a:pathLst>
                <a:path extrusionOk="0" h="5015" w="4315">
                  <a:moveTo>
                    <a:pt x="983" y="2710"/>
                  </a:moveTo>
                  <a:cubicBezTo>
                    <a:pt x="969" y="2726"/>
                    <a:pt x="963" y="2735"/>
                    <a:pt x="963" y="2735"/>
                  </a:cubicBezTo>
                  <a:cubicBezTo>
                    <a:pt x="964" y="2735"/>
                    <a:pt x="971" y="2727"/>
                    <a:pt x="983" y="2710"/>
                  </a:cubicBezTo>
                  <a:close/>
                  <a:moveTo>
                    <a:pt x="3248" y="1"/>
                  </a:moveTo>
                  <a:cubicBezTo>
                    <a:pt x="2926" y="1"/>
                    <a:pt x="2607" y="153"/>
                    <a:pt x="2443" y="451"/>
                  </a:cubicBezTo>
                  <a:cubicBezTo>
                    <a:pt x="2146" y="999"/>
                    <a:pt x="1826" y="1547"/>
                    <a:pt x="1461" y="2049"/>
                  </a:cubicBezTo>
                  <a:cubicBezTo>
                    <a:pt x="1370" y="2186"/>
                    <a:pt x="1279" y="2323"/>
                    <a:pt x="1187" y="2437"/>
                  </a:cubicBezTo>
                  <a:cubicBezTo>
                    <a:pt x="1142" y="2505"/>
                    <a:pt x="1096" y="2551"/>
                    <a:pt x="1050" y="2619"/>
                  </a:cubicBezTo>
                  <a:cubicBezTo>
                    <a:pt x="1030" y="2639"/>
                    <a:pt x="1028" y="2659"/>
                    <a:pt x="1012" y="2679"/>
                  </a:cubicBezTo>
                  <a:lnTo>
                    <a:pt x="1012" y="2679"/>
                  </a:lnTo>
                  <a:cubicBezTo>
                    <a:pt x="1022" y="2665"/>
                    <a:pt x="1028" y="2653"/>
                    <a:pt x="1028" y="2642"/>
                  </a:cubicBezTo>
                  <a:lnTo>
                    <a:pt x="1028" y="2642"/>
                  </a:lnTo>
                  <a:cubicBezTo>
                    <a:pt x="1009" y="2673"/>
                    <a:pt x="994" y="2695"/>
                    <a:pt x="983" y="2710"/>
                  </a:cubicBezTo>
                  <a:lnTo>
                    <a:pt x="983" y="2710"/>
                  </a:lnTo>
                  <a:cubicBezTo>
                    <a:pt x="989" y="2704"/>
                    <a:pt x="996" y="2696"/>
                    <a:pt x="1005" y="2688"/>
                  </a:cubicBezTo>
                  <a:cubicBezTo>
                    <a:pt x="1008" y="2685"/>
                    <a:pt x="1010" y="2682"/>
                    <a:pt x="1012" y="2679"/>
                  </a:cubicBezTo>
                  <a:lnTo>
                    <a:pt x="1012" y="2679"/>
                  </a:lnTo>
                  <a:cubicBezTo>
                    <a:pt x="980" y="2727"/>
                    <a:pt x="908" y="2789"/>
                    <a:pt x="891" y="2825"/>
                  </a:cubicBezTo>
                  <a:cubicBezTo>
                    <a:pt x="845" y="2870"/>
                    <a:pt x="799" y="2939"/>
                    <a:pt x="754" y="2985"/>
                  </a:cubicBezTo>
                  <a:cubicBezTo>
                    <a:pt x="640" y="3121"/>
                    <a:pt x="525" y="3258"/>
                    <a:pt x="411" y="3373"/>
                  </a:cubicBezTo>
                  <a:cubicBezTo>
                    <a:pt x="92" y="3761"/>
                    <a:pt x="0" y="4354"/>
                    <a:pt x="411" y="4719"/>
                  </a:cubicBezTo>
                  <a:cubicBezTo>
                    <a:pt x="595" y="4903"/>
                    <a:pt x="865" y="5015"/>
                    <a:pt x="1128" y="5015"/>
                  </a:cubicBezTo>
                  <a:cubicBezTo>
                    <a:pt x="1355" y="5015"/>
                    <a:pt x="1577" y="4932"/>
                    <a:pt x="1735" y="4742"/>
                  </a:cubicBezTo>
                  <a:cubicBezTo>
                    <a:pt x="2648" y="3738"/>
                    <a:pt x="3447" y="2619"/>
                    <a:pt x="4086" y="1432"/>
                  </a:cubicBezTo>
                  <a:cubicBezTo>
                    <a:pt x="4314" y="976"/>
                    <a:pt x="4200" y="360"/>
                    <a:pt x="3744" y="131"/>
                  </a:cubicBezTo>
                  <a:cubicBezTo>
                    <a:pt x="3593" y="44"/>
                    <a:pt x="3420" y="1"/>
                    <a:pt x="32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47"/>
            <p:cNvSpPr/>
            <p:nvPr/>
          </p:nvSpPr>
          <p:spPr>
            <a:xfrm>
              <a:off x="3285850" y="2894725"/>
              <a:ext cx="100475" cy="120975"/>
            </a:xfrm>
            <a:custGeom>
              <a:rect b="b" l="l" r="r" t="t"/>
              <a:pathLst>
                <a:path extrusionOk="0" h="4839" w="4019">
                  <a:moveTo>
                    <a:pt x="2957" y="1"/>
                  </a:moveTo>
                  <a:cubicBezTo>
                    <a:pt x="2633" y="1"/>
                    <a:pt x="2311" y="148"/>
                    <a:pt x="2147" y="463"/>
                  </a:cubicBezTo>
                  <a:cubicBezTo>
                    <a:pt x="1599" y="1490"/>
                    <a:pt x="982" y="2471"/>
                    <a:pt x="298" y="3407"/>
                  </a:cubicBezTo>
                  <a:cubicBezTo>
                    <a:pt x="1" y="3818"/>
                    <a:pt x="206" y="4503"/>
                    <a:pt x="640" y="4708"/>
                  </a:cubicBezTo>
                  <a:cubicBezTo>
                    <a:pt x="804" y="4798"/>
                    <a:pt x="966" y="4838"/>
                    <a:pt x="1120" y="4838"/>
                  </a:cubicBezTo>
                  <a:cubicBezTo>
                    <a:pt x="1438" y="4838"/>
                    <a:pt x="1726" y="4665"/>
                    <a:pt x="1941" y="4389"/>
                  </a:cubicBezTo>
                  <a:cubicBezTo>
                    <a:pt x="2626" y="3430"/>
                    <a:pt x="3242" y="2448"/>
                    <a:pt x="3790" y="1421"/>
                  </a:cubicBezTo>
                  <a:cubicBezTo>
                    <a:pt x="4018" y="988"/>
                    <a:pt x="3904" y="371"/>
                    <a:pt x="3448" y="120"/>
                  </a:cubicBezTo>
                  <a:cubicBezTo>
                    <a:pt x="3298" y="42"/>
                    <a:pt x="3127" y="1"/>
                    <a:pt x="29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47"/>
            <p:cNvSpPr/>
            <p:nvPr/>
          </p:nvSpPr>
          <p:spPr>
            <a:xfrm>
              <a:off x="3127800" y="2807725"/>
              <a:ext cx="90175" cy="117525"/>
            </a:xfrm>
            <a:custGeom>
              <a:rect b="b" l="l" r="r" t="t"/>
              <a:pathLst>
                <a:path extrusionOk="0" h="4701" w="3607">
                  <a:moveTo>
                    <a:pt x="2541" y="0"/>
                  </a:moveTo>
                  <a:cubicBezTo>
                    <a:pt x="2218" y="0"/>
                    <a:pt x="1899" y="152"/>
                    <a:pt x="1735" y="450"/>
                  </a:cubicBezTo>
                  <a:cubicBezTo>
                    <a:pt x="1233" y="1409"/>
                    <a:pt x="731" y="2345"/>
                    <a:pt x="251" y="3281"/>
                  </a:cubicBezTo>
                  <a:cubicBezTo>
                    <a:pt x="0" y="3714"/>
                    <a:pt x="114" y="4331"/>
                    <a:pt x="571" y="4582"/>
                  </a:cubicBezTo>
                  <a:cubicBezTo>
                    <a:pt x="728" y="4660"/>
                    <a:pt x="904" y="4701"/>
                    <a:pt x="1077" y="4701"/>
                  </a:cubicBezTo>
                  <a:cubicBezTo>
                    <a:pt x="1406" y="4701"/>
                    <a:pt x="1722" y="4554"/>
                    <a:pt x="1872" y="4239"/>
                  </a:cubicBezTo>
                  <a:cubicBezTo>
                    <a:pt x="2374" y="3303"/>
                    <a:pt x="2876" y="2368"/>
                    <a:pt x="3378" y="1432"/>
                  </a:cubicBezTo>
                  <a:cubicBezTo>
                    <a:pt x="3607" y="975"/>
                    <a:pt x="3515" y="359"/>
                    <a:pt x="3036" y="131"/>
                  </a:cubicBezTo>
                  <a:cubicBezTo>
                    <a:pt x="2885" y="43"/>
                    <a:pt x="2713" y="0"/>
                    <a:pt x="25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19" name="Google Shape;1719;p47"/>
          <p:cNvSpPr/>
          <p:nvPr/>
        </p:nvSpPr>
        <p:spPr>
          <a:xfrm flipH="1" rot="-972023">
            <a:off x="6795719" y="4795538"/>
            <a:ext cx="1223185" cy="348153"/>
          </a:xfrm>
          <a:custGeom>
            <a:rect b="b" l="l" r="r" t="t"/>
            <a:pathLst>
              <a:path extrusionOk="0" h="13926" w="48927">
                <a:moveTo>
                  <a:pt x="11396" y="756"/>
                </a:moveTo>
                <a:cubicBezTo>
                  <a:pt x="12294" y="756"/>
                  <a:pt x="11286" y="2679"/>
                  <a:pt x="11059" y="3132"/>
                </a:cubicBezTo>
                <a:cubicBezTo>
                  <a:pt x="10534" y="4114"/>
                  <a:pt x="9918" y="5073"/>
                  <a:pt x="9210" y="5963"/>
                </a:cubicBezTo>
                <a:cubicBezTo>
                  <a:pt x="8320" y="7058"/>
                  <a:pt x="7293" y="8085"/>
                  <a:pt x="6152" y="8930"/>
                </a:cubicBezTo>
                <a:cubicBezTo>
                  <a:pt x="6152" y="8679"/>
                  <a:pt x="6175" y="8405"/>
                  <a:pt x="6220" y="8154"/>
                </a:cubicBezTo>
                <a:cubicBezTo>
                  <a:pt x="6334" y="7150"/>
                  <a:pt x="6608" y="6145"/>
                  <a:pt x="6996" y="5209"/>
                </a:cubicBezTo>
                <a:cubicBezTo>
                  <a:pt x="7727" y="3429"/>
                  <a:pt x="9119" y="1466"/>
                  <a:pt x="11036" y="827"/>
                </a:cubicBezTo>
                <a:cubicBezTo>
                  <a:pt x="11181" y="778"/>
                  <a:pt x="11299" y="756"/>
                  <a:pt x="11396" y="756"/>
                </a:cubicBezTo>
                <a:close/>
                <a:moveTo>
                  <a:pt x="20369" y="1722"/>
                </a:moveTo>
                <a:cubicBezTo>
                  <a:pt x="20636" y="1722"/>
                  <a:pt x="20825" y="1863"/>
                  <a:pt x="20851" y="2242"/>
                </a:cubicBezTo>
                <a:cubicBezTo>
                  <a:pt x="20897" y="2676"/>
                  <a:pt x="20669" y="3132"/>
                  <a:pt x="20463" y="3498"/>
                </a:cubicBezTo>
                <a:cubicBezTo>
                  <a:pt x="20189" y="3977"/>
                  <a:pt x="19893" y="4456"/>
                  <a:pt x="19573" y="4913"/>
                </a:cubicBezTo>
                <a:cubicBezTo>
                  <a:pt x="18980" y="5780"/>
                  <a:pt x="18272" y="6602"/>
                  <a:pt x="17519" y="7355"/>
                </a:cubicBezTo>
                <a:cubicBezTo>
                  <a:pt x="16697" y="8177"/>
                  <a:pt x="15807" y="8907"/>
                  <a:pt x="14848" y="9569"/>
                </a:cubicBezTo>
                <a:cubicBezTo>
                  <a:pt x="14848" y="9021"/>
                  <a:pt x="14940" y="8496"/>
                  <a:pt x="15054" y="7994"/>
                </a:cubicBezTo>
                <a:cubicBezTo>
                  <a:pt x="15282" y="7013"/>
                  <a:pt x="15670" y="6054"/>
                  <a:pt x="16195" y="5187"/>
                </a:cubicBezTo>
                <a:cubicBezTo>
                  <a:pt x="16743" y="4296"/>
                  <a:pt x="17450" y="3520"/>
                  <a:pt x="18249" y="2858"/>
                </a:cubicBezTo>
                <a:cubicBezTo>
                  <a:pt x="18559" y="2598"/>
                  <a:pt x="19705" y="1722"/>
                  <a:pt x="20369" y="1722"/>
                </a:cubicBezTo>
                <a:close/>
                <a:moveTo>
                  <a:pt x="28109" y="3492"/>
                </a:moveTo>
                <a:cubicBezTo>
                  <a:pt x="28377" y="3492"/>
                  <a:pt x="28558" y="3695"/>
                  <a:pt x="28543" y="4114"/>
                </a:cubicBezTo>
                <a:cubicBezTo>
                  <a:pt x="28498" y="4616"/>
                  <a:pt x="28224" y="5095"/>
                  <a:pt x="27996" y="5552"/>
                </a:cubicBezTo>
                <a:cubicBezTo>
                  <a:pt x="27493" y="6511"/>
                  <a:pt x="26923" y="7401"/>
                  <a:pt x="26238" y="8222"/>
                </a:cubicBezTo>
                <a:cubicBezTo>
                  <a:pt x="25690" y="8907"/>
                  <a:pt x="25074" y="9523"/>
                  <a:pt x="24435" y="10117"/>
                </a:cubicBezTo>
                <a:cubicBezTo>
                  <a:pt x="24389" y="9843"/>
                  <a:pt x="24389" y="9592"/>
                  <a:pt x="24389" y="9318"/>
                </a:cubicBezTo>
                <a:cubicBezTo>
                  <a:pt x="24435" y="8200"/>
                  <a:pt x="24869" y="7081"/>
                  <a:pt x="25439" y="6100"/>
                </a:cubicBezTo>
                <a:cubicBezTo>
                  <a:pt x="25964" y="5209"/>
                  <a:pt x="26717" y="4205"/>
                  <a:pt x="27630" y="3657"/>
                </a:cubicBezTo>
                <a:cubicBezTo>
                  <a:pt x="27803" y="3547"/>
                  <a:pt x="27968" y="3492"/>
                  <a:pt x="28109" y="3492"/>
                </a:cubicBezTo>
                <a:close/>
                <a:moveTo>
                  <a:pt x="36360" y="3657"/>
                </a:moveTo>
                <a:cubicBezTo>
                  <a:pt x="36925" y="3657"/>
                  <a:pt x="37034" y="4237"/>
                  <a:pt x="36989" y="4685"/>
                </a:cubicBezTo>
                <a:cubicBezTo>
                  <a:pt x="36875" y="5666"/>
                  <a:pt x="36304" y="6670"/>
                  <a:pt x="35779" y="7492"/>
                </a:cubicBezTo>
                <a:cubicBezTo>
                  <a:pt x="35231" y="8359"/>
                  <a:pt x="34592" y="9113"/>
                  <a:pt x="33839" y="9820"/>
                </a:cubicBezTo>
                <a:cubicBezTo>
                  <a:pt x="33679" y="9957"/>
                  <a:pt x="33519" y="10094"/>
                  <a:pt x="33337" y="10254"/>
                </a:cubicBezTo>
                <a:cubicBezTo>
                  <a:pt x="33108" y="9341"/>
                  <a:pt x="33154" y="8337"/>
                  <a:pt x="33382" y="7446"/>
                </a:cubicBezTo>
                <a:cubicBezTo>
                  <a:pt x="33656" y="6351"/>
                  <a:pt x="34204" y="5301"/>
                  <a:pt x="35003" y="4479"/>
                </a:cubicBezTo>
                <a:cubicBezTo>
                  <a:pt x="35345" y="4137"/>
                  <a:pt x="35802" y="3657"/>
                  <a:pt x="36327" y="3657"/>
                </a:cubicBezTo>
                <a:cubicBezTo>
                  <a:pt x="36338" y="3657"/>
                  <a:pt x="36349" y="3657"/>
                  <a:pt x="36360" y="3657"/>
                </a:cubicBezTo>
                <a:close/>
                <a:moveTo>
                  <a:pt x="11386" y="0"/>
                </a:moveTo>
                <a:cubicBezTo>
                  <a:pt x="11346" y="0"/>
                  <a:pt x="11305" y="2"/>
                  <a:pt x="11265" y="5"/>
                </a:cubicBezTo>
                <a:cubicBezTo>
                  <a:pt x="10169" y="97"/>
                  <a:pt x="9028" y="1055"/>
                  <a:pt x="8297" y="1809"/>
                </a:cubicBezTo>
                <a:cubicBezTo>
                  <a:pt x="6608" y="3543"/>
                  <a:pt x="5695" y="5940"/>
                  <a:pt x="5444" y="8314"/>
                </a:cubicBezTo>
                <a:cubicBezTo>
                  <a:pt x="5399" y="8679"/>
                  <a:pt x="5376" y="9067"/>
                  <a:pt x="5399" y="9455"/>
                </a:cubicBezTo>
                <a:cubicBezTo>
                  <a:pt x="4988" y="9729"/>
                  <a:pt x="4554" y="9980"/>
                  <a:pt x="4120" y="10185"/>
                </a:cubicBezTo>
                <a:cubicBezTo>
                  <a:pt x="3339" y="10585"/>
                  <a:pt x="2484" y="10850"/>
                  <a:pt x="1618" y="10850"/>
                </a:cubicBezTo>
                <a:cubicBezTo>
                  <a:pt x="1296" y="10850"/>
                  <a:pt x="973" y="10814"/>
                  <a:pt x="651" y="10733"/>
                </a:cubicBezTo>
                <a:cubicBezTo>
                  <a:pt x="616" y="10725"/>
                  <a:pt x="583" y="10721"/>
                  <a:pt x="552" y="10721"/>
                </a:cubicBezTo>
                <a:cubicBezTo>
                  <a:pt x="146" y="10721"/>
                  <a:pt x="1" y="11358"/>
                  <a:pt x="445" y="11464"/>
                </a:cubicBezTo>
                <a:cubicBezTo>
                  <a:pt x="848" y="11567"/>
                  <a:pt x="1247" y="11614"/>
                  <a:pt x="1643" y="11614"/>
                </a:cubicBezTo>
                <a:cubicBezTo>
                  <a:pt x="3000" y="11614"/>
                  <a:pt x="4311" y="11059"/>
                  <a:pt x="5513" y="10300"/>
                </a:cubicBezTo>
                <a:cubicBezTo>
                  <a:pt x="5604" y="10779"/>
                  <a:pt x="5787" y="11235"/>
                  <a:pt x="6060" y="11623"/>
                </a:cubicBezTo>
                <a:cubicBezTo>
                  <a:pt x="6680" y="12456"/>
                  <a:pt x="7646" y="12796"/>
                  <a:pt x="8649" y="12796"/>
                </a:cubicBezTo>
                <a:cubicBezTo>
                  <a:pt x="8828" y="12796"/>
                  <a:pt x="9008" y="12785"/>
                  <a:pt x="9188" y="12765"/>
                </a:cubicBezTo>
                <a:cubicBezTo>
                  <a:pt x="10397" y="12628"/>
                  <a:pt x="11584" y="12171"/>
                  <a:pt x="12680" y="11646"/>
                </a:cubicBezTo>
                <a:cubicBezTo>
                  <a:pt x="13205" y="11418"/>
                  <a:pt x="13707" y="11144"/>
                  <a:pt x="14186" y="10870"/>
                </a:cubicBezTo>
                <a:cubicBezTo>
                  <a:pt x="14278" y="11349"/>
                  <a:pt x="14460" y="11783"/>
                  <a:pt x="14711" y="12194"/>
                </a:cubicBezTo>
                <a:cubicBezTo>
                  <a:pt x="15373" y="13175"/>
                  <a:pt x="16492" y="13746"/>
                  <a:pt x="17633" y="13883"/>
                </a:cubicBezTo>
                <a:cubicBezTo>
                  <a:pt x="17852" y="13912"/>
                  <a:pt x="18071" y="13925"/>
                  <a:pt x="18290" y="13925"/>
                </a:cubicBezTo>
                <a:cubicBezTo>
                  <a:pt x="20353" y="13925"/>
                  <a:pt x="22394" y="12720"/>
                  <a:pt x="24024" y="11441"/>
                </a:cubicBezTo>
                <a:cubicBezTo>
                  <a:pt x="24184" y="11738"/>
                  <a:pt x="24389" y="12034"/>
                  <a:pt x="24663" y="12285"/>
                </a:cubicBezTo>
                <a:cubicBezTo>
                  <a:pt x="25460" y="13071"/>
                  <a:pt x="26493" y="13363"/>
                  <a:pt x="27566" y="13363"/>
                </a:cubicBezTo>
                <a:cubicBezTo>
                  <a:pt x="28800" y="13363"/>
                  <a:pt x="30085" y="12977"/>
                  <a:pt x="31123" y="12514"/>
                </a:cubicBezTo>
                <a:cubicBezTo>
                  <a:pt x="31785" y="12217"/>
                  <a:pt x="32424" y="11852"/>
                  <a:pt x="33017" y="11441"/>
                </a:cubicBezTo>
                <a:cubicBezTo>
                  <a:pt x="33291" y="11897"/>
                  <a:pt x="33656" y="12308"/>
                  <a:pt x="34136" y="12628"/>
                </a:cubicBezTo>
                <a:cubicBezTo>
                  <a:pt x="34966" y="13163"/>
                  <a:pt x="35990" y="13340"/>
                  <a:pt x="36979" y="13340"/>
                </a:cubicBezTo>
                <a:cubicBezTo>
                  <a:pt x="37214" y="13340"/>
                  <a:pt x="37446" y="13330"/>
                  <a:pt x="37674" y="13312"/>
                </a:cubicBezTo>
                <a:cubicBezTo>
                  <a:pt x="40413" y="13084"/>
                  <a:pt x="42946" y="11852"/>
                  <a:pt x="45206" y="10368"/>
                </a:cubicBezTo>
                <a:cubicBezTo>
                  <a:pt x="46370" y="9592"/>
                  <a:pt x="47488" y="8747"/>
                  <a:pt x="48607" y="7903"/>
                </a:cubicBezTo>
                <a:cubicBezTo>
                  <a:pt x="48926" y="7677"/>
                  <a:pt x="48720" y="7189"/>
                  <a:pt x="48420" y="7189"/>
                </a:cubicBezTo>
                <a:cubicBezTo>
                  <a:pt x="48356" y="7189"/>
                  <a:pt x="48287" y="7211"/>
                  <a:pt x="48219" y="7264"/>
                </a:cubicBezTo>
                <a:cubicBezTo>
                  <a:pt x="46393" y="8656"/>
                  <a:pt x="44544" y="10048"/>
                  <a:pt x="42490" y="11076"/>
                </a:cubicBezTo>
                <a:cubicBezTo>
                  <a:pt x="40877" y="11911"/>
                  <a:pt x="38964" y="12604"/>
                  <a:pt x="37105" y="12604"/>
                </a:cubicBezTo>
                <a:cubicBezTo>
                  <a:pt x="36728" y="12604"/>
                  <a:pt x="36354" y="12575"/>
                  <a:pt x="35984" y="12514"/>
                </a:cubicBezTo>
                <a:cubicBezTo>
                  <a:pt x="34980" y="12331"/>
                  <a:pt x="34113" y="11852"/>
                  <a:pt x="33633" y="10984"/>
                </a:cubicBezTo>
                <a:cubicBezTo>
                  <a:pt x="34798" y="10071"/>
                  <a:pt x="35779" y="8953"/>
                  <a:pt x="36555" y="7697"/>
                </a:cubicBezTo>
                <a:cubicBezTo>
                  <a:pt x="37126" y="6762"/>
                  <a:pt x="37765" y="5575"/>
                  <a:pt x="37765" y="4456"/>
                </a:cubicBezTo>
                <a:cubicBezTo>
                  <a:pt x="37747" y="3536"/>
                  <a:pt x="37144" y="2901"/>
                  <a:pt x="36351" y="2901"/>
                </a:cubicBezTo>
                <a:cubicBezTo>
                  <a:pt x="36141" y="2901"/>
                  <a:pt x="35917" y="2945"/>
                  <a:pt x="35688" y="3041"/>
                </a:cubicBezTo>
                <a:cubicBezTo>
                  <a:pt x="34546" y="3498"/>
                  <a:pt x="33679" y="4753"/>
                  <a:pt x="33177" y="5826"/>
                </a:cubicBezTo>
                <a:cubicBezTo>
                  <a:pt x="32606" y="6967"/>
                  <a:pt x="32332" y="8291"/>
                  <a:pt x="32469" y="9569"/>
                </a:cubicBezTo>
                <a:cubicBezTo>
                  <a:pt x="32492" y="9980"/>
                  <a:pt x="32583" y="10368"/>
                  <a:pt x="32720" y="10733"/>
                </a:cubicBezTo>
                <a:cubicBezTo>
                  <a:pt x="31442" y="11646"/>
                  <a:pt x="29959" y="12331"/>
                  <a:pt x="28406" y="12536"/>
                </a:cubicBezTo>
                <a:cubicBezTo>
                  <a:pt x="28144" y="12575"/>
                  <a:pt x="27870" y="12597"/>
                  <a:pt x="27594" y="12597"/>
                </a:cubicBezTo>
                <a:cubicBezTo>
                  <a:pt x="26888" y="12597"/>
                  <a:pt x="26167" y="12451"/>
                  <a:pt x="25576" y="12057"/>
                </a:cubicBezTo>
                <a:cubicBezTo>
                  <a:pt x="25142" y="11760"/>
                  <a:pt x="24846" y="11372"/>
                  <a:pt x="24663" y="10916"/>
                </a:cubicBezTo>
                <a:cubicBezTo>
                  <a:pt x="24709" y="10870"/>
                  <a:pt x="24777" y="10802"/>
                  <a:pt x="24846" y="10756"/>
                </a:cubicBezTo>
                <a:cubicBezTo>
                  <a:pt x="25827" y="9911"/>
                  <a:pt x="26672" y="8953"/>
                  <a:pt x="27425" y="7903"/>
                </a:cubicBezTo>
                <a:cubicBezTo>
                  <a:pt x="28133" y="6944"/>
                  <a:pt x="28931" y="5780"/>
                  <a:pt x="29228" y="4616"/>
                </a:cubicBezTo>
                <a:cubicBezTo>
                  <a:pt x="29432" y="3758"/>
                  <a:pt x="29088" y="2699"/>
                  <a:pt x="28146" y="2699"/>
                </a:cubicBezTo>
                <a:cubicBezTo>
                  <a:pt x="28036" y="2699"/>
                  <a:pt x="27917" y="2713"/>
                  <a:pt x="27790" y="2744"/>
                </a:cubicBezTo>
                <a:cubicBezTo>
                  <a:pt x="27197" y="2904"/>
                  <a:pt x="26717" y="3361"/>
                  <a:pt x="26307" y="3771"/>
                </a:cubicBezTo>
                <a:cubicBezTo>
                  <a:pt x="25850" y="4228"/>
                  <a:pt x="25439" y="4730"/>
                  <a:pt x="25074" y="5255"/>
                </a:cubicBezTo>
                <a:cubicBezTo>
                  <a:pt x="24115" y="6716"/>
                  <a:pt x="23271" y="8884"/>
                  <a:pt x="23750" y="10688"/>
                </a:cubicBezTo>
                <a:cubicBezTo>
                  <a:pt x="22951" y="11304"/>
                  <a:pt x="22107" y="11874"/>
                  <a:pt x="21194" y="12331"/>
                </a:cubicBezTo>
                <a:cubicBezTo>
                  <a:pt x="20316" y="12775"/>
                  <a:pt x="19170" y="13127"/>
                  <a:pt x="18089" y="13127"/>
                </a:cubicBezTo>
                <a:cubicBezTo>
                  <a:pt x="16894" y="13127"/>
                  <a:pt x="15778" y="12697"/>
                  <a:pt x="15191" y="11486"/>
                </a:cubicBezTo>
                <a:cubicBezTo>
                  <a:pt x="15031" y="11167"/>
                  <a:pt x="14940" y="10802"/>
                  <a:pt x="14894" y="10436"/>
                </a:cubicBezTo>
                <a:cubicBezTo>
                  <a:pt x="15259" y="10208"/>
                  <a:pt x="15647" y="9934"/>
                  <a:pt x="16012" y="9683"/>
                </a:cubicBezTo>
                <a:cubicBezTo>
                  <a:pt x="18021" y="8154"/>
                  <a:pt x="19756" y="6259"/>
                  <a:pt x="21011" y="4068"/>
                </a:cubicBezTo>
                <a:cubicBezTo>
                  <a:pt x="21468" y="3269"/>
                  <a:pt x="22061" y="1923"/>
                  <a:pt x="21125" y="1215"/>
                </a:cubicBezTo>
                <a:cubicBezTo>
                  <a:pt x="20879" y="1025"/>
                  <a:pt x="20608" y="947"/>
                  <a:pt x="20328" y="947"/>
                </a:cubicBezTo>
                <a:cubicBezTo>
                  <a:pt x="19464" y="947"/>
                  <a:pt x="18510" y="1686"/>
                  <a:pt x="17907" y="2151"/>
                </a:cubicBezTo>
                <a:cubicBezTo>
                  <a:pt x="15967" y="3657"/>
                  <a:pt x="14597" y="5917"/>
                  <a:pt x="14209" y="8359"/>
                </a:cubicBezTo>
                <a:cubicBezTo>
                  <a:pt x="14118" y="8907"/>
                  <a:pt x="14072" y="9478"/>
                  <a:pt x="14095" y="10048"/>
                </a:cubicBezTo>
                <a:cubicBezTo>
                  <a:pt x="13547" y="10368"/>
                  <a:pt x="12954" y="10688"/>
                  <a:pt x="12360" y="10961"/>
                </a:cubicBezTo>
                <a:cubicBezTo>
                  <a:pt x="11399" y="11407"/>
                  <a:pt x="9909" y="12075"/>
                  <a:pt x="8620" y="12075"/>
                </a:cubicBezTo>
                <a:cubicBezTo>
                  <a:pt x="7798" y="12075"/>
                  <a:pt x="7057" y="11803"/>
                  <a:pt x="6585" y="11030"/>
                </a:cubicBezTo>
                <a:cubicBezTo>
                  <a:pt x="6380" y="10665"/>
                  <a:pt x="6243" y="10254"/>
                  <a:pt x="6197" y="9843"/>
                </a:cubicBezTo>
                <a:cubicBezTo>
                  <a:pt x="6745" y="9455"/>
                  <a:pt x="7247" y="9021"/>
                  <a:pt x="7727" y="8610"/>
                </a:cubicBezTo>
                <a:cubicBezTo>
                  <a:pt x="9690" y="6876"/>
                  <a:pt x="11310" y="4662"/>
                  <a:pt x="12315" y="2242"/>
                </a:cubicBezTo>
                <a:cubicBezTo>
                  <a:pt x="12497" y="1763"/>
                  <a:pt x="12657" y="1215"/>
                  <a:pt x="12474" y="713"/>
                </a:cubicBezTo>
                <a:cubicBezTo>
                  <a:pt x="12306" y="250"/>
                  <a:pt x="11865" y="0"/>
                  <a:pt x="1138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720" name="Google Shape;1720;p47"/>
          <p:cNvGrpSpPr/>
          <p:nvPr/>
        </p:nvGrpSpPr>
        <p:grpSpPr>
          <a:xfrm flipH="1">
            <a:off x="1899046" y="-129850"/>
            <a:ext cx="465675" cy="498700"/>
            <a:chOff x="6693675" y="2186900"/>
            <a:chExt cx="465675" cy="498700"/>
          </a:xfrm>
        </p:grpSpPr>
        <p:sp>
          <p:nvSpPr>
            <p:cNvPr id="1721" name="Google Shape;1721;p47"/>
            <p:cNvSpPr/>
            <p:nvPr/>
          </p:nvSpPr>
          <p:spPr>
            <a:xfrm>
              <a:off x="6693675" y="2571325"/>
              <a:ext cx="71350" cy="48525"/>
            </a:xfrm>
            <a:custGeom>
              <a:rect b="b" l="l" r="r" t="t"/>
              <a:pathLst>
                <a:path extrusionOk="0" h="1941" w="2854">
                  <a:moveTo>
                    <a:pt x="2205" y="0"/>
                  </a:moveTo>
                  <a:cubicBezTo>
                    <a:pt x="2108" y="0"/>
                    <a:pt x="2009" y="23"/>
                    <a:pt x="1918" y="69"/>
                  </a:cubicBezTo>
                  <a:cubicBezTo>
                    <a:pt x="1393" y="343"/>
                    <a:pt x="891" y="616"/>
                    <a:pt x="366" y="890"/>
                  </a:cubicBezTo>
                  <a:cubicBezTo>
                    <a:pt x="115" y="1027"/>
                    <a:pt x="1" y="1415"/>
                    <a:pt x="160" y="1666"/>
                  </a:cubicBezTo>
                  <a:cubicBezTo>
                    <a:pt x="282" y="1849"/>
                    <a:pt x="465" y="1940"/>
                    <a:pt x="661" y="1940"/>
                  </a:cubicBezTo>
                  <a:cubicBezTo>
                    <a:pt x="759" y="1940"/>
                    <a:pt x="860" y="1917"/>
                    <a:pt x="959" y="1872"/>
                  </a:cubicBezTo>
                  <a:cubicBezTo>
                    <a:pt x="1462" y="1598"/>
                    <a:pt x="1986" y="1324"/>
                    <a:pt x="2489" y="1050"/>
                  </a:cubicBezTo>
                  <a:cubicBezTo>
                    <a:pt x="2763" y="913"/>
                    <a:pt x="2854" y="525"/>
                    <a:pt x="2694" y="274"/>
                  </a:cubicBezTo>
                  <a:cubicBezTo>
                    <a:pt x="2588" y="91"/>
                    <a:pt x="2400" y="0"/>
                    <a:pt x="22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47"/>
            <p:cNvSpPr/>
            <p:nvPr/>
          </p:nvSpPr>
          <p:spPr>
            <a:xfrm>
              <a:off x="6814650" y="2499725"/>
              <a:ext cx="76500" cy="54050"/>
            </a:xfrm>
            <a:custGeom>
              <a:rect b="b" l="l" r="r" t="t"/>
              <a:pathLst>
                <a:path extrusionOk="0" h="2162" w="3060">
                  <a:moveTo>
                    <a:pt x="2399" y="1"/>
                  </a:moveTo>
                  <a:cubicBezTo>
                    <a:pt x="2301" y="1"/>
                    <a:pt x="2199" y="26"/>
                    <a:pt x="2101" y="79"/>
                  </a:cubicBezTo>
                  <a:cubicBezTo>
                    <a:pt x="1530" y="422"/>
                    <a:pt x="959" y="764"/>
                    <a:pt x="366" y="1107"/>
                  </a:cubicBezTo>
                  <a:cubicBezTo>
                    <a:pt x="115" y="1244"/>
                    <a:pt x="1" y="1632"/>
                    <a:pt x="160" y="1883"/>
                  </a:cubicBezTo>
                  <a:cubicBezTo>
                    <a:pt x="270" y="2054"/>
                    <a:pt x="464" y="2162"/>
                    <a:pt x="664" y="2162"/>
                  </a:cubicBezTo>
                  <a:cubicBezTo>
                    <a:pt x="756" y="2162"/>
                    <a:pt x="850" y="2139"/>
                    <a:pt x="936" y="2088"/>
                  </a:cubicBezTo>
                  <a:cubicBezTo>
                    <a:pt x="1530" y="1746"/>
                    <a:pt x="2101" y="1403"/>
                    <a:pt x="2694" y="1061"/>
                  </a:cubicBezTo>
                  <a:cubicBezTo>
                    <a:pt x="2945" y="901"/>
                    <a:pt x="3059" y="536"/>
                    <a:pt x="2899" y="285"/>
                  </a:cubicBezTo>
                  <a:cubicBezTo>
                    <a:pt x="2778" y="102"/>
                    <a:pt x="2595" y="1"/>
                    <a:pt x="239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47"/>
            <p:cNvSpPr/>
            <p:nvPr/>
          </p:nvSpPr>
          <p:spPr>
            <a:xfrm>
              <a:off x="6921925" y="2420000"/>
              <a:ext cx="64525" cy="61750"/>
            </a:xfrm>
            <a:custGeom>
              <a:rect b="b" l="l" r="r" t="t"/>
              <a:pathLst>
                <a:path extrusionOk="0" h="2470" w="2581">
                  <a:moveTo>
                    <a:pt x="2053" y="1"/>
                  </a:moveTo>
                  <a:cubicBezTo>
                    <a:pt x="2039" y="1"/>
                    <a:pt x="2024" y="2"/>
                    <a:pt x="2009" y="4"/>
                  </a:cubicBezTo>
                  <a:cubicBezTo>
                    <a:pt x="1850" y="4"/>
                    <a:pt x="1713" y="50"/>
                    <a:pt x="1599" y="164"/>
                  </a:cubicBezTo>
                  <a:cubicBezTo>
                    <a:pt x="1165" y="644"/>
                    <a:pt x="686" y="1100"/>
                    <a:pt x="161" y="1511"/>
                  </a:cubicBezTo>
                  <a:cubicBezTo>
                    <a:pt x="46" y="1579"/>
                    <a:pt x="1" y="1785"/>
                    <a:pt x="1" y="1899"/>
                  </a:cubicBezTo>
                  <a:cubicBezTo>
                    <a:pt x="1" y="2036"/>
                    <a:pt x="69" y="2218"/>
                    <a:pt x="161" y="2310"/>
                  </a:cubicBezTo>
                  <a:cubicBezTo>
                    <a:pt x="275" y="2401"/>
                    <a:pt x="412" y="2470"/>
                    <a:pt x="571" y="2470"/>
                  </a:cubicBezTo>
                  <a:cubicBezTo>
                    <a:pt x="617" y="2470"/>
                    <a:pt x="663" y="2470"/>
                    <a:pt x="708" y="2447"/>
                  </a:cubicBezTo>
                  <a:cubicBezTo>
                    <a:pt x="823" y="2424"/>
                    <a:pt x="891" y="2378"/>
                    <a:pt x="982" y="2310"/>
                  </a:cubicBezTo>
                  <a:cubicBezTo>
                    <a:pt x="1484" y="1899"/>
                    <a:pt x="1964" y="1465"/>
                    <a:pt x="2397" y="963"/>
                  </a:cubicBezTo>
                  <a:cubicBezTo>
                    <a:pt x="2512" y="872"/>
                    <a:pt x="2580" y="735"/>
                    <a:pt x="2580" y="575"/>
                  </a:cubicBezTo>
                  <a:cubicBezTo>
                    <a:pt x="2580" y="438"/>
                    <a:pt x="2512" y="256"/>
                    <a:pt x="2397" y="164"/>
                  </a:cubicBezTo>
                  <a:cubicBezTo>
                    <a:pt x="2316" y="83"/>
                    <a:pt x="2179" y="1"/>
                    <a:pt x="20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47"/>
            <p:cNvSpPr/>
            <p:nvPr/>
          </p:nvSpPr>
          <p:spPr>
            <a:xfrm>
              <a:off x="7018950" y="2307550"/>
              <a:ext cx="50800" cy="71625"/>
            </a:xfrm>
            <a:custGeom>
              <a:rect b="b" l="l" r="r" t="t"/>
              <a:pathLst>
                <a:path extrusionOk="0" h="2865" w="2032">
                  <a:moveTo>
                    <a:pt x="1413" y="1"/>
                  </a:moveTo>
                  <a:cubicBezTo>
                    <a:pt x="1219" y="1"/>
                    <a:pt x="1025" y="87"/>
                    <a:pt x="936" y="280"/>
                  </a:cubicBezTo>
                  <a:cubicBezTo>
                    <a:pt x="662" y="850"/>
                    <a:pt x="388" y="1444"/>
                    <a:pt x="91" y="2014"/>
                  </a:cubicBezTo>
                  <a:cubicBezTo>
                    <a:pt x="23" y="2151"/>
                    <a:pt x="0" y="2311"/>
                    <a:pt x="46" y="2448"/>
                  </a:cubicBezTo>
                  <a:cubicBezTo>
                    <a:pt x="91" y="2585"/>
                    <a:pt x="183" y="2722"/>
                    <a:pt x="297" y="2791"/>
                  </a:cubicBezTo>
                  <a:cubicBezTo>
                    <a:pt x="393" y="2839"/>
                    <a:pt x="504" y="2864"/>
                    <a:pt x="612" y="2864"/>
                  </a:cubicBezTo>
                  <a:cubicBezTo>
                    <a:pt x="813" y="2864"/>
                    <a:pt x="1007" y="2777"/>
                    <a:pt x="1096" y="2585"/>
                  </a:cubicBezTo>
                  <a:cubicBezTo>
                    <a:pt x="1370" y="2014"/>
                    <a:pt x="1644" y="1444"/>
                    <a:pt x="1917" y="850"/>
                  </a:cubicBezTo>
                  <a:cubicBezTo>
                    <a:pt x="1986" y="713"/>
                    <a:pt x="2032" y="576"/>
                    <a:pt x="1986" y="417"/>
                  </a:cubicBezTo>
                  <a:cubicBezTo>
                    <a:pt x="1940" y="280"/>
                    <a:pt x="1849" y="143"/>
                    <a:pt x="1712" y="74"/>
                  </a:cubicBezTo>
                  <a:cubicBezTo>
                    <a:pt x="1624" y="26"/>
                    <a:pt x="1518" y="1"/>
                    <a:pt x="141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47"/>
            <p:cNvSpPr/>
            <p:nvPr/>
          </p:nvSpPr>
          <p:spPr>
            <a:xfrm>
              <a:off x="7068575" y="2186900"/>
              <a:ext cx="42825" cy="76700"/>
            </a:xfrm>
            <a:custGeom>
              <a:rect b="b" l="l" r="r" t="t"/>
              <a:pathLst>
                <a:path extrusionOk="0" h="3068" w="1713">
                  <a:moveTo>
                    <a:pt x="1116" y="0"/>
                  </a:moveTo>
                  <a:cubicBezTo>
                    <a:pt x="860" y="0"/>
                    <a:pt x="607" y="153"/>
                    <a:pt x="549" y="404"/>
                  </a:cubicBezTo>
                  <a:cubicBezTo>
                    <a:pt x="389" y="1066"/>
                    <a:pt x="229" y="1705"/>
                    <a:pt x="69" y="2344"/>
                  </a:cubicBezTo>
                  <a:cubicBezTo>
                    <a:pt x="1" y="2641"/>
                    <a:pt x="161" y="2983"/>
                    <a:pt x="480" y="3051"/>
                  </a:cubicBezTo>
                  <a:cubicBezTo>
                    <a:pt x="526" y="3062"/>
                    <a:pt x="573" y="3067"/>
                    <a:pt x="619" y="3067"/>
                  </a:cubicBezTo>
                  <a:cubicBezTo>
                    <a:pt x="870" y="3067"/>
                    <a:pt x="1111" y="2914"/>
                    <a:pt x="1188" y="2663"/>
                  </a:cubicBezTo>
                  <a:lnTo>
                    <a:pt x="1644" y="723"/>
                  </a:lnTo>
                  <a:cubicBezTo>
                    <a:pt x="1713" y="427"/>
                    <a:pt x="1553" y="84"/>
                    <a:pt x="1256" y="16"/>
                  </a:cubicBezTo>
                  <a:cubicBezTo>
                    <a:pt x="1210" y="5"/>
                    <a:pt x="1163" y="0"/>
                    <a:pt x="11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47"/>
            <p:cNvSpPr/>
            <p:nvPr/>
          </p:nvSpPr>
          <p:spPr>
            <a:xfrm>
              <a:off x="7097125" y="2266025"/>
              <a:ext cx="45100" cy="79475"/>
            </a:xfrm>
            <a:custGeom>
              <a:rect b="b" l="l" r="r" t="t"/>
              <a:pathLst>
                <a:path extrusionOk="0" h="3179" w="1804">
                  <a:moveTo>
                    <a:pt x="1210" y="1"/>
                  </a:moveTo>
                  <a:cubicBezTo>
                    <a:pt x="890" y="23"/>
                    <a:pt x="662" y="252"/>
                    <a:pt x="639" y="571"/>
                  </a:cubicBezTo>
                  <a:cubicBezTo>
                    <a:pt x="639" y="640"/>
                    <a:pt x="639" y="708"/>
                    <a:pt x="616" y="777"/>
                  </a:cubicBezTo>
                  <a:cubicBezTo>
                    <a:pt x="571" y="1051"/>
                    <a:pt x="525" y="1324"/>
                    <a:pt x="434" y="1598"/>
                  </a:cubicBezTo>
                  <a:cubicBezTo>
                    <a:pt x="388" y="1735"/>
                    <a:pt x="343" y="1872"/>
                    <a:pt x="297" y="2009"/>
                  </a:cubicBezTo>
                  <a:cubicBezTo>
                    <a:pt x="274" y="2055"/>
                    <a:pt x="251" y="2078"/>
                    <a:pt x="251" y="2123"/>
                  </a:cubicBezTo>
                  <a:cubicBezTo>
                    <a:pt x="206" y="2192"/>
                    <a:pt x="183" y="2260"/>
                    <a:pt x="137" y="2329"/>
                  </a:cubicBezTo>
                  <a:cubicBezTo>
                    <a:pt x="0" y="2603"/>
                    <a:pt x="69" y="2968"/>
                    <a:pt x="343" y="3105"/>
                  </a:cubicBezTo>
                  <a:cubicBezTo>
                    <a:pt x="431" y="3153"/>
                    <a:pt x="536" y="3179"/>
                    <a:pt x="642" y="3179"/>
                  </a:cubicBezTo>
                  <a:cubicBezTo>
                    <a:pt x="836" y="3179"/>
                    <a:pt x="1030" y="3092"/>
                    <a:pt x="1119" y="2899"/>
                  </a:cubicBezTo>
                  <a:cubicBezTo>
                    <a:pt x="1507" y="2169"/>
                    <a:pt x="1712" y="1393"/>
                    <a:pt x="1781" y="571"/>
                  </a:cubicBezTo>
                  <a:cubicBezTo>
                    <a:pt x="1803" y="275"/>
                    <a:pt x="1507" y="1"/>
                    <a:pt x="12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47"/>
            <p:cNvSpPr/>
            <p:nvPr/>
          </p:nvSpPr>
          <p:spPr>
            <a:xfrm>
              <a:off x="7011525" y="2425225"/>
              <a:ext cx="58800" cy="64650"/>
            </a:xfrm>
            <a:custGeom>
              <a:rect b="b" l="l" r="r" t="t"/>
              <a:pathLst>
                <a:path extrusionOk="0" h="2586" w="2352">
                  <a:moveTo>
                    <a:pt x="1686" y="0"/>
                  </a:moveTo>
                  <a:cubicBezTo>
                    <a:pt x="1438" y="0"/>
                    <a:pt x="1236" y="167"/>
                    <a:pt x="1142" y="412"/>
                  </a:cubicBezTo>
                  <a:cubicBezTo>
                    <a:pt x="1142" y="457"/>
                    <a:pt x="1119" y="503"/>
                    <a:pt x="1096" y="549"/>
                  </a:cubicBezTo>
                  <a:cubicBezTo>
                    <a:pt x="1028" y="708"/>
                    <a:pt x="936" y="868"/>
                    <a:pt x="822" y="1028"/>
                  </a:cubicBezTo>
                  <a:cubicBezTo>
                    <a:pt x="708" y="1165"/>
                    <a:pt x="571" y="1302"/>
                    <a:pt x="411" y="1416"/>
                  </a:cubicBezTo>
                  <a:cubicBezTo>
                    <a:pt x="388" y="1462"/>
                    <a:pt x="343" y="1485"/>
                    <a:pt x="297" y="1507"/>
                  </a:cubicBezTo>
                  <a:cubicBezTo>
                    <a:pt x="160" y="1599"/>
                    <a:pt x="69" y="1713"/>
                    <a:pt x="23" y="1850"/>
                  </a:cubicBezTo>
                  <a:cubicBezTo>
                    <a:pt x="0" y="1987"/>
                    <a:pt x="0" y="2169"/>
                    <a:pt x="92" y="2306"/>
                  </a:cubicBezTo>
                  <a:cubicBezTo>
                    <a:pt x="201" y="2478"/>
                    <a:pt x="395" y="2585"/>
                    <a:pt x="595" y="2585"/>
                  </a:cubicBezTo>
                  <a:cubicBezTo>
                    <a:pt x="687" y="2585"/>
                    <a:pt x="781" y="2562"/>
                    <a:pt x="868" y="2512"/>
                  </a:cubicBezTo>
                  <a:cubicBezTo>
                    <a:pt x="1530" y="2078"/>
                    <a:pt x="2009" y="1462"/>
                    <a:pt x="2260" y="708"/>
                  </a:cubicBezTo>
                  <a:cubicBezTo>
                    <a:pt x="2351" y="435"/>
                    <a:pt x="2146" y="92"/>
                    <a:pt x="1849" y="24"/>
                  </a:cubicBezTo>
                  <a:cubicBezTo>
                    <a:pt x="1793" y="8"/>
                    <a:pt x="1738" y="0"/>
                    <a:pt x="16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47"/>
            <p:cNvSpPr/>
            <p:nvPr/>
          </p:nvSpPr>
          <p:spPr>
            <a:xfrm>
              <a:off x="6885400" y="2530500"/>
              <a:ext cx="77075" cy="63675"/>
            </a:xfrm>
            <a:custGeom>
              <a:rect b="b" l="l" r="r" t="t"/>
              <a:pathLst>
                <a:path extrusionOk="0" h="2547" w="3083">
                  <a:moveTo>
                    <a:pt x="2433" y="1"/>
                  </a:moveTo>
                  <a:cubicBezTo>
                    <a:pt x="2292" y="1"/>
                    <a:pt x="2153" y="53"/>
                    <a:pt x="2055" y="172"/>
                  </a:cubicBezTo>
                  <a:cubicBezTo>
                    <a:pt x="1918" y="309"/>
                    <a:pt x="1781" y="446"/>
                    <a:pt x="1644" y="583"/>
                  </a:cubicBezTo>
                  <a:cubicBezTo>
                    <a:pt x="1576" y="652"/>
                    <a:pt x="1507" y="697"/>
                    <a:pt x="1439" y="766"/>
                  </a:cubicBezTo>
                  <a:cubicBezTo>
                    <a:pt x="1393" y="811"/>
                    <a:pt x="1348" y="834"/>
                    <a:pt x="1302" y="857"/>
                  </a:cubicBezTo>
                  <a:cubicBezTo>
                    <a:pt x="1302" y="880"/>
                    <a:pt x="1302" y="880"/>
                    <a:pt x="1302" y="880"/>
                  </a:cubicBezTo>
                  <a:lnTo>
                    <a:pt x="1279" y="880"/>
                  </a:lnTo>
                  <a:cubicBezTo>
                    <a:pt x="982" y="1108"/>
                    <a:pt x="640" y="1314"/>
                    <a:pt x="298" y="1473"/>
                  </a:cubicBezTo>
                  <a:cubicBezTo>
                    <a:pt x="161" y="1542"/>
                    <a:pt x="69" y="1702"/>
                    <a:pt x="24" y="1816"/>
                  </a:cubicBezTo>
                  <a:cubicBezTo>
                    <a:pt x="1" y="1953"/>
                    <a:pt x="1" y="2135"/>
                    <a:pt x="92" y="2272"/>
                  </a:cubicBezTo>
                  <a:cubicBezTo>
                    <a:pt x="214" y="2455"/>
                    <a:pt x="386" y="2546"/>
                    <a:pt x="576" y="2546"/>
                  </a:cubicBezTo>
                  <a:cubicBezTo>
                    <a:pt x="671" y="2546"/>
                    <a:pt x="769" y="2523"/>
                    <a:pt x="868" y="2478"/>
                  </a:cubicBezTo>
                  <a:cubicBezTo>
                    <a:pt x="1622" y="2112"/>
                    <a:pt x="2306" y="1587"/>
                    <a:pt x="2854" y="971"/>
                  </a:cubicBezTo>
                  <a:cubicBezTo>
                    <a:pt x="3060" y="743"/>
                    <a:pt x="3082" y="378"/>
                    <a:pt x="2854" y="172"/>
                  </a:cubicBezTo>
                  <a:cubicBezTo>
                    <a:pt x="2746" y="65"/>
                    <a:pt x="2588" y="1"/>
                    <a:pt x="24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47"/>
            <p:cNvSpPr/>
            <p:nvPr/>
          </p:nvSpPr>
          <p:spPr>
            <a:xfrm>
              <a:off x="6777575" y="2605100"/>
              <a:ext cx="68500" cy="43750"/>
            </a:xfrm>
            <a:custGeom>
              <a:rect b="b" l="l" r="r" t="t"/>
              <a:pathLst>
                <a:path extrusionOk="0" h="1750" w="2740">
                  <a:moveTo>
                    <a:pt x="2119" y="0"/>
                  </a:moveTo>
                  <a:cubicBezTo>
                    <a:pt x="2075" y="0"/>
                    <a:pt x="2030" y="6"/>
                    <a:pt x="1986" y="19"/>
                  </a:cubicBezTo>
                  <a:cubicBezTo>
                    <a:pt x="1484" y="224"/>
                    <a:pt x="959" y="430"/>
                    <a:pt x="457" y="635"/>
                  </a:cubicBezTo>
                  <a:cubicBezTo>
                    <a:pt x="297" y="681"/>
                    <a:pt x="183" y="749"/>
                    <a:pt x="114" y="886"/>
                  </a:cubicBezTo>
                  <a:cubicBezTo>
                    <a:pt x="46" y="1023"/>
                    <a:pt x="0" y="1206"/>
                    <a:pt x="46" y="1343"/>
                  </a:cubicBezTo>
                  <a:cubicBezTo>
                    <a:pt x="91" y="1479"/>
                    <a:pt x="183" y="1594"/>
                    <a:pt x="320" y="1685"/>
                  </a:cubicBezTo>
                  <a:cubicBezTo>
                    <a:pt x="400" y="1717"/>
                    <a:pt x="515" y="1749"/>
                    <a:pt x="624" y="1749"/>
                  </a:cubicBezTo>
                  <a:cubicBezTo>
                    <a:pt x="669" y="1749"/>
                    <a:pt x="713" y="1744"/>
                    <a:pt x="753" y="1731"/>
                  </a:cubicBezTo>
                  <a:cubicBezTo>
                    <a:pt x="1278" y="1525"/>
                    <a:pt x="1780" y="1320"/>
                    <a:pt x="2305" y="1137"/>
                  </a:cubicBezTo>
                  <a:cubicBezTo>
                    <a:pt x="2442" y="1069"/>
                    <a:pt x="2556" y="1000"/>
                    <a:pt x="2648" y="863"/>
                  </a:cubicBezTo>
                  <a:cubicBezTo>
                    <a:pt x="2716" y="749"/>
                    <a:pt x="2739" y="566"/>
                    <a:pt x="2693" y="430"/>
                  </a:cubicBezTo>
                  <a:cubicBezTo>
                    <a:pt x="2648" y="293"/>
                    <a:pt x="2556" y="156"/>
                    <a:pt x="2442" y="87"/>
                  </a:cubicBezTo>
                  <a:cubicBezTo>
                    <a:pt x="2344" y="38"/>
                    <a:pt x="2233" y="0"/>
                    <a:pt x="211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47"/>
            <p:cNvSpPr/>
            <p:nvPr/>
          </p:nvSpPr>
          <p:spPr>
            <a:xfrm>
              <a:off x="6858600" y="2627675"/>
              <a:ext cx="78775" cy="57925"/>
            </a:xfrm>
            <a:custGeom>
              <a:rect b="b" l="l" r="r" t="t"/>
              <a:pathLst>
                <a:path extrusionOk="0" h="2317" w="3151">
                  <a:moveTo>
                    <a:pt x="2464" y="1"/>
                  </a:moveTo>
                  <a:cubicBezTo>
                    <a:pt x="2372" y="1"/>
                    <a:pt x="2278" y="24"/>
                    <a:pt x="2191" y="74"/>
                  </a:cubicBezTo>
                  <a:lnTo>
                    <a:pt x="388" y="1238"/>
                  </a:lnTo>
                  <a:cubicBezTo>
                    <a:pt x="137" y="1421"/>
                    <a:pt x="0" y="1763"/>
                    <a:pt x="183" y="2037"/>
                  </a:cubicBezTo>
                  <a:cubicBezTo>
                    <a:pt x="292" y="2209"/>
                    <a:pt x="486" y="2316"/>
                    <a:pt x="686" y="2316"/>
                  </a:cubicBezTo>
                  <a:cubicBezTo>
                    <a:pt x="778" y="2316"/>
                    <a:pt x="872" y="2293"/>
                    <a:pt x="959" y="2243"/>
                  </a:cubicBezTo>
                  <a:lnTo>
                    <a:pt x="2762" y="1056"/>
                  </a:lnTo>
                  <a:cubicBezTo>
                    <a:pt x="3013" y="896"/>
                    <a:pt x="3150" y="554"/>
                    <a:pt x="2968" y="280"/>
                  </a:cubicBezTo>
                  <a:cubicBezTo>
                    <a:pt x="2858" y="108"/>
                    <a:pt x="2664" y="1"/>
                    <a:pt x="24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47"/>
            <p:cNvSpPr/>
            <p:nvPr/>
          </p:nvSpPr>
          <p:spPr>
            <a:xfrm>
              <a:off x="6997825" y="2522725"/>
              <a:ext cx="65650" cy="69800"/>
            </a:xfrm>
            <a:custGeom>
              <a:rect b="b" l="l" r="r" t="t"/>
              <a:pathLst>
                <a:path extrusionOk="0" h="2792" w="2626">
                  <a:moveTo>
                    <a:pt x="2099" y="0"/>
                  </a:moveTo>
                  <a:cubicBezTo>
                    <a:pt x="2084" y="0"/>
                    <a:pt x="2069" y="2"/>
                    <a:pt x="2055" y="4"/>
                  </a:cubicBezTo>
                  <a:cubicBezTo>
                    <a:pt x="1918" y="4"/>
                    <a:pt x="1735" y="50"/>
                    <a:pt x="1644" y="164"/>
                  </a:cubicBezTo>
                  <a:cubicBezTo>
                    <a:pt x="1188" y="734"/>
                    <a:pt x="731" y="1282"/>
                    <a:pt x="229" y="1830"/>
                  </a:cubicBezTo>
                  <a:cubicBezTo>
                    <a:pt x="23" y="2035"/>
                    <a:pt x="1" y="2423"/>
                    <a:pt x="229" y="2629"/>
                  </a:cubicBezTo>
                  <a:cubicBezTo>
                    <a:pt x="346" y="2734"/>
                    <a:pt x="499" y="2792"/>
                    <a:pt x="648" y="2792"/>
                  </a:cubicBezTo>
                  <a:cubicBezTo>
                    <a:pt x="790" y="2792"/>
                    <a:pt x="928" y="2740"/>
                    <a:pt x="1028" y="2629"/>
                  </a:cubicBezTo>
                  <a:cubicBezTo>
                    <a:pt x="1530" y="2104"/>
                    <a:pt x="2009" y="1533"/>
                    <a:pt x="2443" y="963"/>
                  </a:cubicBezTo>
                  <a:cubicBezTo>
                    <a:pt x="2557" y="849"/>
                    <a:pt x="2625" y="734"/>
                    <a:pt x="2625" y="575"/>
                  </a:cubicBezTo>
                  <a:cubicBezTo>
                    <a:pt x="2625" y="415"/>
                    <a:pt x="2557" y="255"/>
                    <a:pt x="2443" y="164"/>
                  </a:cubicBezTo>
                  <a:cubicBezTo>
                    <a:pt x="2361" y="82"/>
                    <a:pt x="2225" y="0"/>
                    <a:pt x="20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47"/>
            <p:cNvSpPr/>
            <p:nvPr/>
          </p:nvSpPr>
          <p:spPr>
            <a:xfrm>
              <a:off x="7096550" y="2366250"/>
              <a:ext cx="62800" cy="91975"/>
            </a:xfrm>
            <a:custGeom>
              <a:rect b="b" l="l" r="r" t="t"/>
              <a:pathLst>
                <a:path extrusionOk="0" h="3679" w="2512">
                  <a:moveTo>
                    <a:pt x="1948" y="0"/>
                  </a:moveTo>
                  <a:cubicBezTo>
                    <a:pt x="1694" y="0"/>
                    <a:pt x="1407" y="140"/>
                    <a:pt x="1347" y="420"/>
                  </a:cubicBezTo>
                  <a:cubicBezTo>
                    <a:pt x="1301" y="648"/>
                    <a:pt x="1256" y="853"/>
                    <a:pt x="1164" y="1082"/>
                  </a:cubicBezTo>
                  <a:cubicBezTo>
                    <a:pt x="1164" y="1127"/>
                    <a:pt x="1142" y="1196"/>
                    <a:pt x="1119" y="1241"/>
                  </a:cubicBezTo>
                  <a:cubicBezTo>
                    <a:pt x="1096" y="1264"/>
                    <a:pt x="1096" y="1333"/>
                    <a:pt x="1073" y="1378"/>
                  </a:cubicBezTo>
                  <a:cubicBezTo>
                    <a:pt x="1073" y="1365"/>
                    <a:pt x="1073" y="1352"/>
                    <a:pt x="1069" y="1352"/>
                  </a:cubicBezTo>
                  <a:cubicBezTo>
                    <a:pt x="1066" y="1352"/>
                    <a:pt x="1060" y="1359"/>
                    <a:pt x="1050" y="1378"/>
                  </a:cubicBezTo>
                  <a:cubicBezTo>
                    <a:pt x="1050" y="1401"/>
                    <a:pt x="1028" y="1424"/>
                    <a:pt x="1028" y="1470"/>
                  </a:cubicBezTo>
                  <a:cubicBezTo>
                    <a:pt x="1005" y="1515"/>
                    <a:pt x="959" y="1584"/>
                    <a:pt x="936" y="1629"/>
                  </a:cubicBezTo>
                  <a:cubicBezTo>
                    <a:pt x="845" y="1835"/>
                    <a:pt x="731" y="2040"/>
                    <a:pt x="594" y="2223"/>
                  </a:cubicBezTo>
                  <a:cubicBezTo>
                    <a:pt x="525" y="2314"/>
                    <a:pt x="480" y="2406"/>
                    <a:pt x="411" y="2497"/>
                  </a:cubicBezTo>
                  <a:cubicBezTo>
                    <a:pt x="402" y="2506"/>
                    <a:pt x="389" y="2523"/>
                    <a:pt x="380" y="2536"/>
                  </a:cubicBezTo>
                  <a:lnTo>
                    <a:pt x="380" y="2536"/>
                  </a:lnTo>
                  <a:cubicBezTo>
                    <a:pt x="372" y="2547"/>
                    <a:pt x="366" y="2558"/>
                    <a:pt x="366" y="2565"/>
                  </a:cubicBezTo>
                  <a:cubicBezTo>
                    <a:pt x="320" y="2611"/>
                    <a:pt x="274" y="2657"/>
                    <a:pt x="229" y="2702"/>
                  </a:cubicBezTo>
                  <a:cubicBezTo>
                    <a:pt x="46" y="2931"/>
                    <a:pt x="0" y="3296"/>
                    <a:pt x="229" y="3524"/>
                  </a:cubicBezTo>
                  <a:cubicBezTo>
                    <a:pt x="349" y="3620"/>
                    <a:pt x="514" y="3679"/>
                    <a:pt x="673" y="3679"/>
                  </a:cubicBezTo>
                  <a:cubicBezTo>
                    <a:pt x="815" y="3679"/>
                    <a:pt x="953" y="3632"/>
                    <a:pt x="1050" y="3524"/>
                  </a:cubicBezTo>
                  <a:cubicBezTo>
                    <a:pt x="1735" y="2725"/>
                    <a:pt x="2237" y="1766"/>
                    <a:pt x="2465" y="716"/>
                  </a:cubicBezTo>
                  <a:cubicBezTo>
                    <a:pt x="2511" y="420"/>
                    <a:pt x="2374" y="100"/>
                    <a:pt x="2055" y="9"/>
                  </a:cubicBezTo>
                  <a:cubicBezTo>
                    <a:pt x="2020" y="3"/>
                    <a:pt x="1985" y="0"/>
                    <a:pt x="194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3" name="Google Shape;1733;p47"/>
          <p:cNvGrpSpPr/>
          <p:nvPr/>
        </p:nvGrpSpPr>
        <p:grpSpPr>
          <a:xfrm flipH="1">
            <a:off x="8681895" y="3383375"/>
            <a:ext cx="416575" cy="426150"/>
            <a:chOff x="5045125" y="2936525"/>
            <a:chExt cx="416575" cy="426150"/>
          </a:xfrm>
        </p:grpSpPr>
        <p:sp>
          <p:nvSpPr>
            <p:cNvPr id="1734" name="Google Shape;1734;p47"/>
            <p:cNvSpPr/>
            <p:nvPr/>
          </p:nvSpPr>
          <p:spPr>
            <a:xfrm>
              <a:off x="5045125" y="3118075"/>
              <a:ext cx="292750" cy="244600"/>
            </a:xfrm>
            <a:custGeom>
              <a:rect b="b" l="l" r="r" t="t"/>
              <a:pathLst>
                <a:path extrusionOk="0" h="9784" w="11710">
                  <a:moveTo>
                    <a:pt x="5469" y="0"/>
                  </a:moveTo>
                  <a:cubicBezTo>
                    <a:pt x="4761" y="0"/>
                    <a:pt x="4052" y="132"/>
                    <a:pt x="3379" y="416"/>
                  </a:cubicBezTo>
                  <a:cubicBezTo>
                    <a:pt x="1827" y="1078"/>
                    <a:pt x="1073" y="2516"/>
                    <a:pt x="571" y="4045"/>
                  </a:cubicBezTo>
                  <a:cubicBezTo>
                    <a:pt x="183" y="5232"/>
                    <a:pt x="1" y="6647"/>
                    <a:pt x="548" y="7766"/>
                  </a:cubicBezTo>
                  <a:cubicBezTo>
                    <a:pt x="571" y="7834"/>
                    <a:pt x="571" y="7880"/>
                    <a:pt x="594" y="7926"/>
                  </a:cubicBezTo>
                  <a:cubicBezTo>
                    <a:pt x="1187" y="9181"/>
                    <a:pt x="2511" y="9660"/>
                    <a:pt x="3812" y="9752"/>
                  </a:cubicBezTo>
                  <a:cubicBezTo>
                    <a:pt x="4057" y="9773"/>
                    <a:pt x="4305" y="9783"/>
                    <a:pt x="4554" y="9783"/>
                  </a:cubicBezTo>
                  <a:cubicBezTo>
                    <a:pt x="5907" y="9783"/>
                    <a:pt x="7307" y="9480"/>
                    <a:pt x="8560" y="8998"/>
                  </a:cubicBezTo>
                  <a:cubicBezTo>
                    <a:pt x="9907" y="8450"/>
                    <a:pt x="11253" y="7697"/>
                    <a:pt x="11505" y="6145"/>
                  </a:cubicBezTo>
                  <a:cubicBezTo>
                    <a:pt x="11710" y="4867"/>
                    <a:pt x="11208" y="3520"/>
                    <a:pt x="10432" y="2493"/>
                  </a:cubicBezTo>
                  <a:cubicBezTo>
                    <a:pt x="9283" y="961"/>
                    <a:pt x="7380" y="0"/>
                    <a:pt x="54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5" name="Google Shape;1735;p47"/>
            <p:cNvSpPr/>
            <p:nvPr/>
          </p:nvSpPr>
          <p:spPr>
            <a:xfrm>
              <a:off x="5271100" y="2936525"/>
              <a:ext cx="190600" cy="157350"/>
            </a:xfrm>
            <a:custGeom>
              <a:rect b="b" l="l" r="r" t="t"/>
              <a:pathLst>
                <a:path extrusionOk="0" h="6294" w="7624">
                  <a:moveTo>
                    <a:pt x="3401" y="0"/>
                  </a:moveTo>
                  <a:cubicBezTo>
                    <a:pt x="2602" y="0"/>
                    <a:pt x="1803" y="274"/>
                    <a:pt x="1233" y="868"/>
                  </a:cubicBezTo>
                  <a:cubicBezTo>
                    <a:pt x="639" y="1484"/>
                    <a:pt x="343" y="2328"/>
                    <a:pt x="92" y="3127"/>
                  </a:cubicBezTo>
                  <a:cubicBezTo>
                    <a:pt x="0" y="3424"/>
                    <a:pt x="137" y="3652"/>
                    <a:pt x="343" y="3766"/>
                  </a:cubicBezTo>
                  <a:cubicBezTo>
                    <a:pt x="411" y="4246"/>
                    <a:pt x="594" y="4702"/>
                    <a:pt x="913" y="5113"/>
                  </a:cubicBezTo>
                  <a:cubicBezTo>
                    <a:pt x="1559" y="5920"/>
                    <a:pt x="2506" y="6293"/>
                    <a:pt x="3470" y="6293"/>
                  </a:cubicBezTo>
                  <a:cubicBezTo>
                    <a:pt x="4006" y="6293"/>
                    <a:pt x="4547" y="6178"/>
                    <a:pt x="5045" y="5958"/>
                  </a:cubicBezTo>
                  <a:cubicBezTo>
                    <a:pt x="6437" y="5341"/>
                    <a:pt x="7624" y="3812"/>
                    <a:pt x="7122" y="2237"/>
                  </a:cubicBezTo>
                  <a:cubicBezTo>
                    <a:pt x="6665" y="799"/>
                    <a:pt x="4816" y="23"/>
                    <a:pt x="34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18"/>
          <p:cNvSpPr/>
          <p:nvPr/>
        </p:nvSpPr>
        <p:spPr>
          <a:xfrm>
            <a:off x="-10415" y="-45225"/>
            <a:ext cx="5421127" cy="1960100"/>
          </a:xfrm>
          <a:custGeom>
            <a:rect b="b" l="l" r="r" t="t"/>
            <a:pathLst>
              <a:path extrusionOk="0" h="128848" w="356360">
                <a:moveTo>
                  <a:pt x="356360" y="1"/>
                </a:moveTo>
                <a:cubicBezTo>
                  <a:pt x="356360" y="1"/>
                  <a:pt x="341983" y="60853"/>
                  <a:pt x="279763" y="70336"/>
                </a:cubicBezTo>
                <a:cubicBezTo>
                  <a:pt x="197178" y="82859"/>
                  <a:pt x="188211" y="39667"/>
                  <a:pt x="120459" y="39393"/>
                </a:cubicBezTo>
                <a:cubicBezTo>
                  <a:pt x="38451" y="39059"/>
                  <a:pt x="1" y="128848"/>
                  <a:pt x="1" y="128848"/>
                </a:cubicBezTo>
                <a:lnTo>
                  <a:pt x="1" y="609"/>
                </a:lnTo>
                <a:close/>
              </a:path>
            </a:pathLst>
          </a:custGeom>
          <a:solidFill>
            <a:srgbClr val="E3D6C9">
              <a:alpha val="28627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" name="Google Shape;180;p18"/>
          <p:cNvSpPr txBox="1"/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1" name="Google Shape;181;p18"/>
          <p:cNvSpPr/>
          <p:nvPr/>
        </p:nvSpPr>
        <p:spPr>
          <a:xfrm>
            <a:off x="6035050" y="4238577"/>
            <a:ext cx="3147959" cy="904926"/>
          </a:xfrm>
          <a:custGeom>
            <a:rect b="b" l="l" r="r" t="t"/>
            <a:pathLst>
              <a:path extrusionOk="0" h="87054" w="302834">
                <a:moveTo>
                  <a:pt x="1" y="87053"/>
                </a:moveTo>
                <a:cubicBezTo>
                  <a:pt x="1" y="87053"/>
                  <a:pt x="12250" y="45898"/>
                  <a:pt x="65108" y="39545"/>
                </a:cubicBezTo>
                <a:cubicBezTo>
                  <a:pt x="135262" y="31065"/>
                  <a:pt x="142921" y="60244"/>
                  <a:pt x="200460" y="60457"/>
                </a:cubicBezTo>
                <a:cubicBezTo>
                  <a:pt x="270158" y="60670"/>
                  <a:pt x="302833" y="0"/>
                  <a:pt x="302833" y="0"/>
                </a:cubicBezTo>
                <a:lnTo>
                  <a:pt x="302833" y="86628"/>
                </a:lnTo>
                <a:close/>
              </a:path>
            </a:pathLst>
          </a:custGeom>
          <a:solidFill>
            <a:srgbClr val="E3D6C9">
              <a:alpha val="28627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82" name="Google Shape;182;p18"/>
          <p:cNvGrpSpPr/>
          <p:nvPr/>
        </p:nvGrpSpPr>
        <p:grpSpPr>
          <a:xfrm rot="-3777655">
            <a:off x="-53957" y="-151068"/>
            <a:ext cx="572927" cy="787028"/>
            <a:chOff x="3127800" y="2228675"/>
            <a:chExt cx="572925" cy="787025"/>
          </a:xfrm>
        </p:grpSpPr>
        <p:sp>
          <p:nvSpPr>
            <p:cNvPr id="183" name="Google Shape;183;p18"/>
            <p:cNvSpPr/>
            <p:nvPr/>
          </p:nvSpPr>
          <p:spPr>
            <a:xfrm>
              <a:off x="3150625" y="2450925"/>
              <a:ext cx="103300" cy="131100"/>
            </a:xfrm>
            <a:custGeom>
              <a:rect b="b" l="l" r="r" t="t"/>
              <a:pathLst>
                <a:path extrusionOk="0" h="5244" w="4132">
                  <a:moveTo>
                    <a:pt x="3059" y="0"/>
                  </a:moveTo>
                  <a:cubicBezTo>
                    <a:pt x="2734" y="0"/>
                    <a:pt x="2420" y="152"/>
                    <a:pt x="2237" y="457"/>
                  </a:cubicBezTo>
                  <a:cubicBezTo>
                    <a:pt x="1575" y="1575"/>
                    <a:pt x="913" y="2693"/>
                    <a:pt x="251" y="3812"/>
                  </a:cubicBezTo>
                  <a:cubicBezTo>
                    <a:pt x="0" y="4246"/>
                    <a:pt x="137" y="4885"/>
                    <a:pt x="594" y="5113"/>
                  </a:cubicBezTo>
                  <a:cubicBezTo>
                    <a:pt x="752" y="5200"/>
                    <a:pt x="925" y="5243"/>
                    <a:pt x="1094" y="5243"/>
                  </a:cubicBezTo>
                  <a:cubicBezTo>
                    <a:pt x="1411" y="5243"/>
                    <a:pt x="1716" y="5091"/>
                    <a:pt x="1895" y="4793"/>
                  </a:cubicBezTo>
                  <a:cubicBezTo>
                    <a:pt x="2557" y="3652"/>
                    <a:pt x="3219" y="2534"/>
                    <a:pt x="3881" y="1415"/>
                  </a:cubicBezTo>
                  <a:cubicBezTo>
                    <a:pt x="4132" y="1004"/>
                    <a:pt x="3995" y="365"/>
                    <a:pt x="3538" y="114"/>
                  </a:cubicBezTo>
                  <a:cubicBezTo>
                    <a:pt x="3386" y="38"/>
                    <a:pt x="3221" y="0"/>
                    <a:pt x="30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" name="Google Shape;184;p18"/>
            <p:cNvSpPr/>
            <p:nvPr/>
          </p:nvSpPr>
          <p:spPr>
            <a:xfrm>
              <a:off x="3291575" y="2539800"/>
              <a:ext cx="99875" cy="135275"/>
            </a:xfrm>
            <a:custGeom>
              <a:rect b="b" l="l" r="r" t="t"/>
              <a:pathLst>
                <a:path extrusionOk="0" h="5411" w="3995">
                  <a:moveTo>
                    <a:pt x="2909" y="1"/>
                  </a:moveTo>
                  <a:cubicBezTo>
                    <a:pt x="2584" y="1"/>
                    <a:pt x="2278" y="169"/>
                    <a:pt x="2077" y="462"/>
                  </a:cubicBezTo>
                  <a:cubicBezTo>
                    <a:pt x="1324" y="1581"/>
                    <a:pt x="685" y="2768"/>
                    <a:pt x="160" y="4000"/>
                  </a:cubicBezTo>
                  <a:cubicBezTo>
                    <a:pt x="69" y="4228"/>
                    <a:pt x="0" y="4457"/>
                    <a:pt x="69" y="4708"/>
                  </a:cubicBezTo>
                  <a:cubicBezTo>
                    <a:pt x="114" y="4936"/>
                    <a:pt x="297" y="5187"/>
                    <a:pt x="502" y="5301"/>
                  </a:cubicBezTo>
                  <a:cubicBezTo>
                    <a:pt x="644" y="5372"/>
                    <a:pt x="819" y="5410"/>
                    <a:pt x="995" y="5410"/>
                  </a:cubicBezTo>
                  <a:cubicBezTo>
                    <a:pt x="1329" y="5410"/>
                    <a:pt x="1669" y="5273"/>
                    <a:pt x="1803" y="4959"/>
                  </a:cubicBezTo>
                  <a:cubicBezTo>
                    <a:pt x="2328" y="3726"/>
                    <a:pt x="2968" y="2539"/>
                    <a:pt x="3721" y="1444"/>
                  </a:cubicBezTo>
                  <a:cubicBezTo>
                    <a:pt x="3995" y="1010"/>
                    <a:pt x="3812" y="371"/>
                    <a:pt x="3378" y="120"/>
                  </a:cubicBezTo>
                  <a:cubicBezTo>
                    <a:pt x="3224" y="39"/>
                    <a:pt x="3064" y="1"/>
                    <a:pt x="29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" name="Google Shape;185;p18"/>
            <p:cNvSpPr/>
            <p:nvPr/>
          </p:nvSpPr>
          <p:spPr>
            <a:xfrm>
              <a:off x="3429100" y="2620975"/>
              <a:ext cx="88475" cy="129675"/>
            </a:xfrm>
            <a:custGeom>
              <a:rect b="b" l="l" r="r" t="t"/>
              <a:pathLst>
                <a:path extrusionOk="0" h="5187" w="3539">
                  <a:moveTo>
                    <a:pt x="2558" y="1"/>
                  </a:moveTo>
                  <a:cubicBezTo>
                    <a:pt x="2390" y="1"/>
                    <a:pt x="2218" y="36"/>
                    <a:pt x="2077" y="114"/>
                  </a:cubicBezTo>
                  <a:cubicBezTo>
                    <a:pt x="1849" y="274"/>
                    <a:pt x="1712" y="456"/>
                    <a:pt x="1621" y="708"/>
                  </a:cubicBezTo>
                  <a:cubicBezTo>
                    <a:pt x="1575" y="844"/>
                    <a:pt x="1507" y="1004"/>
                    <a:pt x="1461" y="1141"/>
                  </a:cubicBezTo>
                  <a:cubicBezTo>
                    <a:pt x="1438" y="1210"/>
                    <a:pt x="1392" y="1278"/>
                    <a:pt x="1370" y="1324"/>
                  </a:cubicBezTo>
                  <a:cubicBezTo>
                    <a:pt x="1370" y="1347"/>
                    <a:pt x="1370" y="1369"/>
                    <a:pt x="1347" y="1415"/>
                  </a:cubicBezTo>
                  <a:cubicBezTo>
                    <a:pt x="1324" y="1438"/>
                    <a:pt x="1278" y="1575"/>
                    <a:pt x="1278" y="1598"/>
                  </a:cubicBezTo>
                  <a:cubicBezTo>
                    <a:pt x="1233" y="1666"/>
                    <a:pt x="1210" y="1712"/>
                    <a:pt x="1187" y="1780"/>
                  </a:cubicBezTo>
                  <a:cubicBezTo>
                    <a:pt x="1119" y="1917"/>
                    <a:pt x="1073" y="2054"/>
                    <a:pt x="1004" y="2168"/>
                  </a:cubicBezTo>
                  <a:cubicBezTo>
                    <a:pt x="753" y="2716"/>
                    <a:pt x="502" y="3241"/>
                    <a:pt x="228" y="3766"/>
                  </a:cubicBezTo>
                  <a:cubicBezTo>
                    <a:pt x="0" y="4223"/>
                    <a:pt x="91" y="4816"/>
                    <a:pt x="571" y="5067"/>
                  </a:cubicBezTo>
                  <a:cubicBezTo>
                    <a:pt x="720" y="5146"/>
                    <a:pt x="891" y="5186"/>
                    <a:pt x="1061" y="5186"/>
                  </a:cubicBezTo>
                  <a:cubicBezTo>
                    <a:pt x="1386" y="5186"/>
                    <a:pt x="1707" y="5039"/>
                    <a:pt x="1872" y="4725"/>
                  </a:cubicBezTo>
                  <a:cubicBezTo>
                    <a:pt x="2465" y="3583"/>
                    <a:pt x="2990" y="2397"/>
                    <a:pt x="3470" y="1187"/>
                  </a:cubicBezTo>
                  <a:cubicBezTo>
                    <a:pt x="3538" y="981"/>
                    <a:pt x="3470" y="685"/>
                    <a:pt x="3378" y="479"/>
                  </a:cubicBezTo>
                  <a:cubicBezTo>
                    <a:pt x="3264" y="274"/>
                    <a:pt x="3013" y="91"/>
                    <a:pt x="2785" y="23"/>
                  </a:cubicBezTo>
                  <a:cubicBezTo>
                    <a:pt x="2713" y="8"/>
                    <a:pt x="2636" y="1"/>
                    <a:pt x="25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" name="Google Shape;186;p18"/>
            <p:cNvSpPr/>
            <p:nvPr/>
          </p:nvSpPr>
          <p:spPr>
            <a:xfrm>
              <a:off x="3574025" y="2684625"/>
              <a:ext cx="93625" cy="112950"/>
            </a:xfrm>
            <a:custGeom>
              <a:rect b="b" l="l" r="r" t="t"/>
              <a:pathLst>
                <a:path extrusionOk="0" h="4518" w="3745">
                  <a:moveTo>
                    <a:pt x="2671" y="0"/>
                  </a:moveTo>
                  <a:cubicBezTo>
                    <a:pt x="2347" y="0"/>
                    <a:pt x="2032" y="163"/>
                    <a:pt x="1850" y="467"/>
                  </a:cubicBezTo>
                  <a:lnTo>
                    <a:pt x="275" y="3092"/>
                  </a:lnTo>
                  <a:cubicBezTo>
                    <a:pt x="1" y="3525"/>
                    <a:pt x="161" y="4165"/>
                    <a:pt x="594" y="4393"/>
                  </a:cubicBezTo>
                  <a:cubicBezTo>
                    <a:pt x="754" y="4477"/>
                    <a:pt x="921" y="4517"/>
                    <a:pt x="1084" y="4517"/>
                  </a:cubicBezTo>
                  <a:cubicBezTo>
                    <a:pt x="1408" y="4517"/>
                    <a:pt x="1713" y="4355"/>
                    <a:pt x="1895" y="4050"/>
                  </a:cubicBezTo>
                  <a:lnTo>
                    <a:pt x="3493" y="1426"/>
                  </a:lnTo>
                  <a:cubicBezTo>
                    <a:pt x="3744" y="992"/>
                    <a:pt x="3607" y="353"/>
                    <a:pt x="3151" y="124"/>
                  </a:cubicBezTo>
                  <a:cubicBezTo>
                    <a:pt x="2998" y="41"/>
                    <a:pt x="2834" y="0"/>
                    <a:pt x="26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" name="Google Shape;187;p18"/>
            <p:cNvSpPr/>
            <p:nvPr/>
          </p:nvSpPr>
          <p:spPr>
            <a:xfrm>
              <a:off x="3570600" y="2511325"/>
              <a:ext cx="85050" cy="119350"/>
            </a:xfrm>
            <a:custGeom>
              <a:rect b="b" l="l" r="r" t="t"/>
              <a:pathLst>
                <a:path extrusionOk="0" h="4774" w="3402">
                  <a:moveTo>
                    <a:pt x="2374" y="1"/>
                  </a:moveTo>
                  <a:cubicBezTo>
                    <a:pt x="1945" y="1"/>
                    <a:pt x="1536" y="265"/>
                    <a:pt x="1439" y="711"/>
                  </a:cubicBezTo>
                  <a:cubicBezTo>
                    <a:pt x="1347" y="1053"/>
                    <a:pt x="1233" y="1373"/>
                    <a:pt x="1096" y="1715"/>
                  </a:cubicBezTo>
                  <a:cubicBezTo>
                    <a:pt x="868" y="2263"/>
                    <a:pt x="571" y="2765"/>
                    <a:pt x="206" y="3245"/>
                  </a:cubicBezTo>
                  <a:lnTo>
                    <a:pt x="252" y="3153"/>
                  </a:lnTo>
                  <a:lnTo>
                    <a:pt x="252" y="3153"/>
                  </a:lnTo>
                  <a:cubicBezTo>
                    <a:pt x="115" y="3359"/>
                    <a:pt x="1" y="3541"/>
                    <a:pt x="1" y="3815"/>
                  </a:cubicBezTo>
                  <a:cubicBezTo>
                    <a:pt x="1" y="4044"/>
                    <a:pt x="92" y="4317"/>
                    <a:pt x="252" y="4477"/>
                  </a:cubicBezTo>
                  <a:cubicBezTo>
                    <a:pt x="434" y="4637"/>
                    <a:pt x="686" y="4774"/>
                    <a:pt x="937" y="4774"/>
                  </a:cubicBezTo>
                  <a:cubicBezTo>
                    <a:pt x="1165" y="4751"/>
                    <a:pt x="1462" y="4683"/>
                    <a:pt x="1599" y="4500"/>
                  </a:cubicBezTo>
                  <a:cubicBezTo>
                    <a:pt x="2397" y="3519"/>
                    <a:pt x="2968" y="2423"/>
                    <a:pt x="3265" y="1190"/>
                  </a:cubicBezTo>
                  <a:cubicBezTo>
                    <a:pt x="3402" y="711"/>
                    <a:pt x="3105" y="140"/>
                    <a:pt x="2603" y="26"/>
                  </a:cubicBezTo>
                  <a:cubicBezTo>
                    <a:pt x="2527" y="9"/>
                    <a:pt x="2450" y="1"/>
                    <a:pt x="237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18"/>
            <p:cNvSpPr/>
            <p:nvPr/>
          </p:nvSpPr>
          <p:spPr>
            <a:xfrm>
              <a:off x="3445650" y="2431250"/>
              <a:ext cx="94175" cy="115550"/>
            </a:xfrm>
            <a:custGeom>
              <a:rect b="b" l="l" r="r" t="t"/>
              <a:pathLst>
                <a:path extrusionOk="0" h="4622" w="3767">
                  <a:moveTo>
                    <a:pt x="2693" y="1"/>
                  </a:moveTo>
                  <a:cubicBezTo>
                    <a:pt x="2369" y="1"/>
                    <a:pt x="2054" y="163"/>
                    <a:pt x="1872" y="467"/>
                  </a:cubicBezTo>
                  <a:lnTo>
                    <a:pt x="251" y="3206"/>
                  </a:lnTo>
                  <a:cubicBezTo>
                    <a:pt x="0" y="3640"/>
                    <a:pt x="137" y="4256"/>
                    <a:pt x="594" y="4508"/>
                  </a:cubicBezTo>
                  <a:cubicBezTo>
                    <a:pt x="746" y="4584"/>
                    <a:pt x="913" y="4622"/>
                    <a:pt x="1078" y="4622"/>
                  </a:cubicBezTo>
                  <a:cubicBezTo>
                    <a:pt x="1408" y="4622"/>
                    <a:pt x="1727" y="4469"/>
                    <a:pt x="1895" y="4165"/>
                  </a:cubicBezTo>
                  <a:lnTo>
                    <a:pt x="3515" y="1426"/>
                  </a:lnTo>
                  <a:cubicBezTo>
                    <a:pt x="3766" y="992"/>
                    <a:pt x="3629" y="353"/>
                    <a:pt x="3173" y="125"/>
                  </a:cubicBezTo>
                  <a:cubicBezTo>
                    <a:pt x="3021" y="41"/>
                    <a:pt x="2856" y="1"/>
                    <a:pt x="26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" name="Google Shape;189;p18"/>
            <p:cNvSpPr/>
            <p:nvPr/>
          </p:nvSpPr>
          <p:spPr>
            <a:xfrm>
              <a:off x="3297275" y="2367475"/>
              <a:ext cx="98750" cy="113675"/>
            </a:xfrm>
            <a:custGeom>
              <a:rect b="b" l="l" r="r" t="t"/>
              <a:pathLst>
                <a:path extrusionOk="0" h="4547" w="3950">
                  <a:moveTo>
                    <a:pt x="2874" y="0"/>
                  </a:moveTo>
                  <a:cubicBezTo>
                    <a:pt x="2549" y="0"/>
                    <a:pt x="2233" y="168"/>
                    <a:pt x="2032" y="462"/>
                  </a:cubicBezTo>
                  <a:cubicBezTo>
                    <a:pt x="1461" y="1352"/>
                    <a:pt x="868" y="2242"/>
                    <a:pt x="274" y="3110"/>
                  </a:cubicBezTo>
                  <a:cubicBezTo>
                    <a:pt x="0" y="3543"/>
                    <a:pt x="183" y="4183"/>
                    <a:pt x="617" y="4411"/>
                  </a:cubicBezTo>
                  <a:cubicBezTo>
                    <a:pt x="778" y="4503"/>
                    <a:pt x="945" y="4546"/>
                    <a:pt x="1106" y="4546"/>
                  </a:cubicBezTo>
                  <a:cubicBezTo>
                    <a:pt x="1424" y="4546"/>
                    <a:pt x="1721" y="4379"/>
                    <a:pt x="1918" y="4091"/>
                  </a:cubicBezTo>
                  <a:lnTo>
                    <a:pt x="3675" y="1421"/>
                  </a:lnTo>
                  <a:cubicBezTo>
                    <a:pt x="3949" y="1010"/>
                    <a:pt x="3789" y="348"/>
                    <a:pt x="3333" y="120"/>
                  </a:cubicBezTo>
                  <a:cubicBezTo>
                    <a:pt x="3186" y="39"/>
                    <a:pt x="3029" y="0"/>
                    <a:pt x="28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" name="Google Shape;190;p18"/>
            <p:cNvSpPr/>
            <p:nvPr/>
          </p:nvSpPr>
          <p:spPr>
            <a:xfrm>
              <a:off x="3451925" y="2228675"/>
              <a:ext cx="79900" cy="109400"/>
            </a:xfrm>
            <a:custGeom>
              <a:rect b="b" l="l" r="r" t="t"/>
              <a:pathLst>
                <a:path extrusionOk="0" h="4376" w="3196">
                  <a:moveTo>
                    <a:pt x="2181" y="0"/>
                  </a:moveTo>
                  <a:cubicBezTo>
                    <a:pt x="1857" y="0"/>
                    <a:pt x="1540" y="144"/>
                    <a:pt x="1392" y="467"/>
                  </a:cubicBezTo>
                  <a:lnTo>
                    <a:pt x="183" y="2955"/>
                  </a:lnTo>
                  <a:cubicBezTo>
                    <a:pt x="69" y="3184"/>
                    <a:pt x="0" y="3435"/>
                    <a:pt x="69" y="3686"/>
                  </a:cubicBezTo>
                  <a:cubicBezTo>
                    <a:pt x="137" y="3914"/>
                    <a:pt x="297" y="4142"/>
                    <a:pt x="525" y="4256"/>
                  </a:cubicBezTo>
                  <a:cubicBezTo>
                    <a:pt x="667" y="4335"/>
                    <a:pt x="838" y="4376"/>
                    <a:pt x="1011" y="4376"/>
                  </a:cubicBezTo>
                  <a:cubicBezTo>
                    <a:pt x="1340" y="4376"/>
                    <a:pt x="1677" y="4228"/>
                    <a:pt x="1826" y="3914"/>
                  </a:cubicBezTo>
                  <a:lnTo>
                    <a:pt x="3013" y="1426"/>
                  </a:lnTo>
                  <a:cubicBezTo>
                    <a:pt x="3127" y="1198"/>
                    <a:pt x="3196" y="947"/>
                    <a:pt x="3127" y="696"/>
                  </a:cubicBezTo>
                  <a:cubicBezTo>
                    <a:pt x="3059" y="467"/>
                    <a:pt x="2899" y="216"/>
                    <a:pt x="2694" y="125"/>
                  </a:cubicBezTo>
                  <a:cubicBezTo>
                    <a:pt x="2539" y="44"/>
                    <a:pt x="2359" y="0"/>
                    <a:pt x="21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" name="Google Shape;191;p18"/>
            <p:cNvSpPr/>
            <p:nvPr/>
          </p:nvSpPr>
          <p:spPr>
            <a:xfrm>
              <a:off x="3607125" y="2317125"/>
              <a:ext cx="93600" cy="127000"/>
            </a:xfrm>
            <a:custGeom>
              <a:rect b="b" l="l" r="r" t="t"/>
              <a:pathLst>
                <a:path extrusionOk="0" h="5080" w="3744">
                  <a:moveTo>
                    <a:pt x="2643" y="1"/>
                  </a:moveTo>
                  <a:cubicBezTo>
                    <a:pt x="2324" y="1"/>
                    <a:pt x="2024" y="163"/>
                    <a:pt x="1827" y="467"/>
                  </a:cubicBezTo>
                  <a:cubicBezTo>
                    <a:pt x="1119" y="1540"/>
                    <a:pt x="548" y="2681"/>
                    <a:pt x="69" y="3891"/>
                  </a:cubicBezTo>
                  <a:cubicBezTo>
                    <a:pt x="1" y="4097"/>
                    <a:pt x="69" y="4416"/>
                    <a:pt x="160" y="4599"/>
                  </a:cubicBezTo>
                  <a:cubicBezTo>
                    <a:pt x="275" y="4804"/>
                    <a:pt x="526" y="5010"/>
                    <a:pt x="754" y="5055"/>
                  </a:cubicBezTo>
                  <a:cubicBezTo>
                    <a:pt x="833" y="5072"/>
                    <a:pt x="909" y="5080"/>
                    <a:pt x="982" y="5080"/>
                  </a:cubicBezTo>
                  <a:cubicBezTo>
                    <a:pt x="1416" y="5080"/>
                    <a:pt x="1742" y="4800"/>
                    <a:pt x="1918" y="4371"/>
                  </a:cubicBezTo>
                  <a:cubicBezTo>
                    <a:pt x="1941" y="4302"/>
                    <a:pt x="1986" y="4234"/>
                    <a:pt x="2009" y="4165"/>
                  </a:cubicBezTo>
                  <a:cubicBezTo>
                    <a:pt x="2009" y="4142"/>
                    <a:pt x="2009" y="4119"/>
                    <a:pt x="2032" y="4097"/>
                  </a:cubicBezTo>
                  <a:cubicBezTo>
                    <a:pt x="2078" y="3982"/>
                    <a:pt x="2146" y="3846"/>
                    <a:pt x="2192" y="3731"/>
                  </a:cubicBezTo>
                  <a:cubicBezTo>
                    <a:pt x="2306" y="3458"/>
                    <a:pt x="2443" y="3206"/>
                    <a:pt x="2580" y="2955"/>
                  </a:cubicBezTo>
                  <a:cubicBezTo>
                    <a:pt x="2854" y="2430"/>
                    <a:pt x="3151" y="1905"/>
                    <a:pt x="3470" y="1426"/>
                  </a:cubicBezTo>
                  <a:cubicBezTo>
                    <a:pt x="3744" y="1015"/>
                    <a:pt x="3561" y="353"/>
                    <a:pt x="3128" y="125"/>
                  </a:cubicBezTo>
                  <a:cubicBezTo>
                    <a:pt x="2968" y="41"/>
                    <a:pt x="2803" y="1"/>
                    <a:pt x="264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" name="Google Shape;192;p18"/>
            <p:cNvSpPr/>
            <p:nvPr/>
          </p:nvSpPr>
          <p:spPr>
            <a:xfrm>
              <a:off x="3176300" y="2631125"/>
              <a:ext cx="79350" cy="95650"/>
            </a:xfrm>
            <a:custGeom>
              <a:rect b="b" l="l" r="r" t="t"/>
              <a:pathLst>
                <a:path extrusionOk="0" h="3826" w="3174">
                  <a:moveTo>
                    <a:pt x="2148" y="0"/>
                  </a:moveTo>
                  <a:cubicBezTo>
                    <a:pt x="2079" y="0"/>
                    <a:pt x="2010" y="9"/>
                    <a:pt x="1941" y="28"/>
                  </a:cubicBezTo>
                  <a:lnTo>
                    <a:pt x="1735" y="119"/>
                  </a:lnTo>
                  <a:cubicBezTo>
                    <a:pt x="1575" y="210"/>
                    <a:pt x="1461" y="324"/>
                    <a:pt x="1370" y="484"/>
                  </a:cubicBezTo>
                  <a:cubicBezTo>
                    <a:pt x="914" y="1078"/>
                    <a:pt x="503" y="1717"/>
                    <a:pt x="183" y="2401"/>
                  </a:cubicBezTo>
                  <a:cubicBezTo>
                    <a:pt x="69" y="2630"/>
                    <a:pt x="1" y="2858"/>
                    <a:pt x="69" y="3109"/>
                  </a:cubicBezTo>
                  <a:cubicBezTo>
                    <a:pt x="137" y="3337"/>
                    <a:pt x="297" y="3588"/>
                    <a:pt x="503" y="3702"/>
                  </a:cubicBezTo>
                  <a:cubicBezTo>
                    <a:pt x="658" y="3780"/>
                    <a:pt x="823" y="3826"/>
                    <a:pt x="992" y="3826"/>
                  </a:cubicBezTo>
                  <a:cubicBezTo>
                    <a:pt x="1072" y="3826"/>
                    <a:pt x="1153" y="3816"/>
                    <a:pt x="1233" y="3794"/>
                  </a:cubicBezTo>
                  <a:cubicBezTo>
                    <a:pt x="1461" y="3725"/>
                    <a:pt x="1712" y="3588"/>
                    <a:pt x="1804" y="3360"/>
                  </a:cubicBezTo>
                  <a:cubicBezTo>
                    <a:pt x="2146" y="2675"/>
                    <a:pt x="2557" y="2036"/>
                    <a:pt x="3013" y="1443"/>
                  </a:cubicBezTo>
                  <a:cubicBezTo>
                    <a:pt x="3150" y="1260"/>
                    <a:pt x="3173" y="918"/>
                    <a:pt x="3105" y="712"/>
                  </a:cubicBezTo>
                  <a:cubicBezTo>
                    <a:pt x="3059" y="484"/>
                    <a:pt x="2876" y="256"/>
                    <a:pt x="2671" y="142"/>
                  </a:cubicBezTo>
                  <a:cubicBezTo>
                    <a:pt x="2506" y="59"/>
                    <a:pt x="2328" y="0"/>
                    <a:pt x="214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" name="Google Shape;193;p18"/>
            <p:cNvSpPr/>
            <p:nvPr/>
          </p:nvSpPr>
          <p:spPr>
            <a:xfrm>
              <a:off x="3289850" y="2746025"/>
              <a:ext cx="74775" cy="95025"/>
            </a:xfrm>
            <a:custGeom>
              <a:rect b="b" l="l" r="r" t="t"/>
              <a:pathLst>
                <a:path extrusionOk="0" h="3801" w="2991">
                  <a:moveTo>
                    <a:pt x="2023" y="0"/>
                  </a:moveTo>
                  <a:cubicBezTo>
                    <a:pt x="1943" y="0"/>
                    <a:pt x="1862" y="13"/>
                    <a:pt x="1781" y="42"/>
                  </a:cubicBezTo>
                  <a:cubicBezTo>
                    <a:pt x="1530" y="111"/>
                    <a:pt x="1347" y="248"/>
                    <a:pt x="1188" y="476"/>
                  </a:cubicBezTo>
                  <a:cubicBezTo>
                    <a:pt x="731" y="1138"/>
                    <a:pt x="389" y="1846"/>
                    <a:pt x="69" y="2599"/>
                  </a:cubicBezTo>
                  <a:cubicBezTo>
                    <a:pt x="1" y="2804"/>
                    <a:pt x="69" y="3124"/>
                    <a:pt x="161" y="3306"/>
                  </a:cubicBezTo>
                  <a:cubicBezTo>
                    <a:pt x="275" y="3535"/>
                    <a:pt x="526" y="3717"/>
                    <a:pt x="754" y="3763"/>
                  </a:cubicBezTo>
                  <a:cubicBezTo>
                    <a:pt x="836" y="3787"/>
                    <a:pt x="924" y="3800"/>
                    <a:pt x="1012" y="3800"/>
                  </a:cubicBezTo>
                  <a:cubicBezTo>
                    <a:pt x="1170" y="3800"/>
                    <a:pt x="1330" y="3759"/>
                    <a:pt x="1462" y="3672"/>
                  </a:cubicBezTo>
                  <a:cubicBezTo>
                    <a:pt x="1530" y="3626"/>
                    <a:pt x="1599" y="3580"/>
                    <a:pt x="1667" y="3535"/>
                  </a:cubicBezTo>
                  <a:cubicBezTo>
                    <a:pt x="1781" y="3420"/>
                    <a:pt x="1850" y="3284"/>
                    <a:pt x="1895" y="3124"/>
                  </a:cubicBezTo>
                  <a:cubicBezTo>
                    <a:pt x="2146" y="2530"/>
                    <a:pt x="2466" y="1960"/>
                    <a:pt x="2831" y="1435"/>
                  </a:cubicBezTo>
                  <a:cubicBezTo>
                    <a:pt x="2968" y="1252"/>
                    <a:pt x="2991" y="933"/>
                    <a:pt x="2945" y="704"/>
                  </a:cubicBezTo>
                  <a:cubicBezTo>
                    <a:pt x="2877" y="476"/>
                    <a:pt x="2717" y="248"/>
                    <a:pt x="2489" y="134"/>
                  </a:cubicBezTo>
                  <a:cubicBezTo>
                    <a:pt x="2350" y="56"/>
                    <a:pt x="2190" y="0"/>
                    <a:pt x="20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" name="Google Shape;194;p18"/>
            <p:cNvSpPr/>
            <p:nvPr/>
          </p:nvSpPr>
          <p:spPr>
            <a:xfrm>
              <a:off x="3463900" y="2821975"/>
              <a:ext cx="107875" cy="125375"/>
            </a:xfrm>
            <a:custGeom>
              <a:rect b="b" l="l" r="r" t="t"/>
              <a:pathLst>
                <a:path extrusionOk="0" h="5015" w="4315">
                  <a:moveTo>
                    <a:pt x="983" y="2710"/>
                  </a:moveTo>
                  <a:cubicBezTo>
                    <a:pt x="969" y="2726"/>
                    <a:pt x="963" y="2735"/>
                    <a:pt x="963" y="2735"/>
                  </a:cubicBezTo>
                  <a:cubicBezTo>
                    <a:pt x="964" y="2735"/>
                    <a:pt x="971" y="2727"/>
                    <a:pt x="983" y="2710"/>
                  </a:cubicBezTo>
                  <a:close/>
                  <a:moveTo>
                    <a:pt x="3248" y="1"/>
                  </a:moveTo>
                  <a:cubicBezTo>
                    <a:pt x="2926" y="1"/>
                    <a:pt x="2607" y="153"/>
                    <a:pt x="2443" y="451"/>
                  </a:cubicBezTo>
                  <a:cubicBezTo>
                    <a:pt x="2146" y="999"/>
                    <a:pt x="1826" y="1547"/>
                    <a:pt x="1461" y="2049"/>
                  </a:cubicBezTo>
                  <a:cubicBezTo>
                    <a:pt x="1370" y="2186"/>
                    <a:pt x="1279" y="2323"/>
                    <a:pt x="1187" y="2437"/>
                  </a:cubicBezTo>
                  <a:cubicBezTo>
                    <a:pt x="1142" y="2505"/>
                    <a:pt x="1096" y="2551"/>
                    <a:pt x="1050" y="2619"/>
                  </a:cubicBezTo>
                  <a:cubicBezTo>
                    <a:pt x="1030" y="2639"/>
                    <a:pt x="1028" y="2659"/>
                    <a:pt x="1012" y="2679"/>
                  </a:cubicBezTo>
                  <a:lnTo>
                    <a:pt x="1012" y="2679"/>
                  </a:lnTo>
                  <a:cubicBezTo>
                    <a:pt x="1022" y="2665"/>
                    <a:pt x="1028" y="2653"/>
                    <a:pt x="1028" y="2642"/>
                  </a:cubicBezTo>
                  <a:lnTo>
                    <a:pt x="1028" y="2642"/>
                  </a:lnTo>
                  <a:cubicBezTo>
                    <a:pt x="1009" y="2673"/>
                    <a:pt x="994" y="2695"/>
                    <a:pt x="983" y="2710"/>
                  </a:cubicBezTo>
                  <a:lnTo>
                    <a:pt x="983" y="2710"/>
                  </a:lnTo>
                  <a:cubicBezTo>
                    <a:pt x="989" y="2704"/>
                    <a:pt x="996" y="2696"/>
                    <a:pt x="1005" y="2688"/>
                  </a:cubicBezTo>
                  <a:cubicBezTo>
                    <a:pt x="1008" y="2685"/>
                    <a:pt x="1010" y="2682"/>
                    <a:pt x="1012" y="2679"/>
                  </a:cubicBezTo>
                  <a:lnTo>
                    <a:pt x="1012" y="2679"/>
                  </a:lnTo>
                  <a:cubicBezTo>
                    <a:pt x="980" y="2727"/>
                    <a:pt x="908" y="2789"/>
                    <a:pt x="891" y="2825"/>
                  </a:cubicBezTo>
                  <a:cubicBezTo>
                    <a:pt x="845" y="2870"/>
                    <a:pt x="799" y="2939"/>
                    <a:pt x="754" y="2985"/>
                  </a:cubicBezTo>
                  <a:cubicBezTo>
                    <a:pt x="640" y="3121"/>
                    <a:pt x="525" y="3258"/>
                    <a:pt x="411" y="3373"/>
                  </a:cubicBezTo>
                  <a:cubicBezTo>
                    <a:pt x="92" y="3761"/>
                    <a:pt x="0" y="4354"/>
                    <a:pt x="411" y="4719"/>
                  </a:cubicBezTo>
                  <a:cubicBezTo>
                    <a:pt x="595" y="4903"/>
                    <a:pt x="865" y="5015"/>
                    <a:pt x="1128" y="5015"/>
                  </a:cubicBezTo>
                  <a:cubicBezTo>
                    <a:pt x="1355" y="5015"/>
                    <a:pt x="1577" y="4932"/>
                    <a:pt x="1735" y="4742"/>
                  </a:cubicBezTo>
                  <a:cubicBezTo>
                    <a:pt x="2648" y="3738"/>
                    <a:pt x="3447" y="2619"/>
                    <a:pt x="4086" y="1432"/>
                  </a:cubicBezTo>
                  <a:cubicBezTo>
                    <a:pt x="4314" y="976"/>
                    <a:pt x="4200" y="360"/>
                    <a:pt x="3744" y="131"/>
                  </a:cubicBezTo>
                  <a:cubicBezTo>
                    <a:pt x="3593" y="44"/>
                    <a:pt x="3420" y="1"/>
                    <a:pt x="32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18"/>
            <p:cNvSpPr/>
            <p:nvPr/>
          </p:nvSpPr>
          <p:spPr>
            <a:xfrm>
              <a:off x="3285850" y="2894725"/>
              <a:ext cx="100475" cy="120975"/>
            </a:xfrm>
            <a:custGeom>
              <a:rect b="b" l="l" r="r" t="t"/>
              <a:pathLst>
                <a:path extrusionOk="0" h="4839" w="4019">
                  <a:moveTo>
                    <a:pt x="2957" y="1"/>
                  </a:moveTo>
                  <a:cubicBezTo>
                    <a:pt x="2633" y="1"/>
                    <a:pt x="2311" y="148"/>
                    <a:pt x="2147" y="463"/>
                  </a:cubicBezTo>
                  <a:cubicBezTo>
                    <a:pt x="1599" y="1490"/>
                    <a:pt x="982" y="2471"/>
                    <a:pt x="298" y="3407"/>
                  </a:cubicBezTo>
                  <a:cubicBezTo>
                    <a:pt x="1" y="3818"/>
                    <a:pt x="206" y="4503"/>
                    <a:pt x="640" y="4708"/>
                  </a:cubicBezTo>
                  <a:cubicBezTo>
                    <a:pt x="804" y="4798"/>
                    <a:pt x="966" y="4838"/>
                    <a:pt x="1120" y="4838"/>
                  </a:cubicBezTo>
                  <a:cubicBezTo>
                    <a:pt x="1438" y="4838"/>
                    <a:pt x="1726" y="4665"/>
                    <a:pt x="1941" y="4389"/>
                  </a:cubicBezTo>
                  <a:cubicBezTo>
                    <a:pt x="2626" y="3430"/>
                    <a:pt x="3242" y="2448"/>
                    <a:pt x="3790" y="1421"/>
                  </a:cubicBezTo>
                  <a:cubicBezTo>
                    <a:pt x="4018" y="988"/>
                    <a:pt x="3904" y="371"/>
                    <a:pt x="3448" y="120"/>
                  </a:cubicBezTo>
                  <a:cubicBezTo>
                    <a:pt x="3298" y="42"/>
                    <a:pt x="3127" y="1"/>
                    <a:pt x="29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" name="Google Shape;196;p18"/>
            <p:cNvSpPr/>
            <p:nvPr/>
          </p:nvSpPr>
          <p:spPr>
            <a:xfrm>
              <a:off x="3127800" y="2807725"/>
              <a:ext cx="90175" cy="117525"/>
            </a:xfrm>
            <a:custGeom>
              <a:rect b="b" l="l" r="r" t="t"/>
              <a:pathLst>
                <a:path extrusionOk="0" h="4701" w="3607">
                  <a:moveTo>
                    <a:pt x="2541" y="0"/>
                  </a:moveTo>
                  <a:cubicBezTo>
                    <a:pt x="2218" y="0"/>
                    <a:pt x="1899" y="152"/>
                    <a:pt x="1735" y="450"/>
                  </a:cubicBezTo>
                  <a:cubicBezTo>
                    <a:pt x="1233" y="1409"/>
                    <a:pt x="731" y="2345"/>
                    <a:pt x="251" y="3281"/>
                  </a:cubicBezTo>
                  <a:cubicBezTo>
                    <a:pt x="0" y="3714"/>
                    <a:pt x="114" y="4331"/>
                    <a:pt x="571" y="4582"/>
                  </a:cubicBezTo>
                  <a:cubicBezTo>
                    <a:pt x="728" y="4660"/>
                    <a:pt x="904" y="4701"/>
                    <a:pt x="1077" y="4701"/>
                  </a:cubicBezTo>
                  <a:cubicBezTo>
                    <a:pt x="1406" y="4701"/>
                    <a:pt x="1722" y="4554"/>
                    <a:pt x="1872" y="4239"/>
                  </a:cubicBezTo>
                  <a:cubicBezTo>
                    <a:pt x="2374" y="3303"/>
                    <a:pt x="2876" y="2368"/>
                    <a:pt x="3378" y="1432"/>
                  </a:cubicBezTo>
                  <a:cubicBezTo>
                    <a:pt x="3607" y="975"/>
                    <a:pt x="3515" y="359"/>
                    <a:pt x="3036" y="131"/>
                  </a:cubicBezTo>
                  <a:cubicBezTo>
                    <a:pt x="2885" y="43"/>
                    <a:pt x="2713" y="0"/>
                    <a:pt x="25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7" name="Google Shape;197;p18"/>
          <p:cNvGrpSpPr/>
          <p:nvPr/>
        </p:nvGrpSpPr>
        <p:grpSpPr>
          <a:xfrm rot="-3041862">
            <a:off x="8757584" y="3877514"/>
            <a:ext cx="446242" cy="453366"/>
            <a:chOff x="4350100" y="1147775"/>
            <a:chExt cx="446250" cy="453375"/>
          </a:xfrm>
        </p:grpSpPr>
        <p:sp>
          <p:nvSpPr>
            <p:cNvPr id="198" name="Google Shape;198;p18"/>
            <p:cNvSpPr/>
            <p:nvPr/>
          </p:nvSpPr>
          <p:spPr>
            <a:xfrm>
              <a:off x="4587475" y="1395350"/>
              <a:ext cx="208875" cy="205800"/>
            </a:xfrm>
            <a:custGeom>
              <a:rect b="b" l="l" r="r" t="t"/>
              <a:pathLst>
                <a:path extrusionOk="0" h="8232" w="8355">
                  <a:moveTo>
                    <a:pt x="4104" y="0"/>
                  </a:moveTo>
                  <a:cubicBezTo>
                    <a:pt x="2167" y="0"/>
                    <a:pt x="643" y="1771"/>
                    <a:pt x="320" y="3603"/>
                  </a:cubicBezTo>
                  <a:cubicBezTo>
                    <a:pt x="0" y="5543"/>
                    <a:pt x="1119" y="7483"/>
                    <a:pt x="3036" y="8076"/>
                  </a:cubicBezTo>
                  <a:cubicBezTo>
                    <a:pt x="3393" y="8180"/>
                    <a:pt x="3759" y="8231"/>
                    <a:pt x="4124" y="8231"/>
                  </a:cubicBezTo>
                  <a:cubicBezTo>
                    <a:pt x="4880" y="8231"/>
                    <a:pt x="5631" y="8013"/>
                    <a:pt x="6277" y="7597"/>
                  </a:cubicBezTo>
                  <a:cubicBezTo>
                    <a:pt x="6574" y="7414"/>
                    <a:pt x="6848" y="7163"/>
                    <a:pt x="7099" y="6890"/>
                  </a:cubicBezTo>
                  <a:cubicBezTo>
                    <a:pt x="7852" y="6296"/>
                    <a:pt x="8355" y="5383"/>
                    <a:pt x="8332" y="4402"/>
                  </a:cubicBezTo>
                  <a:cubicBezTo>
                    <a:pt x="8309" y="3352"/>
                    <a:pt x="7715" y="2210"/>
                    <a:pt x="7031" y="1411"/>
                  </a:cubicBezTo>
                  <a:cubicBezTo>
                    <a:pt x="6369" y="658"/>
                    <a:pt x="5456" y="110"/>
                    <a:pt x="4451" y="19"/>
                  </a:cubicBezTo>
                  <a:cubicBezTo>
                    <a:pt x="4334" y="6"/>
                    <a:pt x="4218" y="0"/>
                    <a:pt x="41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18"/>
            <p:cNvSpPr/>
            <p:nvPr/>
          </p:nvSpPr>
          <p:spPr>
            <a:xfrm>
              <a:off x="4350100" y="1473750"/>
              <a:ext cx="95875" cy="93525"/>
            </a:xfrm>
            <a:custGeom>
              <a:rect b="b" l="l" r="r" t="t"/>
              <a:pathLst>
                <a:path extrusionOk="0" h="3741" w="3835">
                  <a:moveTo>
                    <a:pt x="1554" y="1"/>
                  </a:moveTo>
                  <a:cubicBezTo>
                    <a:pt x="1238" y="1"/>
                    <a:pt x="928" y="93"/>
                    <a:pt x="662" y="307"/>
                  </a:cubicBezTo>
                  <a:cubicBezTo>
                    <a:pt x="23" y="832"/>
                    <a:pt x="0" y="1927"/>
                    <a:pt x="274" y="2658"/>
                  </a:cubicBezTo>
                  <a:cubicBezTo>
                    <a:pt x="434" y="3069"/>
                    <a:pt x="753" y="3411"/>
                    <a:pt x="1164" y="3594"/>
                  </a:cubicBezTo>
                  <a:cubicBezTo>
                    <a:pt x="1429" y="3705"/>
                    <a:pt x="1710" y="3740"/>
                    <a:pt x="1998" y="3740"/>
                  </a:cubicBezTo>
                  <a:cubicBezTo>
                    <a:pt x="2182" y="3740"/>
                    <a:pt x="2369" y="3726"/>
                    <a:pt x="2557" y="3708"/>
                  </a:cubicBezTo>
                  <a:cubicBezTo>
                    <a:pt x="2716" y="3708"/>
                    <a:pt x="2808" y="3594"/>
                    <a:pt x="2808" y="3457"/>
                  </a:cubicBezTo>
                  <a:cubicBezTo>
                    <a:pt x="3036" y="3343"/>
                    <a:pt x="3241" y="3137"/>
                    <a:pt x="3401" y="2886"/>
                  </a:cubicBezTo>
                  <a:cubicBezTo>
                    <a:pt x="3835" y="2133"/>
                    <a:pt x="3584" y="1220"/>
                    <a:pt x="2990" y="626"/>
                  </a:cubicBezTo>
                  <a:cubicBezTo>
                    <a:pt x="2620" y="256"/>
                    <a:pt x="2080" y="1"/>
                    <a:pt x="15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" name="Google Shape;200;p18"/>
            <p:cNvSpPr/>
            <p:nvPr/>
          </p:nvSpPr>
          <p:spPr>
            <a:xfrm>
              <a:off x="4386600" y="1147775"/>
              <a:ext cx="162675" cy="170425"/>
            </a:xfrm>
            <a:custGeom>
              <a:rect b="b" l="l" r="r" t="t"/>
              <a:pathLst>
                <a:path extrusionOk="0" h="6817" w="6507">
                  <a:moveTo>
                    <a:pt x="2995" y="0"/>
                  </a:moveTo>
                  <a:cubicBezTo>
                    <a:pt x="2821" y="0"/>
                    <a:pt x="2644" y="20"/>
                    <a:pt x="2466" y="62"/>
                  </a:cubicBezTo>
                  <a:cubicBezTo>
                    <a:pt x="1005" y="427"/>
                    <a:pt x="69" y="2002"/>
                    <a:pt x="47" y="3440"/>
                  </a:cubicBezTo>
                  <a:cubicBezTo>
                    <a:pt x="1" y="4764"/>
                    <a:pt x="754" y="6065"/>
                    <a:pt x="1964" y="6544"/>
                  </a:cubicBezTo>
                  <a:cubicBezTo>
                    <a:pt x="2359" y="6723"/>
                    <a:pt x="2786" y="6816"/>
                    <a:pt x="3215" y="6816"/>
                  </a:cubicBezTo>
                  <a:cubicBezTo>
                    <a:pt x="3825" y="6816"/>
                    <a:pt x="4440" y="6627"/>
                    <a:pt x="4977" y="6224"/>
                  </a:cubicBezTo>
                  <a:cubicBezTo>
                    <a:pt x="6141" y="5357"/>
                    <a:pt x="6506" y="3736"/>
                    <a:pt x="6027" y="2390"/>
                  </a:cubicBezTo>
                  <a:cubicBezTo>
                    <a:pt x="5562" y="1177"/>
                    <a:pt x="4345" y="0"/>
                    <a:pt x="29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" name="Google Shape;201;p18"/>
          <p:cNvGrpSpPr/>
          <p:nvPr/>
        </p:nvGrpSpPr>
        <p:grpSpPr>
          <a:xfrm>
            <a:off x="6388150" y="4754550"/>
            <a:ext cx="1067700" cy="1029050"/>
            <a:chOff x="4445375" y="3754025"/>
            <a:chExt cx="1067700" cy="1029050"/>
          </a:xfrm>
        </p:grpSpPr>
        <p:sp>
          <p:nvSpPr>
            <p:cNvPr id="202" name="Google Shape;202;p18"/>
            <p:cNvSpPr/>
            <p:nvPr/>
          </p:nvSpPr>
          <p:spPr>
            <a:xfrm>
              <a:off x="4445375" y="3754025"/>
              <a:ext cx="1067700" cy="1029050"/>
            </a:xfrm>
            <a:custGeom>
              <a:rect b="b" l="l" r="r" t="t"/>
              <a:pathLst>
                <a:path extrusionOk="0" h="41162" w="42708">
                  <a:moveTo>
                    <a:pt x="18268" y="754"/>
                  </a:moveTo>
                  <a:cubicBezTo>
                    <a:pt x="21180" y="754"/>
                    <a:pt x="24101" y="1353"/>
                    <a:pt x="26844" y="2291"/>
                  </a:cubicBezTo>
                  <a:cubicBezTo>
                    <a:pt x="30975" y="3684"/>
                    <a:pt x="35083" y="5807"/>
                    <a:pt x="37594" y="9481"/>
                  </a:cubicBezTo>
                  <a:cubicBezTo>
                    <a:pt x="38850" y="11307"/>
                    <a:pt x="39717" y="13362"/>
                    <a:pt x="40356" y="15462"/>
                  </a:cubicBezTo>
                  <a:cubicBezTo>
                    <a:pt x="41018" y="17539"/>
                    <a:pt x="41429" y="19684"/>
                    <a:pt x="41520" y="21876"/>
                  </a:cubicBezTo>
                  <a:cubicBezTo>
                    <a:pt x="41703" y="26098"/>
                    <a:pt x="40539" y="30252"/>
                    <a:pt x="37708" y="33448"/>
                  </a:cubicBezTo>
                  <a:cubicBezTo>
                    <a:pt x="35038" y="36461"/>
                    <a:pt x="31363" y="38469"/>
                    <a:pt x="27551" y="39565"/>
                  </a:cubicBezTo>
                  <a:cubicBezTo>
                    <a:pt x="25655" y="40107"/>
                    <a:pt x="23718" y="40389"/>
                    <a:pt x="21791" y="40389"/>
                  </a:cubicBezTo>
                  <a:cubicBezTo>
                    <a:pt x="19334" y="40389"/>
                    <a:pt x="16891" y="39931"/>
                    <a:pt x="14564" y="38972"/>
                  </a:cubicBezTo>
                  <a:cubicBezTo>
                    <a:pt x="10706" y="37374"/>
                    <a:pt x="7419" y="34544"/>
                    <a:pt x="5182" y="31028"/>
                  </a:cubicBezTo>
                  <a:cubicBezTo>
                    <a:pt x="823" y="24158"/>
                    <a:pt x="229" y="14686"/>
                    <a:pt x="4635" y="7678"/>
                  </a:cubicBezTo>
                  <a:cubicBezTo>
                    <a:pt x="5160" y="6811"/>
                    <a:pt x="5776" y="5989"/>
                    <a:pt x="6461" y="5236"/>
                  </a:cubicBezTo>
                  <a:cubicBezTo>
                    <a:pt x="6483" y="5236"/>
                    <a:pt x="6483" y="5213"/>
                    <a:pt x="6506" y="5190"/>
                  </a:cubicBezTo>
                  <a:cubicBezTo>
                    <a:pt x="8424" y="3341"/>
                    <a:pt x="10866" y="2063"/>
                    <a:pt x="13445" y="1356"/>
                  </a:cubicBezTo>
                  <a:cubicBezTo>
                    <a:pt x="15029" y="939"/>
                    <a:pt x="16647" y="754"/>
                    <a:pt x="18268" y="754"/>
                  </a:cubicBezTo>
                  <a:close/>
                  <a:moveTo>
                    <a:pt x="18378" y="0"/>
                  </a:moveTo>
                  <a:cubicBezTo>
                    <a:pt x="17616" y="0"/>
                    <a:pt x="16853" y="40"/>
                    <a:pt x="16093" y="123"/>
                  </a:cubicBezTo>
                  <a:cubicBezTo>
                    <a:pt x="12098" y="534"/>
                    <a:pt x="8150" y="2246"/>
                    <a:pt x="5388" y="5236"/>
                  </a:cubicBezTo>
                  <a:cubicBezTo>
                    <a:pt x="4703" y="5943"/>
                    <a:pt x="4132" y="6742"/>
                    <a:pt x="3630" y="7587"/>
                  </a:cubicBezTo>
                  <a:cubicBezTo>
                    <a:pt x="3562" y="7701"/>
                    <a:pt x="3562" y="7815"/>
                    <a:pt x="3607" y="7906"/>
                  </a:cubicBezTo>
                  <a:cubicBezTo>
                    <a:pt x="1" y="14183"/>
                    <a:pt x="69" y="22286"/>
                    <a:pt x="3105" y="28814"/>
                  </a:cubicBezTo>
                  <a:cubicBezTo>
                    <a:pt x="4931" y="32718"/>
                    <a:pt x="7853" y="36073"/>
                    <a:pt x="11551" y="38287"/>
                  </a:cubicBezTo>
                  <a:cubicBezTo>
                    <a:pt x="14671" y="40163"/>
                    <a:pt x="18229" y="41162"/>
                    <a:pt x="21856" y="41162"/>
                  </a:cubicBezTo>
                  <a:cubicBezTo>
                    <a:pt x="22687" y="41162"/>
                    <a:pt x="23522" y="41109"/>
                    <a:pt x="24356" y="41003"/>
                  </a:cubicBezTo>
                  <a:cubicBezTo>
                    <a:pt x="28647" y="40432"/>
                    <a:pt x="32915" y="38675"/>
                    <a:pt x="36270" y="35890"/>
                  </a:cubicBezTo>
                  <a:cubicBezTo>
                    <a:pt x="39580" y="33151"/>
                    <a:pt x="41657" y="29385"/>
                    <a:pt x="42182" y="25117"/>
                  </a:cubicBezTo>
                  <a:cubicBezTo>
                    <a:pt x="42707" y="20620"/>
                    <a:pt x="41657" y="15895"/>
                    <a:pt x="39763" y="11810"/>
                  </a:cubicBezTo>
                  <a:cubicBezTo>
                    <a:pt x="38804" y="9732"/>
                    <a:pt x="37526" y="7838"/>
                    <a:pt x="35814" y="6309"/>
                  </a:cubicBezTo>
                  <a:cubicBezTo>
                    <a:pt x="34148" y="4802"/>
                    <a:pt x="32185" y="3661"/>
                    <a:pt x="30130" y="2748"/>
                  </a:cubicBezTo>
                  <a:cubicBezTo>
                    <a:pt x="26462" y="1115"/>
                    <a:pt x="22422" y="0"/>
                    <a:pt x="183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" name="Google Shape;203;p18"/>
            <p:cNvSpPr/>
            <p:nvPr/>
          </p:nvSpPr>
          <p:spPr>
            <a:xfrm>
              <a:off x="4525850" y="3828875"/>
              <a:ext cx="901050" cy="847950"/>
            </a:xfrm>
            <a:custGeom>
              <a:rect b="b" l="l" r="r" t="t"/>
              <a:pathLst>
                <a:path extrusionOk="0" h="33918" w="36042">
                  <a:moveTo>
                    <a:pt x="15729" y="732"/>
                  </a:moveTo>
                  <a:cubicBezTo>
                    <a:pt x="18305" y="732"/>
                    <a:pt x="20906" y="1153"/>
                    <a:pt x="23328" y="1922"/>
                  </a:cubicBezTo>
                  <a:cubicBezTo>
                    <a:pt x="26546" y="2927"/>
                    <a:pt x="29536" y="4707"/>
                    <a:pt x="31659" y="7355"/>
                  </a:cubicBezTo>
                  <a:cubicBezTo>
                    <a:pt x="33873" y="10139"/>
                    <a:pt x="34992" y="13746"/>
                    <a:pt x="34946" y="17284"/>
                  </a:cubicBezTo>
                  <a:cubicBezTo>
                    <a:pt x="34832" y="23926"/>
                    <a:pt x="30678" y="30157"/>
                    <a:pt x="24309" y="32303"/>
                  </a:cubicBezTo>
                  <a:cubicBezTo>
                    <a:pt x="22589" y="32880"/>
                    <a:pt x="20779" y="33172"/>
                    <a:pt x="18968" y="33172"/>
                  </a:cubicBezTo>
                  <a:cubicBezTo>
                    <a:pt x="17343" y="33172"/>
                    <a:pt x="15717" y="32937"/>
                    <a:pt x="14152" y="32463"/>
                  </a:cubicBezTo>
                  <a:cubicBezTo>
                    <a:pt x="11048" y="31527"/>
                    <a:pt x="8263" y="29632"/>
                    <a:pt x="6140" y="27167"/>
                  </a:cubicBezTo>
                  <a:cubicBezTo>
                    <a:pt x="1461" y="21757"/>
                    <a:pt x="525" y="14065"/>
                    <a:pt x="3127" y="7492"/>
                  </a:cubicBezTo>
                  <a:cubicBezTo>
                    <a:pt x="3401" y="6807"/>
                    <a:pt x="3721" y="6145"/>
                    <a:pt x="4063" y="5506"/>
                  </a:cubicBezTo>
                  <a:cubicBezTo>
                    <a:pt x="6072" y="2881"/>
                    <a:pt x="9245" y="1443"/>
                    <a:pt x="12486" y="964"/>
                  </a:cubicBezTo>
                  <a:cubicBezTo>
                    <a:pt x="13552" y="808"/>
                    <a:pt x="14638" y="732"/>
                    <a:pt x="15729" y="732"/>
                  </a:cubicBezTo>
                  <a:close/>
                  <a:moveTo>
                    <a:pt x="15639" y="0"/>
                  </a:moveTo>
                  <a:cubicBezTo>
                    <a:pt x="15463" y="0"/>
                    <a:pt x="15287" y="2"/>
                    <a:pt x="15111" y="5"/>
                  </a:cubicBezTo>
                  <a:cubicBezTo>
                    <a:pt x="11299" y="73"/>
                    <a:pt x="7373" y="1101"/>
                    <a:pt x="4565" y="3794"/>
                  </a:cubicBezTo>
                  <a:cubicBezTo>
                    <a:pt x="4360" y="3999"/>
                    <a:pt x="4155" y="4205"/>
                    <a:pt x="3972" y="4433"/>
                  </a:cubicBezTo>
                  <a:cubicBezTo>
                    <a:pt x="3858" y="4433"/>
                    <a:pt x="3767" y="4479"/>
                    <a:pt x="3698" y="4593"/>
                  </a:cubicBezTo>
                  <a:cubicBezTo>
                    <a:pt x="3607" y="4753"/>
                    <a:pt x="3515" y="4935"/>
                    <a:pt x="3424" y="5095"/>
                  </a:cubicBezTo>
                  <a:cubicBezTo>
                    <a:pt x="3264" y="5323"/>
                    <a:pt x="3082" y="5552"/>
                    <a:pt x="2922" y="5803"/>
                  </a:cubicBezTo>
                  <a:cubicBezTo>
                    <a:pt x="2854" y="5917"/>
                    <a:pt x="2854" y="6054"/>
                    <a:pt x="2899" y="6145"/>
                  </a:cubicBezTo>
                  <a:cubicBezTo>
                    <a:pt x="0" y="12422"/>
                    <a:pt x="229" y="20023"/>
                    <a:pt x="4155" y="25843"/>
                  </a:cubicBezTo>
                  <a:cubicBezTo>
                    <a:pt x="6049" y="28628"/>
                    <a:pt x="8674" y="30956"/>
                    <a:pt x="11755" y="32371"/>
                  </a:cubicBezTo>
                  <a:cubicBezTo>
                    <a:pt x="14029" y="33405"/>
                    <a:pt x="16491" y="33918"/>
                    <a:pt x="18965" y="33918"/>
                  </a:cubicBezTo>
                  <a:cubicBezTo>
                    <a:pt x="20041" y="33918"/>
                    <a:pt x="21120" y="33820"/>
                    <a:pt x="22187" y="33627"/>
                  </a:cubicBezTo>
                  <a:cubicBezTo>
                    <a:pt x="25656" y="32988"/>
                    <a:pt x="28920" y="31253"/>
                    <a:pt x="31271" y="28628"/>
                  </a:cubicBezTo>
                  <a:cubicBezTo>
                    <a:pt x="33554" y="26094"/>
                    <a:pt x="35037" y="22876"/>
                    <a:pt x="35517" y="19498"/>
                  </a:cubicBezTo>
                  <a:cubicBezTo>
                    <a:pt x="36042" y="15960"/>
                    <a:pt x="35425" y="12331"/>
                    <a:pt x="33736" y="9181"/>
                  </a:cubicBezTo>
                  <a:cubicBezTo>
                    <a:pt x="32024" y="5940"/>
                    <a:pt x="29171" y="3520"/>
                    <a:pt x="25839" y="2059"/>
                  </a:cubicBezTo>
                  <a:cubicBezTo>
                    <a:pt x="22645" y="647"/>
                    <a:pt x="19120" y="0"/>
                    <a:pt x="156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18"/>
            <p:cNvSpPr/>
            <p:nvPr/>
          </p:nvSpPr>
          <p:spPr>
            <a:xfrm>
              <a:off x="4684475" y="3927800"/>
              <a:ext cx="575225" cy="578550"/>
            </a:xfrm>
            <a:custGeom>
              <a:rect b="b" l="l" r="r" t="t"/>
              <a:pathLst>
                <a:path extrusionOk="0" h="23142" w="23009">
                  <a:moveTo>
                    <a:pt x="8298" y="779"/>
                  </a:moveTo>
                  <a:cubicBezTo>
                    <a:pt x="9182" y="779"/>
                    <a:pt x="10067" y="877"/>
                    <a:pt x="10888" y="1001"/>
                  </a:cubicBezTo>
                  <a:cubicBezTo>
                    <a:pt x="15454" y="1732"/>
                    <a:pt x="19813" y="4402"/>
                    <a:pt x="21388" y="8921"/>
                  </a:cubicBezTo>
                  <a:cubicBezTo>
                    <a:pt x="22141" y="11021"/>
                    <a:pt x="22187" y="13304"/>
                    <a:pt x="21365" y="15381"/>
                  </a:cubicBezTo>
                  <a:cubicBezTo>
                    <a:pt x="20475" y="17618"/>
                    <a:pt x="18763" y="19535"/>
                    <a:pt x="16732" y="20791"/>
                  </a:cubicBezTo>
                  <a:cubicBezTo>
                    <a:pt x="15082" y="21810"/>
                    <a:pt x="13192" y="22393"/>
                    <a:pt x="11281" y="22393"/>
                  </a:cubicBezTo>
                  <a:cubicBezTo>
                    <a:pt x="10839" y="22393"/>
                    <a:pt x="10395" y="22361"/>
                    <a:pt x="9953" y="22297"/>
                  </a:cubicBezTo>
                  <a:cubicBezTo>
                    <a:pt x="7624" y="21955"/>
                    <a:pt x="5570" y="20722"/>
                    <a:pt x="4109" y="18896"/>
                  </a:cubicBezTo>
                  <a:cubicBezTo>
                    <a:pt x="2534" y="16887"/>
                    <a:pt x="1599" y="14331"/>
                    <a:pt x="1279" y="11820"/>
                  </a:cubicBezTo>
                  <a:cubicBezTo>
                    <a:pt x="937" y="9127"/>
                    <a:pt x="1302" y="6342"/>
                    <a:pt x="2603" y="3946"/>
                  </a:cubicBezTo>
                  <a:cubicBezTo>
                    <a:pt x="2671" y="3831"/>
                    <a:pt x="2671" y="3717"/>
                    <a:pt x="2626" y="3626"/>
                  </a:cubicBezTo>
                  <a:cubicBezTo>
                    <a:pt x="3014" y="3033"/>
                    <a:pt x="3447" y="2508"/>
                    <a:pt x="3995" y="2051"/>
                  </a:cubicBezTo>
                  <a:cubicBezTo>
                    <a:pt x="5201" y="1078"/>
                    <a:pt x="6749" y="779"/>
                    <a:pt x="8298" y="779"/>
                  </a:cubicBezTo>
                  <a:close/>
                  <a:moveTo>
                    <a:pt x="8312" y="0"/>
                  </a:moveTo>
                  <a:cubicBezTo>
                    <a:pt x="6754" y="0"/>
                    <a:pt x="5221" y="298"/>
                    <a:pt x="3972" y="1138"/>
                  </a:cubicBezTo>
                  <a:cubicBezTo>
                    <a:pt x="1850" y="2553"/>
                    <a:pt x="845" y="5087"/>
                    <a:pt x="571" y="7529"/>
                  </a:cubicBezTo>
                  <a:cubicBezTo>
                    <a:pt x="549" y="7598"/>
                    <a:pt x="571" y="7643"/>
                    <a:pt x="571" y="7689"/>
                  </a:cubicBezTo>
                  <a:cubicBezTo>
                    <a:pt x="1" y="11318"/>
                    <a:pt x="822" y="15221"/>
                    <a:pt x="2763" y="18280"/>
                  </a:cubicBezTo>
                  <a:cubicBezTo>
                    <a:pt x="4041" y="20311"/>
                    <a:pt x="5890" y="21932"/>
                    <a:pt x="8195" y="22662"/>
                  </a:cubicBezTo>
                  <a:cubicBezTo>
                    <a:pt x="9203" y="22986"/>
                    <a:pt x="10246" y="23141"/>
                    <a:pt x="11287" y="23141"/>
                  </a:cubicBezTo>
                  <a:cubicBezTo>
                    <a:pt x="12814" y="23141"/>
                    <a:pt x="14339" y="22807"/>
                    <a:pt x="15750" y="22183"/>
                  </a:cubicBezTo>
                  <a:cubicBezTo>
                    <a:pt x="18078" y="21133"/>
                    <a:pt x="20087" y="19307"/>
                    <a:pt x="21365" y="17093"/>
                  </a:cubicBezTo>
                  <a:cubicBezTo>
                    <a:pt x="22598" y="14970"/>
                    <a:pt x="23009" y="12528"/>
                    <a:pt x="22529" y="10131"/>
                  </a:cubicBezTo>
                  <a:cubicBezTo>
                    <a:pt x="21502" y="5110"/>
                    <a:pt x="17211" y="1686"/>
                    <a:pt x="12395" y="545"/>
                  </a:cubicBezTo>
                  <a:cubicBezTo>
                    <a:pt x="11140" y="242"/>
                    <a:pt x="9716" y="0"/>
                    <a:pt x="83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" name="Google Shape;205;p18"/>
            <p:cNvSpPr/>
            <p:nvPr/>
          </p:nvSpPr>
          <p:spPr>
            <a:xfrm>
              <a:off x="4832850" y="4094200"/>
              <a:ext cx="292175" cy="273000"/>
            </a:xfrm>
            <a:custGeom>
              <a:rect b="b" l="l" r="r" t="t"/>
              <a:pathLst>
                <a:path extrusionOk="0" h="10920" w="11687">
                  <a:moveTo>
                    <a:pt x="4301" y="761"/>
                  </a:moveTo>
                  <a:cubicBezTo>
                    <a:pt x="4948" y="761"/>
                    <a:pt x="5577" y="847"/>
                    <a:pt x="6072" y="964"/>
                  </a:cubicBezTo>
                  <a:cubicBezTo>
                    <a:pt x="8012" y="1444"/>
                    <a:pt x="9998" y="2768"/>
                    <a:pt x="10523" y="4822"/>
                  </a:cubicBezTo>
                  <a:cubicBezTo>
                    <a:pt x="11048" y="6876"/>
                    <a:pt x="9427" y="8588"/>
                    <a:pt x="7761" y="9501"/>
                  </a:cubicBezTo>
                  <a:cubicBezTo>
                    <a:pt x="6957" y="9928"/>
                    <a:pt x="6072" y="10174"/>
                    <a:pt x="5209" y="10174"/>
                  </a:cubicBezTo>
                  <a:cubicBezTo>
                    <a:pt x="4134" y="10174"/>
                    <a:pt x="3093" y="9793"/>
                    <a:pt x="2283" y="8908"/>
                  </a:cubicBezTo>
                  <a:cubicBezTo>
                    <a:pt x="594" y="7036"/>
                    <a:pt x="754" y="4365"/>
                    <a:pt x="1233" y="2060"/>
                  </a:cubicBezTo>
                  <a:cubicBezTo>
                    <a:pt x="1772" y="1072"/>
                    <a:pt x="3067" y="761"/>
                    <a:pt x="4301" y="761"/>
                  </a:cubicBezTo>
                  <a:close/>
                  <a:moveTo>
                    <a:pt x="4332" y="1"/>
                  </a:moveTo>
                  <a:cubicBezTo>
                    <a:pt x="3014" y="1"/>
                    <a:pt x="1677" y="328"/>
                    <a:pt x="891" y="1238"/>
                  </a:cubicBezTo>
                  <a:cubicBezTo>
                    <a:pt x="731" y="1261"/>
                    <a:pt x="594" y="1330"/>
                    <a:pt x="571" y="1512"/>
                  </a:cubicBezTo>
                  <a:cubicBezTo>
                    <a:pt x="548" y="1604"/>
                    <a:pt x="525" y="1695"/>
                    <a:pt x="503" y="1786"/>
                  </a:cubicBezTo>
                  <a:cubicBezTo>
                    <a:pt x="434" y="1946"/>
                    <a:pt x="366" y="2106"/>
                    <a:pt x="320" y="2288"/>
                  </a:cubicBezTo>
                  <a:cubicBezTo>
                    <a:pt x="274" y="2402"/>
                    <a:pt x="297" y="2517"/>
                    <a:pt x="366" y="2585"/>
                  </a:cubicBezTo>
                  <a:cubicBezTo>
                    <a:pt x="0" y="4822"/>
                    <a:pt x="23" y="7219"/>
                    <a:pt x="1461" y="9090"/>
                  </a:cubicBezTo>
                  <a:cubicBezTo>
                    <a:pt x="2434" y="10343"/>
                    <a:pt x="3806" y="10920"/>
                    <a:pt x="5239" y="10920"/>
                  </a:cubicBezTo>
                  <a:cubicBezTo>
                    <a:pt x="6027" y="10920"/>
                    <a:pt x="6833" y="10746"/>
                    <a:pt x="7601" y="10414"/>
                  </a:cubicBezTo>
                  <a:cubicBezTo>
                    <a:pt x="9655" y="9524"/>
                    <a:pt x="11687" y="7538"/>
                    <a:pt x="11367" y="5141"/>
                  </a:cubicBezTo>
                  <a:cubicBezTo>
                    <a:pt x="11048" y="2745"/>
                    <a:pt x="8902" y="1033"/>
                    <a:pt x="6734" y="348"/>
                  </a:cubicBezTo>
                  <a:cubicBezTo>
                    <a:pt x="6048" y="141"/>
                    <a:pt x="5194" y="1"/>
                    <a:pt x="433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" name="Google Shape;206;p18"/>
            <p:cNvSpPr/>
            <p:nvPr/>
          </p:nvSpPr>
          <p:spPr>
            <a:xfrm>
              <a:off x="4974375" y="4233575"/>
              <a:ext cx="575" cy="575"/>
            </a:xfrm>
            <a:custGeom>
              <a:rect b="b" l="l" r="r" t="t"/>
              <a:pathLst>
                <a:path extrusionOk="0" h="23" w="23">
                  <a:moveTo>
                    <a:pt x="23" y="0"/>
                  </a:moveTo>
                  <a:cubicBezTo>
                    <a:pt x="23" y="23"/>
                    <a:pt x="0" y="23"/>
                    <a:pt x="0" y="23"/>
                  </a:cubicBezTo>
                  <a:cubicBezTo>
                    <a:pt x="23" y="23"/>
                    <a:pt x="23" y="23"/>
                    <a:pt x="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18"/>
            <p:cNvSpPr/>
            <p:nvPr/>
          </p:nvSpPr>
          <p:spPr>
            <a:xfrm>
              <a:off x="4977225" y="4222150"/>
              <a:ext cx="575" cy="25"/>
            </a:xfrm>
            <a:custGeom>
              <a:rect b="b" l="l" r="r" t="t"/>
              <a:pathLst>
                <a:path extrusionOk="0" h="1" w="23">
                  <a:moveTo>
                    <a:pt x="23" y="1"/>
                  </a:moveTo>
                  <a:cubicBezTo>
                    <a:pt x="0" y="1"/>
                    <a:pt x="0" y="1"/>
                    <a:pt x="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" name="Google Shape;208;p18"/>
            <p:cNvSpPr/>
            <p:nvPr/>
          </p:nvSpPr>
          <p:spPr>
            <a:xfrm>
              <a:off x="4915600" y="4190775"/>
              <a:ext cx="82750" cy="69875"/>
            </a:xfrm>
            <a:custGeom>
              <a:rect b="b" l="l" r="r" t="t"/>
              <a:pathLst>
                <a:path extrusionOk="0" h="2795" w="3310">
                  <a:moveTo>
                    <a:pt x="1643" y="753"/>
                  </a:moveTo>
                  <a:cubicBezTo>
                    <a:pt x="1666" y="776"/>
                    <a:pt x="1712" y="776"/>
                    <a:pt x="1735" y="776"/>
                  </a:cubicBezTo>
                  <a:cubicBezTo>
                    <a:pt x="1803" y="799"/>
                    <a:pt x="1849" y="822"/>
                    <a:pt x="1917" y="845"/>
                  </a:cubicBezTo>
                  <a:lnTo>
                    <a:pt x="1940" y="845"/>
                  </a:lnTo>
                  <a:cubicBezTo>
                    <a:pt x="1963" y="868"/>
                    <a:pt x="1986" y="890"/>
                    <a:pt x="2031" y="913"/>
                  </a:cubicBezTo>
                  <a:cubicBezTo>
                    <a:pt x="2077" y="936"/>
                    <a:pt x="2123" y="959"/>
                    <a:pt x="2146" y="982"/>
                  </a:cubicBezTo>
                  <a:cubicBezTo>
                    <a:pt x="2214" y="1005"/>
                    <a:pt x="2260" y="1050"/>
                    <a:pt x="2305" y="1073"/>
                  </a:cubicBezTo>
                  <a:cubicBezTo>
                    <a:pt x="2351" y="1096"/>
                    <a:pt x="2374" y="1119"/>
                    <a:pt x="2397" y="1141"/>
                  </a:cubicBezTo>
                  <a:cubicBezTo>
                    <a:pt x="2420" y="1164"/>
                    <a:pt x="2442" y="1187"/>
                    <a:pt x="2465" y="1210"/>
                  </a:cubicBezTo>
                  <a:cubicBezTo>
                    <a:pt x="2465" y="1233"/>
                    <a:pt x="2465" y="1233"/>
                    <a:pt x="2465" y="1233"/>
                  </a:cubicBezTo>
                  <a:cubicBezTo>
                    <a:pt x="2465" y="1256"/>
                    <a:pt x="2488" y="1278"/>
                    <a:pt x="2488" y="1278"/>
                  </a:cubicBezTo>
                  <a:cubicBezTo>
                    <a:pt x="2488" y="1284"/>
                    <a:pt x="2488" y="1290"/>
                    <a:pt x="2488" y="1301"/>
                  </a:cubicBezTo>
                  <a:cubicBezTo>
                    <a:pt x="2511" y="1324"/>
                    <a:pt x="2511" y="1347"/>
                    <a:pt x="2511" y="1347"/>
                  </a:cubicBezTo>
                  <a:cubicBezTo>
                    <a:pt x="2511" y="1370"/>
                    <a:pt x="2511" y="1393"/>
                    <a:pt x="2511" y="1393"/>
                  </a:cubicBezTo>
                  <a:cubicBezTo>
                    <a:pt x="2511" y="1415"/>
                    <a:pt x="2511" y="1438"/>
                    <a:pt x="2511" y="1438"/>
                  </a:cubicBezTo>
                  <a:cubicBezTo>
                    <a:pt x="2511" y="1438"/>
                    <a:pt x="2511" y="1438"/>
                    <a:pt x="2511" y="1461"/>
                  </a:cubicBezTo>
                  <a:cubicBezTo>
                    <a:pt x="2511" y="1484"/>
                    <a:pt x="2488" y="1507"/>
                    <a:pt x="2488" y="1530"/>
                  </a:cubicBezTo>
                  <a:cubicBezTo>
                    <a:pt x="2488" y="1535"/>
                    <a:pt x="2485" y="1544"/>
                    <a:pt x="2481" y="1553"/>
                  </a:cubicBezTo>
                  <a:lnTo>
                    <a:pt x="2481" y="1553"/>
                  </a:lnTo>
                  <a:cubicBezTo>
                    <a:pt x="2465" y="1557"/>
                    <a:pt x="2465" y="1578"/>
                    <a:pt x="2465" y="1598"/>
                  </a:cubicBezTo>
                  <a:cubicBezTo>
                    <a:pt x="2442" y="1644"/>
                    <a:pt x="2397" y="1689"/>
                    <a:pt x="2374" y="1712"/>
                  </a:cubicBezTo>
                  <a:cubicBezTo>
                    <a:pt x="2374" y="1735"/>
                    <a:pt x="2351" y="1735"/>
                    <a:pt x="2351" y="1735"/>
                  </a:cubicBezTo>
                  <a:cubicBezTo>
                    <a:pt x="2351" y="1758"/>
                    <a:pt x="2328" y="1758"/>
                    <a:pt x="2328" y="1781"/>
                  </a:cubicBezTo>
                  <a:cubicBezTo>
                    <a:pt x="2305" y="1803"/>
                    <a:pt x="2260" y="1826"/>
                    <a:pt x="2237" y="1872"/>
                  </a:cubicBezTo>
                  <a:cubicBezTo>
                    <a:pt x="2237" y="1872"/>
                    <a:pt x="2191" y="1895"/>
                    <a:pt x="2168" y="1918"/>
                  </a:cubicBezTo>
                  <a:cubicBezTo>
                    <a:pt x="2146" y="1940"/>
                    <a:pt x="2100" y="1940"/>
                    <a:pt x="2054" y="1963"/>
                  </a:cubicBezTo>
                  <a:cubicBezTo>
                    <a:pt x="2009" y="1986"/>
                    <a:pt x="1986" y="1986"/>
                    <a:pt x="1940" y="2009"/>
                  </a:cubicBezTo>
                  <a:cubicBezTo>
                    <a:pt x="1895" y="2009"/>
                    <a:pt x="1849" y="2032"/>
                    <a:pt x="1826" y="2032"/>
                  </a:cubicBezTo>
                  <a:lnTo>
                    <a:pt x="1780" y="2032"/>
                  </a:lnTo>
                  <a:cubicBezTo>
                    <a:pt x="1758" y="2032"/>
                    <a:pt x="1735" y="2032"/>
                    <a:pt x="1712" y="2055"/>
                  </a:cubicBezTo>
                  <a:cubicBezTo>
                    <a:pt x="1666" y="2055"/>
                    <a:pt x="1621" y="2055"/>
                    <a:pt x="1575" y="2032"/>
                  </a:cubicBezTo>
                  <a:lnTo>
                    <a:pt x="1461" y="2032"/>
                  </a:lnTo>
                  <a:cubicBezTo>
                    <a:pt x="1415" y="2009"/>
                    <a:pt x="1370" y="2009"/>
                    <a:pt x="1324" y="1986"/>
                  </a:cubicBezTo>
                  <a:cubicBezTo>
                    <a:pt x="1324" y="1986"/>
                    <a:pt x="1301" y="1963"/>
                    <a:pt x="1278" y="1963"/>
                  </a:cubicBezTo>
                  <a:lnTo>
                    <a:pt x="1255" y="1963"/>
                  </a:lnTo>
                  <a:cubicBezTo>
                    <a:pt x="1210" y="1940"/>
                    <a:pt x="1164" y="1895"/>
                    <a:pt x="1118" y="1872"/>
                  </a:cubicBezTo>
                  <a:cubicBezTo>
                    <a:pt x="1096" y="1849"/>
                    <a:pt x="1073" y="1826"/>
                    <a:pt x="1073" y="1803"/>
                  </a:cubicBezTo>
                  <a:cubicBezTo>
                    <a:pt x="1050" y="1803"/>
                    <a:pt x="1027" y="1781"/>
                    <a:pt x="1027" y="1758"/>
                  </a:cubicBezTo>
                  <a:cubicBezTo>
                    <a:pt x="1004" y="1758"/>
                    <a:pt x="1004" y="1758"/>
                    <a:pt x="1004" y="1735"/>
                  </a:cubicBezTo>
                  <a:cubicBezTo>
                    <a:pt x="982" y="1689"/>
                    <a:pt x="959" y="1644"/>
                    <a:pt x="936" y="1598"/>
                  </a:cubicBezTo>
                  <a:cubicBezTo>
                    <a:pt x="913" y="1575"/>
                    <a:pt x="913" y="1552"/>
                    <a:pt x="890" y="1507"/>
                  </a:cubicBezTo>
                  <a:cubicBezTo>
                    <a:pt x="890" y="1484"/>
                    <a:pt x="890" y="1461"/>
                    <a:pt x="890" y="1438"/>
                  </a:cubicBezTo>
                  <a:lnTo>
                    <a:pt x="867" y="1438"/>
                  </a:lnTo>
                  <a:lnTo>
                    <a:pt x="867" y="1415"/>
                  </a:lnTo>
                  <a:cubicBezTo>
                    <a:pt x="867" y="1370"/>
                    <a:pt x="867" y="1324"/>
                    <a:pt x="867" y="1278"/>
                  </a:cubicBezTo>
                  <a:cubicBezTo>
                    <a:pt x="867" y="1278"/>
                    <a:pt x="867" y="1278"/>
                    <a:pt x="867" y="1256"/>
                  </a:cubicBezTo>
                  <a:cubicBezTo>
                    <a:pt x="867" y="1233"/>
                    <a:pt x="890" y="1187"/>
                    <a:pt x="890" y="1187"/>
                  </a:cubicBezTo>
                  <a:cubicBezTo>
                    <a:pt x="890" y="1164"/>
                    <a:pt x="890" y="1164"/>
                    <a:pt x="890" y="1164"/>
                  </a:cubicBezTo>
                  <a:cubicBezTo>
                    <a:pt x="982" y="1141"/>
                    <a:pt x="1073" y="1073"/>
                    <a:pt x="1118" y="982"/>
                  </a:cubicBezTo>
                  <a:cubicBezTo>
                    <a:pt x="1118" y="959"/>
                    <a:pt x="1141" y="936"/>
                    <a:pt x="1141" y="913"/>
                  </a:cubicBezTo>
                  <a:lnTo>
                    <a:pt x="1164" y="913"/>
                  </a:lnTo>
                  <a:cubicBezTo>
                    <a:pt x="1164" y="913"/>
                    <a:pt x="1187" y="890"/>
                    <a:pt x="1187" y="868"/>
                  </a:cubicBezTo>
                  <a:cubicBezTo>
                    <a:pt x="1210" y="868"/>
                    <a:pt x="1233" y="845"/>
                    <a:pt x="1233" y="845"/>
                  </a:cubicBezTo>
                  <a:cubicBezTo>
                    <a:pt x="1255" y="845"/>
                    <a:pt x="1255" y="822"/>
                    <a:pt x="1255" y="822"/>
                  </a:cubicBezTo>
                  <a:cubicBezTo>
                    <a:pt x="1278" y="822"/>
                    <a:pt x="1301" y="799"/>
                    <a:pt x="1324" y="799"/>
                  </a:cubicBezTo>
                  <a:cubicBezTo>
                    <a:pt x="1370" y="799"/>
                    <a:pt x="1392" y="776"/>
                    <a:pt x="1438" y="776"/>
                  </a:cubicBezTo>
                  <a:cubicBezTo>
                    <a:pt x="1438" y="753"/>
                    <a:pt x="1461" y="753"/>
                    <a:pt x="1461" y="753"/>
                  </a:cubicBezTo>
                  <a:close/>
                  <a:moveTo>
                    <a:pt x="1519" y="0"/>
                  </a:moveTo>
                  <a:cubicBezTo>
                    <a:pt x="1432" y="0"/>
                    <a:pt x="1344" y="7"/>
                    <a:pt x="1255" y="23"/>
                  </a:cubicBezTo>
                  <a:cubicBezTo>
                    <a:pt x="1004" y="69"/>
                    <a:pt x="776" y="206"/>
                    <a:pt x="593" y="411"/>
                  </a:cubicBezTo>
                  <a:cubicBezTo>
                    <a:pt x="502" y="434"/>
                    <a:pt x="411" y="480"/>
                    <a:pt x="342" y="571"/>
                  </a:cubicBezTo>
                  <a:cubicBezTo>
                    <a:pt x="0" y="1027"/>
                    <a:pt x="46" y="1735"/>
                    <a:pt x="388" y="2169"/>
                  </a:cubicBezTo>
                  <a:cubicBezTo>
                    <a:pt x="684" y="2594"/>
                    <a:pt x="1175" y="2795"/>
                    <a:pt x="1678" y="2795"/>
                  </a:cubicBezTo>
                  <a:cubicBezTo>
                    <a:pt x="1796" y="2795"/>
                    <a:pt x="1915" y="2784"/>
                    <a:pt x="2031" y="2762"/>
                  </a:cubicBezTo>
                  <a:cubicBezTo>
                    <a:pt x="2579" y="2671"/>
                    <a:pt x="3104" y="2237"/>
                    <a:pt x="3241" y="1689"/>
                  </a:cubicBezTo>
                  <a:cubicBezTo>
                    <a:pt x="3310" y="1393"/>
                    <a:pt x="3264" y="1073"/>
                    <a:pt x="3104" y="822"/>
                  </a:cubicBezTo>
                  <a:cubicBezTo>
                    <a:pt x="2922" y="548"/>
                    <a:pt x="2625" y="343"/>
                    <a:pt x="2351" y="206"/>
                  </a:cubicBezTo>
                  <a:cubicBezTo>
                    <a:pt x="2087" y="83"/>
                    <a:pt x="1810" y="0"/>
                    <a:pt x="151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19"/>
          <p:cNvSpPr/>
          <p:nvPr/>
        </p:nvSpPr>
        <p:spPr>
          <a:xfrm flipH="1">
            <a:off x="4451877" y="-31650"/>
            <a:ext cx="4718504" cy="1017753"/>
          </a:xfrm>
          <a:custGeom>
            <a:rect b="b" l="l" r="r" t="t"/>
            <a:pathLst>
              <a:path extrusionOk="0" h="54895" w="254504">
                <a:moveTo>
                  <a:pt x="254503" y="0"/>
                </a:moveTo>
                <a:cubicBezTo>
                  <a:pt x="254503" y="0"/>
                  <a:pt x="244837" y="54895"/>
                  <a:pt x="153954" y="52159"/>
                </a:cubicBezTo>
                <a:cubicBezTo>
                  <a:pt x="75898" y="49788"/>
                  <a:pt x="63922" y="14529"/>
                  <a:pt x="821" y="32280"/>
                </a:cubicBezTo>
                <a:lnTo>
                  <a:pt x="0" y="517"/>
                </a:lnTo>
                <a:close/>
              </a:path>
            </a:pathLst>
          </a:custGeom>
          <a:solidFill>
            <a:srgbClr val="E3D6C9">
              <a:alpha val="28627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1" name="Google Shape;211;p19"/>
          <p:cNvSpPr txBox="1"/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12" name="Google Shape;212;p19"/>
          <p:cNvSpPr txBox="1"/>
          <p:nvPr>
            <p:ph idx="1" type="body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13" name="Google Shape;213;p19"/>
          <p:cNvSpPr/>
          <p:nvPr/>
        </p:nvSpPr>
        <p:spPr>
          <a:xfrm flipH="1" rot="10800000">
            <a:off x="-32800" y="4651603"/>
            <a:ext cx="3340365" cy="720497"/>
          </a:xfrm>
          <a:custGeom>
            <a:rect b="b" l="l" r="r" t="t"/>
            <a:pathLst>
              <a:path extrusionOk="0" h="54895" w="254504">
                <a:moveTo>
                  <a:pt x="254503" y="0"/>
                </a:moveTo>
                <a:cubicBezTo>
                  <a:pt x="254503" y="0"/>
                  <a:pt x="244837" y="54895"/>
                  <a:pt x="153954" y="52159"/>
                </a:cubicBezTo>
                <a:cubicBezTo>
                  <a:pt x="75898" y="49788"/>
                  <a:pt x="63922" y="14529"/>
                  <a:pt x="821" y="32280"/>
                </a:cubicBezTo>
                <a:lnTo>
                  <a:pt x="0" y="517"/>
                </a:lnTo>
                <a:close/>
              </a:path>
            </a:pathLst>
          </a:custGeom>
          <a:solidFill>
            <a:srgbClr val="E3D6C9">
              <a:alpha val="28627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4" name="Google Shape;214;p19"/>
          <p:cNvGrpSpPr/>
          <p:nvPr/>
        </p:nvGrpSpPr>
        <p:grpSpPr>
          <a:xfrm>
            <a:off x="8352300" y="-170450"/>
            <a:ext cx="1067675" cy="1029425"/>
            <a:chOff x="493750" y="169525"/>
            <a:chExt cx="1067675" cy="1029425"/>
          </a:xfrm>
        </p:grpSpPr>
        <p:sp>
          <p:nvSpPr>
            <p:cNvPr id="215" name="Google Shape;215;p19"/>
            <p:cNvSpPr/>
            <p:nvPr/>
          </p:nvSpPr>
          <p:spPr>
            <a:xfrm>
              <a:off x="493750" y="169525"/>
              <a:ext cx="1067675" cy="1029425"/>
            </a:xfrm>
            <a:custGeom>
              <a:rect b="b" l="l" r="r" t="t"/>
              <a:pathLst>
                <a:path extrusionOk="0" h="41177" w="42707">
                  <a:moveTo>
                    <a:pt x="18282" y="767"/>
                  </a:moveTo>
                  <a:cubicBezTo>
                    <a:pt x="21189" y="767"/>
                    <a:pt x="24106" y="1361"/>
                    <a:pt x="26843" y="2283"/>
                  </a:cubicBezTo>
                  <a:cubicBezTo>
                    <a:pt x="30952" y="3698"/>
                    <a:pt x="35083" y="5821"/>
                    <a:pt x="37594" y="9496"/>
                  </a:cubicBezTo>
                  <a:cubicBezTo>
                    <a:pt x="38827" y="11322"/>
                    <a:pt x="39694" y="13376"/>
                    <a:pt x="40356" y="15476"/>
                  </a:cubicBezTo>
                  <a:cubicBezTo>
                    <a:pt x="40995" y="17553"/>
                    <a:pt x="41429" y="19699"/>
                    <a:pt x="41520" y="21890"/>
                  </a:cubicBezTo>
                  <a:cubicBezTo>
                    <a:pt x="41703" y="26113"/>
                    <a:pt x="40538" y="30267"/>
                    <a:pt x="37708" y="33462"/>
                  </a:cubicBezTo>
                  <a:cubicBezTo>
                    <a:pt x="35038" y="36475"/>
                    <a:pt x="31363" y="38484"/>
                    <a:pt x="27528" y="39580"/>
                  </a:cubicBezTo>
                  <a:cubicBezTo>
                    <a:pt x="25636" y="40113"/>
                    <a:pt x="23699" y="40394"/>
                    <a:pt x="21768" y="40394"/>
                  </a:cubicBezTo>
                  <a:cubicBezTo>
                    <a:pt x="19322" y="40394"/>
                    <a:pt x="16885" y="39943"/>
                    <a:pt x="14563" y="38986"/>
                  </a:cubicBezTo>
                  <a:cubicBezTo>
                    <a:pt x="10706" y="37388"/>
                    <a:pt x="7419" y="34558"/>
                    <a:pt x="5182" y="31043"/>
                  </a:cubicBezTo>
                  <a:cubicBezTo>
                    <a:pt x="822" y="24150"/>
                    <a:pt x="229" y="14700"/>
                    <a:pt x="4611" y="7693"/>
                  </a:cubicBezTo>
                  <a:cubicBezTo>
                    <a:pt x="5159" y="6825"/>
                    <a:pt x="5776" y="6004"/>
                    <a:pt x="6460" y="5250"/>
                  </a:cubicBezTo>
                  <a:cubicBezTo>
                    <a:pt x="6483" y="5228"/>
                    <a:pt x="6483" y="5228"/>
                    <a:pt x="6506" y="5205"/>
                  </a:cubicBezTo>
                  <a:cubicBezTo>
                    <a:pt x="8423" y="3356"/>
                    <a:pt x="10866" y="2078"/>
                    <a:pt x="13445" y="1370"/>
                  </a:cubicBezTo>
                  <a:cubicBezTo>
                    <a:pt x="15033" y="953"/>
                    <a:pt x="16656" y="767"/>
                    <a:pt x="18282" y="767"/>
                  </a:cubicBezTo>
                  <a:close/>
                  <a:moveTo>
                    <a:pt x="18302" y="1"/>
                  </a:moveTo>
                  <a:cubicBezTo>
                    <a:pt x="17565" y="1"/>
                    <a:pt x="16828" y="38"/>
                    <a:pt x="16093" y="115"/>
                  </a:cubicBezTo>
                  <a:cubicBezTo>
                    <a:pt x="12075" y="548"/>
                    <a:pt x="8149" y="2260"/>
                    <a:pt x="5388" y="5250"/>
                  </a:cubicBezTo>
                  <a:cubicBezTo>
                    <a:pt x="4703" y="5958"/>
                    <a:pt x="4132" y="6757"/>
                    <a:pt x="3630" y="7601"/>
                  </a:cubicBezTo>
                  <a:cubicBezTo>
                    <a:pt x="3561" y="7716"/>
                    <a:pt x="3561" y="7830"/>
                    <a:pt x="3607" y="7921"/>
                  </a:cubicBezTo>
                  <a:cubicBezTo>
                    <a:pt x="1" y="14198"/>
                    <a:pt x="69" y="22301"/>
                    <a:pt x="3105" y="28829"/>
                  </a:cubicBezTo>
                  <a:cubicBezTo>
                    <a:pt x="4931" y="32732"/>
                    <a:pt x="7830" y="36087"/>
                    <a:pt x="11528" y="38301"/>
                  </a:cubicBezTo>
                  <a:cubicBezTo>
                    <a:pt x="14666" y="40177"/>
                    <a:pt x="18228" y="41176"/>
                    <a:pt x="21844" y="41176"/>
                  </a:cubicBezTo>
                  <a:cubicBezTo>
                    <a:pt x="22672" y="41176"/>
                    <a:pt x="23503" y="41124"/>
                    <a:pt x="24333" y="41018"/>
                  </a:cubicBezTo>
                  <a:cubicBezTo>
                    <a:pt x="28646" y="40447"/>
                    <a:pt x="32915" y="38689"/>
                    <a:pt x="36270" y="35905"/>
                  </a:cubicBezTo>
                  <a:cubicBezTo>
                    <a:pt x="39580" y="33166"/>
                    <a:pt x="41657" y="29400"/>
                    <a:pt x="42159" y="25131"/>
                  </a:cubicBezTo>
                  <a:cubicBezTo>
                    <a:pt x="42707" y="20635"/>
                    <a:pt x="41657" y="15910"/>
                    <a:pt x="39762" y="11824"/>
                  </a:cubicBezTo>
                  <a:cubicBezTo>
                    <a:pt x="38804" y="9747"/>
                    <a:pt x="37526" y="7853"/>
                    <a:pt x="35814" y="6323"/>
                  </a:cubicBezTo>
                  <a:cubicBezTo>
                    <a:pt x="34147" y="4817"/>
                    <a:pt x="32162" y="3675"/>
                    <a:pt x="30130" y="2762"/>
                  </a:cubicBezTo>
                  <a:cubicBezTo>
                    <a:pt x="26420" y="1120"/>
                    <a:pt x="22366" y="1"/>
                    <a:pt x="183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19"/>
            <p:cNvSpPr/>
            <p:nvPr/>
          </p:nvSpPr>
          <p:spPr>
            <a:xfrm>
              <a:off x="574225" y="244725"/>
              <a:ext cx="900475" cy="847975"/>
            </a:xfrm>
            <a:custGeom>
              <a:rect b="b" l="l" r="r" t="t"/>
              <a:pathLst>
                <a:path extrusionOk="0" h="33919" w="36019">
                  <a:moveTo>
                    <a:pt x="15710" y="733"/>
                  </a:moveTo>
                  <a:cubicBezTo>
                    <a:pt x="18293" y="733"/>
                    <a:pt x="20906" y="1153"/>
                    <a:pt x="23328" y="1923"/>
                  </a:cubicBezTo>
                  <a:cubicBezTo>
                    <a:pt x="26546" y="2927"/>
                    <a:pt x="29536" y="4708"/>
                    <a:pt x="31659" y="7355"/>
                  </a:cubicBezTo>
                  <a:cubicBezTo>
                    <a:pt x="33873" y="10140"/>
                    <a:pt x="34991" y="13746"/>
                    <a:pt x="34946" y="17284"/>
                  </a:cubicBezTo>
                  <a:cubicBezTo>
                    <a:pt x="34832" y="23926"/>
                    <a:pt x="30677" y="30158"/>
                    <a:pt x="24309" y="32280"/>
                  </a:cubicBezTo>
                  <a:cubicBezTo>
                    <a:pt x="22588" y="32870"/>
                    <a:pt x="20779" y="33162"/>
                    <a:pt x="18967" y="33162"/>
                  </a:cubicBezTo>
                  <a:cubicBezTo>
                    <a:pt x="17343" y="33162"/>
                    <a:pt x="15717" y="32927"/>
                    <a:pt x="14152" y="32463"/>
                  </a:cubicBezTo>
                  <a:cubicBezTo>
                    <a:pt x="11048" y="31527"/>
                    <a:pt x="8263" y="29610"/>
                    <a:pt x="6140" y="27168"/>
                  </a:cubicBezTo>
                  <a:cubicBezTo>
                    <a:pt x="1461" y="21758"/>
                    <a:pt x="502" y="14066"/>
                    <a:pt x="3127" y="7492"/>
                  </a:cubicBezTo>
                  <a:cubicBezTo>
                    <a:pt x="3401" y="6807"/>
                    <a:pt x="3721" y="6146"/>
                    <a:pt x="4063" y="5506"/>
                  </a:cubicBezTo>
                  <a:cubicBezTo>
                    <a:pt x="6072" y="2882"/>
                    <a:pt x="9244" y="1444"/>
                    <a:pt x="12463" y="964"/>
                  </a:cubicBezTo>
                  <a:cubicBezTo>
                    <a:pt x="13529" y="808"/>
                    <a:pt x="14617" y="733"/>
                    <a:pt x="15710" y="733"/>
                  </a:cubicBezTo>
                  <a:close/>
                  <a:moveTo>
                    <a:pt x="15635" y="0"/>
                  </a:moveTo>
                  <a:cubicBezTo>
                    <a:pt x="15453" y="0"/>
                    <a:pt x="15270" y="2"/>
                    <a:pt x="15088" y="6"/>
                  </a:cubicBezTo>
                  <a:cubicBezTo>
                    <a:pt x="11276" y="74"/>
                    <a:pt x="7373" y="1101"/>
                    <a:pt x="4565" y="3795"/>
                  </a:cubicBezTo>
                  <a:cubicBezTo>
                    <a:pt x="4360" y="4000"/>
                    <a:pt x="4154" y="4205"/>
                    <a:pt x="3972" y="4411"/>
                  </a:cubicBezTo>
                  <a:cubicBezTo>
                    <a:pt x="3858" y="4434"/>
                    <a:pt x="3766" y="4479"/>
                    <a:pt x="3698" y="4593"/>
                  </a:cubicBezTo>
                  <a:cubicBezTo>
                    <a:pt x="3607" y="4753"/>
                    <a:pt x="3515" y="4913"/>
                    <a:pt x="3424" y="5073"/>
                  </a:cubicBezTo>
                  <a:cubicBezTo>
                    <a:pt x="3241" y="5324"/>
                    <a:pt x="3082" y="5552"/>
                    <a:pt x="2922" y="5803"/>
                  </a:cubicBezTo>
                  <a:cubicBezTo>
                    <a:pt x="2853" y="5917"/>
                    <a:pt x="2853" y="6054"/>
                    <a:pt x="2899" y="6146"/>
                  </a:cubicBezTo>
                  <a:cubicBezTo>
                    <a:pt x="0" y="12422"/>
                    <a:pt x="228" y="20023"/>
                    <a:pt x="4154" y="25821"/>
                  </a:cubicBezTo>
                  <a:cubicBezTo>
                    <a:pt x="6049" y="28628"/>
                    <a:pt x="8674" y="30957"/>
                    <a:pt x="11755" y="32372"/>
                  </a:cubicBezTo>
                  <a:cubicBezTo>
                    <a:pt x="14029" y="33405"/>
                    <a:pt x="16491" y="33918"/>
                    <a:pt x="18964" y="33918"/>
                  </a:cubicBezTo>
                  <a:cubicBezTo>
                    <a:pt x="20041" y="33918"/>
                    <a:pt x="21120" y="33821"/>
                    <a:pt x="22186" y="33627"/>
                  </a:cubicBezTo>
                  <a:cubicBezTo>
                    <a:pt x="25656" y="32988"/>
                    <a:pt x="28920" y="31253"/>
                    <a:pt x="31271" y="28628"/>
                  </a:cubicBezTo>
                  <a:cubicBezTo>
                    <a:pt x="33553" y="26095"/>
                    <a:pt x="35037" y="22854"/>
                    <a:pt x="35516" y="19498"/>
                  </a:cubicBezTo>
                  <a:cubicBezTo>
                    <a:pt x="36018" y="15960"/>
                    <a:pt x="35425" y="12331"/>
                    <a:pt x="33736" y="9158"/>
                  </a:cubicBezTo>
                  <a:cubicBezTo>
                    <a:pt x="32024" y="5940"/>
                    <a:pt x="29171" y="3521"/>
                    <a:pt x="25838" y="2060"/>
                  </a:cubicBezTo>
                  <a:cubicBezTo>
                    <a:pt x="22650" y="628"/>
                    <a:pt x="19131" y="0"/>
                    <a:pt x="1563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19"/>
            <p:cNvSpPr/>
            <p:nvPr/>
          </p:nvSpPr>
          <p:spPr>
            <a:xfrm>
              <a:off x="732850" y="343575"/>
              <a:ext cx="575225" cy="578625"/>
            </a:xfrm>
            <a:custGeom>
              <a:rect b="b" l="l" r="r" t="t"/>
              <a:pathLst>
                <a:path extrusionOk="0" h="23145" w="23009">
                  <a:moveTo>
                    <a:pt x="8298" y="783"/>
                  </a:moveTo>
                  <a:cubicBezTo>
                    <a:pt x="9182" y="783"/>
                    <a:pt x="10067" y="880"/>
                    <a:pt x="10888" y="1005"/>
                  </a:cubicBezTo>
                  <a:cubicBezTo>
                    <a:pt x="15453" y="1735"/>
                    <a:pt x="19813" y="4406"/>
                    <a:pt x="21388" y="8925"/>
                  </a:cubicBezTo>
                  <a:cubicBezTo>
                    <a:pt x="22141" y="11025"/>
                    <a:pt x="22164" y="13307"/>
                    <a:pt x="21365" y="15385"/>
                  </a:cubicBezTo>
                  <a:cubicBezTo>
                    <a:pt x="20475" y="17621"/>
                    <a:pt x="18763" y="19539"/>
                    <a:pt x="16731" y="20794"/>
                  </a:cubicBezTo>
                  <a:cubicBezTo>
                    <a:pt x="15082" y="21813"/>
                    <a:pt x="13192" y="22396"/>
                    <a:pt x="11281" y="22396"/>
                  </a:cubicBezTo>
                  <a:cubicBezTo>
                    <a:pt x="10838" y="22396"/>
                    <a:pt x="10395" y="22365"/>
                    <a:pt x="9952" y="22301"/>
                  </a:cubicBezTo>
                  <a:cubicBezTo>
                    <a:pt x="7601" y="21958"/>
                    <a:pt x="5570" y="20726"/>
                    <a:pt x="4109" y="18900"/>
                  </a:cubicBezTo>
                  <a:cubicBezTo>
                    <a:pt x="2534" y="16891"/>
                    <a:pt x="1598" y="14335"/>
                    <a:pt x="1279" y="11824"/>
                  </a:cubicBezTo>
                  <a:cubicBezTo>
                    <a:pt x="936" y="9130"/>
                    <a:pt x="1302" y="6346"/>
                    <a:pt x="2603" y="3926"/>
                  </a:cubicBezTo>
                  <a:cubicBezTo>
                    <a:pt x="2648" y="3835"/>
                    <a:pt x="2648" y="3721"/>
                    <a:pt x="2625" y="3630"/>
                  </a:cubicBezTo>
                  <a:cubicBezTo>
                    <a:pt x="2991" y="3036"/>
                    <a:pt x="3447" y="2488"/>
                    <a:pt x="3995" y="2055"/>
                  </a:cubicBezTo>
                  <a:cubicBezTo>
                    <a:pt x="5201" y="1081"/>
                    <a:pt x="6749" y="783"/>
                    <a:pt x="8298" y="783"/>
                  </a:cubicBezTo>
                  <a:close/>
                  <a:moveTo>
                    <a:pt x="8338" y="0"/>
                  </a:moveTo>
                  <a:cubicBezTo>
                    <a:pt x="6771" y="0"/>
                    <a:pt x="5228" y="296"/>
                    <a:pt x="3972" y="1142"/>
                  </a:cubicBezTo>
                  <a:cubicBezTo>
                    <a:pt x="1849" y="2557"/>
                    <a:pt x="845" y="5090"/>
                    <a:pt x="548" y="7533"/>
                  </a:cubicBezTo>
                  <a:cubicBezTo>
                    <a:pt x="548" y="7601"/>
                    <a:pt x="548" y="7647"/>
                    <a:pt x="571" y="7692"/>
                  </a:cubicBezTo>
                  <a:cubicBezTo>
                    <a:pt x="1" y="11322"/>
                    <a:pt x="822" y="15225"/>
                    <a:pt x="2762" y="18283"/>
                  </a:cubicBezTo>
                  <a:cubicBezTo>
                    <a:pt x="4041" y="20315"/>
                    <a:pt x="5889" y="21935"/>
                    <a:pt x="8195" y="22666"/>
                  </a:cubicBezTo>
                  <a:cubicBezTo>
                    <a:pt x="9203" y="22990"/>
                    <a:pt x="10245" y="23145"/>
                    <a:pt x="11285" y="23145"/>
                  </a:cubicBezTo>
                  <a:cubicBezTo>
                    <a:pt x="12810" y="23145"/>
                    <a:pt x="14329" y="22811"/>
                    <a:pt x="15727" y="22186"/>
                  </a:cubicBezTo>
                  <a:cubicBezTo>
                    <a:pt x="18078" y="21137"/>
                    <a:pt x="20087" y="19310"/>
                    <a:pt x="21365" y="17096"/>
                  </a:cubicBezTo>
                  <a:cubicBezTo>
                    <a:pt x="22598" y="14974"/>
                    <a:pt x="23008" y="12531"/>
                    <a:pt x="22506" y="10135"/>
                  </a:cubicBezTo>
                  <a:cubicBezTo>
                    <a:pt x="21502" y="5113"/>
                    <a:pt x="17188" y="1689"/>
                    <a:pt x="12395" y="525"/>
                  </a:cubicBezTo>
                  <a:cubicBezTo>
                    <a:pt x="11148" y="235"/>
                    <a:pt x="9733" y="0"/>
                    <a:pt x="833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" name="Google Shape;218;p19"/>
            <p:cNvSpPr/>
            <p:nvPr/>
          </p:nvSpPr>
          <p:spPr>
            <a:xfrm>
              <a:off x="880650" y="510075"/>
              <a:ext cx="292175" cy="273000"/>
            </a:xfrm>
            <a:custGeom>
              <a:rect b="b" l="l" r="r" t="t"/>
              <a:pathLst>
                <a:path extrusionOk="0" h="10920" w="11687">
                  <a:moveTo>
                    <a:pt x="4317" y="761"/>
                  </a:moveTo>
                  <a:cubicBezTo>
                    <a:pt x="4961" y="761"/>
                    <a:pt x="5585" y="846"/>
                    <a:pt x="6072" y="964"/>
                  </a:cubicBezTo>
                  <a:cubicBezTo>
                    <a:pt x="8035" y="1443"/>
                    <a:pt x="10021" y="2767"/>
                    <a:pt x="10546" y="4821"/>
                  </a:cubicBezTo>
                  <a:cubicBezTo>
                    <a:pt x="11071" y="6876"/>
                    <a:pt x="9450" y="8588"/>
                    <a:pt x="7784" y="9478"/>
                  </a:cubicBezTo>
                  <a:cubicBezTo>
                    <a:pt x="6975" y="9918"/>
                    <a:pt x="6084" y="10170"/>
                    <a:pt x="5215" y="10170"/>
                  </a:cubicBezTo>
                  <a:cubicBezTo>
                    <a:pt x="4146" y="10170"/>
                    <a:pt x="3111" y="9788"/>
                    <a:pt x="2306" y="8907"/>
                  </a:cubicBezTo>
                  <a:cubicBezTo>
                    <a:pt x="617" y="7035"/>
                    <a:pt x="776" y="4365"/>
                    <a:pt x="1256" y="2060"/>
                  </a:cubicBezTo>
                  <a:cubicBezTo>
                    <a:pt x="1795" y="1071"/>
                    <a:pt x="3090" y="761"/>
                    <a:pt x="4317" y="761"/>
                  </a:cubicBezTo>
                  <a:close/>
                  <a:moveTo>
                    <a:pt x="4342" y="0"/>
                  </a:moveTo>
                  <a:cubicBezTo>
                    <a:pt x="3023" y="0"/>
                    <a:pt x="1677" y="327"/>
                    <a:pt x="890" y="1238"/>
                  </a:cubicBezTo>
                  <a:cubicBezTo>
                    <a:pt x="754" y="1238"/>
                    <a:pt x="617" y="1329"/>
                    <a:pt x="594" y="1512"/>
                  </a:cubicBezTo>
                  <a:cubicBezTo>
                    <a:pt x="571" y="1603"/>
                    <a:pt x="548" y="1694"/>
                    <a:pt x="525" y="1786"/>
                  </a:cubicBezTo>
                  <a:cubicBezTo>
                    <a:pt x="457" y="1945"/>
                    <a:pt x="388" y="2105"/>
                    <a:pt x="343" y="2288"/>
                  </a:cubicBezTo>
                  <a:cubicBezTo>
                    <a:pt x="297" y="2402"/>
                    <a:pt x="320" y="2516"/>
                    <a:pt x="388" y="2585"/>
                  </a:cubicBezTo>
                  <a:cubicBezTo>
                    <a:pt x="0" y="4821"/>
                    <a:pt x="46" y="7195"/>
                    <a:pt x="1484" y="9090"/>
                  </a:cubicBezTo>
                  <a:cubicBezTo>
                    <a:pt x="2442" y="10342"/>
                    <a:pt x="3818" y="10919"/>
                    <a:pt x="5257" y="10919"/>
                  </a:cubicBezTo>
                  <a:cubicBezTo>
                    <a:pt x="6047" y="10919"/>
                    <a:pt x="6855" y="10745"/>
                    <a:pt x="7624" y="10414"/>
                  </a:cubicBezTo>
                  <a:cubicBezTo>
                    <a:pt x="9678" y="9501"/>
                    <a:pt x="11687" y="7538"/>
                    <a:pt x="11367" y="5118"/>
                  </a:cubicBezTo>
                  <a:cubicBezTo>
                    <a:pt x="11071" y="2744"/>
                    <a:pt x="8925" y="1010"/>
                    <a:pt x="6734" y="348"/>
                  </a:cubicBezTo>
                  <a:cubicBezTo>
                    <a:pt x="6057" y="140"/>
                    <a:pt x="5205" y="0"/>
                    <a:pt x="43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" name="Google Shape;219;p19"/>
            <p:cNvSpPr/>
            <p:nvPr/>
          </p:nvSpPr>
          <p:spPr>
            <a:xfrm>
              <a:off x="1022725" y="649425"/>
              <a:ext cx="600" cy="600"/>
            </a:xfrm>
            <a:custGeom>
              <a:rect b="b" l="l" r="r" t="t"/>
              <a:pathLst>
                <a:path extrusionOk="0" h="24" w="24">
                  <a:moveTo>
                    <a:pt x="24" y="1"/>
                  </a:moveTo>
                  <a:lnTo>
                    <a:pt x="24" y="1"/>
                  </a:lnTo>
                  <a:cubicBezTo>
                    <a:pt x="1" y="23"/>
                    <a:pt x="1" y="23"/>
                    <a:pt x="1" y="23"/>
                  </a:cubicBezTo>
                  <a:cubicBezTo>
                    <a:pt x="24" y="23"/>
                    <a:pt x="24" y="23"/>
                    <a:pt x="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" name="Google Shape;220;p19"/>
            <p:cNvSpPr/>
            <p:nvPr/>
          </p:nvSpPr>
          <p:spPr>
            <a:xfrm>
              <a:off x="1025575" y="638025"/>
              <a:ext cx="25" cy="25"/>
            </a:xfrm>
            <a:custGeom>
              <a:rect b="b" l="l" r="r" t="t"/>
              <a:pathLst>
                <a:path extrusionOk="0" h="1"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" name="Google Shape;221;p19"/>
            <p:cNvSpPr/>
            <p:nvPr/>
          </p:nvSpPr>
          <p:spPr>
            <a:xfrm>
              <a:off x="963950" y="606625"/>
              <a:ext cx="82775" cy="69900"/>
            </a:xfrm>
            <a:custGeom>
              <a:rect b="b" l="l" r="r" t="t"/>
              <a:pathLst>
                <a:path extrusionOk="0" h="2796" w="3311">
                  <a:moveTo>
                    <a:pt x="1644" y="754"/>
                  </a:moveTo>
                  <a:cubicBezTo>
                    <a:pt x="1667" y="777"/>
                    <a:pt x="1713" y="777"/>
                    <a:pt x="1736" y="777"/>
                  </a:cubicBezTo>
                  <a:cubicBezTo>
                    <a:pt x="1781" y="800"/>
                    <a:pt x="1850" y="822"/>
                    <a:pt x="1918" y="845"/>
                  </a:cubicBezTo>
                  <a:cubicBezTo>
                    <a:pt x="1964" y="868"/>
                    <a:pt x="1987" y="891"/>
                    <a:pt x="2032" y="891"/>
                  </a:cubicBezTo>
                  <a:cubicBezTo>
                    <a:pt x="2078" y="914"/>
                    <a:pt x="2101" y="937"/>
                    <a:pt x="2146" y="982"/>
                  </a:cubicBezTo>
                  <a:cubicBezTo>
                    <a:pt x="2192" y="1005"/>
                    <a:pt x="2260" y="1028"/>
                    <a:pt x="2306" y="1074"/>
                  </a:cubicBezTo>
                  <a:cubicBezTo>
                    <a:pt x="2329" y="1096"/>
                    <a:pt x="2352" y="1119"/>
                    <a:pt x="2397" y="1142"/>
                  </a:cubicBezTo>
                  <a:cubicBezTo>
                    <a:pt x="2420" y="1165"/>
                    <a:pt x="2443" y="1188"/>
                    <a:pt x="2443" y="1211"/>
                  </a:cubicBezTo>
                  <a:cubicBezTo>
                    <a:pt x="2466" y="1211"/>
                    <a:pt x="2466" y="1233"/>
                    <a:pt x="2466" y="1233"/>
                  </a:cubicBezTo>
                  <a:cubicBezTo>
                    <a:pt x="2466" y="1242"/>
                    <a:pt x="2469" y="1250"/>
                    <a:pt x="2473" y="1257"/>
                  </a:cubicBezTo>
                  <a:lnTo>
                    <a:pt x="2473" y="1257"/>
                  </a:lnTo>
                  <a:cubicBezTo>
                    <a:pt x="2471" y="1256"/>
                    <a:pt x="2468" y="1256"/>
                    <a:pt x="2466" y="1256"/>
                  </a:cubicBezTo>
                  <a:cubicBezTo>
                    <a:pt x="2489" y="1279"/>
                    <a:pt x="2489" y="1279"/>
                    <a:pt x="2489" y="1302"/>
                  </a:cubicBezTo>
                  <a:cubicBezTo>
                    <a:pt x="2489" y="1325"/>
                    <a:pt x="2512" y="1325"/>
                    <a:pt x="2512" y="1347"/>
                  </a:cubicBezTo>
                  <a:cubicBezTo>
                    <a:pt x="2512" y="1370"/>
                    <a:pt x="2512" y="1393"/>
                    <a:pt x="2512" y="1393"/>
                  </a:cubicBezTo>
                  <a:cubicBezTo>
                    <a:pt x="2512" y="1416"/>
                    <a:pt x="2512" y="1416"/>
                    <a:pt x="2512" y="1439"/>
                  </a:cubicBezTo>
                  <a:cubicBezTo>
                    <a:pt x="2512" y="1484"/>
                    <a:pt x="2489" y="1507"/>
                    <a:pt x="2489" y="1530"/>
                  </a:cubicBezTo>
                  <a:cubicBezTo>
                    <a:pt x="2480" y="1539"/>
                    <a:pt x="2471" y="1555"/>
                    <a:pt x="2466" y="1567"/>
                  </a:cubicBezTo>
                  <a:lnTo>
                    <a:pt x="2466" y="1567"/>
                  </a:lnTo>
                  <a:cubicBezTo>
                    <a:pt x="2460" y="1576"/>
                    <a:pt x="2455" y="1587"/>
                    <a:pt x="2443" y="1599"/>
                  </a:cubicBezTo>
                  <a:cubicBezTo>
                    <a:pt x="2420" y="1644"/>
                    <a:pt x="2397" y="1667"/>
                    <a:pt x="2375" y="1713"/>
                  </a:cubicBezTo>
                  <a:cubicBezTo>
                    <a:pt x="2375" y="1735"/>
                    <a:pt x="2352" y="1735"/>
                    <a:pt x="2352" y="1735"/>
                  </a:cubicBezTo>
                  <a:cubicBezTo>
                    <a:pt x="2352" y="1758"/>
                    <a:pt x="2329" y="1758"/>
                    <a:pt x="2329" y="1781"/>
                  </a:cubicBezTo>
                  <a:cubicBezTo>
                    <a:pt x="2306" y="1804"/>
                    <a:pt x="2260" y="1827"/>
                    <a:pt x="2238" y="1850"/>
                  </a:cubicBezTo>
                  <a:cubicBezTo>
                    <a:pt x="2238" y="1872"/>
                    <a:pt x="2192" y="1895"/>
                    <a:pt x="2169" y="1895"/>
                  </a:cubicBezTo>
                  <a:cubicBezTo>
                    <a:pt x="2124" y="1918"/>
                    <a:pt x="2101" y="1941"/>
                    <a:pt x="2055" y="1964"/>
                  </a:cubicBezTo>
                  <a:cubicBezTo>
                    <a:pt x="2009" y="1987"/>
                    <a:pt x="1964" y="1987"/>
                    <a:pt x="1941" y="2009"/>
                  </a:cubicBezTo>
                  <a:cubicBezTo>
                    <a:pt x="1895" y="2009"/>
                    <a:pt x="1850" y="2032"/>
                    <a:pt x="1804" y="2032"/>
                  </a:cubicBezTo>
                  <a:lnTo>
                    <a:pt x="1530" y="2032"/>
                  </a:lnTo>
                  <a:cubicBezTo>
                    <a:pt x="1507" y="2032"/>
                    <a:pt x="1484" y="2032"/>
                    <a:pt x="1462" y="2009"/>
                  </a:cubicBezTo>
                  <a:cubicBezTo>
                    <a:pt x="1416" y="2009"/>
                    <a:pt x="1370" y="1987"/>
                    <a:pt x="1325" y="1987"/>
                  </a:cubicBezTo>
                  <a:cubicBezTo>
                    <a:pt x="1325" y="1987"/>
                    <a:pt x="1302" y="1964"/>
                    <a:pt x="1279" y="1964"/>
                  </a:cubicBezTo>
                  <a:cubicBezTo>
                    <a:pt x="1279" y="1964"/>
                    <a:pt x="1256" y="1964"/>
                    <a:pt x="1256" y="1941"/>
                  </a:cubicBezTo>
                  <a:cubicBezTo>
                    <a:pt x="1211" y="1918"/>
                    <a:pt x="1165" y="1895"/>
                    <a:pt x="1119" y="1872"/>
                  </a:cubicBezTo>
                  <a:cubicBezTo>
                    <a:pt x="1096" y="1850"/>
                    <a:pt x="1074" y="1827"/>
                    <a:pt x="1051" y="1804"/>
                  </a:cubicBezTo>
                  <a:cubicBezTo>
                    <a:pt x="1051" y="1804"/>
                    <a:pt x="1028" y="1781"/>
                    <a:pt x="1005" y="1758"/>
                  </a:cubicBezTo>
                  <a:cubicBezTo>
                    <a:pt x="1005" y="1758"/>
                    <a:pt x="1005" y="1735"/>
                    <a:pt x="1005" y="1735"/>
                  </a:cubicBezTo>
                  <a:cubicBezTo>
                    <a:pt x="982" y="1690"/>
                    <a:pt x="959" y="1644"/>
                    <a:pt x="914" y="1599"/>
                  </a:cubicBezTo>
                  <a:cubicBezTo>
                    <a:pt x="914" y="1576"/>
                    <a:pt x="914" y="1530"/>
                    <a:pt x="891" y="1507"/>
                  </a:cubicBezTo>
                  <a:cubicBezTo>
                    <a:pt x="891" y="1484"/>
                    <a:pt x="891" y="1462"/>
                    <a:pt x="868" y="1439"/>
                  </a:cubicBezTo>
                  <a:cubicBezTo>
                    <a:pt x="868" y="1439"/>
                    <a:pt x="868" y="1439"/>
                    <a:pt x="868" y="1416"/>
                  </a:cubicBezTo>
                  <a:cubicBezTo>
                    <a:pt x="868" y="1370"/>
                    <a:pt x="868" y="1325"/>
                    <a:pt x="868" y="1279"/>
                  </a:cubicBezTo>
                  <a:cubicBezTo>
                    <a:pt x="868" y="1279"/>
                    <a:pt x="868" y="1256"/>
                    <a:pt x="868" y="1256"/>
                  </a:cubicBezTo>
                  <a:cubicBezTo>
                    <a:pt x="868" y="1233"/>
                    <a:pt x="891" y="1188"/>
                    <a:pt x="891" y="1188"/>
                  </a:cubicBezTo>
                  <a:cubicBezTo>
                    <a:pt x="891" y="1165"/>
                    <a:pt x="891" y="1165"/>
                    <a:pt x="891" y="1165"/>
                  </a:cubicBezTo>
                  <a:cubicBezTo>
                    <a:pt x="982" y="1142"/>
                    <a:pt x="1074" y="1074"/>
                    <a:pt x="1119" y="982"/>
                  </a:cubicBezTo>
                  <a:cubicBezTo>
                    <a:pt x="1119" y="959"/>
                    <a:pt x="1142" y="937"/>
                    <a:pt x="1142" y="914"/>
                  </a:cubicBezTo>
                  <a:cubicBezTo>
                    <a:pt x="1165" y="891"/>
                    <a:pt x="1188" y="891"/>
                    <a:pt x="1188" y="868"/>
                  </a:cubicBezTo>
                  <a:cubicBezTo>
                    <a:pt x="1188" y="868"/>
                    <a:pt x="1233" y="845"/>
                    <a:pt x="1233" y="845"/>
                  </a:cubicBezTo>
                  <a:cubicBezTo>
                    <a:pt x="1256" y="822"/>
                    <a:pt x="1256" y="822"/>
                    <a:pt x="1256" y="822"/>
                  </a:cubicBezTo>
                  <a:cubicBezTo>
                    <a:pt x="1279" y="822"/>
                    <a:pt x="1302" y="800"/>
                    <a:pt x="1325" y="800"/>
                  </a:cubicBezTo>
                  <a:cubicBezTo>
                    <a:pt x="1347" y="777"/>
                    <a:pt x="1393" y="777"/>
                    <a:pt x="1416" y="754"/>
                  </a:cubicBezTo>
                  <a:close/>
                  <a:moveTo>
                    <a:pt x="1520" y="1"/>
                  </a:moveTo>
                  <a:cubicBezTo>
                    <a:pt x="1433" y="1"/>
                    <a:pt x="1345" y="8"/>
                    <a:pt x="1256" y="24"/>
                  </a:cubicBezTo>
                  <a:cubicBezTo>
                    <a:pt x="1005" y="69"/>
                    <a:pt x="754" y="206"/>
                    <a:pt x="594" y="412"/>
                  </a:cubicBezTo>
                  <a:cubicBezTo>
                    <a:pt x="503" y="434"/>
                    <a:pt x="412" y="480"/>
                    <a:pt x="343" y="571"/>
                  </a:cubicBezTo>
                  <a:cubicBezTo>
                    <a:pt x="1" y="1028"/>
                    <a:pt x="46" y="1713"/>
                    <a:pt x="366" y="2169"/>
                  </a:cubicBezTo>
                  <a:cubicBezTo>
                    <a:pt x="680" y="2595"/>
                    <a:pt x="1175" y="2795"/>
                    <a:pt x="1679" y="2795"/>
                  </a:cubicBezTo>
                  <a:cubicBezTo>
                    <a:pt x="1797" y="2795"/>
                    <a:pt x="1915" y="2784"/>
                    <a:pt x="2032" y="2763"/>
                  </a:cubicBezTo>
                  <a:cubicBezTo>
                    <a:pt x="2580" y="2648"/>
                    <a:pt x="3082" y="2238"/>
                    <a:pt x="3242" y="1667"/>
                  </a:cubicBezTo>
                  <a:cubicBezTo>
                    <a:pt x="3310" y="1393"/>
                    <a:pt x="3265" y="1074"/>
                    <a:pt x="3105" y="822"/>
                  </a:cubicBezTo>
                  <a:cubicBezTo>
                    <a:pt x="2922" y="549"/>
                    <a:pt x="2626" y="343"/>
                    <a:pt x="2352" y="206"/>
                  </a:cubicBezTo>
                  <a:cubicBezTo>
                    <a:pt x="2088" y="83"/>
                    <a:pt x="1811" y="1"/>
                    <a:pt x="15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2" name="Google Shape;222;p19"/>
          <p:cNvGrpSpPr/>
          <p:nvPr/>
        </p:nvGrpSpPr>
        <p:grpSpPr>
          <a:xfrm rot="-2335426">
            <a:off x="-103754" y="3961016"/>
            <a:ext cx="1084249" cy="1583336"/>
            <a:chOff x="6208650" y="2186900"/>
            <a:chExt cx="1084225" cy="1583300"/>
          </a:xfrm>
        </p:grpSpPr>
        <p:grpSp>
          <p:nvGrpSpPr>
            <p:cNvPr id="223" name="Google Shape;223;p19"/>
            <p:cNvGrpSpPr/>
            <p:nvPr/>
          </p:nvGrpSpPr>
          <p:grpSpPr>
            <a:xfrm>
              <a:off x="6693675" y="2186900"/>
              <a:ext cx="465675" cy="498700"/>
              <a:chOff x="6693675" y="2186900"/>
              <a:chExt cx="465675" cy="498700"/>
            </a:xfrm>
          </p:grpSpPr>
          <p:sp>
            <p:nvSpPr>
              <p:cNvPr id="224" name="Google Shape;224;p19"/>
              <p:cNvSpPr/>
              <p:nvPr/>
            </p:nvSpPr>
            <p:spPr>
              <a:xfrm>
                <a:off x="6693675" y="2571325"/>
                <a:ext cx="71350" cy="48525"/>
              </a:xfrm>
              <a:custGeom>
                <a:rect b="b" l="l" r="r" t="t"/>
                <a:pathLst>
                  <a:path extrusionOk="0" h="1941" w="2854">
                    <a:moveTo>
                      <a:pt x="2205" y="0"/>
                    </a:moveTo>
                    <a:cubicBezTo>
                      <a:pt x="2108" y="0"/>
                      <a:pt x="2009" y="23"/>
                      <a:pt x="1918" y="69"/>
                    </a:cubicBezTo>
                    <a:cubicBezTo>
                      <a:pt x="1393" y="343"/>
                      <a:pt x="891" y="616"/>
                      <a:pt x="366" y="890"/>
                    </a:cubicBezTo>
                    <a:cubicBezTo>
                      <a:pt x="115" y="1027"/>
                      <a:pt x="1" y="1415"/>
                      <a:pt x="160" y="1666"/>
                    </a:cubicBezTo>
                    <a:cubicBezTo>
                      <a:pt x="282" y="1849"/>
                      <a:pt x="465" y="1940"/>
                      <a:pt x="661" y="1940"/>
                    </a:cubicBezTo>
                    <a:cubicBezTo>
                      <a:pt x="759" y="1940"/>
                      <a:pt x="860" y="1917"/>
                      <a:pt x="959" y="1872"/>
                    </a:cubicBezTo>
                    <a:cubicBezTo>
                      <a:pt x="1462" y="1598"/>
                      <a:pt x="1986" y="1324"/>
                      <a:pt x="2489" y="1050"/>
                    </a:cubicBezTo>
                    <a:cubicBezTo>
                      <a:pt x="2763" y="913"/>
                      <a:pt x="2854" y="525"/>
                      <a:pt x="2694" y="274"/>
                    </a:cubicBezTo>
                    <a:cubicBezTo>
                      <a:pt x="2588" y="91"/>
                      <a:pt x="2400" y="0"/>
                      <a:pt x="220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5" name="Google Shape;225;p19"/>
              <p:cNvSpPr/>
              <p:nvPr/>
            </p:nvSpPr>
            <p:spPr>
              <a:xfrm>
                <a:off x="6814650" y="2499725"/>
                <a:ext cx="76500" cy="54050"/>
              </a:xfrm>
              <a:custGeom>
                <a:rect b="b" l="l" r="r" t="t"/>
                <a:pathLst>
                  <a:path extrusionOk="0" h="2162" w="3060">
                    <a:moveTo>
                      <a:pt x="2399" y="1"/>
                    </a:moveTo>
                    <a:cubicBezTo>
                      <a:pt x="2301" y="1"/>
                      <a:pt x="2199" y="26"/>
                      <a:pt x="2101" y="79"/>
                    </a:cubicBezTo>
                    <a:cubicBezTo>
                      <a:pt x="1530" y="422"/>
                      <a:pt x="959" y="764"/>
                      <a:pt x="366" y="1107"/>
                    </a:cubicBezTo>
                    <a:cubicBezTo>
                      <a:pt x="115" y="1244"/>
                      <a:pt x="1" y="1632"/>
                      <a:pt x="160" y="1883"/>
                    </a:cubicBezTo>
                    <a:cubicBezTo>
                      <a:pt x="270" y="2054"/>
                      <a:pt x="464" y="2162"/>
                      <a:pt x="664" y="2162"/>
                    </a:cubicBezTo>
                    <a:cubicBezTo>
                      <a:pt x="756" y="2162"/>
                      <a:pt x="850" y="2139"/>
                      <a:pt x="936" y="2088"/>
                    </a:cubicBezTo>
                    <a:cubicBezTo>
                      <a:pt x="1530" y="1746"/>
                      <a:pt x="2101" y="1403"/>
                      <a:pt x="2694" y="1061"/>
                    </a:cubicBezTo>
                    <a:cubicBezTo>
                      <a:pt x="2945" y="901"/>
                      <a:pt x="3059" y="536"/>
                      <a:pt x="2899" y="285"/>
                    </a:cubicBezTo>
                    <a:cubicBezTo>
                      <a:pt x="2778" y="102"/>
                      <a:pt x="2595" y="1"/>
                      <a:pt x="239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6" name="Google Shape;226;p19"/>
              <p:cNvSpPr/>
              <p:nvPr/>
            </p:nvSpPr>
            <p:spPr>
              <a:xfrm>
                <a:off x="6921925" y="2420000"/>
                <a:ext cx="64525" cy="61750"/>
              </a:xfrm>
              <a:custGeom>
                <a:rect b="b" l="l" r="r" t="t"/>
                <a:pathLst>
                  <a:path extrusionOk="0" h="2470" w="2581">
                    <a:moveTo>
                      <a:pt x="2053" y="1"/>
                    </a:moveTo>
                    <a:cubicBezTo>
                      <a:pt x="2039" y="1"/>
                      <a:pt x="2024" y="2"/>
                      <a:pt x="2009" y="4"/>
                    </a:cubicBezTo>
                    <a:cubicBezTo>
                      <a:pt x="1850" y="4"/>
                      <a:pt x="1713" y="50"/>
                      <a:pt x="1599" y="164"/>
                    </a:cubicBezTo>
                    <a:cubicBezTo>
                      <a:pt x="1165" y="644"/>
                      <a:pt x="686" y="1100"/>
                      <a:pt x="161" y="1511"/>
                    </a:cubicBezTo>
                    <a:cubicBezTo>
                      <a:pt x="46" y="1579"/>
                      <a:pt x="1" y="1785"/>
                      <a:pt x="1" y="1899"/>
                    </a:cubicBezTo>
                    <a:cubicBezTo>
                      <a:pt x="1" y="2036"/>
                      <a:pt x="69" y="2218"/>
                      <a:pt x="161" y="2310"/>
                    </a:cubicBezTo>
                    <a:cubicBezTo>
                      <a:pt x="275" y="2401"/>
                      <a:pt x="412" y="2470"/>
                      <a:pt x="571" y="2470"/>
                    </a:cubicBezTo>
                    <a:cubicBezTo>
                      <a:pt x="617" y="2470"/>
                      <a:pt x="663" y="2470"/>
                      <a:pt x="708" y="2447"/>
                    </a:cubicBezTo>
                    <a:cubicBezTo>
                      <a:pt x="823" y="2424"/>
                      <a:pt x="891" y="2378"/>
                      <a:pt x="982" y="2310"/>
                    </a:cubicBezTo>
                    <a:cubicBezTo>
                      <a:pt x="1484" y="1899"/>
                      <a:pt x="1964" y="1465"/>
                      <a:pt x="2397" y="963"/>
                    </a:cubicBezTo>
                    <a:cubicBezTo>
                      <a:pt x="2512" y="872"/>
                      <a:pt x="2580" y="735"/>
                      <a:pt x="2580" y="575"/>
                    </a:cubicBezTo>
                    <a:cubicBezTo>
                      <a:pt x="2580" y="438"/>
                      <a:pt x="2512" y="256"/>
                      <a:pt x="2397" y="164"/>
                    </a:cubicBezTo>
                    <a:cubicBezTo>
                      <a:pt x="2316" y="83"/>
                      <a:pt x="2179" y="1"/>
                      <a:pt x="20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7" name="Google Shape;227;p19"/>
              <p:cNvSpPr/>
              <p:nvPr/>
            </p:nvSpPr>
            <p:spPr>
              <a:xfrm>
                <a:off x="7018950" y="2307550"/>
                <a:ext cx="50800" cy="71625"/>
              </a:xfrm>
              <a:custGeom>
                <a:rect b="b" l="l" r="r" t="t"/>
                <a:pathLst>
                  <a:path extrusionOk="0" h="2865" w="2032">
                    <a:moveTo>
                      <a:pt x="1413" y="1"/>
                    </a:moveTo>
                    <a:cubicBezTo>
                      <a:pt x="1219" y="1"/>
                      <a:pt x="1025" y="87"/>
                      <a:pt x="936" y="280"/>
                    </a:cubicBezTo>
                    <a:cubicBezTo>
                      <a:pt x="662" y="850"/>
                      <a:pt x="388" y="1444"/>
                      <a:pt x="91" y="2014"/>
                    </a:cubicBezTo>
                    <a:cubicBezTo>
                      <a:pt x="23" y="2151"/>
                      <a:pt x="0" y="2311"/>
                      <a:pt x="46" y="2448"/>
                    </a:cubicBezTo>
                    <a:cubicBezTo>
                      <a:pt x="91" y="2585"/>
                      <a:pt x="183" y="2722"/>
                      <a:pt x="297" y="2791"/>
                    </a:cubicBezTo>
                    <a:cubicBezTo>
                      <a:pt x="393" y="2839"/>
                      <a:pt x="504" y="2864"/>
                      <a:pt x="612" y="2864"/>
                    </a:cubicBezTo>
                    <a:cubicBezTo>
                      <a:pt x="813" y="2864"/>
                      <a:pt x="1007" y="2777"/>
                      <a:pt x="1096" y="2585"/>
                    </a:cubicBezTo>
                    <a:cubicBezTo>
                      <a:pt x="1370" y="2014"/>
                      <a:pt x="1644" y="1444"/>
                      <a:pt x="1917" y="850"/>
                    </a:cubicBezTo>
                    <a:cubicBezTo>
                      <a:pt x="1986" y="713"/>
                      <a:pt x="2032" y="576"/>
                      <a:pt x="1986" y="417"/>
                    </a:cubicBezTo>
                    <a:cubicBezTo>
                      <a:pt x="1940" y="280"/>
                      <a:pt x="1849" y="143"/>
                      <a:pt x="1712" y="74"/>
                    </a:cubicBezTo>
                    <a:cubicBezTo>
                      <a:pt x="1624" y="26"/>
                      <a:pt x="1518" y="1"/>
                      <a:pt x="141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8" name="Google Shape;228;p19"/>
              <p:cNvSpPr/>
              <p:nvPr/>
            </p:nvSpPr>
            <p:spPr>
              <a:xfrm>
                <a:off x="7068575" y="2186900"/>
                <a:ext cx="42825" cy="76700"/>
              </a:xfrm>
              <a:custGeom>
                <a:rect b="b" l="l" r="r" t="t"/>
                <a:pathLst>
                  <a:path extrusionOk="0" h="3068" w="1713">
                    <a:moveTo>
                      <a:pt x="1116" y="0"/>
                    </a:moveTo>
                    <a:cubicBezTo>
                      <a:pt x="860" y="0"/>
                      <a:pt x="607" y="153"/>
                      <a:pt x="549" y="404"/>
                    </a:cubicBezTo>
                    <a:cubicBezTo>
                      <a:pt x="389" y="1066"/>
                      <a:pt x="229" y="1705"/>
                      <a:pt x="69" y="2344"/>
                    </a:cubicBezTo>
                    <a:cubicBezTo>
                      <a:pt x="1" y="2641"/>
                      <a:pt x="161" y="2983"/>
                      <a:pt x="480" y="3051"/>
                    </a:cubicBezTo>
                    <a:cubicBezTo>
                      <a:pt x="526" y="3062"/>
                      <a:pt x="573" y="3067"/>
                      <a:pt x="619" y="3067"/>
                    </a:cubicBezTo>
                    <a:cubicBezTo>
                      <a:pt x="870" y="3067"/>
                      <a:pt x="1111" y="2914"/>
                      <a:pt x="1188" y="2663"/>
                    </a:cubicBezTo>
                    <a:lnTo>
                      <a:pt x="1644" y="723"/>
                    </a:lnTo>
                    <a:cubicBezTo>
                      <a:pt x="1713" y="427"/>
                      <a:pt x="1553" y="84"/>
                      <a:pt x="1256" y="16"/>
                    </a:cubicBezTo>
                    <a:cubicBezTo>
                      <a:pt x="1210" y="5"/>
                      <a:pt x="1163" y="0"/>
                      <a:pt x="111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9" name="Google Shape;229;p19"/>
              <p:cNvSpPr/>
              <p:nvPr/>
            </p:nvSpPr>
            <p:spPr>
              <a:xfrm>
                <a:off x="7097125" y="2266025"/>
                <a:ext cx="45100" cy="79475"/>
              </a:xfrm>
              <a:custGeom>
                <a:rect b="b" l="l" r="r" t="t"/>
                <a:pathLst>
                  <a:path extrusionOk="0" h="3179" w="1804">
                    <a:moveTo>
                      <a:pt x="1210" y="1"/>
                    </a:moveTo>
                    <a:cubicBezTo>
                      <a:pt x="890" y="23"/>
                      <a:pt x="662" y="252"/>
                      <a:pt x="639" y="571"/>
                    </a:cubicBezTo>
                    <a:cubicBezTo>
                      <a:pt x="639" y="640"/>
                      <a:pt x="639" y="708"/>
                      <a:pt x="616" y="777"/>
                    </a:cubicBezTo>
                    <a:cubicBezTo>
                      <a:pt x="571" y="1051"/>
                      <a:pt x="525" y="1324"/>
                      <a:pt x="434" y="1598"/>
                    </a:cubicBezTo>
                    <a:cubicBezTo>
                      <a:pt x="388" y="1735"/>
                      <a:pt x="343" y="1872"/>
                      <a:pt x="297" y="2009"/>
                    </a:cubicBezTo>
                    <a:cubicBezTo>
                      <a:pt x="274" y="2055"/>
                      <a:pt x="251" y="2078"/>
                      <a:pt x="251" y="2123"/>
                    </a:cubicBezTo>
                    <a:cubicBezTo>
                      <a:pt x="206" y="2192"/>
                      <a:pt x="183" y="2260"/>
                      <a:pt x="137" y="2329"/>
                    </a:cubicBezTo>
                    <a:cubicBezTo>
                      <a:pt x="0" y="2603"/>
                      <a:pt x="69" y="2968"/>
                      <a:pt x="343" y="3105"/>
                    </a:cubicBezTo>
                    <a:cubicBezTo>
                      <a:pt x="431" y="3153"/>
                      <a:pt x="536" y="3179"/>
                      <a:pt x="642" y="3179"/>
                    </a:cubicBezTo>
                    <a:cubicBezTo>
                      <a:pt x="836" y="3179"/>
                      <a:pt x="1030" y="3092"/>
                      <a:pt x="1119" y="2899"/>
                    </a:cubicBezTo>
                    <a:cubicBezTo>
                      <a:pt x="1507" y="2169"/>
                      <a:pt x="1712" y="1393"/>
                      <a:pt x="1781" y="571"/>
                    </a:cubicBezTo>
                    <a:cubicBezTo>
                      <a:pt x="1803" y="275"/>
                      <a:pt x="1507" y="1"/>
                      <a:pt x="121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0" name="Google Shape;230;p19"/>
              <p:cNvSpPr/>
              <p:nvPr/>
            </p:nvSpPr>
            <p:spPr>
              <a:xfrm>
                <a:off x="7011525" y="2425225"/>
                <a:ext cx="58800" cy="64650"/>
              </a:xfrm>
              <a:custGeom>
                <a:rect b="b" l="l" r="r" t="t"/>
                <a:pathLst>
                  <a:path extrusionOk="0" h="2586" w="2352">
                    <a:moveTo>
                      <a:pt x="1686" y="0"/>
                    </a:moveTo>
                    <a:cubicBezTo>
                      <a:pt x="1438" y="0"/>
                      <a:pt x="1236" y="167"/>
                      <a:pt x="1142" y="412"/>
                    </a:cubicBezTo>
                    <a:cubicBezTo>
                      <a:pt x="1142" y="457"/>
                      <a:pt x="1119" y="503"/>
                      <a:pt x="1096" y="549"/>
                    </a:cubicBezTo>
                    <a:cubicBezTo>
                      <a:pt x="1028" y="708"/>
                      <a:pt x="936" y="868"/>
                      <a:pt x="822" y="1028"/>
                    </a:cubicBezTo>
                    <a:cubicBezTo>
                      <a:pt x="708" y="1165"/>
                      <a:pt x="571" y="1302"/>
                      <a:pt x="411" y="1416"/>
                    </a:cubicBezTo>
                    <a:cubicBezTo>
                      <a:pt x="388" y="1462"/>
                      <a:pt x="343" y="1485"/>
                      <a:pt x="297" y="1507"/>
                    </a:cubicBezTo>
                    <a:cubicBezTo>
                      <a:pt x="160" y="1599"/>
                      <a:pt x="69" y="1713"/>
                      <a:pt x="23" y="1850"/>
                    </a:cubicBezTo>
                    <a:cubicBezTo>
                      <a:pt x="0" y="1987"/>
                      <a:pt x="0" y="2169"/>
                      <a:pt x="92" y="2306"/>
                    </a:cubicBezTo>
                    <a:cubicBezTo>
                      <a:pt x="201" y="2478"/>
                      <a:pt x="395" y="2585"/>
                      <a:pt x="595" y="2585"/>
                    </a:cubicBezTo>
                    <a:cubicBezTo>
                      <a:pt x="687" y="2585"/>
                      <a:pt x="781" y="2562"/>
                      <a:pt x="868" y="2512"/>
                    </a:cubicBezTo>
                    <a:cubicBezTo>
                      <a:pt x="1530" y="2078"/>
                      <a:pt x="2009" y="1462"/>
                      <a:pt x="2260" y="708"/>
                    </a:cubicBezTo>
                    <a:cubicBezTo>
                      <a:pt x="2351" y="435"/>
                      <a:pt x="2146" y="92"/>
                      <a:pt x="1849" y="24"/>
                    </a:cubicBezTo>
                    <a:cubicBezTo>
                      <a:pt x="1793" y="8"/>
                      <a:pt x="1738" y="0"/>
                      <a:pt x="168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1" name="Google Shape;231;p19"/>
              <p:cNvSpPr/>
              <p:nvPr/>
            </p:nvSpPr>
            <p:spPr>
              <a:xfrm>
                <a:off x="6885400" y="2530500"/>
                <a:ext cx="77075" cy="63675"/>
              </a:xfrm>
              <a:custGeom>
                <a:rect b="b" l="l" r="r" t="t"/>
                <a:pathLst>
                  <a:path extrusionOk="0" h="2547" w="3083">
                    <a:moveTo>
                      <a:pt x="2433" y="1"/>
                    </a:moveTo>
                    <a:cubicBezTo>
                      <a:pt x="2292" y="1"/>
                      <a:pt x="2153" y="53"/>
                      <a:pt x="2055" y="172"/>
                    </a:cubicBezTo>
                    <a:cubicBezTo>
                      <a:pt x="1918" y="309"/>
                      <a:pt x="1781" y="446"/>
                      <a:pt x="1644" y="583"/>
                    </a:cubicBezTo>
                    <a:cubicBezTo>
                      <a:pt x="1576" y="652"/>
                      <a:pt x="1507" y="697"/>
                      <a:pt x="1439" y="766"/>
                    </a:cubicBezTo>
                    <a:cubicBezTo>
                      <a:pt x="1393" y="811"/>
                      <a:pt x="1348" y="834"/>
                      <a:pt x="1302" y="857"/>
                    </a:cubicBezTo>
                    <a:cubicBezTo>
                      <a:pt x="1302" y="880"/>
                      <a:pt x="1302" y="880"/>
                      <a:pt x="1302" y="880"/>
                    </a:cubicBezTo>
                    <a:lnTo>
                      <a:pt x="1279" y="880"/>
                    </a:lnTo>
                    <a:cubicBezTo>
                      <a:pt x="982" y="1108"/>
                      <a:pt x="640" y="1314"/>
                      <a:pt x="298" y="1473"/>
                    </a:cubicBezTo>
                    <a:cubicBezTo>
                      <a:pt x="161" y="1542"/>
                      <a:pt x="69" y="1702"/>
                      <a:pt x="24" y="1816"/>
                    </a:cubicBezTo>
                    <a:cubicBezTo>
                      <a:pt x="1" y="1953"/>
                      <a:pt x="1" y="2135"/>
                      <a:pt x="92" y="2272"/>
                    </a:cubicBezTo>
                    <a:cubicBezTo>
                      <a:pt x="214" y="2455"/>
                      <a:pt x="386" y="2546"/>
                      <a:pt x="576" y="2546"/>
                    </a:cubicBezTo>
                    <a:cubicBezTo>
                      <a:pt x="671" y="2546"/>
                      <a:pt x="769" y="2523"/>
                      <a:pt x="868" y="2478"/>
                    </a:cubicBezTo>
                    <a:cubicBezTo>
                      <a:pt x="1622" y="2112"/>
                      <a:pt x="2306" y="1587"/>
                      <a:pt x="2854" y="971"/>
                    </a:cubicBezTo>
                    <a:cubicBezTo>
                      <a:pt x="3060" y="743"/>
                      <a:pt x="3082" y="378"/>
                      <a:pt x="2854" y="172"/>
                    </a:cubicBezTo>
                    <a:cubicBezTo>
                      <a:pt x="2746" y="65"/>
                      <a:pt x="2588" y="1"/>
                      <a:pt x="243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2" name="Google Shape;232;p19"/>
              <p:cNvSpPr/>
              <p:nvPr/>
            </p:nvSpPr>
            <p:spPr>
              <a:xfrm>
                <a:off x="6777575" y="2605100"/>
                <a:ext cx="68500" cy="43750"/>
              </a:xfrm>
              <a:custGeom>
                <a:rect b="b" l="l" r="r" t="t"/>
                <a:pathLst>
                  <a:path extrusionOk="0" h="1750" w="2740">
                    <a:moveTo>
                      <a:pt x="2119" y="0"/>
                    </a:moveTo>
                    <a:cubicBezTo>
                      <a:pt x="2075" y="0"/>
                      <a:pt x="2030" y="6"/>
                      <a:pt x="1986" y="19"/>
                    </a:cubicBezTo>
                    <a:cubicBezTo>
                      <a:pt x="1484" y="224"/>
                      <a:pt x="959" y="430"/>
                      <a:pt x="457" y="635"/>
                    </a:cubicBezTo>
                    <a:cubicBezTo>
                      <a:pt x="297" y="681"/>
                      <a:pt x="183" y="749"/>
                      <a:pt x="114" y="886"/>
                    </a:cubicBezTo>
                    <a:cubicBezTo>
                      <a:pt x="46" y="1023"/>
                      <a:pt x="0" y="1206"/>
                      <a:pt x="46" y="1343"/>
                    </a:cubicBezTo>
                    <a:cubicBezTo>
                      <a:pt x="91" y="1479"/>
                      <a:pt x="183" y="1594"/>
                      <a:pt x="320" y="1685"/>
                    </a:cubicBezTo>
                    <a:cubicBezTo>
                      <a:pt x="400" y="1717"/>
                      <a:pt x="515" y="1749"/>
                      <a:pt x="624" y="1749"/>
                    </a:cubicBezTo>
                    <a:cubicBezTo>
                      <a:pt x="669" y="1749"/>
                      <a:pt x="713" y="1744"/>
                      <a:pt x="753" y="1731"/>
                    </a:cubicBezTo>
                    <a:cubicBezTo>
                      <a:pt x="1278" y="1525"/>
                      <a:pt x="1780" y="1320"/>
                      <a:pt x="2305" y="1137"/>
                    </a:cubicBezTo>
                    <a:cubicBezTo>
                      <a:pt x="2442" y="1069"/>
                      <a:pt x="2556" y="1000"/>
                      <a:pt x="2648" y="863"/>
                    </a:cubicBezTo>
                    <a:cubicBezTo>
                      <a:pt x="2716" y="749"/>
                      <a:pt x="2739" y="566"/>
                      <a:pt x="2693" y="430"/>
                    </a:cubicBezTo>
                    <a:cubicBezTo>
                      <a:pt x="2648" y="293"/>
                      <a:pt x="2556" y="156"/>
                      <a:pt x="2442" y="87"/>
                    </a:cubicBezTo>
                    <a:cubicBezTo>
                      <a:pt x="2344" y="38"/>
                      <a:pt x="2233" y="0"/>
                      <a:pt x="211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3" name="Google Shape;233;p19"/>
              <p:cNvSpPr/>
              <p:nvPr/>
            </p:nvSpPr>
            <p:spPr>
              <a:xfrm>
                <a:off x="6858600" y="2627675"/>
                <a:ext cx="78775" cy="57925"/>
              </a:xfrm>
              <a:custGeom>
                <a:rect b="b" l="l" r="r" t="t"/>
                <a:pathLst>
                  <a:path extrusionOk="0" h="2317" w="3151">
                    <a:moveTo>
                      <a:pt x="2464" y="1"/>
                    </a:moveTo>
                    <a:cubicBezTo>
                      <a:pt x="2372" y="1"/>
                      <a:pt x="2278" y="24"/>
                      <a:pt x="2191" y="74"/>
                    </a:cubicBezTo>
                    <a:lnTo>
                      <a:pt x="388" y="1238"/>
                    </a:lnTo>
                    <a:cubicBezTo>
                      <a:pt x="137" y="1421"/>
                      <a:pt x="0" y="1763"/>
                      <a:pt x="183" y="2037"/>
                    </a:cubicBezTo>
                    <a:cubicBezTo>
                      <a:pt x="292" y="2209"/>
                      <a:pt x="486" y="2316"/>
                      <a:pt x="686" y="2316"/>
                    </a:cubicBezTo>
                    <a:cubicBezTo>
                      <a:pt x="778" y="2316"/>
                      <a:pt x="872" y="2293"/>
                      <a:pt x="959" y="2243"/>
                    </a:cubicBezTo>
                    <a:lnTo>
                      <a:pt x="2762" y="1056"/>
                    </a:lnTo>
                    <a:cubicBezTo>
                      <a:pt x="3013" y="896"/>
                      <a:pt x="3150" y="554"/>
                      <a:pt x="2968" y="280"/>
                    </a:cubicBezTo>
                    <a:cubicBezTo>
                      <a:pt x="2858" y="108"/>
                      <a:pt x="2664" y="1"/>
                      <a:pt x="246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4" name="Google Shape;234;p19"/>
              <p:cNvSpPr/>
              <p:nvPr/>
            </p:nvSpPr>
            <p:spPr>
              <a:xfrm>
                <a:off x="6997825" y="2522725"/>
                <a:ext cx="65650" cy="69800"/>
              </a:xfrm>
              <a:custGeom>
                <a:rect b="b" l="l" r="r" t="t"/>
                <a:pathLst>
                  <a:path extrusionOk="0" h="2792" w="2626">
                    <a:moveTo>
                      <a:pt x="2099" y="0"/>
                    </a:moveTo>
                    <a:cubicBezTo>
                      <a:pt x="2084" y="0"/>
                      <a:pt x="2069" y="2"/>
                      <a:pt x="2055" y="4"/>
                    </a:cubicBezTo>
                    <a:cubicBezTo>
                      <a:pt x="1918" y="4"/>
                      <a:pt x="1735" y="50"/>
                      <a:pt x="1644" y="164"/>
                    </a:cubicBezTo>
                    <a:cubicBezTo>
                      <a:pt x="1188" y="734"/>
                      <a:pt x="731" y="1282"/>
                      <a:pt x="229" y="1830"/>
                    </a:cubicBezTo>
                    <a:cubicBezTo>
                      <a:pt x="23" y="2035"/>
                      <a:pt x="1" y="2423"/>
                      <a:pt x="229" y="2629"/>
                    </a:cubicBezTo>
                    <a:cubicBezTo>
                      <a:pt x="346" y="2734"/>
                      <a:pt x="499" y="2792"/>
                      <a:pt x="648" y="2792"/>
                    </a:cubicBezTo>
                    <a:cubicBezTo>
                      <a:pt x="790" y="2792"/>
                      <a:pt x="928" y="2740"/>
                      <a:pt x="1028" y="2629"/>
                    </a:cubicBezTo>
                    <a:cubicBezTo>
                      <a:pt x="1530" y="2104"/>
                      <a:pt x="2009" y="1533"/>
                      <a:pt x="2443" y="963"/>
                    </a:cubicBezTo>
                    <a:cubicBezTo>
                      <a:pt x="2557" y="849"/>
                      <a:pt x="2625" y="734"/>
                      <a:pt x="2625" y="575"/>
                    </a:cubicBezTo>
                    <a:cubicBezTo>
                      <a:pt x="2625" y="415"/>
                      <a:pt x="2557" y="255"/>
                      <a:pt x="2443" y="164"/>
                    </a:cubicBezTo>
                    <a:cubicBezTo>
                      <a:pt x="2361" y="82"/>
                      <a:pt x="2225" y="0"/>
                      <a:pt x="209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5" name="Google Shape;235;p19"/>
              <p:cNvSpPr/>
              <p:nvPr/>
            </p:nvSpPr>
            <p:spPr>
              <a:xfrm>
                <a:off x="7096550" y="2366250"/>
                <a:ext cx="62800" cy="91975"/>
              </a:xfrm>
              <a:custGeom>
                <a:rect b="b" l="l" r="r" t="t"/>
                <a:pathLst>
                  <a:path extrusionOk="0" h="3679" w="2512">
                    <a:moveTo>
                      <a:pt x="1948" y="0"/>
                    </a:moveTo>
                    <a:cubicBezTo>
                      <a:pt x="1694" y="0"/>
                      <a:pt x="1407" y="140"/>
                      <a:pt x="1347" y="420"/>
                    </a:cubicBezTo>
                    <a:cubicBezTo>
                      <a:pt x="1301" y="648"/>
                      <a:pt x="1256" y="853"/>
                      <a:pt x="1164" y="1082"/>
                    </a:cubicBezTo>
                    <a:cubicBezTo>
                      <a:pt x="1164" y="1127"/>
                      <a:pt x="1142" y="1196"/>
                      <a:pt x="1119" y="1241"/>
                    </a:cubicBezTo>
                    <a:cubicBezTo>
                      <a:pt x="1096" y="1264"/>
                      <a:pt x="1096" y="1333"/>
                      <a:pt x="1073" y="1378"/>
                    </a:cubicBezTo>
                    <a:cubicBezTo>
                      <a:pt x="1073" y="1365"/>
                      <a:pt x="1073" y="1352"/>
                      <a:pt x="1069" y="1352"/>
                    </a:cubicBezTo>
                    <a:cubicBezTo>
                      <a:pt x="1066" y="1352"/>
                      <a:pt x="1060" y="1359"/>
                      <a:pt x="1050" y="1378"/>
                    </a:cubicBezTo>
                    <a:cubicBezTo>
                      <a:pt x="1050" y="1401"/>
                      <a:pt x="1028" y="1424"/>
                      <a:pt x="1028" y="1470"/>
                    </a:cubicBezTo>
                    <a:cubicBezTo>
                      <a:pt x="1005" y="1515"/>
                      <a:pt x="959" y="1584"/>
                      <a:pt x="936" y="1629"/>
                    </a:cubicBezTo>
                    <a:cubicBezTo>
                      <a:pt x="845" y="1835"/>
                      <a:pt x="731" y="2040"/>
                      <a:pt x="594" y="2223"/>
                    </a:cubicBezTo>
                    <a:cubicBezTo>
                      <a:pt x="525" y="2314"/>
                      <a:pt x="480" y="2406"/>
                      <a:pt x="411" y="2497"/>
                    </a:cubicBezTo>
                    <a:cubicBezTo>
                      <a:pt x="402" y="2506"/>
                      <a:pt x="389" y="2523"/>
                      <a:pt x="380" y="2536"/>
                    </a:cubicBezTo>
                    <a:lnTo>
                      <a:pt x="380" y="2536"/>
                    </a:lnTo>
                    <a:cubicBezTo>
                      <a:pt x="372" y="2547"/>
                      <a:pt x="366" y="2558"/>
                      <a:pt x="366" y="2565"/>
                    </a:cubicBezTo>
                    <a:cubicBezTo>
                      <a:pt x="320" y="2611"/>
                      <a:pt x="274" y="2657"/>
                      <a:pt x="229" y="2702"/>
                    </a:cubicBezTo>
                    <a:cubicBezTo>
                      <a:pt x="46" y="2931"/>
                      <a:pt x="0" y="3296"/>
                      <a:pt x="229" y="3524"/>
                    </a:cubicBezTo>
                    <a:cubicBezTo>
                      <a:pt x="349" y="3620"/>
                      <a:pt x="514" y="3679"/>
                      <a:pt x="673" y="3679"/>
                    </a:cubicBezTo>
                    <a:cubicBezTo>
                      <a:pt x="815" y="3679"/>
                      <a:pt x="953" y="3632"/>
                      <a:pt x="1050" y="3524"/>
                    </a:cubicBezTo>
                    <a:cubicBezTo>
                      <a:pt x="1735" y="2725"/>
                      <a:pt x="2237" y="1766"/>
                      <a:pt x="2465" y="716"/>
                    </a:cubicBezTo>
                    <a:cubicBezTo>
                      <a:pt x="2511" y="420"/>
                      <a:pt x="2374" y="100"/>
                      <a:pt x="2055" y="9"/>
                    </a:cubicBezTo>
                    <a:cubicBezTo>
                      <a:pt x="2020" y="3"/>
                      <a:pt x="1985" y="0"/>
                      <a:pt x="1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36" name="Google Shape;236;p19"/>
            <p:cNvGrpSpPr/>
            <p:nvPr/>
          </p:nvGrpSpPr>
          <p:grpSpPr>
            <a:xfrm>
              <a:off x="6958450" y="3653900"/>
              <a:ext cx="334425" cy="116300"/>
              <a:chOff x="6958450" y="3653900"/>
              <a:chExt cx="334425" cy="116300"/>
            </a:xfrm>
          </p:grpSpPr>
          <p:sp>
            <p:nvSpPr>
              <p:cNvPr id="237" name="Google Shape;237;p19"/>
              <p:cNvSpPr/>
              <p:nvPr/>
            </p:nvSpPr>
            <p:spPr>
              <a:xfrm>
                <a:off x="6958450" y="3674500"/>
                <a:ext cx="69075" cy="56250"/>
              </a:xfrm>
              <a:custGeom>
                <a:rect b="b" l="l" r="r" t="t"/>
                <a:pathLst>
                  <a:path extrusionOk="0" h="2250" w="2763">
                    <a:moveTo>
                      <a:pt x="637" y="0"/>
                    </a:moveTo>
                    <a:cubicBezTo>
                      <a:pt x="486" y="0"/>
                      <a:pt x="332" y="51"/>
                      <a:pt x="229" y="154"/>
                    </a:cubicBezTo>
                    <a:cubicBezTo>
                      <a:pt x="1" y="405"/>
                      <a:pt x="23" y="725"/>
                      <a:pt x="229" y="976"/>
                    </a:cubicBezTo>
                    <a:cubicBezTo>
                      <a:pt x="480" y="1250"/>
                      <a:pt x="754" y="1501"/>
                      <a:pt x="1051" y="1706"/>
                    </a:cubicBezTo>
                    <a:cubicBezTo>
                      <a:pt x="1370" y="1935"/>
                      <a:pt x="1690" y="2094"/>
                      <a:pt x="2032" y="2231"/>
                    </a:cubicBezTo>
                    <a:cubicBezTo>
                      <a:pt x="2070" y="2244"/>
                      <a:pt x="2112" y="2250"/>
                      <a:pt x="2155" y="2250"/>
                    </a:cubicBezTo>
                    <a:cubicBezTo>
                      <a:pt x="2266" y="2250"/>
                      <a:pt x="2384" y="2212"/>
                      <a:pt x="2466" y="2163"/>
                    </a:cubicBezTo>
                    <a:cubicBezTo>
                      <a:pt x="2580" y="2094"/>
                      <a:pt x="2694" y="1957"/>
                      <a:pt x="2740" y="1843"/>
                    </a:cubicBezTo>
                    <a:cubicBezTo>
                      <a:pt x="2763" y="1683"/>
                      <a:pt x="2763" y="1524"/>
                      <a:pt x="2671" y="1387"/>
                    </a:cubicBezTo>
                    <a:lnTo>
                      <a:pt x="2580" y="1273"/>
                    </a:lnTo>
                    <a:cubicBezTo>
                      <a:pt x="2557" y="1227"/>
                      <a:pt x="2489" y="1204"/>
                      <a:pt x="2443" y="1181"/>
                    </a:cubicBezTo>
                    <a:cubicBezTo>
                      <a:pt x="2123" y="1044"/>
                      <a:pt x="1827" y="862"/>
                      <a:pt x="1553" y="656"/>
                    </a:cubicBezTo>
                    <a:cubicBezTo>
                      <a:pt x="1370" y="519"/>
                      <a:pt x="1188" y="337"/>
                      <a:pt x="1028" y="154"/>
                    </a:cubicBezTo>
                    <a:cubicBezTo>
                      <a:pt x="936" y="51"/>
                      <a:pt x="788" y="0"/>
                      <a:pt x="63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8" name="Google Shape;238;p19"/>
              <p:cNvSpPr/>
              <p:nvPr/>
            </p:nvSpPr>
            <p:spPr>
              <a:xfrm>
                <a:off x="7077725" y="3736650"/>
                <a:ext cx="77050" cy="33550"/>
              </a:xfrm>
              <a:custGeom>
                <a:rect b="b" l="l" r="r" t="t"/>
                <a:pathLst>
                  <a:path extrusionOk="0" h="1342" w="3082">
                    <a:moveTo>
                      <a:pt x="608" y="1"/>
                    </a:moveTo>
                    <a:cubicBezTo>
                      <a:pt x="497" y="1"/>
                      <a:pt x="379" y="38"/>
                      <a:pt x="297" y="88"/>
                    </a:cubicBezTo>
                    <a:cubicBezTo>
                      <a:pt x="160" y="156"/>
                      <a:pt x="46" y="293"/>
                      <a:pt x="23" y="430"/>
                    </a:cubicBezTo>
                    <a:cubicBezTo>
                      <a:pt x="0" y="567"/>
                      <a:pt x="0" y="750"/>
                      <a:pt x="91" y="864"/>
                    </a:cubicBezTo>
                    <a:cubicBezTo>
                      <a:pt x="160" y="1001"/>
                      <a:pt x="274" y="1069"/>
                      <a:pt x="411" y="1138"/>
                    </a:cubicBezTo>
                    <a:cubicBezTo>
                      <a:pt x="778" y="1272"/>
                      <a:pt x="1177" y="1341"/>
                      <a:pt x="1578" y="1341"/>
                    </a:cubicBezTo>
                    <a:cubicBezTo>
                      <a:pt x="1925" y="1341"/>
                      <a:pt x="2274" y="1289"/>
                      <a:pt x="2602" y="1183"/>
                    </a:cubicBezTo>
                    <a:cubicBezTo>
                      <a:pt x="2876" y="1092"/>
                      <a:pt x="3082" y="772"/>
                      <a:pt x="2990" y="476"/>
                    </a:cubicBezTo>
                    <a:cubicBezTo>
                      <a:pt x="2915" y="251"/>
                      <a:pt x="2703" y="58"/>
                      <a:pt x="2453" y="58"/>
                    </a:cubicBezTo>
                    <a:cubicBezTo>
                      <a:pt x="2397" y="58"/>
                      <a:pt x="2340" y="67"/>
                      <a:pt x="2283" y="88"/>
                    </a:cubicBezTo>
                    <a:cubicBezTo>
                      <a:pt x="2146" y="133"/>
                      <a:pt x="2009" y="156"/>
                      <a:pt x="1872" y="179"/>
                    </a:cubicBezTo>
                    <a:cubicBezTo>
                      <a:pt x="1769" y="190"/>
                      <a:pt x="1672" y="196"/>
                      <a:pt x="1575" y="196"/>
                    </a:cubicBezTo>
                    <a:cubicBezTo>
                      <a:pt x="1478" y="196"/>
                      <a:pt x="1381" y="190"/>
                      <a:pt x="1278" y="179"/>
                    </a:cubicBezTo>
                    <a:cubicBezTo>
                      <a:pt x="1096" y="156"/>
                      <a:pt x="913" y="110"/>
                      <a:pt x="731" y="19"/>
                    </a:cubicBezTo>
                    <a:cubicBezTo>
                      <a:pt x="692" y="6"/>
                      <a:pt x="650" y="1"/>
                      <a:pt x="60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9" name="Google Shape;239;p19"/>
              <p:cNvSpPr/>
              <p:nvPr/>
            </p:nvSpPr>
            <p:spPr>
              <a:xfrm>
                <a:off x="7207250" y="3699750"/>
                <a:ext cx="85625" cy="56800"/>
              </a:xfrm>
              <a:custGeom>
                <a:rect b="b" l="l" r="r" t="t"/>
                <a:pathLst>
                  <a:path extrusionOk="0" h="2272" w="3425">
                    <a:moveTo>
                      <a:pt x="2797" y="0"/>
                    </a:moveTo>
                    <a:cubicBezTo>
                      <a:pt x="2654" y="0"/>
                      <a:pt x="2511" y="57"/>
                      <a:pt x="2397" y="171"/>
                    </a:cubicBezTo>
                    <a:cubicBezTo>
                      <a:pt x="2329" y="240"/>
                      <a:pt x="2237" y="308"/>
                      <a:pt x="2169" y="354"/>
                    </a:cubicBezTo>
                    <a:cubicBezTo>
                      <a:pt x="2146" y="377"/>
                      <a:pt x="2146" y="377"/>
                      <a:pt x="2123" y="400"/>
                    </a:cubicBezTo>
                    <a:cubicBezTo>
                      <a:pt x="2100" y="422"/>
                      <a:pt x="2055" y="445"/>
                      <a:pt x="2032" y="468"/>
                    </a:cubicBezTo>
                    <a:cubicBezTo>
                      <a:pt x="1849" y="582"/>
                      <a:pt x="1690" y="696"/>
                      <a:pt x="1507" y="788"/>
                    </a:cubicBezTo>
                    <a:cubicBezTo>
                      <a:pt x="1416" y="833"/>
                      <a:pt x="1347" y="879"/>
                      <a:pt x="1256" y="902"/>
                    </a:cubicBezTo>
                    <a:lnTo>
                      <a:pt x="1210" y="925"/>
                    </a:lnTo>
                    <a:cubicBezTo>
                      <a:pt x="1165" y="947"/>
                      <a:pt x="1119" y="970"/>
                      <a:pt x="1073" y="993"/>
                    </a:cubicBezTo>
                    <a:cubicBezTo>
                      <a:pt x="891" y="1061"/>
                      <a:pt x="685" y="1107"/>
                      <a:pt x="503" y="1153"/>
                    </a:cubicBezTo>
                    <a:cubicBezTo>
                      <a:pt x="206" y="1221"/>
                      <a:pt x="0" y="1564"/>
                      <a:pt x="92" y="1860"/>
                    </a:cubicBezTo>
                    <a:cubicBezTo>
                      <a:pt x="167" y="2105"/>
                      <a:pt x="382" y="2272"/>
                      <a:pt x="634" y="2272"/>
                    </a:cubicBezTo>
                    <a:cubicBezTo>
                      <a:pt x="688" y="2272"/>
                      <a:pt x="743" y="2264"/>
                      <a:pt x="799" y="2248"/>
                    </a:cubicBezTo>
                    <a:cubicBezTo>
                      <a:pt x="1690" y="2043"/>
                      <a:pt x="2534" y="1586"/>
                      <a:pt x="3196" y="970"/>
                    </a:cubicBezTo>
                    <a:cubicBezTo>
                      <a:pt x="3424" y="765"/>
                      <a:pt x="3424" y="377"/>
                      <a:pt x="3196" y="171"/>
                    </a:cubicBezTo>
                    <a:cubicBezTo>
                      <a:pt x="3082" y="57"/>
                      <a:pt x="2939" y="0"/>
                      <a:pt x="279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0" name="Google Shape;240;p19"/>
              <p:cNvSpPr/>
              <p:nvPr/>
            </p:nvSpPr>
            <p:spPr>
              <a:xfrm>
                <a:off x="7141625" y="3658950"/>
                <a:ext cx="79925" cy="43600"/>
              </a:xfrm>
              <a:custGeom>
                <a:rect b="b" l="l" r="r" t="t"/>
                <a:pathLst>
                  <a:path extrusionOk="0" h="1744" w="3197">
                    <a:moveTo>
                      <a:pt x="2558" y="0"/>
                    </a:moveTo>
                    <a:cubicBezTo>
                      <a:pt x="2461" y="0"/>
                      <a:pt x="2359" y="23"/>
                      <a:pt x="2260" y="69"/>
                    </a:cubicBezTo>
                    <a:cubicBezTo>
                      <a:pt x="2192" y="114"/>
                      <a:pt x="2123" y="137"/>
                      <a:pt x="2032" y="183"/>
                    </a:cubicBezTo>
                    <a:cubicBezTo>
                      <a:pt x="2009" y="206"/>
                      <a:pt x="1986" y="206"/>
                      <a:pt x="1941" y="228"/>
                    </a:cubicBezTo>
                    <a:lnTo>
                      <a:pt x="1918" y="228"/>
                    </a:lnTo>
                    <a:cubicBezTo>
                      <a:pt x="1758" y="297"/>
                      <a:pt x="1598" y="365"/>
                      <a:pt x="1439" y="411"/>
                    </a:cubicBezTo>
                    <a:cubicBezTo>
                      <a:pt x="1119" y="502"/>
                      <a:pt x="777" y="571"/>
                      <a:pt x="457" y="616"/>
                    </a:cubicBezTo>
                    <a:cubicBezTo>
                      <a:pt x="320" y="639"/>
                      <a:pt x="183" y="776"/>
                      <a:pt x="115" y="890"/>
                    </a:cubicBezTo>
                    <a:cubicBezTo>
                      <a:pt x="46" y="1004"/>
                      <a:pt x="1" y="1187"/>
                      <a:pt x="46" y="1324"/>
                    </a:cubicBezTo>
                    <a:cubicBezTo>
                      <a:pt x="92" y="1461"/>
                      <a:pt x="183" y="1598"/>
                      <a:pt x="320" y="1666"/>
                    </a:cubicBezTo>
                    <a:cubicBezTo>
                      <a:pt x="423" y="1718"/>
                      <a:pt x="526" y="1743"/>
                      <a:pt x="638" y="1743"/>
                    </a:cubicBezTo>
                    <a:cubicBezTo>
                      <a:pt x="675" y="1743"/>
                      <a:pt x="714" y="1741"/>
                      <a:pt x="754" y="1735"/>
                    </a:cubicBezTo>
                    <a:cubicBezTo>
                      <a:pt x="1484" y="1621"/>
                      <a:pt x="2192" y="1392"/>
                      <a:pt x="2831" y="1050"/>
                    </a:cubicBezTo>
                    <a:cubicBezTo>
                      <a:pt x="3105" y="913"/>
                      <a:pt x="3196" y="525"/>
                      <a:pt x="3036" y="274"/>
                    </a:cubicBezTo>
                    <a:cubicBezTo>
                      <a:pt x="2930" y="91"/>
                      <a:pt x="2752" y="0"/>
                      <a:pt x="25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1" name="Google Shape;241;p19"/>
              <p:cNvSpPr/>
              <p:nvPr/>
            </p:nvSpPr>
            <p:spPr>
              <a:xfrm>
                <a:off x="7029200" y="3653900"/>
                <a:ext cx="62775" cy="35900"/>
              </a:xfrm>
              <a:custGeom>
                <a:rect b="b" l="l" r="r" t="t"/>
                <a:pathLst>
                  <a:path extrusionOk="0" h="1436" w="2511">
                    <a:moveTo>
                      <a:pt x="602" y="1"/>
                    </a:moveTo>
                    <a:cubicBezTo>
                      <a:pt x="493" y="1"/>
                      <a:pt x="378" y="33"/>
                      <a:pt x="298" y="65"/>
                    </a:cubicBezTo>
                    <a:cubicBezTo>
                      <a:pt x="184" y="156"/>
                      <a:pt x="69" y="271"/>
                      <a:pt x="24" y="408"/>
                    </a:cubicBezTo>
                    <a:cubicBezTo>
                      <a:pt x="1" y="567"/>
                      <a:pt x="1" y="727"/>
                      <a:pt x="92" y="864"/>
                    </a:cubicBezTo>
                    <a:cubicBezTo>
                      <a:pt x="115" y="887"/>
                      <a:pt x="138" y="932"/>
                      <a:pt x="184" y="978"/>
                    </a:cubicBezTo>
                    <a:cubicBezTo>
                      <a:pt x="252" y="1047"/>
                      <a:pt x="343" y="1092"/>
                      <a:pt x="435" y="1115"/>
                    </a:cubicBezTo>
                    <a:cubicBezTo>
                      <a:pt x="891" y="1321"/>
                      <a:pt x="1416" y="1412"/>
                      <a:pt x="1918" y="1435"/>
                    </a:cubicBezTo>
                    <a:cubicBezTo>
                      <a:pt x="1929" y="1435"/>
                      <a:pt x="1940" y="1436"/>
                      <a:pt x="1951" y="1436"/>
                    </a:cubicBezTo>
                    <a:cubicBezTo>
                      <a:pt x="2236" y="1436"/>
                      <a:pt x="2511" y="1150"/>
                      <a:pt x="2489" y="864"/>
                    </a:cubicBezTo>
                    <a:cubicBezTo>
                      <a:pt x="2466" y="544"/>
                      <a:pt x="2238" y="316"/>
                      <a:pt x="1918" y="293"/>
                    </a:cubicBezTo>
                    <a:cubicBezTo>
                      <a:pt x="1827" y="293"/>
                      <a:pt x="1759" y="293"/>
                      <a:pt x="1667" y="271"/>
                    </a:cubicBezTo>
                    <a:cubicBezTo>
                      <a:pt x="1348" y="225"/>
                      <a:pt x="1028" y="134"/>
                      <a:pt x="731" y="19"/>
                    </a:cubicBezTo>
                    <a:cubicBezTo>
                      <a:pt x="691" y="6"/>
                      <a:pt x="647" y="1"/>
                      <a:pt x="60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42" name="Google Shape;242;p19"/>
            <p:cNvGrpSpPr/>
            <p:nvPr/>
          </p:nvGrpSpPr>
          <p:grpSpPr>
            <a:xfrm>
              <a:off x="6208650" y="2868925"/>
              <a:ext cx="204300" cy="433525"/>
              <a:chOff x="6208650" y="2868925"/>
              <a:chExt cx="204300" cy="433525"/>
            </a:xfrm>
          </p:grpSpPr>
          <p:sp>
            <p:nvSpPr>
              <p:cNvPr id="243" name="Google Shape;243;p19"/>
              <p:cNvSpPr/>
              <p:nvPr/>
            </p:nvSpPr>
            <p:spPr>
              <a:xfrm>
                <a:off x="6213225" y="2978950"/>
                <a:ext cx="41675" cy="79750"/>
              </a:xfrm>
              <a:custGeom>
                <a:rect b="b" l="l" r="r" t="t"/>
                <a:pathLst>
                  <a:path extrusionOk="0" h="3190" w="1667">
                    <a:moveTo>
                      <a:pt x="1031" y="1"/>
                    </a:moveTo>
                    <a:cubicBezTo>
                      <a:pt x="770" y="1"/>
                      <a:pt x="554" y="171"/>
                      <a:pt x="456" y="426"/>
                    </a:cubicBezTo>
                    <a:cubicBezTo>
                      <a:pt x="228" y="1134"/>
                      <a:pt x="91" y="1887"/>
                      <a:pt x="23" y="2617"/>
                    </a:cubicBezTo>
                    <a:cubicBezTo>
                      <a:pt x="1" y="2903"/>
                      <a:pt x="275" y="3189"/>
                      <a:pt x="561" y="3189"/>
                    </a:cubicBezTo>
                    <a:cubicBezTo>
                      <a:pt x="572" y="3189"/>
                      <a:pt x="582" y="3189"/>
                      <a:pt x="593" y="3188"/>
                    </a:cubicBezTo>
                    <a:cubicBezTo>
                      <a:pt x="913" y="3188"/>
                      <a:pt x="1141" y="2937"/>
                      <a:pt x="1164" y="2617"/>
                    </a:cubicBezTo>
                    <a:cubicBezTo>
                      <a:pt x="1164" y="2480"/>
                      <a:pt x="1187" y="2366"/>
                      <a:pt x="1210" y="2229"/>
                    </a:cubicBezTo>
                    <a:cubicBezTo>
                      <a:pt x="1278" y="1704"/>
                      <a:pt x="1392" y="1225"/>
                      <a:pt x="1575" y="723"/>
                    </a:cubicBezTo>
                    <a:cubicBezTo>
                      <a:pt x="1666" y="449"/>
                      <a:pt x="1461" y="84"/>
                      <a:pt x="1164" y="15"/>
                    </a:cubicBezTo>
                    <a:cubicBezTo>
                      <a:pt x="1119" y="5"/>
                      <a:pt x="1074" y="1"/>
                      <a:pt x="10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4" name="Google Shape;244;p19"/>
              <p:cNvSpPr/>
              <p:nvPr/>
            </p:nvSpPr>
            <p:spPr>
              <a:xfrm>
                <a:off x="6208650" y="3112275"/>
                <a:ext cx="35400" cy="79900"/>
              </a:xfrm>
              <a:custGeom>
                <a:rect b="b" l="l" r="r" t="t"/>
                <a:pathLst>
                  <a:path extrusionOk="0" h="3196" w="1416">
                    <a:moveTo>
                      <a:pt x="571" y="0"/>
                    </a:moveTo>
                    <a:cubicBezTo>
                      <a:pt x="274" y="23"/>
                      <a:pt x="0" y="252"/>
                      <a:pt x="0" y="571"/>
                    </a:cubicBezTo>
                    <a:cubicBezTo>
                      <a:pt x="0" y="1324"/>
                      <a:pt x="91" y="2055"/>
                      <a:pt x="251" y="2785"/>
                    </a:cubicBezTo>
                    <a:cubicBezTo>
                      <a:pt x="308" y="3014"/>
                      <a:pt x="557" y="3195"/>
                      <a:pt x="810" y="3195"/>
                    </a:cubicBezTo>
                    <a:cubicBezTo>
                      <a:pt x="860" y="3195"/>
                      <a:pt x="910" y="3188"/>
                      <a:pt x="959" y="3173"/>
                    </a:cubicBezTo>
                    <a:cubicBezTo>
                      <a:pt x="1256" y="3082"/>
                      <a:pt x="1415" y="2785"/>
                      <a:pt x="1347" y="2466"/>
                    </a:cubicBezTo>
                    <a:cubicBezTo>
                      <a:pt x="1301" y="2215"/>
                      <a:pt x="1256" y="1963"/>
                      <a:pt x="1210" y="1712"/>
                    </a:cubicBezTo>
                    <a:cubicBezTo>
                      <a:pt x="1164" y="1347"/>
                      <a:pt x="1141" y="959"/>
                      <a:pt x="1141" y="571"/>
                    </a:cubicBezTo>
                    <a:cubicBezTo>
                      <a:pt x="1141" y="274"/>
                      <a:pt x="890" y="0"/>
                      <a:pt x="57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5" name="Google Shape;245;p19"/>
              <p:cNvSpPr/>
              <p:nvPr/>
            </p:nvSpPr>
            <p:spPr>
              <a:xfrm>
                <a:off x="6255425" y="3235500"/>
                <a:ext cx="75925" cy="66950"/>
              </a:xfrm>
              <a:custGeom>
                <a:rect b="b" l="l" r="r" t="t"/>
                <a:pathLst>
                  <a:path extrusionOk="0" h="2678" w="3037">
                    <a:moveTo>
                      <a:pt x="664" y="1"/>
                    </a:moveTo>
                    <a:cubicBezTo>
                      <a:pt x="562" y="1"/>
                      <a:pt x="454" y="26"/>
                      <a:pt x="366" y="70"/>
                    </a:cubicBezTo>
                    <a:cubicBezTo>
                      <a:pt x="115" y="230"/>
                      <a:pt x="1" y="595"/>
                      <a:pt x="161" y="846"/>
                    </a:cubicBezTo>
                    <a:cubicBezTo>
                      <a:pt x="663" y="1600"/>
                      <a:pt x="1325" y="2216"/>
                      <a:pt x="2101" y="2604"/>
                    </a:cubicBezTo>
                    <a:cubicBezTo>
                      <a:pt x="2197" y="2652"/>
                      <a:pt x="2305" y="2678"/>
                      <a:pt x="2411" y="2678"/>
                    </a:cubicBezTo>
                    <a:cubicBezTo>
                      <a:pt x="2606" y="2678"/>
                      <a:pt x="2796" y="2591"/>
                      <a:pt x="2900" y="2398"/>
                    </a:cubicBezTo>
                    <a:cubicBezTo>
                      <a:pt x="3037" y="2147"/>
                      <a:pt x="2968" y="1759"/>
                      <a:pt x="2694" y="1622"/>
                    </a:cubicBezTo>
                    <a:cubicBezTo>
                      <a:pt x="2466" y="1508"/>
                      <a:pt x="2238" y="1371"/>
                      <a:pt x="2032" y="1211"/>
                    </a:cubicBezTo>
                    <a:cubicBezTo>
                      <a:pt x="1758" y="983"/>
                      <a:pt x="1507" y="732"/>
                      <a:pt x="1279" y="458"/>
                    </a:cubicBezTo>
                    <a:cubicBezTo>
                      <a:pt x="1233" y="413"/>
                      <a:pt x="1188" y="344"/>
                      <a:pt x="1165" y="276"/>
                    </a:cubicBezTo>
                    <a:cubicBezTo>
                      <a:pt x="1074" y="162"/>
                      <a:pt x="960" y="70"/>
                      <a:pt x="823" y="25"/>
                    </a:cubicBezTo>
                    <a:cubicBezTo>
                      <a:pt x="774" y="8"/>
                      <a:pt x="720" y="1"/>
                      <a:pt x="66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6" name="Google Shape;246;p19"/>
              <p:cNvSpPr/>
              <p:nvPr/>
            </p:nvSpPr>
            <p:spPr>
              <a:xfrm>
                <a:off x="6293100" y="3148225"/>
                <a:ext cx="49675" cy="64500"/>
              </a:xfrm>
              <a:custGeom>
                <a:rect b="b" l="l" r="r" t="t"/>
                <a:pathLst>
                  <a:path extrusionOk="0" h="2580" w="1987">
                    <a:moveTo>
                      <a:pt x="582" y="0"/>
                    </a:moveTo>
                    <a:cubicBezTo>
                      <a:pt x="530" y="0"/>
                      <a:pt x="480" y="8"/>
                      <a:pt x="434" y="23"/>
                    </a:cubicBezTo>
                    <a:cubicBezTo>
                      <a:pt x="297" y="69"/>
                      <a:pt x="160" y="160"/>
                      <a:pt x="92" y="297"/>
                    </a:cubicBezTo>
                    <a:cubicBezTo>
                      <a:pt x="23" y="434"/>
                      <a:pt x="0" y="571"/>
                      <a:pt x="23" y="731"/>
                    </a:cubicBezTo>
                    <a:cubicBezTo>
                      <a:pt x="160" y="1370"/>
                      <a:pt x="502" y="1986"/>
                      <a:pt x="1005" y="2420"/>
                    </a:cubicBezTo>
                    <a:cubicBezTo>
                      <a:pt x="1119" y="2511"/>
                      <a:pt x="1256" y="2580"/>
                      <a:pt x="1415" y="2580"/>
                    </a:cubicBezTo>
                    <a:cubicBezTo>
                      <a:pt x="1552" y="2580"/>
                      <a:pt x="1712" y="2534"/>
                      <a:pt x="1804" y="2420"/>
                    </a:cubicBezTo>
                    <a:cubicBezTo>
                      <a:pt x="1918" y="2306"/>
                      <a:pt x="1986" y="2169"/>
                      <a:pt x="1986" y="2009"/>
                    </a:cubicBezTo>
                    <a:cubicBezTo>
                      <a:pt x="1963" y="1872"/>
                      <a:pt x="1918" y="1712"/>
                      <a:pt x="1804" y="1621"/>
                    </a:cubicBezTo>
                    <a:cubicBezTo>
                      <a:pt x="1689" y="1507"/>
                      <a:pt x="1598" y="1416"/>
                      <a:pt x="1507" y="1279"/>
                    </a:cubicBezTo>
                    <a:cubicBezTo>
                      <a:pt x="1415" y="1165"/>
                      <a:pt x="1324" y="1028"/>
                      <a:pt x="1256" y="868"/>
                    </a:cubicBezTo>
                    <a:cubicBezTo>
                      <a:pt x="1210" y="731"/>
                      <a:pt x="1164" y="571"/>
                      <a:pt x="1142" y="434"/>
                    </a:cubicBezTo>
                    <a:cubicBezTo>
                      <a:pt x="1119" y="297"/>
                      <a:pt x="982" y="160"/>
                      <a:pt x="868" y="92"/>
                    </a:cubicBezTo>
                    <a:cubicBezTo>
                      <a:pt x="792" y="31"/>
                      <a:pt x="685" y="0"/>
                      <a:pt x="58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7" name="Google Shape;247;p19"/>
              <p:cNvSpPr/>
              <p:nvPr/>
            </p:nvSpPr>
            <p:spPr>
              <a:xfrm>
                <a:off x="6284525" y="3005000"/>
                <a:ext cx="35975" cy="66800"/>
              </a:xfrm>
              <a:custGeom>
                <a:rect b="b" l="l" r="r" t="t"/>
                <a:pathLst>
                  <a:path extrusionOk="0" h="2672" w="1439">
                    <a:moveTo>
                      <a:pt x="837" y="0"/>
                    </a:moveTo>
                    <a:cubicBezTo>
                      <a:pt x="638" y="0"/>
                      <a:pt x="435" y="92"/>
                      <a:pt x="343" y="274"/>
                    </a:cubicBezTo>
                    <a:cubicBezTo>
                      <a:pt x="206" y="571"/>
                      <a:pt x="92" y="868"/>
                      <a:pt x="47" y="1187"/>
                    </a:cubicBezTo>
                    <a:cubicBezTo>
                      <a:pt x="24" y="1347"/>
                      <a:pt x="1" y="1530"/>
                      <a:pt x="1" y="1712"/>
                    </a:cubicBezTo>
                    <a:cubicBezTo>
                      <a:pt x="1" y="1895"/>
                      <a:pt x="24" y="2077"/>
                      <a:pt x="47" y="2260"/>
                    </a:cubicBezTo>
                    <a:cubicBezTo>
                      <a:pt x="47" y="2397"/>
                      <a:pt x="184" y="2534"/>
                      <a:pt x="298" y="2602"/>
                    </a:cubicBezTo>
                    <a:cubicBezTo>
                      <a:pt x="371" y="2647"/>
                      <a:pt x="474" y="2672"/>
                      <a:pt x="574" y="2672"/>
                    </a:cubicBezTo>
                    <a:cubicBezTo>
                      <a:pt x="629" y="2672"/>
                      <a:pt x="683" y="2664"/>
                      <a:pt x="731" y="2648"/>
                    </a:cubicBezTo>
                    <a:cubicBezTo>
                      <a:pt x="868" y="2602"/>
                      <a:pt x="1005" y="2534"/>
                      <a:pt x="1074" y="2397"/>
                    </a:cubicBezTo>
                    <a:cubicBezTo>
                      <a:pt x="1097" y="2351"/>
                      <a:pt x="1119" y="2306"/>
                      <a:pt x="1142" y="2260"/>
                    </a:cubicBezTo>
                    <a:cubicBezTo>
                      <a:pt x="1165" y="2192"/>
                      <a:pt x="1165" y="2123"/>
                      <a:pt x="1165" y="2077"/>
                    </a:cubicBezTo>
                    <a:cubicBezTo>
                      <a:pt x="1119" y="1872"/>
                      <a:pt x="1119" y="1667"/>
                      <a:pt x="1142" y="1461"/>
                    </a:cubicBezTo>
                    <a:cubicBezTo>
                      <a:pt x="1188" y="1279"/>
                      <a:pt x="1234" y="1096"/>
                      <a:pt x="1302" y="913"/>
                    </a:cubicBezTo>
                    <a:cubicBezTo>
                      <a:pt x="1302" y="891"/>
                      <a:pt x="1325" y="868"/>
                      <a:pt x="1325" y="845"/>
                    </a:cubicBezTo>
                    <a:cubicBezTo>
                      <a:pt x="1393" y="708"/>
                      <a:pt x="1439" y="571"/>
                      <a:pt x="1393" y="411"/>
                    </a:cubicBezTo>
                    <a:cubicBezTo>
                      <a:pt x="1348" y="274"/>
                      <a:pt x="1256" y="137"/>
                      <a:pt x="1119" y="69"/>
                    </a:cubicBezTo>
                    <a:cubicBezTo>
                      <a:pt x="1036" y="23"/>
                      <a:pt x="937" y="0"/>
                      <a:pt x="83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8" name="Google Shape;248;p19"/>
              <p:cNvSpPr/>
              <p:nvPr/>
            </p:nvSpPr>
            <p:spPr>
              <a:xfrm>
                <a:off x="6345025" y="3061100"/>
                <a:ext cx="43400" cy="79850"/>
              </a:xfrm>
              <a:custGeom>
                <a:rect b="b" l="l" r="r" t="t"/>
                <a:pathLst>
                  <a:path extrusionOk="0" h="3194" w="1736">
                    <a:moveTo>
                      <a:pt x="1403" y="2025"/>
                    </a:moveTo>
                    <a:cubicBezTo>
                      <a:pt x="1419" y="2063"/>
                      <a:pt x="1424" y="2077"/>
                      <a:pt x="1423" y="2077"/>
                    </a:cubicBezTo>
                    <a:cubicBezTo>
                      <a:pt x="1422" y="2077"/>
                      <a:pt x="1411" y="2052"/>
                      <a:pt x="1403" y="2025"/>
                    </a:cubicBezTo>
                    <a:close/>
                    <a:moveTo>
                      <a:pt x="735" y="0"/>
                    </a:moveTo>
                    <a:cubicBezTo>
                      <a:pt x="488" y="0"/>
                      <a:pt x="218" y="153"/>
                      <a:pt x="160" y="404"/>
                    </a:cubicBezTo>
                    <a:cubicBezTo>
                      <a:pt x="0" y="1271"/>
                      <a:pt x="115" y="2162"/>
                      <a:pt x="571" y="2915"/>
                    </a:cubicBezTo>
                    <a:cubicBezTo>
                      <a:pt x="680" y="3086"/>
                      <a:pt x="885" y="3194"/>
                      <a:pt x="1092" y="3194"/>
                    </a:cubicBezTo>
                    <a:cubicBezTo>
                      <a:pt x="1187" y="3194"/>
                      <a:pt x="1283" y="3171"/>
                      <a:pt x="1370" y="3120"/>
                    </a:cubicBezTo>
                    <a:cubicBezTo>
                      <a:pt x="1621" y="2960"/>
                      <a:pt x="1735" y="2618"/>
                      <a:pt x="1575" y="2344"/>
                    </a:cubicBezTo>
                    <a:cubicBezTo>
                      <a:pt x="1530" y="2253"/>
                      <a:pt x="1484" y="2184"/>
                      <a:pt x="1438" y="2093"/>
                    </a:cubicBezTo>
                    <a:cubicBezTo>
                      <a:pt x="1417" y="2072"/>
                      <a:pt x="1416" y="2031"/>
                      <a:pt x="1397" y="2007"/>
                    </a:cubicBezTo>
                    <a:lnTo>
                      <a:pt x="1397" y="2007"/>
                    </a:lnTo>
                    <a:cubicBezTo>
                      <a:pt x="1395" y="1996"/>
                      <a:pt x="1393" y="1986"/>
                      <a:pt x="1393" y="1979"/>
                    </a:cubicBezTo>
                    <a:cubicBezTo>
                      <a:pt x="1324" y="1819"/>
                      <a:pt x="1279" y="1659"/>
                      <a:pt x="1256" y="1500"/>
                    </a:cubicBezTo>
                    <a:cubicBezTo>
                      <a:pt x="1256" y="1477"/>
                      <a:pt x="1256" y="1477"/>
                      <a:pt x="1256" y="1454"/>
                    </a:cubicBezTo>
                    <a:cubicBezTo>
                      <a:pt x="1256" y="1431"/>
                      <a:pt x="1233" y="1386"/>
                      <a:pt x="1233" y="1363"/>
                    </a:cubicBezTo>
                    <a:cubicBezTo>
                      <a:pt x="1233" y="1271"/>
                      <a:pt x="1233" y="1180"/>
                      <a:pt x="1233" y="1112"/>
                    </a:cubicBezTo>
                    <a:cubicBezTo>
                      <a:pt x="1233" y="1020"/>
                      <a:pt x="1233" y="952"/>
                      <a:pt x="1233" y="861"/>
                    </a:cubicBezTo>
                    <a:lnTo>
                      <a:pt x="1256" y="861"/>
                    </a:lnTo>
                    <a:cubicBezTo>
                      <a:pt x="1256" y="815"/>
                      <a:pt x="1256" y="769"/>
                      <a:pt x="1279" y="724"/>
                    </a:cubicBezTo>
                    <a:cubicBezTo>
                      <a:pt x="1324" y="427"/>
                      <a:pt x="1187" y="85"/>
                      <a:pt x="868" y="16"/>
                    </a:cubicBezTo>
                    <a:cubicBezTo>
                      <a:pt x="825" y="5"/>
                      <a:pt x="781" y="0"/>
                      <a:pt x="73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9" name="Google Shape;249;p19"/>
              <p:cNvSpPr/>
              <p:nvPr/>
            </p:nvSpPr>
            <p:spPr>
              <a:xfrm>
                <a:off x="6360425" y="2925100"/>
                <a:ext cx="52525" cy="74600"/>
              </a:xfrm>
              <a:custGeom>
                <a:rect b="b" l="l" r="r" t="t"/>
                <a:pathLst>
                  <a:path extrusionOk="0" h="2984" w="2101">
                    <a:moveTo>
                      <a:pt x="1471" y="1"/>
                    </a:moveTo>
                    <a:cubicBezTo>
                      <a:pt x="1276" y="1"/>
                      <a:pt x="1089" y="92"/>
                      <a:pt x="982" y="275"/>
                    </a:cubicBezTo>
                    <a:cubicBezTo>
                      <a:pt x="640" y="914"/>
                      <a:pt x="343" y="1576"/>
                      <a:pt x="92" y="2260"/>
                    </a:cubicBezTo>
                    <a:cubicBezTo>
                      <a:pt x="1" y="2534"/>
                      <a:pt x="206" y="2900"/>
                      <a:pt x="480" y="2968"/>
                    </a:cubicBezTo>
                    <a:cubicBezTo>
                      <a:pt x="533" y="2979"/>
                      <a:pt x="584" y="2984"/>
                      <a:pt x="632" y="2984"/>
                    </a:cubicBezTo>
                    <a:cubicBezTo>
                      <a:pt x="902" y="2984"/>
                      <a:pt x="1110" y="2828"/>
                      <a:pt x="1188" y="2557"/>
                    </a:cubicBezTo>
                    <a:cubicBezTo>
                      <a:pt x="1256" y="2352"/>
                      <a:pt x="1347" y="2169"/>
                      <a:pt x="1439" y="1964"/>
                    </a:cubicBezTo>
                    <a:cubicBezTo>
                      <a:pt x="1598" y="1576"/>
                      <a:pt x="1758" y="1211"/>
                      <a:pt x="1964" y="845"/>
                    </a:cubicBezTo>
                    <a:cubicBezTo>
                      <a:pt x="2101" y="594"/>
                      <a:pt x="2032" y="229"/>
                      <a:pt x="1758" y="69"/>
                    </a:cubicBezTo>
                    <a:cubicBezTo>
                      <a:pt x="1667" y="24"/>
                      <a:pt x="1568" y="1"/>
                      <a:pt x="14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0" name="Google Shape;250;p19"/>
              <p:cNvSpPr/>
              <p:nvPr/>
            </p:nvSpPr>
            <p:spPr>
              <a:xfrm>
                <a:off x="6315925" y="2868925"/>
                <a:ext cx="49100" cy="66850"/>
              </a:xfrm>
              <a:custGeom>
                <a:rect b="b" l="l" r="r" t="t"/>
                <a:pathLst>
                  <a:path extrusionOk="0" h="2674" w="1964">
                    <a:moveTo>
                      <a:pt x="1316" y="1"/>
                    </a:moveTo>
                    <a:cubicBezTo>
                      <a:pt x="1126" y="1"/>
                      <a:pt x="944" y="102"/>
                      <a:pt x="822" y="285"/>
                    </a:cubicBezTo>
                    <a:cubicBezTo>
                      <a:pt x="502" y="810"/>
                      <a:pt x="251" y="1358"/>
                      <a:pt x="46" y="1951"/>
                    </a:cubicBezTo>
                    <a:cubicBezTo>
                      <a:pt x="0" y="2088"/>
                      <a:pt x="23" y="2271"/>
                      <a:pt x="92" y="2385"/>
                    </a:cubicBezTo>
                    <a:cubicBezTo>
                      <a:pt x="160" y="2499"/>
                      <a:pt x="297" y="2613"/>
                      <a:pt x="434" y="2659"/>
                    </a:cubicBezTo>
                    <a:cubicBezTo>
                      <a:pt x="479" y="2668"/>
                      <a:pt x="524" y="2673"/>
                      <a:pt x="567" y="2673"/>
                    </a:cubicBezTo>
                    <a:cubicBezTo>
                      <a:pt x="828" y="2673"/>
                      <a:pt x="1044" y="2502"/>
                      <a:pt x="1142" y="2248"/>
                    </a:cubicBezTo>
                    <a:cubicBezTo>
                      <a:pt x="1187" y="2111"/>
                      <a:pt x="1233" y="1997"/>
                      <a:pt x="1279" y="1860"/>
                    </a:cubicBezTo>
                    <a:cubicBezTo>
                      <a:pt x="1438" y="1517"/>
                      <a:pt x="1621" y="1175"/>
                      <a:pt x="1804" y="855"/>
                    </a:cubicBezTo>
                    <a:cubicBezTo>
                      <a:pt x="1963" y="604"/>
                      <a:pt x="1872" y="216"/>
                      <a:pt x="1598" y="79"/>
                    </a:cubicBezTo>
                    <a:cubicBezTo>
                      <a:pt x="1507" y="26"/>
                      <a:pt x="1410" y="1"/>
                      <a:pt x="131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20"/>
          <p:cNvSpPr txBox="1"/>
          <p:nvPr>
            <p:ph type="title"/>
          </p:nvPr>
        </p:nvSpPr>
        <p:spPr>
          <a:xfrm>
            <a:off x="713250" y="1007550"/>
            <a:ext cx="7717500" cy="282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253" name="Google Shape;253;p20"/>
          <p:cNvSpPr/>
          <p:nvPr/>
        </p:nvSpPr>
        <p:spPr>
          <a:xfrm flipH="1" rot="10800000">
            <a:off x="3219456" y="-51258"/>
            <a:ext cx="5946200" cy="1373150"/>
          </a:xfrm>
          <a:custGeom>
            <a:rect b="b" l="l" r="r" t="t"/>
            <a:pathLst>
              <a:path extrusionOk="0" h="54926" w="237848">
                <a:moveTo>
                  <a:pt x="1" y="54925"/>
                </a:moveTo>
                <a:cubicBezTo>
                  <a:pt x="1" y="54925"/>
                  <a:pt x="9028" y="0"/>
                  <a:pt x="93954" y="2736"/>
                </a:cubicBezTo>
                <a:cubicBezTo>
                  <a:pt x="166873" y="5107"/>
                  <a:pt x="178089" y="40366"/>
                  <a:pt x="237057" y="22615"/>
                </a:cubicBezTo>
                <a:lnTo>
                  <a:pt x="237847" y="54378"/>
                </a:lnTo>
                <a:close/>
              </a:path>
            </a:pathLst>
          </a:custGeom>
          <a:solidFill>
            <a:srgbClr val="E3D6C9">
              <a:alpha val="28627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" name="Google Shape;254;p20"/>
          <p:cNvSpPr/>
          <p:nvPr/>
        </p:nvSpPr>
        <p:spPr>
          <a:xfrm flipH="1" rot="-9974937">
            <a:off x="-452014" y="2796458"/>
            <a:ext cx="8990661" cy="3255571"/>
          </a:xfrm>
          <a:custGeom>
            <a:rect b="b" l="l" r="r" t="t"/>
            <a:pathLst>
              <a:path extrusionOk="0" h="125474" w="346512">
                <a:moveTo>
                  <a:pt x="346511" y="73862"/>
                </a:moveTo>
                <a:cubicBezTo>
                  <a:pt x="346511" y="73862"/>
                  <a:pt x="320918" y="125474"/>
                  <a:pt x="263166" y="120945"/>
                </a:cubicBezTo>
                <a:cubicBezTo>
                  <a:pt x="186478" y="114927"/>
                  <a:pt x="187420" y="74318"/>
                  <a:pt x="126751" y="59911"/>
                </a:cubicBezTo>
                <a:cubicBezTo>
                  <a:pt x="53284" y="42494"/>
                  <a:pt x="0" y="114987"/>
                  <a:pt x="0" y="114987"/>
                </a:cubicBezTo>
                <a:lnTo>
                  <a:pt x="26779" y="1"/>
                </a:lnTo>
                <a:close/>
              </a:path>
            </a:pathLst>
          </a:custGeom>
          <a:solidFill>
            <a:srgbClr val="E3D6C9">
              <a:alpha val="28627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55" name="Google Shape;255;p20"/>
          <p:cNvGrpSpPr/>
          <p:nvPr/>
        </p:nvGrpSpPr>
        <p:grpSpPr>
          <a:xfrm rot="10800000">
            <a:off x="90256" y="4057254"/>
            <a:ext cx="999200" cy="990975"/>
            <a:chOff x="3102700" y="494350"/>
            <a:chExt cx="999200" cy="990975"/>
          </a:xfrm>
        </p:grpSpPr>
        <p:sp>
          <p:nvSpPr>
            <p:cNvPr id="256" name="Google Shape;256;p20"/>
            <p:cNvSpPr/>
            <p:nvPr/>
          </p:nvSpPr>
          <p:spPr>
            <a:xfrm>
              <a:off x="3363475" y="639725"/>
              <a:ext cx="70200" cy="69650"/>
            </a:xfrm>
            <a:custGeom>
              <a:rect b="b" l="l" r="r" t="t"/>
              <a:pathLst>
                <a:path extrusionOk="0" h="2786" w="2808">
                  <a:moveTo>
                    <a:pt x="1530" y="1"/>
                  </a:moveTo>
                  <a:cubicBezTo>
                    <a:pt x="1432" y="1"/>
                    <a:pt x="1335" y="12"/>
                    <a:pt x="1233" y="46"/>
                  </a:cubicBezTo>
                  <a:cubicBezTo>
                    <a:pt x="1027" y="92"/>
                    <a:pt x="845" y="206"/>
                    <a:pt x="685" y="366"/>
                  </a:cubicBezTo>
                  <a:cubicBezTo>
                    <a:pt x="639" y="366"/>
                    <a:pt x="616" y="389"/>
                    <a:pt x="594" y="411"/>
                  </a:cubicBezTo>
                  <a:cubicBezTo>
                    <a:pt x="411" y="526"/>
                    <a:pt x="274" y="640"/>
                    <a:pt x="183" y="822"/>
                  </a:cubicBezTo>
                  <a:cubicBezTo>
                    <a:pt x="69" y="1005"/>
                    <a:pt x="46" y="1188"/>
                    <a:pt x="23" y="1393"/>
                  </a:cubicBezTo>
                  <a:cubicBezTo>
                    <a:pt x="0" y="1530"/>
                    <a:pt x="23" y="1667"/>
                    <a:pt x="46" y="1804"/>
                  </a:cubicBezTo>
                  <a:cubicBezTo>
                    <a:pt x="69" y="1895"/>
                    <a:pt x="114" y="1986"/>
                    <a:pt x="160" y="2078"/>
                  </a:cubicBezTo>
                  <a:cubicBezTo>
                    <a:pt x="183" y="2123"/>
                    <a:pt x="206" y="2169"/>
                    <a:pt x="228" y="2192"/>
                  </a:cubicBezTo>
                  <a:cubicBezTo>
                    <a:pt x="343" y="2374"/>
                    <a:pt x="480" y="2511"/>
                    <a:pt x="662" y="2603"/>
                  </a:cubicBezTo>
                  <a:cubicBezTo>
                    <a:pt x="868" y="2717"/>
                    <a:pt x="1027" y="2762"/>
                    <a:pt x="1256" y="2785"/>
                  </a:cubicBezTo>
                  <a:cubicBezTo>
                    <a:pt x="1415" y="2785"/>
                    <a:pt x="1575" y="2762"/>
                    <a:pt x="1712" y="2740"/>
                  </a:cubicBezTo>
                  <a:cubicBezTo>
                    <a:pt x="1872" y="2694"/>
                    <a:pt x="2009" y="2648"/>
                    <a:pt x="2146" y="2557"/>
                  </a:cubicBezTo>
                  <a:cubicBezTo>
                    <a:pt x="2306" y="2443"/>
                    <a:pt x="2420" y="2329"/>
                    <a:pt x="2557" y="2169"/>
                  </a:cubicBezTo>
                  <a:cubicBezTo>
                    <a:pt x="2625" y="2055"/>
                    <a:pt x="2694" y="1918"/>
                    <a:pt x="2716" y="1781"/>
                  </a:cubicBezTo>
                  <a:cubicBezTo>
                    <a:pt x="2808" y="1530"/>
                    <a:pt x="2808" y="1210"/>
                    <a:pt x="2739" y="959"/>
                  </a:cubicBezTo>
                  <a:cubicBezTo>
                    <a:pt x="2716" y="822"/>
                    <a:pt x="2671" y="685"/>
                    <a:pt x="2602" y="594"/>
                  </a:cubicBezTo>
                  <a:cubicBezTo>
                    <a:pt x="2488" y="411"/>
                    <a:pt x="2374" y="297"/>
                    <a:pt x="2191" y="183"/>
                  </a:cubicBezTo>
                  <a:cubicBezTo>
                    <a:pt x="2169" y="160"/>
                    <a:pt x="2123" y="138"/>
                    <a:pt x="2100" y="115"/>
                  </a:cubicBezTo>
                  <a:cubicBezTo>
                    <a:pt x="2009" y="92"/>
                    <a:pt x="1918" y="46"/>
                    <a:pt x="1826" y="23"/>
                  </a:cubicBezTo>
                  <a:cubicBezTo>
                    <a:pt x="1724" y="12"/>
                    <a:pt x="1627" y="1"/>
                    <a:pt x="15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" name="Google Shape;257;p20"/>
            <p:cNvSpPr/>
            <p:nvPr/>
          </p:nvSpPr>
          <p:spPr>
            <a:xfrm>
              <a:off x="3252775" y="766400"/>
              <a:ext cx="62775" cy="62225"/>
            </a:xfrm>
            <a:custGeom>
              <a:rect b="b" l="l" r="r" t="t"/>
              <a:pathLst>
                <a:path extrusionOk="0" h="2489" w="2511">
                  <a:moveTo>
                    <a:pt x="1301" y="1"/>
                  </a:moveTo>
                  <a:cubicBezTo>
                    <a:pt x="1164" y="1"/>
                    <a:pt x="1050" y="24"/>
                    <a:pt x="913" y="46"/>
                  </a:cubicBezTo>
                  <a:cubicBezTo>
                    <a:pt x="822" y="69"/>
                    <a:pt x="731" y="115"/>
                    <a:pt x="639" y="206"/>
                  </a:cubicBezTo>
                  <a:cubicBezTo>
                    <a:pt x="548" y="229"/>
                    <a:pt x="457" y="275"/>
                    <a:pt x="388" y="343"/>
                  </a:cubicBezTo>
                  <a:cubicBezTo>
                    <a:pt x="342" y="389"/>
                    <a:pt x="320" y="435"/>
                    <a:pt x="274" y="480"/>
                  </a:cubicBezTo>
                  <a:cubicBezTo>
                    <a:pt x="251" y="526"/>
                    <a:pt x="206" y="549"/>
                    <a:pt x="183" y="594"/>
                  </a:cubicBezTo>
                  <a:cubicBezTo>
                    <a:pt x="137" y="686"/>
                    <a:pt x="114" y="754"/>
                    <a:pt x="91" y="823"/>
                  </a:cubicBezTo>
                  <a:cubicBezTo>
                    <a:pt x="69" y="845"/>
                    <a:pt x="69" y="891"/>
                    <a:pt x="69" y="914"/>
                  </a:cubicBezTo>
                  <a:cubicBezTo>
                    <a:pt x="0" y="1119"/>
                    <a:pt x="23" y="1348"/>
                    <a:pt x="69" y="1576"/>
                  </a:cubicBezTo>
                  <a:cubicBezTo>
                    <a:pt x="91" y="1667"/>
                    <a:pt x="137" y="1781"/>
                    <a:pt x="183" y="1873"/>
                  </a:cubicBezTo>
                  <a:cubicBezTo>
                    <a:pt x="228" y="1964"/>
                    <a:pt x="297" y="2055"/>
                    <a:pt x="388" y="2124"/>
                  </a:cubicBezTo>
                  <a:cubicBezTo>
                    <a:pt x="388" y="2146"/>
                    <a:pt x="411" y="2169"/>
                    <a:pt x="434" y="2192"/>
                  </a:cubicBezTo>
                  <a:cubicBezTo>
                    <a:pt x="502" y="2238"/>
                    <a:pt x="571" y="2283"/>
                    <a:pt x="639" y="2329"/>
                  </a:cubicBezTo>
                  <a:cubicBezTo>
                    <a:pt x="708" y="2375"/>
                    <a:pt x="776" y="2397"/>
                    <a:pt x="867" y="2420"/>
                  </a:cubicBezTo>
                  <a:cubicBezTo>
                    <a:pt x="890" y="2443"/>
                    <a:pt x="913" y="2443"/>
                    <a:pt x="936" y="2443"/>
                  </a:cubicBezTo>
                  <a:cubicBezTo>
                    <a:pt x="1050" y="2466"/>
                    <a:pt x="1164" y="2489"/>
                    <a:pt x="1278" y="2489"/>
                  </a:cubicBezTo>
                  <a:cubicBezTo>
                    <a:pt x="1392" y="2466"/>
                    <a:pt x="1507" y="2466"/>
                    <a:pt x="1598" y="2420"/>
                  </a:cubicBezTo>
                  <a:cubicBezTo>
                    <a:pt x="1712" y="2397"/>
                    <a:pt x="1826" y="2352"/>
                    <a:pt x="1917" y="2283"/>
                  </a:cubicBezTo>
                  <a:cubicBezTo>
                    <a:pt x="2009" y="2215"/>
                    <a:pt x="2100" y="2146"/>
                    <a:pt x="2169" y="2078"/>
                  </a:cubicBezTo>
                  <a:cubicBezTo>
                    <a:pt x="2237" y="1987"/>
                    <a:pt x="2305" y="1895"/>
                    <a:pt x="2351" y="1804"/>
                  </a:cubicBezTo>
                  <a:cubicBezTo>
                    <a:pt x="2397" y="1736"/>
                    <a:pt x="2420" y="1667"/>
                    <a:pt x="2442" y="1576"/>
                  </a:cubicBezTo>
                  <a:cubicBezTo>
                    <a:pt x="2465" y="1530"/>
                    <a:pt x="2465" y="1462"/>
                    <a:pt x="2488" y="1416"/>
                  </a:cubicBezTo>
                  <a:cubicBezTo>
                    <a:pt x="2511" y="1256"/>
                    <a:pt x="2488" y="1119"/>
                    <a:pt x="2465" y="982"/>
                  </a:cubicBezTo>
                  <a:cubicBezTo>
                    <a:pt x="2465" y="937"/>
                    <a:pt x="2442" y="914"/>
                    <a:pt x="2442" y="891"/>
                  </a:cubicBezTo>
                  <a:cubicBezTo>
                    <a:pt x="2397" y="800"/>
                    <a:pt x="2374" y="731"/>
                    <a:pt x="2328" y="640"/>
                  </a:cubicBezTo>
                  <a:cubicBezTo>
                    <a:pt x="2283" y="571"/>
                    <a:pt x="2237" y="503"/>
                    <a:pt x="2169" y="435"/>
                  </a:cubicBezTo>
                  <a:cubicBezTo>
                    <a:pt x="2146" y="412"/>
                    <a:pt x="2123" y="389"/>
                    <a:pt x="2100" y="366"/>
                  </a:cubicBezTo>
                  <a:cubicBezTo>
                    <a:pt x="2032" y="298"/>
                    <a:pt x="1963" y="252"/>
                    <a:pt x="1895" y="206"/>
                  </a:cubicBezTo>
                  <a:cubicBezTo>
                    <a:pt x="1872" y="183"/>
                    <a:pt x="1849" y="161"/>
                    <a:pt x="1803" y="161"/>
                  </a:cubicBezTo>
                  <a:cubicBezTo>
                    <a:pt x="1735" y="115"/>
                    <a:pt x="1644" y="69"/>
                    <a:pt x="1575" y="46"/>
                  </a:cubicBezTo>
                  <a:cubicBezTo>
                    <a:pt x="1484" y="24"/>
                    <a:pt x="1392" y="24"/>
                    <a:pt x="13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" name="Google Shape;258;p20"/>
            <p:cNvSpPr/>
            <p:nvPr/>
          </p:nvSpPr>
          <p:spPr>
            <a:xfrm>
              <a:off x="3244200" y="916975"/>
              <a:ext cx="41125" cy="53175"/>
            </a:xfrm>
            <a:custGeom>
              <a:rect b="b" l="l" r="r" t="t"/>
              <a:pathLst>
                <a:path extrusionOk="0" h="2127" w="1645">
                  <a:moveTo>
                    <a:pt x="901" y="0"/>
                  </a:moveTo>
                  <a:cubicBezTo>
                    <a:pt x="883" y="0"/>
                    <a:pt x="864" y="1"/>
                    <a:pt x="845" y="4"/>
                  </a:cubicBezTo>
                  <a:cubicBezTo>
                    <a:pt x="777" y="4"/>
                    <a:pt x="708" y="27"/>
                    <a:pt x="640" y="27"/>
                  </a:cubicBezTo>
                  <a:cubicBezTo>
                    <a:pt x="526" y="49"/>
                    <a:pt x="434" y="118"/>
                    <a:pt x="343" y="209"/>
                  </a:cubicBezTo>
                  <a:cubicBezTo>
                    <a:pt x="206" y="323"/>
                    <a:pt x="115" y="506"/>
                    <a:pt x="46" y="688"/>
                  </a:cubicBezTo>
                  <a:cubicBezTo>
                    <a:pt x="24" y="780"/>
                    <a:pt x="1" y="894"/>
                    <a:pt x="1" y="962"/>
                  </a:cubicBezTo>
                  <a:cubicBezTo>
                    <a:pt x="1" y="1008"/>
                    <a:pt x="1" y="1031"/>
                    <a:pt x="1" y="1054"/>
                  </a:cubicBezTo>
                  <a:cubicBezTo>
                    <a:pt x="1" y="1054"/>
                    <a:pt x="1" y="1076"/>
                    <a:pt x="1" y="1076"/>
                  </a:cubicBezTo>
                  <a:cubicBezTo>
                    <a:pt x="1" y="1099"/>
                    <a:pt x="1" y="1145"/>
                    <a:pt x="1" y="1168"/>
                  </a:cubicBezTo>
                  <a:cubicBezTo>
                    <a:pt x="1" y="1259"/>
                    <a:pt x="24" y="1350"/>
                    <a:pt x="46" y="1442"/>
                  </a:cubicBezTo>
                  <a:cubicBezTo>
                    <a:pt x="69" y="1487"/>
                    <a:pt x="115" y="1533"/>
                    <a:pt x="138" y="1579"/>
                  </a:cubicBezTo>
                  <a:cubicBezTo>
                    <a:pt x="138" y="1601"/>
                    <a:pt x="138" y="1624"/>
                    <a:pt x="160" y="1624"/>
                  </a:cubicBezTo>
                  <a:cubicBezTo>
                    <a:pt x="252" y="1784"/>
                    <a:pt x="389" y="1944"/>
                    <a:pt x="549" y="2035"/>
                  </a:cubicBezTo>
                  <a:cubicBezTo>
                    <a:pt x="663" y="2104"/>
                    <a:pt x="777" y="2126"/>
                    <a:pt x="914" y="2126"/>
                  </a:cubicBezTo>
                  <a:cubicBezTo>
                    <a:pt x="1005" y="2126"/>
                    <a:pt x="1096" y="2104"/>
                    <a:pt x="1165" y="2058"/>
                  </a:cubicBezTo>
                  <a:cubicBezTo>
                    <a:pt x="1256" y="2035"/>
                    <a:pt x="1347" y="1990"/>
                    <a:pt x="1393" y="1921"/>
                  </a:cubicBezTo>
                  <a:cubicBezTo>
                    <a:pt x="1484" y="1830"/>
                    <a:pt x="1553" y="1738"/>
                    <a:pt x="1576" y="1624"/>
                  </a:cubicBezTo>
                  <a:cubicBezTo>
                    <a:pt x="1621" y="1510"/>
                    <a:pt x="1621" y="1373"/>
                    <a:pt x="1644" y="1282"/>
                  </a:cubicBezTo>
                  <a:cubicBezTo>
                    <a:pt x="1644" y="1168"/>
                    <a:pt x="1621" y="1031"/>
                    <a:pt x="1598" y="917"/>
                  </a:cubicBezTo>
                  <a:cubicBezTo>
                    <a:pt x="1598" y="848"/>
                    <a:pt x="1553" y="780"/>
                    <a:pt x="1530" y="711"/>
                  </a:cubicBezTo>
                  <a:cubicBezTo>
                    <a:pt x="1530" y="711"/>
                    <a:pt x="1530" y="711"/>
                    <a:pt x="1530" y="688"/>
                  </a:cubicBezTo>
                  <a:cubicBezTo>
                    <a:pt x="1530" y="597"/>
                    <a:pt x="1507" y="506"/>
                    <a:pt x="1462" y="437"/>
                  </a:cubicBezTo>
                  <a:cubicBezTo>
                    <a:pt x="1439" y="346"/>
                    <a:pt x="1393" y="278"/>
                    <a:pt x="1325" y="209"/>
                  </a:cubicBezTo>
                  <a:cubicBezTo>
                    <a:pt x="1202" y="86"/>
                    <a:pt x="1061" y="0"/>
                    <a:pt x="9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" name="Google Shape;259;p20"/>
            <p:cNvSpPr/>
            <p:nvPr/>
          </p:nvSpPr>
          <p:spPr>
            <a:xfrm>
              <a:off x="3302975" y="1072850"/>
              <a:ext cx="55950" cy="61775"/>
            </a:xfrm>
            <a:custGeom>
              <a:rect b="b" l="l" r="r" t="t"/>
              <a:pathLst>
                <a:path extrusionOk="0" h="2471" w="2238">
                  <a:moveTo>
                    <a:pt x="959" y="0"/>
                  </a:moveTo>
                  <a:cubicBezTo>
                    <a:pt x="777" y="23"/>
                    <a:pt x="594" y="68"/>
                    <a:pt x="457" y="205"/>
                  </a:cubicBezTo>
                  <a:cubicBezTo>
                    <a:pt x="389" y="297"/>
                    <a:pt x="320" y="388"/>
                    <a:pt x="252" y="479"/>
                  </a:cubicBezTo>
                  <a:cubicBezTo>
                    <a:pt x="183" y="571"/>
                    <a:pt x="138" y="685"/>
                    <a:pt x="92" y="799"/>
                  </a:cubicBezTo>
                  <a:cubicBezTo>
                    <a:pt x="69" y="845"/>
                    <a:pt x="69" y="890"/>
                    <a:pt x="46" y="959"/>
                  </a:cubicBezTo>
                  <a:cubicBezTo>
                    <a:pt x="24" y="1073"/>
                    <a:pt x="1" y="1187"/>
                    <a:pt x="24" y="1324"/>
                  </a:cubicBezTo>
                  <a:cubicBezTo>
                    <a:pt x="46" y="1529"/>
                    <a:pt x="92" y="1758"/>
                    <a:pt x="229" y="1940"/>
                  </a:cubicBezTo>
                  <a:cubicBezTo>
                    <a:pt x="275" y="2009"/>
                    <a:pt x="343" y="2100"/>
                    <a:pt x="434" y="2168"/>
                  </a:cubicBezTo>
                  <a:cubicBezTo>
                    <a:pt x="571" y="2283"/>
                    <a:pt x="663" y="2351"/>
                    <a:pt x="845" y="2419"/>
                  </a:cubicBezTo>
                  <a:cubicBezTo>
                    <a:pt x="948" y="2454"/>
                    <a:pt x="1062" y="2471"/>
                    <a:pt x="1173" y="2471"/>
                  </a:cubicBezTo>
                  <a:cubicBezTo>
                    <a:pt x="1285" y="2471"/>
                    <a:pt x="1393" y="2454"/>
                    <a:pt x="1484" y="2419"/>
                  </a:cubicBezTo>
                  <a:cubicBezTo>
                    <a:pt x="1667" y="2351"/>
                    <a:pt x="1758" y="2305"/>
                    <a:pt x="1895" y="2168"/>
                  </a:cubicBezTo>
                  <a:cubicBezTo>
                    <a:pt x="1987" y="2100"/>
                    <a:pt x="2055" y="2009"/>
                    <a:pt x="2101" y="1917"/>
                  </a:cubicBezTo>
                  <a:cubicBezTo>
                    <a:pt x="2146" y="1826"/>
                    <a:pt x="2192" y="1735"/>
                    <a:pt x="2215" y="1643"/>
                  </a:cubicBezTo>
                  <a:cubicBezTo>
                    <a:pt x="2238" y="1575"/>
                    <a:pt x="2238" y="1461"/>
                    <a:pt x="2238" y="1392"/>
                  </a:cubicBezTo>
                  <a:cubicBezTo>
                    <a:pt x="2238" y="1301"/>
                    <a:pt x="2238" y="1210"/>
                    <a:pt x="2215" y="1141"/>
                  </a:cubicBezTo>
                  <a:cubicBezTo>
                    <a:pt x="2123" y="913"/>
                    <a:pt x="1964" y="685"/>
                    <a:pt x="1758" y="571"/>
                  </a:cubicBezTo>
                  <a:cubicBezTo>
                    <a:pt x="1713" y="548"/>
                    <a:pt x="1667" y="548"/>
                    <a:pt x="1621" y="525"/>
                  </a:cubicBezTo>
                  <a:cubicBezTo>
                    <a:pt x="1598" y="411"/>
                    <a:pt x="1530" y="297"/>
                    <a:pt x="1439" y="205"/>
                  </a:cubicBezTo>
                  <a:cubicBezTo>
                    <a:pt x="1325" y="91"/>
                    <a:pt x="1142" y="0"/>
                    <a:pt x="9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" name="Google Shape;260;p20"/>
            <p:cNvSpPr/>
            <p:nvPr/>
          </p:nvSpPr>
          <p:spPr>
            <a:xfrm>
              <a:off x="3420525" y="1243525"/>
              <a:ext cx="57675" cy="69800"/>
            </a:xfrm>
            <a:custGeom>
              <a:rect b="b" l="l" r="r" t="t"/>
              <a:pathLst>
                <a:path extrusionOk="0" h="2792" w="2307">
                  <a:moveTo>
                    <a:pt x="1090" y="0"/>
                  </a:moveTo>
                  <a:cubicBezTo>
                    <a:pt x="987" y="0"/>
                    <a:pt x="886" y="23"/>
                    <a:pt x="800" y="66"/>
                  </a:cubicBezTo>
                  <a:cubicBezTo>
                    <a:pt x="708" y="89"/>
                    <a:pt x="640" y="135"/>
                    <a:pt x="571" y="203"/>
                  </a:cubicBezTo>
                  <a:cubicBezTo>
                    <a:pt x="480" y="294"/>
                    <a:pt x="434" y="386"/>
                    <a:pt x="389" y="500"/>
                  </a:cubicBezTo>
                  <a:cubicBezTo>
                    <a:pt x="320" y="683"/>
                    <a:pt x="252" y="865"/>
                    <a:pt x="183" y="1048"/>
                  </a:cubicBezTo>
                  <a:cubicBezTo>
                    <a:pt x="183" y="1093"/>
                    <a:pt x="161" y="1116"/>
                    <a:pt x="161" y="1162"/>
                  </a:cubicBezTo>
                  <a:cubicBezTo>
                    <a:pt x="115" y="1230"/>
                    <a:pt x="69" y="1322"/>
                    <a:pt x="46" y="1413"/>
                  </a:cubicBezTo>
                  <a:cubicBezTo>
                    <a:pt x="24" y="1504"/>
                    <a:pt x="1" y="1618"/>
                    <a:pt x="24" y="1710"/>
                  </a:cubicBezTo>
                  <a:cubicBezTo>
                    <a:pt x="24" y="1915"/>
                    <a:pt x="92" y="2098"/>
                    <a:pt x="206" y="2257"/>
                  </a:cubicBezTo>
                  <a:cubicBezTo>
                    <a:pt x="320" y="2440"/>
                    <a:pt x="434" y="2577"/>
                    <a:pt x="617" y="2668"/>
                  </a:cubicBezTo>
                  <a:cubicBezTo>
                    <a:pt x="788" y="2746"/>
                    <a:pt x="958" y="2792"/>
                    <a:pt x="1136" y="2792"/>
                  </a:cubicBezTo>
                  <a:cubicBezTo>
                    <a:pt x="1220" y="2792"/>
                    <a:pt x="1305" y="2782"/>
                    <a:pt x="1393" y="2760"/>
                  </a:cubicBezTo>
                  <a:cubicBezTo>
                    <a:pt x="1576" y="2714"/>
                    <a:pt x="1758" y="2600"/>
                    <a:pt x="1895" y="2463"/>
                  </a:cubicBezTo>
                  <a:cubicBezTo>
                    <a:pt x="2032" y="2349"/>
                    <a:pt x="2123" y="2189"/>
                    <a:pt x="2192" y="2029"/>
                  </a:cubicBezTo>
                  <a:cubicBezTo>
                    <a:pt x="2260" y="1847"/>
                    <a:pt x="2306" y="1687"/>
                    <a:pt x="2306" y="1504"/>
                  </a:cubicBezTo>
                  <a:cubicBezTo>
                    <a:pt x="2306" y="1276"/>
                    <a:pt x="2238" y="1071"/>
                    <a:pt x="2146" y="865"/>
                  </a:cubicBezTo>
                  <a:cubicBezTo>
                    <a:pt x="2009" y="546"/>
                    <a:pt x="1713" y="294"/>
                    <a:pt x="1416" y="89"/>
                  </a:cubicBezTo>
                  <a:cubicBezTo>
                    <a:pt x="1320" y="29"/>
                    <a:pt x="1204" y="0"/>
                    <a:pt x="10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" name="Google Shape;261;p20"/>
            <p:cNvSpPr/>
            <p:nvPr/>
          </p:nvSpPr>
          <p:spPr>
            <a:xfrm>
              <a:off x="3569475" y="1294525"/>
              <a:ext cx="75350" cy="59100"/>
            </a:xfrm>
            <a:custGeom>
              <a:rect b="b" l="l" r="r" t="t"/>
              <a:pathLst>
                <a:path extrusionOk="0" h="2364" w="3014">
                  <a:moveTo>
                    <a:pt x="1977" y="1"/>
                  </a:moveTo>
                  <a:cubicBezTo>
                    <a:pt x="1889" y="1"/>
                    <a:pt x="1803" y="12"/>
                    <a:pt x="1735" y="35"/>
                  </a:cubicBezTo>
                  <a:cubicBezTo>
                    <a:pt x="1552" y="103"/>
                    <a:pt x="1415" y="195"/>
                    <a:pt x="1301" y="354"/>
                  </a:cubicBezTo>
                  <a:cubicBezTo>
                    <a:pt x="1301" y="354"/>
                    <a:pt x="1301" y="354"/>
                    <a:pt x="1301" y="377"/>
                  </a:cubicBezTo>
                  <a:cubicBezTo>
                    <a:pt x="1233" y="286"/>
                    <a:pt x="1119" y="217"/>
                    <a:pt x="1004" y="195"/>
                  </a:cubicBezTo>
                  <a:cubicBezTo>
                    <a:pt x="951" y="187"/>
                    <a:pt x="890" y="182"/>
                    <a:pt x="828" y="182"/>
                  </a:cubicBezTo>
                  <a:cubicBezTo>
                    <a:pt x="703" y="182"/>
                    <a:pt x="571" y="202"/>
                    <a:pt x="479" y="263"/>
                  </a:cubicBezTo>
                  <a:cubicBezTo>
                    <a:pt x="343" y="377"/>
                    <a:pt x="251" y="446"/>
                    <a:pt x="137" y="605"/>
                  </a:cubicBezTo>
                  <a:cubicBezTo>
                    <a:pt x="114" y="674"/>
                    <a:pt x="91" y="742"/>
                    <a:pt x="46" y="811"/>
                  </a:cubicBezTo>
                  <a:cubicBezTo>
                    <a:pt x="46" y="834"/>
                    <a:pt x="46" y="879"/>
                    <a:pt x="23" y="902"/>
                  </a:cubicBezTo>
                  <a:cubicBezTo>
                    <a:pt x="0" y="994"/>
                    <a:pt x="0" y="1108"/>
                    <a:pt x="0" y="1222"/>
                  </a:cubicBezTo>
                  <a:cubicBezTo>
                    <a:pt x="23" y="1404"/>
                    <a:pt x="46" y="1518"/>
                    <a:pt x="137" y="1701"/>
                  </a:cubicBezTo>
                  <a:cubicBezTo>
                    <a:pt x="343" y="2135"/>
                    <a:pt x="822" y="2340"/>
                    <a:pt x="1278" y="2363"/>
                  </a:cubicBezTo>
                  <a:cubicBezTo>
                    <a:pt x="1461" y="2363"/>
                    <a:pt x="1666" y="2340"/>
                    <a:pt x="1849" y="2295"/>
                  </a:cubicBezTo>
                  <a:cubicBezTo>
                    <a:pt x="2032" y="2249"/>
                    <a:pt x="2191" y="2180"/>
                    <a:pt x="2351" y="2112"/>
                  </a:cubicBezTo>
                  <a:cubicBezTo>
                    <a:pt x="2557" y="1998"/>
                    <a:pt x="2716" y="1838"/>
                    <a:pt x="2830" y="1655"/>
                  </a:cubicBezTo>
                  <a:cubicBezTo>
                    <a:pt x="2899" y="1564"/>
                    <a:pt x="2945" y="1450"/>
                    <a:pt x="2967" y="1359"/>
                  </a:cubicBezTo>
                  <a:cubicBezTo>
                    <a:pt x="3013" y="1199"/>
                    <a:pt x="3013" y="1085"/>
                    <a:pt x="2990" y="925"/>
                  </a:cubicBezTo>
                  <a:cubicBezTo>
                    <a:pt x="2967" y="674"/>
                    <a:pt x="2853" y="446"/>
                    <a:pt x="2648" y="263"/>
                  </a:cubicBezTo>
                  <a:cubicBezTo>
                    <a:pt x="2534" y="149"/>
                    <a:pt x="2397" y="58"/>
                    <a:pt x="2237" y="35"/>
                  </a:cubicBezTo>
                  <a:cubicBezTo>
                    <a:pt x="2157" y="12"/>
                    <a:pt x="2066" y="1"/>
                    <a:pt x="197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" name="Google Shape;262;p20"/>
            <p:cNvSpPr/>
            <p:nvPr/>
          </p:nvSpPr>
          <p:spPr>
            <a:xfrm>
              <a:off x="3708125" y="1187100"/>
              <a:ext cx="66225" cy="64950"/>
            </a:xfrm>
            <a:custGeom>
              <a:rect b="b" l="l" r="r" t="t"/>
              <a:pathLst>
                <a:path extrusionOk="0" h="2598" w="2649">
                  <a:moveTo>
                    <a:pt x="1618" y="1"/>
                  </a:moveTo>
                  <a:cubicBezTo>
                    <a:pt x="1570" y="1"/>
                    <a:pt x="1519" y="6"/>
                    <a:pt x="1462" y="18"/>
                  </a:cubicBezTo>
                  <a:cubicBezTo>
                    <a:pt x="1370" y="18"/>
                    <a:pt x="1302" y="41"/>
                    <a:pt x="1210" y="86"/>
                  </a:cubicBezTo>
                  <a:cubicBezTo>
                    <a:pt x="1096" y="178"/>
                    <a:pt x="959" y="315"/>
                    <a:pt x="914" y="452"/>
                  </a:cubicBezTo>
                  <a:cubicBezTo>
                    <a:pt x="843" y="434"/>
                    <a:pt x="769" y="423"/>
                    <a:pt x="695" y="423"/>
                  </a:cubicBezTo>
                  <a:cubicBezTo>
                    <a:pt x="579" y="423"/>
                    <a:pt x="464" y="450"/>
                    <a:pt x="366" y="520"/>
                  </a:cubicBezTo>
                  <a:cubicBezTo>
                    <a:pt x="229" y="611"/>
                    <a:pt x="92" y="748"/>
                    <a:pt x="46" y="931"/>
                  </a:cubicBezTo>
                  <a:cubicBezTo>
                    <a:pt x="1" y="1159"/>
                    <a:pt x="1" y="1387"/>
                    <a:pt x="69" y="1593"/>
                  </a:cubicBezTo>
                  <a:cubicBezTo>
                    <a:pt x="138" y="1798"/>
                    <a:pt x="229" y="1981"/>
                    <a:pt x="389" y="2141"/>
                  </a:cubicBezTo>
                  <a:cubicBezTo>
                    <a:pt x="457" y="2232"/>
                    <a:pt x="548" y="2278"/>
                    <a:pt x="617" y="2346"/>
                  </a:cubicBezTo>
                  <a:cubicBezTo>
                    <a:pt x="663" y="2392"/>
                    <a:pt x="708" y="2415"/>
                    <a:pt x="777" y="2437"/>
                  </a:cubicBezTo>
                  <a:cubicBezTo>
                    <a:pt x="868" y="2483"/>
                    <a:pt x="959" y="2529"/>
                    <a:pt x="1073" y="2551"/>
                  </a:cubicBezTo>
                  <a:cubicBezTo>
                    <a:pt x="1188" y="2574"/>
                    <a:pt x="1302" y="2597"/>
                    <a:pt x="1416" y="2597"/>
                  </a:cubicBezTo>
                  <a:cubicBezTo>
                    <a:pt x="1621" y="2574"/>
                    <a:pt x="1827" y="2529"/>
                    <a:pt x="2009" y="2415"/>
                  </a:cubicBezTo>
                  <a:cubicBezTo>
                    <a:pt x="2192" y="2300"/>
                    <a:pt x="2329" y="2163"/>
                    <a:pt x="2420" y="1981"/>
                  </a:cubicBezTo>
                  <a:cubicBezTo>
                    <a:pt x="2603" y="1661"/>
                    <a:pt x="2648" y="1296"/>
                    <a:pt x="2580" y="954"/>
                  </a:cubicBezTo>
                  <a:cubicBezTo>
                    <a:pt x="2534" y="794"/>
                    <a:pt x="2466" y="634"/>
                    <a:pt x="2375" y="520"/>
                  </a:cubicBezTo>
                  <a:cubicBezTo>
                    <a:pt x="2329" y="429"/>
                    <a:pt x="2260" y="337"/>
                    <a:pt x="2169" y="269"/>
                  </a:cubicBezTo>
                  <a:cubicBezTo>
                    <a:pt x="2123" y="223"/>
                    <a:pt x="2055" y="178"/>
                    <a:pt x="1986" y="132"/>
                  </a:cubicBezTo>
                  <a:cubicBezTo>
                    <a:pt x="1918" y="86"/>
                    <a:pt x="1827" y="64"/>
                    <a:pt x="1758" y="18"/>
                  </a:cubicBezTo>
                  <a:cubicBezTo>
                    <a:pt x="1713" y="6"/>
                    <a:pt x="1667" y="1"/>
                    <a:pt x="16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" name="Google Shape;263;p20"/>
            <p:cNvSpPr/>
            <p:nvPr/>
          </p:nvSpPr>
          <p:spPr>
            <a:xfrm>
              <a:off x="3825100" y="989275"/>
              <a:ext cx="63375" cy="71075"/>
            </a:xfrm>
            <a:custGeom>
              <a:rect b="b" l="l" r="r" t="t"/>
              <a:pathLst>
                <a:path extrusionOk="0" h="2843" w="2535">
                  <a:moveTo>
                    <a:pt x="1148" y="0"/>
                  </a:moveTo>
                  <a:cubicBezTo>
                    <a:pt x="1023" y="0"/>
                    <a:pt x="891" y="41"/>
                    <a:pt x="800" y="102"/>
                  </a:cubicBezTo>
                  <a:cubicBezTo>
                    <a:pt x="640" y="170"/>
                    <a:pt x="503" y="353"/>
                    <a:pt x="480" y="513"/>
                  </a:cubicBezTo>
                  <a:cubicBezTo>
                    <a:pt x="435" y="672"/>
                    <a:pt x="457" y="809"/>
                    <a:pt x="503" y="946"/>
                  </a:cubicBezTo>
                  <a:cubicBezTo>
                    <a:pt x="366" y="1015"/>
                    <a:pt x="252" y="1129"/>
                    <a:pt x="161" y="1266"/>
                  </a:cubicBezTo>
                  <a:cubicBezTo>
                    <a:pt x="1" y="1563"/>
                    <a:pt x="47" y="1928"/>
                    <a:pt x="183" y="2225"/>
                  </a:cubicBezTo>
                  <a:cubicBezTo>
                    <a:pt x="402" y="2596"/>
                    <a:pt x="809" y="2842"/>
                    <a:pt x="1224" y="2842"/>
                  </a:cubicBezTo>
                  <a:cubicBezTo>
                    <a:pt x="1243" y="2842"/>
                    <a:pt x="1261" y="2842"/>
                    <a:pt x="1279" y="2841"/>
                  </a:cubicBezTo>
                  <a:cubicBezTo>
                    <a:pt x="1507" y="2841"/>
                    <a:pt x="1736" y="2795"/>
                    <a:pt x="1918" y="2658"/>
                  </a:cubicBezTo>
                  <a:cubicBezTo>
                    <a:pt x="2101" y="2521"/>
                    <a:pt x="2261" y="2362"/>
                    <a:pt x="2375" y="2156"/>
                  </a:cubicBezTo>
                  <a:cubicBezTo>
                    <a:pt x="2466" y="1951"/>
                    <a:pt x="2534" y="1745"/>
                    <a:pt x="2534" y="1517"/>
                  </a:cubicBezTo>
                  <a:cubicBezTo>
                    <a:pt x="2534" y="1266"/>
                    <a:pt x="2466" y="1060"/>
                    <a:pt x="2352" y="832"/>
                  </a:cubicBezTo>
                  <a:cubicBezTo>
                    <a:pt x="2146" y="444"/>
                    <a:pt x="1736" y="147"/>
                    <a:pt x="1325" y="33"/>
                  </a:cubicBezTo>
                  <a:cubicBezTo>
                    <a:pt x="1271" y="11"/>
                    <a:pt x="1211" y="0"/>
                    <a:pt x="114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" name="Google Shape;264;p20"/>
            <p:cNvSpPr/>
            <p:nvPr/>
          </p:nvSpPr>
          <p:spPr>
            <a:xfrm>
              <a:off x="3880450" y="813200"/>
              <a:ext cx="55950" cy="57100"/>
            </a:xfrm>
            <a:custGeom>
              <a:rect b="b" l="l" r="r" t="t"/>
              <a:pathLst>
                <a:path extrusionOk="0" h="2284" w="2238">
                  <a:moveTo>
                    <a:pt x="1051" y="1"/>
                  </a:moveTo>
                  <a:cubicBezTo>
                    <a:pt x="960" y="1"/>
                    <a:pt x="868" y="1"/>
                    <a:pt x="777" y="23"/>
                  </a:cubicBezTo>
                  <a:cubicBezTo>
                    <a:pt x="731" y="23"/>
                    <a:pt x="709" y="46"/>
                    <a:pt x="663" y="46"/>
                  </a:cubicBezTo>
                  <a:cubicBezTo>
                    <a:pt x="594" y="92"/>
                    <a:pt x="480" y="115"/>
                    <a:pt x="412" y="183"/>
                  </a:cubicBezTo>
                  <a:cubicBezTo>
                    <a:pt x="343" y="229"/>
                    <a:pt x="252" y="274"/>
                    <a:pt x="206" y="366"/>
                  </a:cubicBezTo>
                  <a:cubicBezTo>
                    <a:pt x="138" y="411"/>
                    <a:pt x="92" y="503"/>
                    <a:pt x="47" y="571"/>
                  </a:cubicBezTo>
                  <a:cubicBezTo>
                    <a:pt x="24" y="662"/>
                    <a:pt x="1" y="754"/>
                    <a:pt x="1" y="845"/>
                  </a:cubicBezTo>
                  <a:cubicBezTo>
                    <a:pt x="1" y="936"/>
                    <a:pt x="24" y="1028"/>
                    <a:pt x="47" y="1119"/>
                  </a:cubicBezTo>
                  <a:cubicBezTo>
                    <a:pt x="92" y="1210"/>
                    <a:pt x="138" y="1279"/>
                    <a:pt x="206" y="1347"/>
                  </a:cubicBezTo>
                  <a:cubicBezTo>
                    <a:pt x="206" y="1484"/>
                    <a:pt x="229" y="1621"/>
                    <a:pt x="252" y="1758"/>
                  </a:cubicBezTo>
                  <a:cubicBezTo>
                    <a:pt x="275" y="1872"/>
                    <a:pt x="343" y="1986"/>
                    <a:pt x="435" y="2055"/>
                  </a:cubicBezTo>
                  <a:cubicBezTo>
                    <a:pt x="526" y="2146"/>
                    <a:pt x="617" y="2215"/>
                    <a:pt x="731" y="2237"/>
                  </a:cubicBezTo>
                  <a:cubicBezTo>
                    <a:pt x="834" y="2272"/>
                    <a:pt x="931" y="2283"/>
                    <a:pt x="1025" y="2283"/>
                  </a:cubicBezTo>
                  <a:cubicBezTo>
                    <a:pt x="1119" y="2283"/>
                    <a:pt x="1211" y="2272"/>
                    <a:pt x="1302" y="2260"/>
                  </a:cubicBezTo>
                  <a:cubicBezTo>
                    <a:pt x="1393" y="2237"/>
                    <a:pt x="1485" y="2192"/>
                    <a:pt x="1553" y="2146"/>
                  </a:cubicBezTo>
                  <a:cubicBezTo>
                    <a:pt x="1599" y="2123"/>
                    <a:pt x="1644" y="2123"/>
                    <a:pt x="1667" y="2078"/>
                  </a:cubicBezTo>
                  <a:cubicBezTo>
                    <a:pt x="1736" y="2032"/>
                    <a:pt x="1827" y="1986"/>
                    <a:pt x="1873" y="1918"/>
                  </a:cubicBezTo>
                  <a:cubicBezTo>
                    <a:pt x="1941" y="1849"/>
                    <a:pt x="2010" y="1758"/>
                    <a:pt x="2055" y="1690"/>
                  </a:cubicBezTo>
                  <a:cubicBezTo>
                    <a:pt x="2147" y="1507"/>
                    <a:pt x="2192" y="1347"/>
                    <a:pt x="2215" y="1142"/>
                  </a:cubicBezTo>
                  <a:cubicBezTo>
                    <a:pt x="2238" y="959"/>
                    <a:pt x="2169" y="777"/>
                    <a:pt x="2078" y="617"/>
                  </a:cubicBezTo>
                  <a:cubicBezTo>
                    <a:pt x="2078" y="571"/>
                    <a:pt x="2055" y="548"/>
                    <a:pt x="2032" y="525"/>
                  </a:cubicBezTo>
                  <a:cubicBezTo>
                    <a:pt x="1987" y="457"/>
                    <a:pt x="1941" y="366"/>
                    <a:pt x="1873" y="320"/>
                  </a:cubicBezTo>
                  <a:cubicBezTo>
                    <a:pt x="1804" y="274"/>
                    <a:pt x="1736" y="206"/>
                    <a:pt x="1667" y="160"/>
                  </a:cubicBezTo>
                  <a:cubicBezTo>
                    <a:pt x="1599" y="115"/>
                    <a:pt x="1507" y="92"/>
                    <a:pt x="1416" y="46"/>
                  </a:cubicBezTo>
                  <a:cubicBezTo>
                    <a:pt x="1393" y="46"/>
                    <a:pt x="1348" y="46"/>
                    <a:pt x="1325" y="23"/>
                  </a:cubicBezTo>
                  <a:cubicBezTo>
                    <a:pt x="1233" y="23"/>
                    <a:pt x="1142" y="1"/>
                    <a:pt x="10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" name="Google Shape;265;p20"/>
            <p:cNvSpPr/>
            <p:nvPr/>
          </p:nvSpPr>
          <p:spPr>
            <a:xfrm>
              <a:off x="3822825" y="620900"/>
              <a:ext cx="59950" cy="65075"/>
            </a:xfrm>
            <a:custGeom>
              <a:rect b="b" l="l" r="r" t="t"/>
              <a:pathLst>
                <a:path extrusionOk="0" h="2603" w="2398">
                  <a:moveTo>
                    <a:pt x="708" y="0"/>
                  </a:moveTo>
                  <a:cubicBezTo>
                    <a:pt x="586" y="0"/>
                    <a:pt x="465" y="31"/>
                    <a:pt x="343" y="92"/>
                  </a:cubicBezTo>
                  <a:cubicBezTo>
                    <a:pt x="206" y="183"/>
                    <a:pt x="69" y="343"/>
                    <a:pt x="23" y="503"/>
                  </a:cubicBezTo>
                  <a:cubicBezTo>
                    <a:pt x="1" y="685"/>
                    <a:pt x="1" y="891"/>
                    <a:pt x="92" y="1050"/>
                  </a:cubicBezTo>
                  <a:cubicBezTo>
                    <a:pt x="115" y="1073"/>
                    <a:pt x="138" y="1096"/>
                    <a:pt x="160" y="1119"/>
                  </a:cubicBezTo>
                  <a:cubicBezTo>
                    <a:pt x="138" y="1210"/>
                    <a:pt x="138" y="1279"/>
                    <a:pt x="138" y="1370"/>
                  </a:cubicBezTo>
                  <a:cubicBezTo>
                    <a:pt x="138" y="1484"/>
                    <a:pt x="160" y="1598"/>
                    <a:pt x="183" y="1712"/>
                  </a:cubicBezTo>
                  <a:cubicBezTo>
                    <a:pt x="229" y="1804"/>
                    <a:pt x="252" y="1872"/>
                    <a:pt x="297" y="1963"/>
                  </a:cubicBezTo>
                  <a:cubicBezTo>
                    <a:pt x="297" y="1986"/>
                    <a:pt x="320" y="2009"/>
                    <a:pt x="343" y="2055"/>
                  </a:cubicBezTo>
                  <a:cubicBezTo>
                    <a:pt x="411" y="2146"/>
                    <a:pt x="480" y="2214"/>
                    <a:pt x="548" y="2283"/>
                  </a:cubicBezTo>
                  <a:cubicBezTo>
                    <a:pt x="708" y="2420"/>
                    <a:pt x="799" y="2466"/>
                    <a:pt x="982" y="2534"/>
                  </a:cubicBezTo>
                  <a:cubicBezTo>
                    <a:pt x="1028" y="2557"/>
                    <a:pt x="1051" y="2557"/>
                    <a:pt x="1073" y="2557"/>
                  </a:cubicBezTo>
                  <a:cubicBezTo>
                    <a:pt x="1142" y="2580"/>
                    <a:pt x="1233" y="2602"/>
                    <a:pt x="1324" y="2602"/>
                  </a:cubicBezTo>
                  <a:cubicBezTo>
                    <a:pt x="1507" y="2602"/>
                    <a:pt x="1644" y="2557"/>
                    <a:pt x="1804" y="2466"/>
                  </a:cubicBezTo>
                  <a:cubicBezTo>
                    <a:pt x="1895" y="2443"/>
                    <a:pt x="1986" y="2374"/>
                    <a:pt x="2055" y="2306"/>
                  </a:cubicBezTo>
                  <a:cubicBezTo>
                    <a:pt x="2055" y="2283"/>
                    <a:pt x="2078" y="2283"/>
                    <a:pt x="2101" y="2260"/>
                  </a:cubicBezTo>
                  <a:cubicBezTo>
                    <a:pt x="2146" y="2192"/>
                    <a:pt x="2192" y="2123"/>
                    <a:pt x="2237" y="2077"/>
                  </a:cubicBezTo>
                  <a:cubicBezTo>
                    <a:pt x="2329" y="1895"/>
                    <a:pt x="2374" y="1689"/>
                    <a:pt x="2397" y="1484"/>
                  </a:cubicBezTo>
                  <a:cubicBezTo>
                    <a:pt x="2397" y="1119"/>
                    <a:pt x="2237" y="731"/>
                    <a:pt x="1964" y="503"/>
                  </a:cubicBezTo>
                  <a:cubicBezTo>
                    <a:pt x="1849" y="411"/>
                    <a:pt x="1758" y="343"/>
                    <a:pt x="1667" y="274"/>
                  </a:cubicBezTo>
                  <a:cubicBezTo>
                    <a:pt x="1553" y="229"/>
                    <a:pt x="1439" y="183"/>
                    <a:pt x="1324" y="137"/>
                  </a:cubicBezTo>
                  <a:cubicBezTo>
                    <a:pt x="1187" y="92"/>
                    <a:pt x="1028" y="46"/>
                    <a:pt x="891" y="23"/>
                  </a:cubicBezTo>
                  <a:cubicBezTo>
                    <a:pt x="830" y="8"/>
                    <a:pt x="769" y="0"/>
                    <a:pt x="70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" name="Google Shape;266;p20"/>
            <p:cNvSpPr/>
            <p:nvPr/>
          </p:nvSpPr>
          <p:spPr>
            <a:xfrm>
              <a:off x="3623675" y="556425"/>
              <a:ext cx="63375" cy="66325"/>
            </a:xfrm>
            <a:custGeom>
              <a:rect b="b" l="l" r="r" t="t"/>
              <a:pathLst>
                <a:path extrusionOk="0" h="2653" w="2535">
                  <a:moveTo>
                    <a:pt x="1119" y="0"/>
                  </a:moveTo>
                  <a:cubicBezTo>
                    <a:pt x="868" y="0"/>
                    <a:pt x="617" y="69"/>
                    <a:pt x="411" y="206"/>
                  </a:cubicBezTo>
                  <a:cubicBezTo>
                    <a:pt x="252" y="297"/>
                    <a:pt x="137" y="434"/>
                    <a:pt x="92" y="616"/>
                  </a:cubicBezTo>
                  <a:cubicBezTo>
                    <a:pt x="46" y="753"/>
                    <a:pt x="69" y="913"/>
                    <a:pt x="115" y="1050"/>
                  </a:cubicBezTo>
                  <a:cubicBezTo>
                    <a:pt x="46" y="1141"/>
                    <a:pt x="1" y="1278"/>
                    <a:pt x="1" y="1415"/>
                  </a:cubicBezTo>
                  <a:cubicBezTo>
                    <a:pt x="1" y="1621"/>
                    <a:pt x="69" y="1872"/>
                    <a:pt x="183" y="2054"/>
                  </a:cubicBezTo>
                  <a:cubicBezTo>
                    <a:pt x="320" y="2237"/>
                    <a:pt x="480" y="2397"/>
                    <a:pt x="685" y="2488"/>
                  </a:cubicBezTo>
                  <a:cubicBezTo>
                    <a:pt x="864" y="2587"/>
                    <a:pt x="1043" y="2652"/>
                    <a:pt x="1252" y="2652"/>
                  </a:cubicBezTo>
                  <a:cubicBezTo>
                    <a:pt x="1283" y="2652"/>
                    <a:pt x="1315" y="2651"/>
                    <a:pt x="1347" y="2648"/>
                  </a:cubicBezTo>
                  <a:cubicBezTo>
                    <a:pt x="1439" y="2648"/>
                    <a:pt x="1553" y="2625"/>
                    <a:pt x="1667" y="2579"/>
                  </a:cubicBezTo>
                  <a:cubicBezTo>
                    <a:pt x="1849" y="2511"/>
                    <a:pt x="1941" y="2465"/>
                    <a:pt x="2100" y="2328"/>
                  </a:cubicBezTo>
                  <a:cubicBezTo>
                    <a:pt x="2260" y="2191"/>
                    <a:pt x="2374" y="1986"/>
                    <a:pt x="2443" y="1781"/>
                  </a:cubicBezTo>
                  <a:cubicBezTo>
                    <a:pt x="2466" y="1735"/>
                    <a:pt x="2489" y="1689"/>
                    <a:pt x="2489" y="1621"/>
                  </a:cubicBezTo>
                  <a:cubicBezTo>
                    <a:pt x="2511" y="1507"/>
                    <a:pt x="2534" y="1392"/>
                    <a:pt x="2534" y="1278"/>
                  </a:cubicBezTo>
                  <a:cubicBezTo>
                    <a:pt x="2511" y="1050"/>
                    <a:pt x="2466" y="822"/>
                    <a:pt x="2329" y="639"/>
                  </a:cubicBezTo>
                  <a:cubicBezTo>
                    <a:pt x="2215" y="457"/>
                    <a:pt x="2055" y="274"/>
                    <a:pt x="1827" y="183"/>
                  </a:cubicBezTo>
                  <a:cubicBezTo>
                    <a:pt x="1621" y="69"/>
                    <a:pt x="1370" y="0"/>
                    <a:pt x="111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" name="Google Shape;267;p20"/>
            <p:cNvSpPr/>
            <p:nvPr/>
          </p:nvSpPr>
          <p:spPr>
            <a:xfrm>
              <a:off x="3507275" y="709350"/>
              <a:ext cx="53650" cy="54800"/>
            </a:xfrm>
            <a:custGeom>
              <a:rect b="b" l="l" r="r" t="t"/>
              <a:pathLst>
                <a:path extrusionOk="0" h="2192" w="2146">
                  <a:moveTo>
                    <a:pt x="685" y="0"/>
                  </a:moveTo>
                  <a:cubicBezTo>
                    <a:pt x="594" y="0"/>
                    <a:pt x="502" y="23"/>
                    <a:pt x="411" y="69"/>
                  </a:cubicBezTo>
                  <a:cubicBezTo>
                    <a:pt x="343" y="92"/>
                    <a:pt x="251" y="137"/>
                    <a:pt x="206" y="206"/>
                  </a:cubicBezTo>
                  <a:cubicBezTo>
                    <a:pt x="137" y="274"/>
                    <a:pt x="91" y="343"/>
                    <a:pt x="46" y="434"/>
                  </a:cubicBezTo>
                  <a:cubicBezTo>
                    <a:pt x="0" y="525"/>
                    <a:pt x="0" y="617"/>
                    <a:pt x="0" y="708"/>
                  </a:cubicBezTo>
                  <a:cubicBezTo>
                    <a:pt x="0" y="890"/>
                    <a:pt x="69" y="1073"/>
                    <a:pt x="206" y="1187"/>
                  </a:cubicBezTo>
                  <a:cubicBezTo>
                    <a:pt x="206" y="1210"/>
                    <a:pt x="228" y="1210"/>
                    <a:pt x="228" y="1210"/>
                  </a:cubicBezTo>
                  <a:cubicBezTo>
                    <a:pt x="228" y="1301"/>
                    <a:pt x="251" y="1370"/>
                    <a:pt x="251" y="1461"/>
                  </a:cubicBezTo>
                  <a:cubicBezTo>
                    <a:pt x="274" y="1484"/>
                    <a:pt x="274" y="1507"/>
                    <a:pt x="274" y="1507"/>
                  </a:cubicBezTo>
                  <a:cubicBezTo>
                    <a:pt x="297" y="1575"/>
                    <a:pt x="320" y="1667"/>
                    <a:pt x="365" y="1712"/>
                  </a:cubicBezTo>
                  <a:cubicBezTo>
                    <a:pt x="365" y="1735"/>
                    <a:pt x="388" y="1758"/>
                    <a:pt x="388" y="1758"/>
                  </a:cubicBezTo>
                  <a:cubicBezTo>
                    <a:pt x="434" y="1826"/>
                    <a:pt x="480" y="1895"/>
                    <a:pt x="525" y="1940"/>
                  </a:cubicBezTo>
                  <a:cubicBezTo>
                    <a:pt x="639" y="2032"/>
                    <a:pt x="753" y="2100"/>
                    <a:pt x="913" y="2146"/>
                  </a:cubicBezTo>
                  <a:cubicBezTo>
                    <a:pt x="913" y="2169"/>
                    <a:pt x="936" y="2169"/>
                    <a:pt x="959" y="2169"/>
                  </a:cubicBezTo>
                  <a:cubicBezTo>
                    <a:pt x="1027" y="2192"/>
                    <a:pt x="1119" y="2192"/>
                    <a:pt x="1187" y="2192"/>
                  </a:cubicBezTo>
                  <a:cubicBezTo>
                    <a:pt x="1256" y="2192"/>
                    <a:pt x="1347" y="2169"/>
                    <a:pt x="1393" y="2169"/>
                  </a:cubicBezTo>
                  <a:lnTo>
                    <a:pt x="1415" y="2169"/>
                  </a:lnTo>
                  <a:cubicBezTo>
                    <a:pt x="1461" y="2146"/>
                    <a:pt x="1507" y="2123"/>
                    <a:pt x="1529" y="2123"/>
                  </a:cubicBezTo>
                  <a:cubicBezTo>
                    <a:pt x="1552" y="2100"/>
                    <a:pt x="1598" y="2100"/>
                    <a:pt x="1644" y="2077"/>
                  </a:cubicBezTo>
                  <a:cubicBezTo>
                    <a:pt x="1644" y="2077"/>
                    <a:pt x="1644" y="2055"/>
                    <a:pt x="1666" y="2055"/>
                  </a:cubicBezTo>
                  <a:cubicBezTo>
                    <a:pt x="1712" y="2032"/>
                    <a:pt x="1758" y="1986"/>
                    <a:pt x="1803" y="1940"/>
                  </a:cubicBezTo>
                  <a:cubicBezTo>
                    <a:pt x="1826" y="1918"/>
                    <a:pt x="1826" y="1918"/>
                    <a:pt x="1849" y="1895"/>
                  </a:cubicBezTo>
                  <a:cubicBezTo>
                    <a:pt x="1963" y="1758"/>
                    <a:pt x="2009" y="1689"/>
                    <a:pt x="2077" y="1507"/>
                  </a:cubicBezTo>
                  <a:cubicBezTo>
                    <a:pt x="2123" y="1415"/>
                    <a:pt x="2123" y="1301"/>
                    <a:pt x="2123" y="1210"/>
                  </a:cubicBezTo>
                  <a:cubicBezTo>
                    <a:pt x="2146" y="1119"/>
                    <a:pt x="2123" y="1005"/>
                    <a:pt x="2100" y="913"/>
                  </a:cubicBezTo>
                  <a:cubicBezTo>
                    <a:pt x="2100" y="890"/>
                    <a:pt x="2100" y="890"/>
                    <a:pt x="2100" y="868"/>
                  </a:cubicBezTo>
                  <a:cubicBezTo>
                    <a:pt x="2077" y="799"/>
                    <a:pt x="2032" y="708"/>
                    <a:pt x="2009" y="639"/>
                  </a:cubicBezTo>
                  <a:cubicBezTo>
                    <a:pt x="1986" y="594"/>
                    <a:pt x="1940" y="571"/>
                    <a:pt x="1918" y="525"/>
                  </a:cubicBezTo>
                  <a:cubicBezTo>
                    <a:pt x="1895" y="480"/>
                    <a:pt x="1849" y="434"/>
                    <a:pt x="1826" y="411"/>
                  </a:cubicBezTo>
                  <a:cubicBezTo>
                    <a:pt x="1758" y="343"/>
                    <a:pt x="1689" y="297"/>
                    <a:pt x="1621" y="251"/>
                  </a:cubicBezTo>
                  <a:cubicBezTo>
                    <a:pt x="1598" y="229"/>
                    <a:pt x="1575" y="229"/>
                    <a:pt x="1552" y="206"/>
                  </a:cubicBezTo>
                  <a:cubicBezTo>
                    <a:pt x="1529" y="206"/>
                    <a:pt x="1529" y="183"/>
                    <a:pt x="1507" y="183"/>
                  </a:cubicBezTo>
                  <a:cubicBezTo>
                    <a:pt x="1484" y="160"/>
                    <a:pt x="1461" y="114"/>
                    <a:pt x="1415" y="92"/>
                  </a:cubicBezTo>
                  <a:cubicBezTo>
                    <a:pt x="1300" y="42"/>
                    <a:pt x="1173" y="5"/>
                    <a:pt x="1051" y="5"/>
                  </a:cubicBezTo>
                  <a:cubicBezTo>
                    <a:pt x="1004" y="5"/>
                    <a:pt x="958" y="10"/>
                    <a:pt x="913" y="23"/>
                  </a:cubicBezTo>
                  <a:lnTo>
                    <a:pt x="868" y="23"/>
                  </a:lnTo>
                  <a:cubicBezTo>
                    <a:pt x="822" y="0"/>
                    <a:pt x="753" y="0"/>
                    <a:pt x="6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" name="Google Shape;268;p20"/>
            <p:cNvSpPr/>
            <p:nvPr/>
          </p:nvSpPr>
          <p:spPr>
            <a:xfrm>
              <a:off x="3382875" y="814350"/>
              <a:ext cx="54800" cy="53900"/>
            </a:xfrm>
            <a:custGeom>
              <a:rect b="b" l="l" r="r" t="t"/>
              <a:pathLst>
                <a:path extrusionOk="0" h="2156" w="2192">
                  <a:moveTo>
                    <a:pt x="1119" y="0"/>
                  </a:moveTo>
                  <a:cubicBezTo>
                    <a:pt x="1050" y="23"/>
                    <a:pt x="959" y="23"/>
                    <a:pt x="868" y="46"/>
                  </a:cubicBezTo>
                  <a:cubicBezTo>
                    <a:pt x="845" y="46"/>
                    <a:pt x="845" y="46"/>
                    <a:pt x="822" y="69"/>
                  </a:cubicBezTo>
                  <a:cubicBezTo>
                    <a:pt x="799" y="69"/>
                    <a:pt x="776" y="91"/>
                    <a:pt x="754" y="91"/>
                  </a:cubicBezTo>
                  <a:cubicBezTo>
                    <a:pt x="639" y="91"/>
                    <a:pt x="548" y="114"/>
                    <a:pt x="434" y="183"/>
                  </a:cubicBezTo>
                  <a:cubicBezTo>
                    <a:pt x="388" y="206"/>
                    <a:pt x="343" y="251"/>
                    <a:pt x="297" y="297"/>
                  </a:cubicBezTo>
                  <a:cubicBezTo>
                    <a:pt x="229" y="365"/>
                    <a:pt x="160" y="479"/>
                    <a:pt x="114" y="594"/>
                  </a:cubicBezTo>
                  <a:cubicBezTo>
                    <a:pt x="114" y="616"/>
                    <a:pt x="114" y="639"/>
                    <a:pt x="92" y="685"/>
                  </a:cubicBezTo>
                  <a:cubicBezTo>
                    <a:pt x="92" y="685"/>
                    <a:pt x="92" y="708"/>
                    <a:pt x="92" y="731"/>
                  </a:cubicBezTo>
                  <a:cubicBezTo>
                    <a:pt x="92" y="753"/>
                    <a:pt x="69" y="776"/>
                    <a:pt x="69" y="799"/>
                  </a:cubicBezTo>
                  <a:cubicBezTo>
                    <a:pt x="69" y="799"/>
                    <a:pt x="46" y="799"/>
                    <a:pt x="46" y="822"/>
                  </a:cubicBezTo>
                  <a:cubicBezTo>
                    <a:pt x="0" y="1004"/>
                    <a:pt x="23" y="1141"/>
                    <a:pt x="46" y="1324"/>
                  </a:cubicBezTo>
                  <a:cubicBezTo>
                    <a:pt x="69" y="1415"/>
                    <a:pt x="114" y="1484"/>
                    <a:pt x="183" y="1552"/>
                  </a:cubicBezTo>
                  <a:cubicBezTo>
                    <a:pt x="183" y="1575"/>
                    <a:pt x="206" y="1575"/>
                    <a:pt x="206" y="1598"/>
                  </a:cubicBezTo>
                  <a:cubicBezTo>
                    <a:pt x="206" y="1598"/>
                    <a:pt x="206" y="1598"/>
                    <a:pt x="229" y="1621"/>
                  </a:cubicBezTo>
                  <a:cubicBezTo>
                    <a:pt x="229" y="1644"/>
                    <a:pt x="251" y="1666"/>
                    <a:pt x="274" y="1689"/>
                  </a:cubicBezTo>
                  <a:cubicBezTo>
                    <a:pt x="320" y="1758"/>
                    <a:pt x="365" y="1826"/>
                    <a:pt x="434" y="1895"/>
                  </a:cubicBezTo>
                  <a:cubicBezTo>
                    <a:pt x="434" y="1895"/>
                    <a:pt x="457" y="1917"/>
                    <a:pt x="457" y="1917"/>
                  </a:cubicBezTo>
                  <a:cubicBezTo>
                    <a:pt x="571" y="2009"/>
                    <a:pt x="571" y="2032"/>
                    <a:pt x="685" y="2077"/>
                  </a:cubicBezTo>
                  <a:cubicBezTo>
                    <a:pt x="708" y="2077"/>
                    <a:pt x="754" y="2100"/>
                    <a:pt x="776" y="2100"/>
                  </a:cubicBezTo>
                  <a:cubicBezTo>
                    <a:pt x="868" y="2146"/>
                    <a:pt x="959" y="2146"/>
                    <a:pt x="1027" y="2146"/>
                  </a:cubicBezTo>
                  <a:cubicBezTo>
                    <a:pt x="1061" y="2152"/>
                    <a:pt x="1092" y="2155"/>
                    <a:pt x="1123" y="2155"/>
                  </a:cubicBezTo>
                  <a:cubicBezTo>
                    <a:pt x="1197" y="2155"/>
                    <a:pt x="1266" y="2139"/>
                    <a:pt x="1347" y="2123"/>
                  </a:cubicBezTo>
                  <a:cubicBezTo>
                    <a:pt x="1415" y="2100"/>
                    <a:pt x="1484" y="2054"/>
                    <a:pt x="1552" y="2032"/>
                  </a:cubicBezTo>
                  <a:cubicBezTo>
                    <a:pt x="1575" y="2009"/>
                    <a:pt x="1598" y="2009"/>
                    <a:pt x="1621" y="1986"/>
                  </a:cubicBezTo>
                  <a:cubicBezTo>
                    <a:pt x="1689" y="1940"/>
                    <a:pt x="1758" y="1895"/>
                    <a:pt x="1803" y="1849"/>
                  </a:cubicBezTo>
                  <a:cubicBezTo>
                    <a:pt x="1826" y="1826"/>
                    <a:pt x="1849" y="1803"/>
                    <a:pt x="1872" y="1803"/>
                  </a:cubicBezTo>
                  <a:cubicBezTo>
                    <a:pt x="1918" y="1712"/>
                    <a:pt x="2009" y="1644"/>
                    <a:pt x="2055" y="1552"/>
                  </a:cubicBezTo>
                  <a:cubicBezTo>
                    <a:pt x="2077" y="1461"/>
                    <a:pt x="2123" y="1392"/>
                    <a:pt x="2146" y="1324"/>
                  </a:cubicBezTo>
                  <a:cubicBezTo>
                    <a:pt x="2146" y="1301"/>
                    <a:pt x="2146" y="1278"/>
                    <a:pt x="2146" y="1256"/>
                  </a:cubicBezTo>
                  <a:cubicBezTo>
                    <a:pt x="2169" y="1187"/>
                    <a:pt x="2191" y="1096"/>
                    <a:pt x="2191" y="1004"/>
                  </a:cubicBezTo>
                  <a:cubicBezTo>
                    <a:pt x="2191" y="1004"/>
                    <a:pt x="2191" y="982"/>
                    <a:pt x="2191" y="982"/>
                  </a:cubicBezTo>
                  <a:cubicBezTo>
                    <a:pt x="2169" y="913"/>
                    <a:pt x="2169" y="845"/>
                    <a:pt x="2146" y="776"/>
                  </a:cubicBezTo>
                  <a:cubicBezTo>
                    <a:pt x="2146" y="685"/>
                    <a:pt x="2100" y="594"/>
                    <a:pt x="2055" y="548"/>
                  </a:cubicBezTo>
                  <a:cubicBezTo>
                    <a:pt x="2055" y="525"/>
                    <a:pt x="2055" y="502"/>
                    <a:pt x="2032" y="479"/>
                  </a:cubicBezTo>
                  <a:cubicBezTo>
                    <a:pt x="1986" y="434"/>
                    <a:pt x="1940" y="365"/>
                    <a:pt x="1918" y="320"/>
                  </a:cubicBezTo>
                  <a:cubicBezTo>
                    <a:pt x="1895" y="320"/>
                    <a:pt x="1895" y="297"/>
                    <a:pt x="1895" y="297"/>
                  </a:cubicBezTo>
                  <a:cubicBezTo>
                    <a:pt x="1872" y="297"/>
                    <a:pt x="1872" y="274"/>
                    <a:pt x="1849" y="274"/>
                  </a:cubicBezTo>
                  <a:cubicBezTo>
                    <a:pt x="1803" y="228"/>
                    <a:pt x="1758" y="183"/>
                    <a:pt x="1689" y="160"/>
                  </a:cubicBezTo>
                  <a:cubicBezTo>
                    <a:pt x="1621" y="114"/>
                    <a:pt x="1552" y="91"/>
                    <a:pt x="1484" y="46"/>
                  </a:cubicBezTo>
                  <a:lnTo>
                    <a:pt x="1415" y="46"/>
                  </a:lnTo>
                  <a:cubicBezTo>
                    <a:pt x="1324" y="23"/>
                    <a:pt x="1210" y="0"/>
                    <a:pt x="111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" name="Google Shape;269;p20"/>
            <p:cNvSpPr/>
            <p:nvPr/>
          </p:nvSpPr>
          <p:spPr>
            <a:xfrm>
              <a:off x="3384000" y="968850"/>
              <a:ext cx="55375" cy="58350"/>
            </a:xfrm>
            <a:custGeom>
              <a:rect b="b" l="l" r="r" t="t"/>
              <a:pathLst>
                <a:path extrusionOk="0" h="2334" w="2215">
                  <a:moveTo>
                    <a:pt x="946" y="0"/>
                  </a:moveTo>
                  <a:cubicBezTo>
                    <a:pt x="830" y="0"/>
                    <a:pt x="715" y="27"/>
                    <a:pt x="617" y="97"/>
                  </a:cubicBezTo>
                  <a:cubicBezTo>
                    <a:pt x="526" y="166"/>
                    <a:pt x="435" y="234"/>
                    <a:pt x="366" y="303"/>
                  </a:cubicBezTo>
                  <a:cubicBezTo>
                    <a:pt x="275" y="394"/>
                    <a:pt x="206" y="485"/>
                    <a:pt x="161" y="599"/>
                  </a:cubicBezTo>
                  <a:cubicBezTo>
                    <a:pt x="115" y="713"/>
                    <a:pt x="47" y="805"/>
                    <a:pt x="47" y="919"/>
                  </a:cubicBezTo>
                  <a:cubicBezTo>
                    <a:pt x="24" y="1010"/>
                    <a:pt x="1" y="1101"/>
                    <a:pt x="1" y="1193"/>
                  </a:cubicBezTo>
                  <a:cubicBezTo>
                    <a:pt x="1" y="1284"/>
                    <a:pt x="24" y="1375"/>
                    <a:pt x="47" y="1444"/>
                  </a:cubicBezTo>
                  <a:cubicBezTo>
                    <a:pt x="47" y="1489"/>
                    <a:pt x="47" y="1512"/>
                    <a:pt x="69" y="1535"/>
                  </a:cubicBezTo>
                  <a:cubicBezTo>
                    <a:pt x="92" y="1604"/>
                    <a:pt x="115" y="1695"/>
                    <a:pt x="161" y="1763"/>
                  </a:cubicBezTo>
                  <a:cubicBezTo>
                    <a:pt x="206" y="1832"/>
                    <a:pt x="275" y="1900"/>
                    <a:pt x="320" y="1969"/>
                  </a:cubicBezTo>
                  <a:cubicBezTo>
                    <a:pt x="343" y="1992"/>
                    <a:pt x="343" y="1992"/>
                    <a:pt x="366" y="2014"/>
                  </a:cubicBezTo>
                  <a:cubicBezTo>
                    <a:pt x="435" y="2083"/>
                    <a:pt x="503" y="2129"/>
                    <a:pt x="572" y="2174"/>
                  </a:cubicBezTo>
                  <a:cubicBezTo>
                    <a:pt x="640" y="2220"/>
                    <a:pt x="731" y="2243"/>
                    <a:pt x="800" y="2266"/>
                  </a:cubicBezTo>
                  <a:cubicBezTo>
                    <a:pt x="914" y="2311"/>
                    <a:pt x="1028" y="2334"/>
                    <a:pt x="1142" y="2334"/>
                  </a:cubicBezTo>
                  <a:lnTo>
                    <a:pt x="1211" y="2334"/>
                  </a:lnTo>
                  <a:cubicBezTo>
                    <a:pt x="1302" y="2334"/>
                    <a:pt x="1393" y="2311"/>
                    <a:pt x="1462" y="2288"/>
                  </a:cubicBezTo>
                  <a:cubicBezTo>
                    <a:pt x="1644" y="2243"/>
                    <a:pt x="1758" y="2174"/>
                    <a:pt x="1895" y="2037"/>
                  </a:cubicBezTo>
                  <a:cubicBezTo>
                    <a:pt x="1918" y="2014"/>
                    <a:pt x="1964" y="1969"/>
                    <a:pt x="1987" y="1923"/>
                  </a:cubicBezTo>
                  <a:cubicBezTo>
                    <a:pt x="2010" y="1900"/>
                    <a:pt x="2055" y="1855"/>
                    <a:pt x="2078" y="1809"/>
                  </a:cubicBezTo>
                  <a:cubicBezTo>
                    <a:pt x="2124" y="1718"/>
                    <a:pt x="2169" y="1604"/>
                    <a:pt x="2192" y="1512"/>
                  </a:cubicBezTo>
                  <a:cubicBezTo>
                    <a:pt x="2215" y="1307"/>
                    <a:pt x="2215" y="1216"/>
                    <a:pt x="2192" y="1010"/>
                  </a:cubicBezTo>
                  <a:cubicBezTo>
                    <a:pt x="2169" y="987"/>
                    <a:pt x="2169" y="964"/>
                    <a:pt x="2169" y="942"/>
                  </a:cubicBezTo>
                  <a:cubicBezTo>
                    <a:pt x="2146" y="873"/>
                    <a:pt x="2101" y="805"/>
                    <a:pt x="2078" y="736"/>
                  </a:cubicBezTo>
                  <a:cubicBezTo>
                    <a:pt x="2055" y="713"/>
                    <a:pt x="2055" y="713"/>
                    <a:pt x="2055" y="691"/>
                  </a:cubicBezTo>
                  <a:cubicBezTo>
                    <a:pt x="2010" y="645"/>
                    <a:pt x="1964" y="576"/>
                    <a:pt x="1918" y="531"/>
                  </a:cubicBezTo>
                  <a:cubicBezTo>
                    <a:pt x="1918" y="531"/>
                    <a:pt x="1918" y="531"/>
                    <a:pt x="1895" y="508"/>
                  </a:cubicBezTo>
                  <a:cubicBezTo>
                    <a:pt x="1850" y="462"/>
                    <a:pt x="1781" y="417"/>
                    <a:pt x="1736" y="394"/>
                  </a:cubicBezTo>
                  <a:cubicBezTo>
                    <a:pt x="1736" y="371"/>
                    <a:pt x="1713" y="371"/>
                    <a:pt x="1713" y="371"/>
                  </a:cubicBezTo>
                  <a:cubicBezTo>
                    <a:pt x="1667" y="348"/>
                    <a:pt x="1599" y="325"/>
                    <a:pt x="1553" y="303"/>
                  </a:cubicBezTo>
                  <a:cubicBezTo>
                    <a:pt x="1439" y="166"/>
                    <a:pt x="1325" y="51"/>
                    <a:pt x="1165" y="29"/>
                  </a:cubicBezTo>
                  <a:cubicBezTo>
                    <a:pt x="1094" y="11"/>
                    <a:pt x="1020" y="0"/>
                    <a:pt x="9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" name="Google Shape;270;p20"/>
            <p:cNvSpPr/>
            <p:nvPr/>
          </p:nvSpPr>
          <p:spPr>
            <a:xfrm>
              <a:off x="3496425" y="1096150"/>
              <a:ext cx="64500" cy="61400"/>
            </a:xfrm>
            <a:custGeom>
              <a:rect b="b" l="l" r="r" t="t"/>
              <a:pathLst>
                <a:path extrusionOk="0" h="2456" w="2580">
                  <a:moveTo>
                    <a:pt x="976" y="0"/>
                  </a:moveTo>
                  <a:cubicBezTo>
                    <a:pt x="956" y="0"/>
                    <a:pt x="935" y="1"/>
                    <a:pt x="914" y="4"/>
                  </a:cubicBezTo>
                  <a:cubicBezTo>
                    <a:pt x="868" y="4"/>
                    <a:pt x="799" y="4"/>
                    <a:pt x="731" y="27"/>
                  </a:cubicBezTo>
                  <a:cubicBezTo>
                    <a:pt x="617" y="49"/>
                    <a:pt x="525" y="118"/>
                    <a:pt x="434" y="186"/>
                  </a:cubicBezTo>
                  <a:cubicBezTo>
                    <a:pt x="411" y="209"/>
                    <a:pt x="389" y="232"/>
                    <a:pt x="366" y="278"/>
                  </a:cubicBezTo>
                  <a:cubicBezTo>
                    <a:pt x="320" y="323"/>
                    <a:pt x="252" y="392"/>
                    <a:pt x="206" y="483"/>
                  </a:cubicBezTo>
                  <a:cubicBezTo>
                    <a:pt x="137" y="574"/>
                    <a:pt x="92" y="689"/>
                    <a:pt x="69" y="803"/>
                  </a:cubicBezTo>
                  <a:cubicBezTo>
                    <a:pt x="1" y="1031"/>
                    <a:pt x="1" y="1305"/>
                    <a:pt x="69" y="1533"/>
                  </a:cubicBezTo>
                  <a:cubicBezTo>
                    <a:pt x="115" y="1624"/>
                    <a:pt x="137" y="1693"/>
                    <a:pt x="183" y="1784"/>
                  </a:cubicBezTo>
                  <a:cubicBezTo>
                    <a:pt x="183" y="1807"/>
                    <a:pt x="206" y="1830"/>
                    <a:pt x="229" y="1853"/>
                  </a:cubicBezTo>
                  <a:cubicBezTo>
                    <a:pt x="274" y="1921"/>
                    <a:pt x="320" y="2012"/>
                    <a:pt x="389" y="2058"/>
                  </a:cubicBezTo>
                  <a:cubicBezTo>
                    <a:pt x="457" y="2127"/>
                    <a:pt x="525" y="2172"/>
                    <a:pt x="594" y="2218"/>
                  </a:cubicBezTo>
                  <a:cubicBezTo>
                    <a:pt x="799" y="2378"/>
                    <a:pt x="1028" y="2423"/>
                    <a:pt x="1279" y="2446"/>
                  </a:cubicBezTo>
                  <a:cubicBezTo>
                    <a:pt x="1312" y="2453"/>
                    <a:pt x="1348" y="2456"/>
                    <a:pt x="1384" y="2456"/>
                  </a:cubicBezTo>
                  <a:cubicBezTo>
                    <a:pt x="1471" y="2456"/>
                    <a:pt x="1563" y="2439"/>
                    <a:pt x="1644" y="2423"/>
                  </a:cubicBezTo>
                  <a:cubicBezTo>
                    <a:pt x="1667" y="2400"/>
                    <a:pt x="1690" y="2400"/>
                    <a:pt x="1735" y="2400"/>
                  </a:cubicBezTo>
                  <a:cubicBezTo>
                    <a:pt x="1804" y="2355"/>
                    <a:pt x="1895" y="2332"/>
                    <a:pt x="1963" y="2286"/>
                  </a:cubicBezTo>
                  <a:cubicBezTo>
                    <a:pt x="2032" y="2264"/>
                    <a:pt x="2055" y="2218"/>
                    <a:pt x="2123" y="2195"/>
                  </a:cubicBezTo>
                  <a:cubicBezTo>
                    <a:pt x="2169" y="2149"/>
                    <a:pt x="2215" y="2127"/>
                    <a:pt x="2237" y="2081"/>
                  </a:cubicBezTo>
                  <a:cubicBezTo>
                    <a:pt x="2306" y="2012"/>
                    <a:pt x="2352" y="1944"/>
                    <a:pt x="2397" y="1876"/>
                  </a:cubicBezTo>
                  <a:cubicBezTo>
                    <a:pt x="2443" y="1784"/>
                    <a:pt x="2488" y="1716"/>
                    <a:pt x="2511" y="1624"/>
                  </a:cubicBezTo>
                  <a:cubicBezTo>
                    <a:pt x="2511" y="1602"/>
                    <a:pt x="2534" y="1579"/>
                    <a:pt x="2534" y="1533"/>
                  </a:cubicBezTo>
                  <a:cubicBezTo>
                    <a:pt x="2557" y="1465"/>
                    <a:pt x="2580" y="1373"/>
                    <a:pt x="2580" y="1282"/>
                  </a:cubicBezTo>
                  <a:cubicBezTo>
                    <a:pt x="2580" y="1099"/>
                    <a:pt x="2534" y="940"/>
                    <a:pt x="2443" y="780"/>
                  </a:cubicBezTo>
                  <a:cubicBezTo>
                    <a:pt x="2374" y="643"/>
                    <a:pt x="2260" y="506"/>
                    <a:pt x="2123" y="415"/>
                  </a:cubicBezTo>
                  <a:cubicBezTo>
                    <a:pt x="2100" y="415"/>
                    <a:pt x="2100" y="415"/>
                    <a:pt x="2078" y="392"/>
                  </a:cubicBezTo>
                  <a:cubicBezTo>
                    <a:pt x="2032" y="369"/>
                    <a:pt x="1963" y="346"/>
                    <a:pt x="1895" y="323"/>
                  </a:cubicBezTo>
                  <a:lnTo>
                    <a:pt x="1872" y="323"/>
                  </a:lnTo>
                  <a:cubicBezTo>
                    <a:pt x="1804" y="301"/>
                    <a:pt x="1712" y="301"/>
                    <a:pt x="1644" y="301"/>
                  </a:cubicBezTo>
                  <a:cubicBezTo>
                    <a:pt x="1598" y="301"/>
                    <a:pt x="1553" y="301"/>
                    <a:pt x="1507" y="323"/>
                  </a:cubicBezTo>
                  <a:cubicBezTo>
                    <a:pt x="1484" y="278"/>
                    <a:pt x="1461" y="232"/>
                    <a:pt x="1416" y="186"/>
                  </a:cubicBezTo>
                  <a:cubicBezTo>
                    <a:pt x="1293" y="84"/>
                    <a:pt x="1152" y="0"/>
                    <a:pt x="9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1" name="Google Shape;271;p20"/>
            <p:cNvSpPr/>
            <p:nvPr/>
          </p:nvSpPr>
          <p:spPr>
            <a:xfrm>
              <a:off x="3649350" y="1068850"/>
              <a:ext cx="67375" cy="59375"/>
            </a:xfrm>
            <a:custGeom>
              <a:rect b="b" l="l" r="r" t="t"/>
              <a:pathLst>
                <a:path extrusionOk="0" h="2375" w="2695">
                  <a:moveTo>
                    <a:pt x="1530" y="0"/>
                  </a:moveTo>
                  <a:cubicBezTo>
                    <a:pt x="1439" y="0"/>
                    <a:pt x="1347" y="0"/>
                    <a:pt x="1279" y="46"/>
                  </a:cubicBezTo>
                  <a:cubicBezTo>
                    <a:pt x="1119" y="92"/>
                    <a:pt x="982" y="160"/>
                    <a:pt x="868" y="274"/>
                  </a:cubicBezTo>
                  <a:cubicBezTo>
                    <a:pt x="845" y="274"/>
                    <a:pt x="845" y="297"/>
                    <a:pt x="845" y="297"/>
                  </a:cubicBezTo>
                  <a:lnTo>
                    <a:pt x="708" y="297"/>
                  </a:lnTo>
                  <a:cubicBezTo>
                    <a:pt x="526" y="297"/>
                    <a:pt x="343" y="365"/>
                    <a:pt x="229" y="502"/>
                  </a:cubicBezTo>
                  <a:lnTo>
                    <a:pt x="115" y="639"/>
                  </a:lnTo>
                  <a:cubicBezTo>
                    <a:pt x="46" y="753"/>
                    <a:pt x="24" y="868"/>
                    <a:pt x="24" y="982"/>
                  </a:cubicBezTo>
                  <a:cubicBezTo>
                    <a:pt x="1" y="1050"/>
                    <a:pt x="1" y="1096"/>
                    <a:pt x="24" y="1141"/>
                  </a:cubicBezTo>
                  <a:cubicBezTo>
                    <a:pt x="24" y="1278"/>
                    <a:pt x="46" y="1370"/>
                    <a:pt x="92" y="1484"/>
                  </a:cubicBezTo>
                  <a:cubicBezTo>
                    <a:pt x="160" y="1689"/>
                    <a:pt x="275" y="1872"/>
                    <a:pt x="434" y="2032"/>
                  </a:cubicBezTo>
                  <a:cubicBezTo>
                    <a:pt x="594" y="2169"/>
                    <a:pt x="800" y="2306"/>
                    <a:pt x="1005" y="2351"/>
                  </a:cubicBezTo>
                  <a:cubicBezTo>
                    <a:pt x="1119" y="2363"/>
                    <a:pt x="1233" y="2374"/>
                    <a:pt x="1345" y="2374"/>
                  </a:cubicBezTo>
                  <a:cubicBezTo>
                    <a:pt x="1456" y="2374"/>
                    <a:pt x="1564" y="2363"/>
                    <a:pt x="1667" y="2328"/>
                  </a:cubicBezTo>
                  <a:cubicBezTo>
                    <a:pt x="2101" y="2191"/>
                    <a:pt x="2420" y="1872"/>
                    <a:pt x="2557" y="1438"/>
                  </a:cubicBezTo>
                  <a:cubicBezTo>
                    <a:pt x="2694" y="959"/>
                    <a:pt x="2511" y="388"/>
                    <a:pt x="2078" y="137"/>
                  </a:cubicBezTo>
                  <a:cubicBezTo>
                    <a:pt x="1918" y="46"/>
                    <a:pt x="1781" y="23"/>
                    <a:pt x="15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2" name="Google Shape;272;p20"/>
            <p:cNvSpPr/>
            <p:nvPr/>
          </p:nvSpPr>
          <p:spPr>
            <a:xfrm>
              <a:off x="3726400" y="889675"/>
              <a:ext cx="62775" cy="62325"/>
            </a:xfrm>
            <a:custGeom>
              <a:rect b="b" l="l" r="r" t="t"/>
              <a:pathLst>
                <a:path extrusionOk="0" h="2493" w="2511">
                  <a:moveTo>
                    <a:pt x="1073" y="0"/>
                  </a:moveTo>
                  <a:cubicBezTo>
                    <a:pt x="1004" y="23"/>
                    <a:pt x="959" y="23"/>
                    <a:pt x="890" y="46"/>
                  </a:cubicBezTo>
                  <a:cubicBezTo>
                    <a:pt x="799" y="69"/>
                    <a:pt x="685" y="114"/>
                    <a:pt x="594" y="183"/>
                  </a:cubicBezTo>
                  <a:cubicBezTo>
                    <a:pt x="434" y="274"/>
                    <a:pt x="320" y="411"/>
                    <a:pt x="274" y="594"/>
                  </a:cubicBezTo>
                  <a:cubicBezTo>
                    <a:pt x="251" y="639"/>
                    <a:pt x="251" y="685"/>
                    <a:pt x="251" y="731"/>
                  </a:cubicBezTo>
                  <a:cubicBezTo>
                    <a:pt x="228" y="753"/>
                    <a:pt x="228" y="753"/>
                    <a:pt x="206" y="776"/>
                  </a:cubicBezTo>
                  <a:cubicBezTo>
                    <a:pt x="91" y="913"/>
                    <a:pt x="0" y="1073"/>
                    <a:pt x="0" y="1255"/>
                  </a:cubicBezTo>
                  <a:cubicBezTo>
                    <a:pt x="23" y="1484"/>
                    <a:pt x="69" y="1712"/>
                    <a:pt x="206" y="1895"/>
                  </a:cubicBezTo>
                  <a:cubicBezTo>
                    <a:pt x="320" y="2077"/>
                    <a:pt x="479" y="2237"/>
                    <a:pt x="662" y="2351"/>
                  </a:cubicBezTo>
                  <a:cubicBezTo>
                    <a:pt x="840" y="2430"/>
                    <a:pt x="1019" y="2492"/>
                    <a:pt x="1212" y="2492"/>
                  </a:cubicBezTo>
                  <a:cubicBezTo>
                    <a:pt x="1242" y="2492"/>
                    <a:pt x="1271" y="2491"/>
                    <a:pt x="1301" y="2488"/>
                  </a:cubicBezTo>
                  <a:cubicBezTo>
                    <a:pt x="1507" y="2488"/>
                    <a:pt x="1735" y="2442"/>
                    <a:pt x="1917" y="2305"/>
                  </a:cubicBezTo>
                  <a:cubicBezTo>
                    <a:pt x="2100" y="2191"/>
                    <a:pt x="2260" y="2032"/>
                    <a:pt x="2351" y="1849"/>
                  </a:cubicBezTo>
                  <a:cubicBezTo>
                    <a:pt x="2442" y="1644"/>
                    <a:pt x="2511" y="1438"/>
                    <a:pt x="2511" y="1233"/>
                  </a:cubicBezTo>
                  <a:cubicBezTo>
                    <a:pt x="2511" y="1004"/>
                    <a:pt x="2465" y="776"/>
                    <a:pt x="2351" y="594"/>
                  </a:cubicBezTo>
                  <a:cubicBezTo>
                    <a:pt x="2283" y="525"/>
                    <a:pt x="2237" y="434"/>
                    <a:pt x="2146" y="365"/>
                  </a:cubicBezTo>
                  <a:cubicBezTo>
                    <a:pt x="2077" y="274"/>
                    <a:pt x="1986" y="206"/>
                    <a:pt x="1895" y="160"/>
                  </a:cubicBezTo>
                  <a:cubicBezTo>
                    <a:pt x="1689" y="46"/>
                    <a:pt x="1461" y="0"/>
                    <a:pt x="125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3" name="Google Shape;273;p20"/>
            <p:cNvSpPr/>
            <p:nvPr/>
          </p:nvSpPr>
          <p:spPr>
            <a:xfrm>
              <a:off x="3695000" y="733650"/>
              <a:ext cx="61650" cy="58450"/>
            </a:xfrm>
            <a:custGeom>
              <a:rect b="b" l="l" r="r" t="t"/>
              <a:pathLst>
                <a:path extrusionOk="0" h="2338" w="2466">
                  <a:moveTo>
                    <a:pt x="1212" y="0"/>
                  </a:moveTo>
                  <a:cubicBezTo>
                    <a:pt x="1175" y="0"/>
                    <a:pt x="1136" y="3"/>
                    <a:pt x="1096" y="10"/>
                  </a:cubicBezTo>
                  <a:cubicBezTo>
                    <a:pt x="914" y="10"/>
                    <a:pt x="708" y="33"/>
                    <a:pt x="526" y="124"/>
                  </a:cubicBezTo>
                  <a:cubicBezTo>
                    <a:pt x="434" y="124"/>
                    <a:pt x="343" y="170"/>
                    <a:pt x="275" y="238"/>
                  </a:cubicBezTo>
                  <a:cubicBezTo>
                    <a:pt x="206" y="284"/>
                    <a:pt x="138" y="352"/>
                    <a:pt x="92" y="443"/>
                  </a:cubicBezTo>
                  <a:cubicBezTo>
                    <a:pt x="46" y="512"/>
                    <a:pt x="24" y="603"/>
                    <a:pt x="24" y="695"/>
                  </a:cubicBezTo>
                  <a:cubicBezTo>
                    <a:pt x="1" y="786"/>
                    <a:pt x="1" y="877"/>
                    <a:pt x="24" y="968"/>
                  </a:cubicBezTo>
                  <a:cubicBezTo>
                    <a:pt x="92" y="1128"/>
                    <a:pt x="183" y="1311"/>
                    <a:pt x="343" y="1379"/>
                  </a:cubicBezTo>
                  <a:cubicBezTo>
                    <a:pt x="389" y="1402"/>
                    <a:pt x="412" y="1402"/>
                    <a:pt x="434" y="1425"/>
                  </a:cubicBezTo>
                  <a:cubicBezTo>
                    <a:pt x="434" y="1471"/>
                    <a:pt x="457" y="1516"/>
                    <a:pt x="480" y="1562"/>
                  </a:cubicBezTo>
                  <a:cubicBezTo>
                    <a:pt x="503" y="1630"/>
                    <a:pt x="526" y="1699"/>
                    <a:pt x="549" y="1767"/>
                  </a:cubicBezTo>
                  <a:cubicBezTo>
                    <a:pt x="571" y="1790"/>
                    <a:pt x="571" y="1813"/>
                    <a:pt x="594" y="1813"/>
                  </a:cubicBezTo>
                  <a:cubicBezTo>
                    <a:pt x="640" y="1904"/>
                    <a:pt x="708" y="1996"/>
                    <a:pt x="777" y="2041"/>
                  </a:cubicBezTo>
                  <a:cubicBezTo>
                    <a:pt x="845" y="2087"/>
                    <a:pt x="891" y="2155"/>
                    <a:pt x="959" y="2178"/>
                  </a:cubicBezTo>
                  <a:cubicBezTo>
                    <a:pt x="1005" y="2201"/>
                    <a:pt x="1051" y="2224"/>
                    <a:pt x="1096" y="2247"/>
                  </a:cubicBezTo>
                  <a:cubicBezTo>
                    <a:pt x="1142" y="2269"/>
                    <a:pt x="1188" y="2292"/>
                    <a:pt x="1233" y="2292"/>
                  </a:cubicBezTo>
                  <a:cubicBezTo>
                    <a:pt x="1256" y="2315"/>
                    <a:pt x="1302" y="2315"/>
                    <a:pt x="1347" y="2315"/>
                  </a:cubicBezTo>
                  <a:cubicBezTo>
                    <a:pt x="1370" y="2315"/>
                    <a:pt x="1416" y="2338"/>
                    <a:pt x="1462" y="2338"/>
                  </a:cubicBezTo>
                  <a:lnTo>
                    <a:pt x="1484" y="2338"/>
                  </a:lnTo>
                  <a:cubicBezTo>
                    <a:pt x="1553" y="2315"/>
                    <a:pt x="1621" y="2315"/>
                    <a:pt x="1690" y="2292"/>
                  </a:cubicBezTo>
                  <a:cubicBezTo>
                    <a:pt x="1781" y="2292"/>
                    <a:pt x="1850" y="2247"/>
                    <a:pt x="1918" y="2224"/>
                  </a:cubicBezTo>
                  <a:cubicBezTo>
                    <a:pt x="1941" y="2201"/>
                    <a:pt x="1964" y="2201"/>
                    <a:pt x="1964" y="2178"/>
                  </a:cubicBezTo>
                  <a:cubicBezTo>
                    <a:pt x="2032" y="2133"/>
                    <a:pt x="2101" y="2087"/>
                    <a:pt x="2146" y="2041"/>
                  </a:cubicBezTo>
                  <a:cubicBezTo>
                    <a:pt x="2215" y="1973"/>
                    <a:pt x="2283" y="1881"/>
                    <a:pt x="2329" y="1790"/>
                  </a:cubicBezTo>
                  <a:cubicBezTo>
                    <a:pt x="2375" y="1699"/>
                    <a:pt x="2420" y="1608"/>
                    <a:pt x="2443" y="1516"/>
                  </a:cubicBezTo>
                  <a:cubicBezTo>
                    <a:pt x="2443" y="1402"/>
                    <a:pt x="2466" y="1311"/>
                    <a:pt x="2466" y="1197"/>
                  </a:cubicBezTo>
                  <a:cubicBezTo>
                    <a:pt x="2466" y="1105"/>
                    <a:pt x="2443" y="991"/>
                    <a:pt x="2420" y="877"/>
                  </a:cubicBezTo>
                  <a:cubicBezTo>
                    <a:pt x="2397" y="809"/>
                    <a:pt x="2352" y="740"/>
                    <a:pt x="2329" y="672"/>
                  </a:cubicBezTo>
                  <a:cubicBezTo>
                    <a:pt x="2306" y="649"/>
                    <a:pt x="2306" y="626"/>
                    <a:pt x="2283" y="603"/>
                  </a:cubicBezTo>
                  <a:cubicBezTo>
                    <a:pt x="2238" y="535"/>
                    <a:pt x="2192" y="466"/>
                    <a:pt x="2146" y="421"/>
                  </a:cubicBezTo>
                  <a:cubicBezTo>
                    <a:pt x="2123" y="398"/>
                    <a:pt x="2123" y="375"/>
                    <a:pt x="2101" y="352"/>
                  </a:cubicBezTo>
                  <a:cubicBezTo>
                    <a:pt x="2009" y="284"/>
                    <a:pt x="1918" y="215"/>
                    <a:pt x="1827" y="170"/>
                  </a:cubicBezTo>
                  <a:cubicBezTo>
                    <a:pt x="1713" y="124"/>
                    <a:pt x="1598" y="55"/>
                    <a:pt x="1484" y="33"/>
                  </a:cubicBezTo>
                  <a:cubicBezTo>
                    <a:pt x="1388" y="16"/>
                    <a:pt x="1302" y="0"/>
                    <a:pt x="12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4" name="Google Shape;274;p20"/>
            <p:cNvSpPr/>
            <p:nvPr/>
          </p:nvSpPr>
          <p:spPr>
            <a:xfrm>
              <a:off x="3575750" y="855325"/>
              <a:ext cx="57650" cy="66900"/>
            </a:xfrm>
            <a:custGeom>
              <a:rect b="b" l="l" r="r" t="t"/>
              <a:pathLst>
                <a:path extrusionOk="0" h="2676" w="2306">
                  <a:moveTo>
                    <a:pt x="1223" y="0"/>
                  </a:moveTo>
                  <a:cubicBezTo>
                    <a:pt x="1196" y="0"/>
                    <a:pt x="1169" y="2"/>
                    <a:pt x="1141" y="5"/>
                  </a:cubicBezTo>
                  <a:cubicBezTo>
                    <a:pt x="982" y="27"/>
                    <a:pt x="868" y="50"/>
                    <a:pt x="708" y="119"/>
                  </a:cubicBezTo>
                  <a:cubicBezTo>
                    <a:pt x="617" y="164"/>
                    <a:pt x="548" y="233"/>
                    <a:pt x="480" y="278"/>
                  </a:cubicBezTo>
                  <a:cubicBezTo>
                    <a:pt x="343" y="415"/>
                    <a:pt x="274" y="598"/>
                    <a:pt x="274" y="781"/>
                  </a:cubicBezTo>
                  <a:cubicBezTo>
                    <a:pt x="274" y="963"/>
                    <a:pt x="343" y="1146"/>
                    <a:pt x="480" y="1283"/>
                  </a:cubicBezTo>
                  <a:cubicBezTo>
                    <a:pt x="502" y="1283"/>
                    <a:pt x="502" y="1306"/>
                    <a:pt x="525" y="1306"/>
                  </a:cubicBezTo>
                  <a:cubicBezTo>
                    <a:pt x="388" y="1328"/>
                    <a:pt x="297" y="1397"/>
                    <a:pt x="206" y="1488"/>
                  </a:cubicBezTo>
                  <a:cubicBezTo>
                    <a:pt x="69" y="1602"/>
                    <a:pt x="0" y="1808"/>
                    <a:pt x="0" y="1968"/>
                  </a:cubicBezTo>
                  <a:cubicBezTo>
                    <a:pt x="0" y="2150"/>
                    <a:pt x="69" y="2333"/>
                    <a:pt x="206" y="2470"/>
                  </a:cubicBezTo>
                  <a:cubicBezTo>
                    <a:pt x="343" y="2584"/>
                    <a:pt x="502" y="2675"/>
                    <a:pt x="685" y="2675"/>
                  </a:cubicBezTo>
                  <a:cubicBezTo>
                    <a:pt x="1256" y="2675"/>
                    <a:pt x="1803" y="2356"/>
                    <a:pt x="2077" y="1876"/>
                  </a:cubicBezTo>
                  <a:cubicBezTo>
                    <a:pt x="2123" y="1831"/>
                    <a:pt x="2146" y="1762"/>
                    <a:pt x="2169" y="1694"/>
                  </a:cubicBezTo>
                  <a:cubicBezTo>
                    <a:pt x="2214" y="1625"/>
                    <a:pt x="2237" y="1557"/>
                    <a:pt x="2260" y="1488"/>
                  </a:cubicBezTo>
                  <a:cubicBezTo>
                    <a:pt x="2283" y="1306"/>
                    <a:pt x="2306" y="1146"/>
                    <a:pt x="2283" y="963"/>
                  </a:cubicBezTo>
                  <a:cubicBezTo>
                    <a:pt x="2260" y="803"/>
                    <a:pt x="2214" y="644"/>
                    <a:pt x="2100" y="507"/>
                  </a:cubicBezTo>
                  <a:cubicBezTo>
                    <a:pt x="2009" y="347"/>
                    <a:pt x="1872" y="210"/>
                    <a:pt x="1712" y="119"/>
                  </a:cubicBezTo>
                  <a:cubicBezTo>
                    <a:pt x="1554" y="59"/>
                    <a:pt x="1396" y="0"/>
                    <a:pt x="12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" name="Google Shape;275;p20"/>
            <p:cNvSpPr/>
            <p:nvPr/>
          </p:nvSpPr>
          <p:spPr>
            <a:xfrm>
              <a:off x="3497000" y="967025"/>
              <a:ext cx="53650" cy="54900"/>
            </a:xfrm>
            <a:custGeom>
              <a:rect b="b" l="l" r="r" t="t"/>
              <a:pathLst>
                <a:path extrusionOk="0" h="2196" w="2146">
                  <a:moveTo>
                    <a:pt x="1223" y="1"/>
                  </a:moveTo>
                  <a:cubicBezTo>
                    <a:pt x="1151" y="1"/>
                    <a:pt x="1078" y="11"/>
                    <a:pt x="1005" y="33"/>
                  </a:cubicBezTo>
                  <a:cubicBezTo>
                    <a:pt x="936" y="56"/>
                    <a:pt x="891" y="79"/>
                    <a:pt x="822" y="124"/>
                  </a:cubicBezTo>
                  <a:cubicBezTo>
                    <a:pt x="799" y="124"/>
                    <a:pt x="754" y="102"/>
                    <a:pt x="731" y="102"/>
                  </a:cubicBezTo>
                  <a:cubicBezTo>
                    <a:pt x="594" y="102"/>
                    <a:pt x="480" y="147"/>
                    <a:pt x="388" y="193"/>
                  </a:cubicBezTo>
                  <a:cubicBezTo>
                    <a:pt x="229" y="307"/>
                    <a:pt x="114" y="444"/>
                    <a:pt x="69" y="627"/>
                  </a:cubicBezTo>
                  <a:cubicBezTo>
                    <a:pt x="46" y="649"/>
                    <a:pt x="46" y="672"/>
                    <a:pt x="46" y="718"/>
                  </a:cubicBezTo>
                  <a:cubicBezTo>
                    <a:pt x="23" y="809"/>
                    <a:pt x="0" y="901"/>
                    <a:pt x="0" y="992"/>
                  </a:cubicBezTo>
                  <a:cubicBezTo>
                    <a:pt x="0" y="1015"/>
                    <a:pt x="0" y="1060"/>
                    <a:pt x="0" y="1083"/>
                  </a:cubicBezTo>
                  <a:cubicBezTo>
                    <a:pt x="23" y="1174"/>
                    <a:pt x="23" y="1266"/>
                    <a:pt x="46" y="1357"/>
                  </a:cubicBezTo>
                  <a:cubicBezTo>
                    <a:pt x="46" y="1380"/>
                    <a:pt x="69" y="1425"/>
                    <a:pt x="69" y="1448"/>
                  </a:cubicBezTo>
                  <a:cubicBezTo>
                    <a:pt x="114" y="1540"/>
                    <a:pt x="137" y="1608"/>
                    <a:pt x="183" y="1699"/>
                  </a:cubicBezTo>
                  <a:cubicBezTo>
                    <a:pt x="183" y="1722"/>
                    <a:pt x="206" y="1745"/>
                    <a:pt x="229" y="1791"/>
                  </a:cubicBezTo>
                  <a:cubicBezTo>
                    <a:pt x="274" y="1859"/>
                    <a:pt x="343" y="1928"/>
                    <a:pt x="388" y="1996"/>
                  </a:cubicBezTo>
                  <a:cubicBezTo>
                    <a:pt x="480" y="2087"/>
                    <a:pt x="594" y="2133"/>
                    <a:pt x="708" y="2179"/>
                  </a:cubicBezTo>
                  <a:cubicBezTo>
                    <a:pt x="765" y="2190"/>
                    <a:pt x="828" y="2196"/>
                    <a:pt x="891" y="2196"/>
                  </a:cubicBezTo>
                  <a:cubicBezTo>
                    <a:pt x="953" y="2196"/>
                    <a:pt x="1016" y="2190"/>
                    <a:pt x="1073" y="2179"/>
                  </a:cubicBezTo>
                  <a:cubicBezTo>
                    <a:pt x="1210" y="2133"/>
                    <a:pt x="1324" y="2087"/>
                    <a:pt x="1461" y="2019"/>
                  </a:cubicBezTo>
                  <a:cubicBezTo>
                    <a:pt x="1575" y="1973"/>
                    <a:pt x="1689" y="1882"/>
                    <a:pt x="1781" y="1791"/>
                  </a:cubicBezTo>
                  <a:cubicBezTo>
                    <a:pt x="1804" y="1768"/>
                    <a:pt x="1826" y="1745"/>
                    <a:pt x="1849" y="1722"/>
                  </a:cubicBezTo>
                  <a:cubicBezTo>
                    <a:pt x="1918" y="1654"/>
                    <a:pt x="1986" y="1585"/>
                    <a:pt x="2009" y="1517"/>
                  </a:cubicBezTo>
                  <a:cubicBezTo>
                    <a:pt x="2100" y="1334"/>
                    <a:pt x="2146" y="1174"/>
                    <a:pt x="2146" y="992"/>
                  </a:cubicBezTo>
                  <a:cubicBezTo>
                    <a:pt x="2146" y="649"/>
                    <a:pt x="1986" y="284"/>
                    <a:pt x="1667" y="124"/>
                  </a:cubicBezTo>
                  <a:cubicBezTo>
                    <a:pt x="1527" y="47"/>
                    <a:pt x="1377" y="1"/>
                    <a:pt x="12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" name="Google Shape;276;p20"/>
            <p:cNvSpPr/>
            <p:nvPr/>
          </p:nvSpPr>
          <p:spPr>
            <a:xfrm>
              <a:off x="3631100" y="953900"/>
              <a:ext cx="51375" cy="59050"/>
            </a:xfrm>
            <a:custGeom>
              <a:rect b="b" l="l" r="r" t="t"/>
              <a:pathLst>
                <a:path extrusionOk="0" h="2362" w="2055">
                  <a:moveTo>
                    <a:pt x="742" y="1"/>
                  </a:moveTo>
                  <a:cubicBezTo>
                    <a:pt x="677" y="1"/>
                    <a:pt x="613" y="17"/>
                    <a:pt x="548" y="33"/>
                  </a:cubicBezTo>
                  <a:cubicBezTo>
                    <a:pt x="457" y="56"/>
                    <a:pt x="388" y="102"/>
                    <a:pt x="320" y="147"/>
                  </a:cubicBezTo>
                  <a:cubicBezTo>
                    <a:pt x="251" y="193"/>
                    <a:pt x="183" y="261"/>
                    <a:pt x="137" y="353"/>
                  </a:cubicBezTo>
                  <a:cubicBezTo>
                    <a:pt x="46" y="513"/>
                    <a:pt x="0" y="695"/>
                    <a:pt x="69" y="878"/>
                  </a:cubicBezTo>
                  <a:cubicBezTo>
                    <a:pt x="92" y="946"/>
                    <a:pt x="114" y="992"/>
                    <a:pt x="137" y="1060"/>
                  </a:cubicBezTo>
                  <a:cubicBezTo>
                    <a:pt x="137" y="1060"/>
                    <a:pt x="137" y="1083"/>
                    <a:pt x="114" y="1083"/>
                  </a:cubicBezTo>
                  <a:cubicBezTo>
                    <a:pt x="114" y="1106"/>
                    <a:pt x="114" y="1129"/>
                    <a:pt x="114" y="1152"/>
                  </a:cubicBezTo>
                  <a:cubicBezTo>
                    <a:pt x="92" y="1220"/>
                    <a:pt x="69" y="1311"/>
                    <a:pt x="69" y="1380"/>
                  </a:cubicBezTo>
                  <a:cubicBezTo>
                    <a:pt x="69" y="1654"/>
                    <a:pt x="183" y="1882"/>
                    <a:pt x="343" y="2065"/>
                  </a:cubicBezTo>
                  <a:cubicBezTo>
                    <a:pt x="411" y="2133"/>
                    <a:pt x="502" y="2202"/>
                    <a:pt x="571" y="2247"/>
                  </a:cubicBezTo>
                  <a:cubicBezTo>
                    <a:pt x="708" y="2316"/>
                    <a:pt x="822" y="2361"/>
                    <a:pt x="959" y="2361"/>
                  </a:cubicBezTo>
                  <a:cubicBezTo>
                    <a:pt x="1073" y="2361"/>
                    <a:pt x="1164" y="2339"/>
                    <a:pt x="1233" y="2293"/>
                  </a:cubicBezTo>
                  <a:cubicBezTo>
                    <a:pt x="1324" y="2270"/>
                    <a:pt x="1393" y="2224"/>
                    <a:pt x="1461" y="2156"/>
                  </a:cubicBezTo>
                  <a:lnTo>
                    <a:pt x="1507" y="2110"/>
                  </a:lnTo>
                  <a:cubicBezTo>
                    <a:pt x="1621" y="2019"/>
                    <a:pt x="1735" y="1928"/>
                    <a:pt x="1849" y="1814"/>
                  </a:cubicBezTo>
                  <a:cubicBezTo>
                    <a:pt x="1940" y="1722"/>
                    <a:pt x="1986" y="1631"/>
                    <a:pt x="2032" y="1517"/>
                  </a:cubicBezTo>
                  <a:cubicBezTo>
                    <a:pt x="2055" y="1380"/>
                    <a:pt x="2055" y="1266"/>
                    <a:pt x="2032" y="1152"/>
                  </a:cubicBezTo>
                  <a:cubicBezTo>
                    <a:pt x="1986" y="1015"/>
                    <a:pt x="1940" y="901"/>
                    <a:pt x="1849" y="786"/>
                  </a:cubicBezTo>
                  <a:cubicBezTo>
                    <a:pt x="1781" y="672"/>
                    <a:pt x="1689" y="558"/>
                    <a:pt x="1598" y="467"/>
                  </a:cubicBezTo>
                  <a:cubicBezTo>
                    <a:pt x="1507" y="376"/>
                    <a:pt x="1415" y="284"/>
                    <a:pt x="1301" y="216"/>
                  </a:cubicBezTo>
                  <a:cubicBezTo>
                    <a:pt x="1233" y="170"/>
                    <a:pt x="1164" y="124"/>
                    <a:pt x="1096" y="102"/>
                  </a:cubicBezTo>
                  <a:cubicBezTo>
                    <a:pt x="1005" y="56"/>
                    <a:pt x="913" y="10"/>
                    <a:pt x="822" y="10"/>
                  </a:cubicBezTo>
                  <a:cubicBezTo>
                    <a:pt x="795" y="4"/>
                    <a:pt x="769" y="1"/>
                    <a:pt x="7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7" name="Google Shape;277;p20"/>
            <p:cNvSpPr/>
            <p:nvPr/>
          </p:nvSpPr>
          <p:spPr>
            <a:xfrm>
              <a:off x="3469025" y="509050"/>
              <a:ext cx="57100" cy="68500"/>
            </a:xfrm>
            <a:custGeom>
              <a:rect b="b" l="l" r="r" t="t"/>
              <a:pathLst>
                <a:path extrusionOk="0" h="2740" w="2284">
                  <a:moveTo>
                    <a:pt x="719" y="1"/>
                  </a:moveTo>
                  <a:cubicBezTo>
                    <a:pt x="599" y="1"/>
                    <a:pt x="473" y="31"/>
                    <a:pt x="366" y="92"/>
                  </a:cubicBezTo>
                  <a:cubicBezTo>
                    <a:pt x="229" y="183"/>
                    <a:pt x="92" y="343"/>
                    <a:pt x="47" y="503"/>
                  </a:cubicBezTo>
                  <a:cubicBezTo>
                    <a:pt x="1" y="685"/>
                    <a:pt x="24" y="891"/>
                    <a:pt x="115" y="1051"/>
                  </a:cubicBezTo>
                  <a:cubicBezTo>
                    <a:pt x="161" y="1096"/>
                    <a:pt x="206" y="1142"/>
                    <a:pt x="252" y="1188"/>
                  </a:cubicBezTo>
                  <a:cubicBezTo>
                    <a:pt x="183" y="1256"/>
                    <a:pt x="161" y="1325"/>
                    <a:pt x="138" y="1416"/>
                  </a:cubicBezTo>
                  <a:cubicBezTo>
                    <a:pt x="115" y="1461"/>
                    <a:pt x="115" y="1507"/>
                    <a:pt x="92" y="1553"/>
                  </a:cubicBezTo>
                  <a:cubicBezTo>
                    <a:pt x="92" y="1598"/>
                    <a:pt x="92" y="1644"/>
                    <a:pt x="92" y="1690"/>
                  </a:cubicBezTo>
                  <a:cubicBezTo>
                    <a:pt x="92" y="1827"/>
                    <a:pt x="115" y="1941"/>
                    <a:pt x="161" y="2078"/>
                  </a:cubicBezTo>
                  <a:cubicBezTo>
                    <a:pt x="252" y="2283"/>
                    <a:pt x="412" y="2443"/>
                    <a:pt x="594" y="2557"/>
                  </a:cubicBezTo>
                  <a:cubicBezTo>
                    <a:pt x="777" y="2671"/>
                    <a:pt x="960" y="2717"/>
                    <a:pt x="1165" y="2740"/>
                  </a:cubicBezTo>
                  <a:cubicBezTo>
                    <a:pt x="1256" y="2740"/>
                    <a:pt x="1370" y="2717"/>
                    <a:pt x="1462" y="2694"/>
                  </a:cubicBezTo>
                  <a:cubicBezTo>
                    <a:pt x="1507" y="2694"/>
                    <a:pt x="1553" y="2671"/>
                    <a:pt x="1599" y="2648"/>
                  </a:cubicBezTo>
                  <a:cubicBezTo>
                    <a:pt x="1644" y="2626"/>
                    <a:pt x="1690" y="2603"/>
                    <a:pt x="1736" y="2580"/>
                  </a:cubicBezTo>
                  <a:cubicBezTo>
                    <a:pt x="1895" y="2466"/>
                    <a:pt x="2055" y="2329"/>
                    <a:pt x="2146" y="2123"/>
                  </a:cubicBezTo>
                  <a:cubicBezTo>
                    <a:pt x="2215" y="1941"/>
                    <a:pt x="2283" y="1758"/>
                    <a:pt x="2283" y="1553"/>
                  </a:cubicBezTo>
                  <a:cubicBezTo>
                    <a:pt x="2283" y="1165"/>
                    <a:pt x="2124" y="800"/>
                    <a:pt x="1850" y="548"/>
                  </a:cubicBezTo>
                  <a:cubicBezTo>
                    <a:pt x="1599" y="297"/>
                    <a:pt x="1256" y="138"/>
                    <a:pt x="891" y="23"/>
                  </a:cubicBezTo>
                  <a:cubicBezTo>
                    <a:pt x="838" y="8"/>
                    <a:pt x="779" y="1"/>
                    <a:pt x="7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8" name="Google Shape;278;p20"/>
            <p:cNvSpPr/>
            <p:nvPr/>
          </p:nvSpPr>
          <p:spPr>
            <a:xfrm>
              <a:off x="3213950" y="588725"/>
              <a:ext cx="58800" cy="61400"/>
            </a:xfrm>
            <a:custGeom>
              <a:rect b="b" l="l" r="r" t="t"/>
              <a:pathLst>
                <a:path extrusionOk="0" h="2456" w="2352">
                  <a:moveTo>
                    <a:pt x="910" y="0"/>
                  </a:moveTo>
                  <a:cubicBezTo>
                    <a:pt x="844" y="0"/>
                    <a:pt x="782" y="21"/>
                    <a:pt x="731" y="55"/>
                  </a:cubicBezTo>
                  <a:cubicBezTo>
                    <a:pt x="640" y="78"/>
                    <a:pt x="572" y="146"/>
                    <a:pt x="503" y="215"/>
                  </a:cubicBezTo>
                  <a:cubicBezTo>
                    <a:pt x="412" y="283"/>
                    <a:pt x="343" y="420"/>
                    <a:pt x="321" y="534"/>
                  </a:cubicBezTo>
                  <a:cubicBezTo>
                    <a:pt x="321" y="534"/>
                    <a:pt x="298" y="557"/>
                    <a:pt x="298" y="557"/>
                  </a:cubicBezTo>
                  <a:cubicBezTo>
                    <a:pt x="184" y="694"/>
                    <a:pt x="138" y="762"/>
                    <a:pt x="69" y="945"/>
                  </a:cubicBezTo>
                  <a:cubicBezTo>
                    <a:pt x="24" y="1036"/>
                    <a:pt x="24" y="1150"/>
                    <a:pt x="24" y="1242"/>
                  </a:cubicBezTo>
                  <a:cubicBezTo>
                    <a:pt x="1" y="1447"/>
                    <a:pt x="69" y="1653"/>
                    <a:pt x="138" y="1812"/>
                  </a:cubicBezTo>
                  <a:cubicBezTo>
                    <a:pt x="206" y="1949"/>
                    <a:pt x="298" y="2063"/>
                    <a:pt x="412" y="2155"/>
                  </a:cubicBezTo>
                  <a:cubicBezTo>
                    <a:pt x="526" y="2246"/>
                    <a:pt x="594" y="2292"/>
                    <a:pt x="709" y="2360"/>
                  </a:cubicBezTo>
                  <a:cubicBezTo>
                    <a:pt x="846" y="2406"/>
                    <a:pt x="937" y="2429"/>
                    <a:pt x="1097" y="2451"/>
                  </a:cubicBezTo>
                  <a:cubicBezTo>
                    <a:pt x="1118" y="2454"/>
                    <a:pt x="1140" y="2455"/>
                    <a:pt x="1163" y="2455"/>
                  </a:cubicBezTo>
                  <a:cubicBezTo>
                    <a:pt x="1354" y="2455"/>
                    <a:pt x="1570" y="2373"/>
                    <a:pt x="1713" y="2292"/>
                  </a:cubicBezTo>
                  <a:cubicBezTo>
                    <a:pt x="1895" y="2178"/>
                    <a:pt x="2055" y="2018"/>
                    <a:pt x="2169" y="1835"/>
                  </a:cubicBezTo>
                  <a:cubicBezTo>
                    <a:pt x="2284" y="1653"/>
                    <a:pt x="2352" y="1424"/>
                    <a:pt x="2329" y="1219"/>
                  </a:cubicBezTo>
                  <a:cubicBezTo>
                    <a:pt x="2306" y="991"/>
                    <a:pt x="2261" y="785"/>
                    <a:pt x="2147" y="603"/>
                  </a:cubicBezTo>
                  <a:cubicBezTo>
                    <a:pt x="2010" y="420"/>
                    <a:pt x="1850" y="260"/>
                    <a:pt x="1644" y="146"/>
                  </a:cubicBezTo>
                  <a:cubicBezTo>
                    <a:pt x="1466" y="67"/>
                    <a:pt x="1288" y="5"/>
                    <a:pt x="1079" y="5"/>
                  </a:cubicBezTo>
                  <a:cubicBezTo>
                    <a:pt x="1048" y="5"/>
                    <a:pt x="1015" y="6"/>
                    <a:pt x="982" y="9"/>
                  </a:cubicBezTo>
                  <a:cubicBezTo>
                    <a:pt x="958" y="3"/>
                    <a:pt x="934" y="0"/>
                    <a:pt x="9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" name="Google Shape;279;p20"/>
            <p:cNvSpPr/>
            <p:nvPr/>
          </p:nvSpPr>
          <p:spPr>
            <a:xfrm>
              <a:off x="3102700" y="860475"/>
              <a:ext cx="46800" cy="59475"/>
            </a:xfrm>
            <a:custGeom>
              <a:rect b="b" l="l" r="r" t="t"/>
              <a:pathLst>
                <a:path extrusionOk="0" h="2379" w="1872">
                  <a:moveTo>
                    <a:pt x="946" y="1"/>
                  </a:moveTo>
                  <a:cubicBezTo>
                    <a:pt x="928" y="1"/>
                    <a:pt x="909" y="2"/>
                    <a:pt x="890" y="4"/>
                  </a:cubicBezTo>
                  <a:cubicBezTo>
                    <a:pt x="685" y="4"/>
                    <a:pt x="525" y="72"/>
                    <a:pt x="388" y="209"/>
                  </a:cubicBezTo>
                  <a:cubicBezTo>
                    <a:pt x="228" y="346"/>
                    <a:pt x="160" y="529"/>
                    <a:pt x="69" y="712"/>
                  </a:cubicBezTo>
                  <a:cubicBezTo>
                    <a:pt x="23" y="849"/>
                    <a:pt x="0" y="1008"/>
                    <a:pt x="0" y="1145"/>
                  </a:cubicBezTo>
                  <a:cubicBezTo>
                    <a:pt x="0" y="1510"/>
                    <a:pt x="137" y="1830"/>
                    <a:pt x="365" y="2104"/>
                  </a:cubicBezTo>
                  <a:cubicBezTo>
                    <a:pt x="434" y="2172"/>
                    <a:pt x="525" y="2241"/>
                    <a:pt x="593" y="2287"/>
                  </a:cubicBezTo>
                  <a:cubicBezTo>
                    <a:pt x="709" y="2349"/>
                    <a:pt x="833" y="2379"/>
                    <a:pt x="957" y="2379"/>
                  </a:cubicBezTo>
                  <a:cubicBezTo>
                    <a:pt x="1102" y="2379"/>
                    <a:pt x="1246" y="2338"/>
                    <a:pt x="1370" y="2264"/>
                  </a:cubicBezTo>
                  <a:cubicBezTo>
                    <a:pt x="1529" y="2172"/>
                    <a:pt x="1666" y="2035"/>
                    <a:pt x="1735" y="1876"/>
                  </a:cubicBezTo>
                  <a:cubicBezTo>
                    <a:pt x="1826" y="1693"/>
                    <a:pt x="1872" y="1556"/>
                    <a:pt x="1872" y="1351"/>
                  </a:cubicBezTo>
                  <a:cubicBezTo>
                    <a:pt x="1872" y="1214"/>
                    <a:pt x="1849" y="1077"/>
                    <a:pt x="1803" y="963"/>
                  </a:cubicBezTo>
                  <a:cubicBezTo>
                    <a:pt x="1780" y="871"/>
                    <a:pt x="1758" y="780"/>
                    <a:pt x="1689" y="712"/>
                  </a:cubicBezTo>
                  <a:cubicBezTo>
                    <a:pt x="1643" y="643"/>
                    <a:pt x="1598" y="575"/>
                    <a:pt x="1552" y="529"/>
                  </a:cubicBezTo>
                  <a:cubicBezTo>
                    <a:pt x="1529" y="415"/>
                    <a:pt x="1461" y="278"/>
                    <a:pt x="1370" y="209"/>
                  </a:cubicBezTo>
                  <a:cubicBezTo>
                    <a:pt x="1247" y="87"/>
                    <a:pt x="1106" y="1"/>
                    <a:pt x="9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0" name="Google Shape;280;p20"/>
            <p:cNvSpPr/>
            <p:nvPr/>
          </p:nvSpPr>
          <p:spPr>
            <a:xfrm>
              <a:off x="3158600" y="1081400"/>
              <a:ext cx="54250" cy="54100"/>
            </a:xfrm>
            <a:custGeom>
              <a:rect b="b" l="l" r="r" t="t"/>
              <a:pathLst>
                <a:path extrusionOk="0" h="2164" w="2170">
                  <a:moveTo>
                    <a:pt x="948" y="0"/>
                  </a:moveTo>
                  <a:cubicBezTo>
                    <a:pt x="857" y="0"/>
                    <a:pt x="766" y="12"/>
                    <a:pt x="663" y="46"/>
                  </a:cubicBezTo>
                  <a:cubicBezTo>
                    <a:pt x="572" y="69"/>
                    <a:pt x="503" y="115"/>
                    <a:pt x="435" y="160"/>
                  </a:cubicBezTo>
                  <a:cubicBezTo>
                    <a:pt x="343" y="206"/>
                    <a:pt x="298" y="274"/>
                    <a:pt x="252" y="366"/>
                  </a:cubicBezTo>
                  <a:cubicBezTo>
                    <a:pt x="229" y="411"/>
                    <a:pt x="206" y="480"/>
                    <a:pt x="184" y="525"/>
                  </a:cubicBezTo>
                  <a:cubicBezTo>
                    <a:pt x="161" y="571"/>
                    <a:pt x="138" y="594"/>
                    <a:pt x="115" y="639"/>
                  </a:cubicBezTo>
                  <a:lnTo>
                    <a:pt x="47" y="799"/>
                  </a:lnTo>
                  <a:cubicBezTo>
                    <a:pt x="1" y="913"/>
                    <a:pt x="1" y="1050"/>
                    <a:pt x="47" y="1164"/>
                  </a:cubicBezTo>
                  <a:cubicBezTo>
                    <a:pt x="47" y="1210"/>
                    <a:pt x="47" y="1256"/>
                    <a:pt x="69" y="1279"/>
                  </a:cubicBezTo>
                  <a:cubicBezTo>
                    <a:pt x="92" y="1370"/>
                    <a:pt x="138" y="1461"/>
                    <a:pt x="184" y="1552"/>
                  </a:cubicBezTo>
                  <a:cubicBezTo>
                    <a:pt x="206" y="1575"/>
                    <a:pt x="206" y="1598"/>
                    <a:pt x="229" y="1644"/>
                  </a:cubicBezTo>
                  <a:cubicBezTo>
                    <a:pt x="298" y="1712"/>
                    <a:pt x="343" y="1804"/>
                    <a:pt x="412" y="1872"/>
                  </a:cubicBezTo>
                  <a:cubicBezTo>
                    <a:pt x="435" y="1895"/>
                    <a:pt x="457" y="1918"/>
                    <a:pt x="503" y="1941"/>
                  </a:cubicBezTo>
                  <a:cubicBezTo>
                    <a:pt x="594" y="2032"/>
                    <a:pt x="686" y="2100"/>
                    <a:pt x="823" y="2146"/>
                  </a:cubicBezTo>
                  <a:lnTo>
                    <a:pt x="914" y="2146"/>
                  </a:lnTo>
                  <a:cubicBezTo>
                    <a:pt x="960" y="2157"/>
                    <a:pt x="1005" y="2163"/>
                    <a:pt x="1054" y="2163"/>
                  </a:cubicBezTo>
                  <a:cubicBezTo>
                    <a:pt x="1102" y="2163"/>
                    <a:pt x="1154" y="2157"/>
                    <a:pt x="1211" y="2146"/>
                  </a:cubicBezTo>
                  <a:cubicBezTo>
                    <a:pt x="1211" y="2146"/>
                    <a:pt x="1211" y="2123"/>
                    <a:pt x="1233" y="2123"/>
                  </a:cubicBezTo>
                  <a:cubicBezTo>
                    <a:pt x="1325" y="2100"/>
                    <a:pt x="1416" y="2055"/>
                    <a:pt x="1485" y="2032"/>
                  </a:cubicBezTo>
                  <a:cubicBezTo>
                    <a:pt x="1530" y="2009"/>
                    <a:pt x="1553" y="1986"/>
                    <a:pt x="1599" y="1963"/>
                  </a:cubicBezTo>
                  <a:cubicBezTo>
                    <a:pt x="1667" y="1918"/>
                    <a:pt x="1736" y="1849"/>
                    <a:pt x="1804" y="1804"/>
                  </a:cubicBezTo>
                  <a:cubicBezTo>
                    <a:pt x="1850" y="1758"/>
                    <a:pt x="1895" y="1689"/>
                    <a:pt x="1941" y="1644"/>
                  </a:cubicBezTo>
                  <a:cubicBezTo>
                    <a:pt x="1964" y="1598"/>
                    <a:pt x="2010" y="1552"/>
                    <a:pt x="2032" y="1484"/>
                  </a:cubicBezTo>
                  <a:cubicBezTo>
                    <a:pt x="2078" y="1438"/>
                    <a:pt x="2124" y="1347"/>
                    <a:pt x="2124" y="1279"/>
                  </a:cubicBezTo>
                  <a:cubicBezTo>
                    <a:pt x="2146" y="1256"/>
                    <a:pt x="2146" y="1233"/>
                    <a:pt x="2146" y="1187"/>
                  </a:cubicBezTo>
                  <a:cubicBezTo>
                    <a:pt x="2169" y="1096"/>
                    <a:pt x="2169" y="1005"/>
                    <a:pt x="2124" y="913"/>
                  </a:cubicBezTo>
                  <a:cubicBezTo>
                    <a:pt x="2124" y="913"/>
                    <a:pt x="2124" y="891"/>
                    <a:pt x="2124" y="891"/>
                  </a:cubicBezTo>
                  <a:cubicBezTo>
                    <a:pt x="2055" y="594"/>
                    <a:pt x="1850" y="343"/>
                    <a:pt x="1599" y="183"/>
                  </a:cubicBezTo>
                  <a:cubicBezTo>
                    <a:pt x="1530" y="137"/>
                    <a:pt x="1416" y="92"/>
                    <a:pt x="1348" y="69"/>
                  </a:cubicBezTo>
                  <a:cubicBezTo>
                    <a:pt x="1302" y="46"/>
                    <a:pt x="1279" y="46"/>
                    <a:pt x="1233" y="23"/>
                  </a:cubicBezTo>
                  <a:cubicBezTo>
                    <a:pt x="1131" y="12"/>
                    <a:pt x="1039" y="0"/>
                    <a:pt x="94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1" name="Google Shape;281;p20"/>
            <p:cNvSpPr/>
            <p:nvPr/>
          </p:nvSpPr>
          <p:spPr>
            <a:xfrm>
              <a:off x="3247050" y="1265700"/>
              <a:ext cx="62800" cy="60750"/>
            </a:xfrm>
            <a:custGeom>
              <a:rect b="b" l="l" r="r" t="t"/>
              <a:pathLst>
                <a:path extrusionOk="0" h="2430" w="2512">
                  <a:moveTo>
                    <a:pt x="1621" y="1"/>
                  </a:moveTo>
                  <a:cubicBezTo>
                    <a:pt x="1439" y="1"/>
                    <a:pt x="1233" y="69"/>
                    <a:pt x="1119" y="206"/>
                  </a:cubicBezTo>
                  <a:cubicBezTo>
                    <a:pt x="1119" y="206"/>
                    <a:pt x="1119" y="229"/>
                    <a:pt x="1096" y="229"/>
                  </a:cubicBezTo>
                  <a:cubicBezTo>
                    <a:pt x="990" y="168"/>
                    <a:pt x="873" y="138"/>
                    <a:pt x="760" y="138"/>
                  </a:cubicBezTo>
                  <a:cubicBezTo>
                    <a:pt x="703" y="138"/>
                    <a:pt x="648" y="145"/>
                    <a:pt x="594" y="161"/>
                  </a:cubicBezTo>
                  <a:cubicBezTo>
                    <a:pt x="412" y="229"/>
                    <a:pt x="275" y="320"/>
                    <a:pt x="161" y="480"/>
                  </a:cubicBezTo>
                  <a:cubicBezTo>
                    <a:pt x="69" y="663"/>
                    <a:pt x="1" y="868"/>
                    <a:pt x="1" y="1097"/>
                  </a:cubicBezTo>
                  <a:cubicBezTo>
                    <a:pt x="1" y="1302"/>
                    <a:pt x="69" y="1507"/>
                    <a:pt x="138" y="1690"/>
                  </a:cubicBezTo>
                  <a:cubicBezTo>
                    <a:pt x="206" y="1827"/>
                    <a:pt x="298" y="1964"/>
                    <a:pt x="412" y="2078"/>
                  </a:cubicBezTo>
                  <a:cubicBezTo>
                    <a:pt x="571" y="2215"/>
                    <a:pt x="731" y="2306"/>
                    <a:pt x="937" y="2375"/>
                  </a:cubicBezTo>
                  <a:cubicBezTo>
                    <a:pt x="1050" y="2412"/>
                    <a:pt x="1170" y="2429"/>
                    <a:pt x="1289" y="2429"/>
                  </a:cubicBezTo>
                  <a:cubicBezTo>
                    <a:pt x="1387" y="2429"/>
                    <a:pt x="1483" y="2418"/>
                    <a:pt x="1576" y="2398"/>
                  </a:cubicBezTo>
                  <a:cubicBezTo>
                    <a:pt x="1758" y="2352"/>
                    <a:pt x="1941" y="2238"/>
                    <a:pt x="2078" y="2101"/>
                  </a:cubicBezTo>
                  <a:cubicBezTo>
                    <a:pt x="2146" y="2055"/>
                    <a:pt x="2215" y="1964"/>
                    <a:pt x="2261" y="1895"/>
                  </a:cubicBezTo>
                  <a:cubicBezTo>
                    <a:pt x="2306" y="1850"/>
                    <a:pt x="2329" y="1804"/>
                    <a:pt x="2352" y="1781"/>
                  </a:cubicBezTo>
                  <a:cubicBezTo>
                    <a:pt x="2375" y="1690"/>
                    <a:pt x="2420" y="1599"/>
                    <a:pt x="2443" y="1507"/>
                  </a:cubicBezTo>
                  <a:cubicBezTo>
                    <a:pt x="2489" y="1393"/>
                    <a:pt x="2489" y="1302"/>
                    <a:pt x="2512" y="1188"/>
                  </a:cubicBezTo>
                  <a:cubicBezTo>
                    <a:pt x="2512" y="1142"/>
                    <a:pt x="2512" y="1097"/>
                    <a:pt x="2512" y="1028"/>
                  </a:cubicBezTo>
                  <a:cubicBezTo>
                    <a:pt x="2489" y="937"/>
                    <a:pt x="2489" y="823"/>
                    <a:pt x="2443" y="731"/>
                  </a:cubicBezTo>
                  <a:cubicBezTo>
                    <a:pt x="2375" y="526"/>
                    <a:pt x="2283" y="343"/>
                    <a:pt x="2101" y="206"/>
                  </a:cubicBezTo>
                  <a:cubicBezTo>
                    <a:pt x="2055" y="138"/>
                    <a:pt x="1964" y="92"/>
                    <a:pt x="1895" y="47"/>
                  </a:cubicBezTo>
                  <a:cubicBezTo>
                    <a:pt x="1804" y="24"/>
                    <a:pt x="1713" y="1"/>
                    <a:pt x="16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" name="Google Shape;282;p20"/>
            <p:cNvSpPr/>
            <p:nvPr/>
          </p:nvSpPr>
          <p:spPr>
            <a:xfrm>
              <a:off x="3497000" y="1418075"/>
              <a:ext cx="67925" cy="67250"/>
            </a:xfrm>
            <a:custGeom>
              <a:rect b="b" l="l" r="r" t="t"/>
              <a:pathLst>
                <a:path extrusionOk="0" h="2690" w="2717">
                  <a:moveTo>
                    <a:pt x="1210" y="0"/>
                  </a:moveTo>
                  <a:cubicBezTo>
                    <a:pt x="1149" y="0"/>
                    <a:pt x="1088" y="8"/>
                    <a:pt x="1027" y="23"/>
                  </a:cubicBezTo>
                  <a:cubicBezTo>
                    <a:pt x="913" y="46"/>
                    <a:pt x="776" y="92"/>
                    <a:pt x="662" y="183"/>
                  </a:cubicBezTo>
                  <a:cubicBezTo>
                    <a:pt x="571" y="251"/>
                    <a:pt x="457" y="320"/>
                    <a:pt x="366" y="411"/>
                  </a:cubicBezTo>
                  <a:cubicBezTo>
                    <a:pt x="297" y="525"/>
                    <a:pt x="206" y="617"/>
                    <a:pt x="160" y="731"/>
                  </a:cubicBezTo>
                  <a:cubicBezTo>
                    <a:pt x="114" y="822"/>
                    <a:pt x="69" y="913"/>
                    <a:pt x="46" y="1005"/>
                  </a:cubicBezTo>
                  <a:cubicBezTo>
                    <a:pt x="23" y="1096"/>
                    <a:pt x="23" y="1187"/>
                    <a:pt x="0" y="1278"/>
                  </a:cubicBezTo>
                  <a:cubicBezTo>
                    <a:pt x="0" y="1415"/>
                    <a:pt x="0" y="1552"/>
                    <a:pt x="46" y="1667"/>
                  </a:cubicBezTo>
                  <a:cubicBezTo>
                    <a:pt x="69" y="1803"/>
                    <a:pt x="114" y="1918"/>
                    <a:pt x="183" y="2032"/>
                  </a:cubicBezTo>
                  <a:cubicBezTo>
                    <a:pt x="229" y="2123"/>
                    <a:pt x="274" y="2192"/>
                    <a:pt x="343" y="2260"/>
                  </a:cubicBezTo>
                  <a:cubicBezTo>
                    <a:pt x="366" y="2283"/>
                    <a:pt x="388" y="2306"/>
                    <a:pt x="411" y="2328"/>
                  </a:cubicBezTo>
                  <a:cubicBezTo>
                    <a:pt x="480" y="2397"/>
                    <a:pt x="571" y="2443"/>
                    <a:pt x="639" y="2488"/>
                  </a:cubicBezTo>
                  <a:cubicBezTo>
                    <a:pt x="708" y="2534"/>
                    <a:pt x="799" y="2580"/>
                    <a:pt x="891" y="2602"/>
                  </a:cubicBezTo>
                  <a:cubicBezTo>
                    <a:pt x="1039" y="2670"/>
                    <a:pt x="1196" y="2689"/>
                    <a:pt x="1351" y="2689"/>
                  </a:cubicBezTo>
                  <a:cubicBezTo>
                    <a:pt x="1458" y="2689"/>
                    <a:pt x="1564" y="2680"/>
                    <a:pt x="1667" y="2671"/>
                  </a:cubicBezTo>
                  <a:cubicBezTo>
                    <a:pt x="1804" y="2648"/>
                    <a:pt x="1918" y="2580"/>
                    <a:pt x="2032" y="2534"/>
                  </a:cubicBezTo>
                  <a:cubicBezTo>
                    <a:pt x="2055" y="2511"/>
                    <a:pt x="2077" y="2488"/>
                    <a:pt x="2123" y="2465"/>
                  </a:cubicBezTo>
                  <a:cubicBezTo>
                    <a:pt x="2192" y="2420"/>
                    <a:pt x="2260" y="2374"/>
                    <a:pt x="2329" y="2306"/>
                  </a:cubicBezTo>
                  <a:cubicBezTo>
                    <a:pt x="2557" y="2055"/>
                    <a:pt x="2694" y="1735"/>
                    <a:pt x="2694" y="1393"/>
                  </a:cubicBezTo>
                  <a:cubicBezTo>
                    <a:pt x="2717" y="1278"/>
                    <a:pt x="2694" y="1119"/>
                    <a:pt x="2648" y="1005"/>
                  </a:cubicBezTo>
                  <a:cubicBezTo>
                    <a:pt x="2580" y="822"/>
                    <a:pt x="2488" y="639"/>
                    <a:pt x="2329" y="525"/>
                  </a:cubicBezTo>
                  <a:cubicBezTo>
                    <a:pt x="2192" y="388"/>
                    <a:pt x="2032" y="274"/>
                    <a:pt x="1849" y="251"/>
                  </a:cubicBezTo>
                  <a:cubicBezTo>
                    <a:pt x="1804" y="229"/>
                    <a:pt x="1781" y="229"/>
                    <a:pt x="1735" y="229"/>
                  </a:cubicBezTo>
                  <a:cubicBezTo>
                    <a:pt x="1689" y="183"/>
                    <a:pt x="1644" y="114"/>
                    <a:pt x="1575" y="92"/>
                  </a:cubicBezTo>
                  <a:cubicBezTo>
                    <a:pt x="1454" y="31"/>
                    <a:pt x="1332" y="0"/>
                    <a:pt x="12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" name="Google Shape;283;p20"/>
            <p:cNvSpPr/>
            <p:nvPr/>
          </p:nvSpPr>
          <p:spPr>
            <a:xfrm>
              <a:off x="3757200" y="1347875"/>
              <a:ext cx="54800" cy="59950"/>
            </a:xfrm>
            <a:custGeom>
              <a:rect b="b" l="l" r="r" t="t"/>
              <a:pathLst>
                <a:path extrusionOk="0" h="2398" w="2192">
                  <a:moveTo>
                    <a:pt x="685" y="1"/>
                  </a:moveTo>
                  <a:cubicBezTo>
                    <a:pt x="503" y="1"/>
                    <a:pt x="343" y="69"/>
                    <a:pt x="206" y="206"/>
                  </a:cubicBezTo>
                  <a:cubicBezTo>
                    <a:pt x="138" y="275"/>
                    <a:pt x="92" y="343"/>
                    <a:pt x="69" y="434"/>
                  </a:cubicBezTo>
                  <a:cubicBezTo>
                    <a:pt x="23" y="503"/>
                    <a:pt x="1" y="594"/>
                    <a:pt x="1" y="708"/>
                  </a:cubicBezTo>
                  <a:cubicBezTo>
                    <a:pt x="1" y="822"/>
                    <a:pt x="46" y="937"/>
                    <a:pt x="92" y="1051"/>
                  </a:cubicBezTo>
                  <a:cubicBezTo>
                    <a:pt x="92" y="1096"/>
                    <a:pt x="69" y="1165"/>
                    <a:pt x="69" y="1233"/>
                  </a:cubicBezTo>
                  <a:cubicBezTo>
                    <a:pt x="46" y="1279"/>
                    <a:pt x="46" y="1325"/>
                    <a:pt x="69" y="1393"/>
                  </a:cubicBezTo>
                  <a:cubicBezTo>
                    <a:pt x="69" y="1484"/>
                    <a:pt x="69" y="1599"/>
                    <a:pt x="115" y="1690"/>
                  </a:cubicBezTo>
                  <a:cubicBezTo>
                    <a:pt x="183" y="1850"/>
                    <a:pt x="229" y="1964"/>
                    <a:pt x="366" y="2101"/>
                  </a:cubicBezTo>
                  <a:cubicBezTo>
                    <a:pt x="548" y="2283"/>
                    <a:pt x="800" y="2397"/>
                    <a:pt x="1073" y="2397"/>
                  </a:cubicBezTo>
                  <a:cubicBezTo>
                    <a:pt x="1279" y="2397"/>
                    <a:pt x="1484" y="2329"/>
                    <a:pt x="1644" y="2215"/>
                  </a:cubicBezTo>
                  <a:cubicBezTo>
                    <a:pt x="1735" y="2146"/>
                    <a:pt x="1804" y="2101"/>
                    <a:pt x="1872" y="2009"/>
                  </a:cubicBezTo>
                  <a:cubicBezTo>
                    <a:pt x="1918" y="1964"/>
                    <a:pt x="1986" y="1895"/>
                    <a:pt x="2009" y="1827"/>
                  </a:cubicBezTo>
                  <a:cubicBezTo>
                    <a:pt x="2055" y="1758"/>
                    <a:pt x="2101" y="1667"/>
                    <a:pt x="2123" y="1599"/>
                  </a:cubicBezTo>
                  <a:cubicBezTo>
                    <a:pt x="2192" y="1416"/>
                    <a:pt x="2192" y="1165"/>
                    <a:pt x="2146" y="982"/>
                  </a:cubicBezTo>
                  <a:cubicBezTo>
                    <a:pt x="2101" y="777"/>
                    <a:pt x="1964" y="571"/>
                    <a:pt x="1827" y="412"/>
                  </a:cubicBezTo>
                  <a:cubicBezTo>
                    <a:pt x="1644" y="252"/>
                    <a:pt x="1461" y="161"/>
                    <a:pt x="1233" y="69"/>
                  </a:cubicBezTo>
                  <a:cubicBezTo>
                    <a:pt x="1165" y="69"/>
                    <a:pt x="1119" y="46"/>
                    <a:pt x="1051" y="46"/>
                  </a:cubicBezTo>
                  <a:cubicBezTo>
                    <a:pt x="937" y="24"/>
                    <a:pt x="822" y="1"/>
                    <a:pt x="6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" name="Google Shape;284;p20"/>
            <p:cNvSpPr/>
            <p:nvPr/>
          </p:nvSpPr>
          <p:spPr>
            <a:xfrm>
              <a:off x="3916400" y="1165275"/>
              <a:ext cx="62225" cy="60175"/>
            </a:xfrm>
            <a:custGeom>
              <a:rect b="b" l="l" r="r" t="t"/>
              <a:pathLst>
                <a:path extrusionOk="0" h="2407" w="2489">
                  <a:moveTo>
                    <a:pt x="1302" y="1"/>
                  </a:moveTo>
                  <a:cubicBezTo>
                    <a:pt x="1119" y="24"/>
                    <a:pt x="960" y="92"/>
                    <a:pt x="823" y="206"/>
                  </a:cubicBezTo>
                  <a:cubicBezTo>
                    <a:pt x="731" y="297"/>
                    <a:pt x="663" y="389"/>
                    <a:pt x="594" y="457"/>
                  </a:cubicBezTo>
                  <a:cubicBezTo>
                    <a:pt x="503" y="503"/>
                    <a:pt x="435" y="571"/>
                    <a:pt x="343" y="617"/>
                  </a:cubicBezTo>
                  <a:cubicBezTo>
                    <a:pt x="252" y="663"/>
                    <a:pt x="206" y="731"/>
                    <a:pt x="138" y="800"/>
                  </a:cubicBezTo>
                  <a:cubicBezTo>
                    <a:pt x="92" y="868"/>
                    <a:pt x="47" y="959"/>
                    <a:pt x="24" y="1051"/>
                  </a:cubicBezTo>
                  <a:cubicBezTo>
                    <a:pt x="1" y="1142"/>
                    <a:pt x="1" y="1233"/>
                    <a:pt x="1" y="1325"/>
                  </a:cubicBezTo>
                  <a:cubicBezTo>
                    <a:pt x="24" y="1416"/>
                    <a:pt x="47" y="1507"/>
                    <a:pt x="92" y="1576"/>
                  </a:cubicBezTo>
                  <a:cubicBezTo>
                    <a:pt x="184" y="1735"/>
                    <a:pt x="343" y="1850"/>
                    <a:pt x="503" y="1895"/>
                  </a:cubicBezTo>
                  <a:lnTo>
                    <a:pt x="526" y="1895"/>
                  </a:lnTo>
                  <a:cubicBezTo>
                    <a:pt x="572" y="1964"/>
                    <a:pt x="617" y="2032"/>
                    <a:pt x="686" y="2101"/>
                  </a:cubicBezTo>
                  <a:cubicBezTo>
                    <a:pt x="823" y="2238"/>
                    <a:pt x="1005" y="2352"/>
                    <a:pt x="1211" y="2375"/>
                  </a:cubicBezTo>
                  <a:cubicBezTo>
                    <a:pt x="1275" y="2391"/>
                    <a:pt x="1351" y="2407"/>
                    <a:pt x="1431" y="2407"/>
                  </a:cubicBezTo>
                  <a:cubicBezTo>
                    <a:pt x="1463" y="2407"/>
                    <a:pt x="1497" y="2404"/>
                    <a:pt x="1530" y="2397"/>
                  </a:cubicBezTo>
                  <a:cubicBezTo>
                    <a:pt x="1690" y="2397"/>
                    <a:pt x="1827" y="2375"/>
                    <a:pt x="1987" y="2283"/>
                  </a:cubicBezTo>
                  <a:cubicBezTo>
                    <a:pt x="2215" y="2146"/>
                    <a:pt x="2398" y="1895"/>
                    <a:pt x="2443" y="1644"/>
                  </a:cubicBezTo>
                  <a:cubicBezTo>
                    <a:pt x="2466" y="1462"/>
                    <a:pt x="2489" y="1347"/>
                    <a:pt x="2443" y="1165"/>
                  </a:cubicBezTo>
                  <a:cubicBezTo>
                    <a:pt x="2420" y="1051"/>
                    <a:pt x="2375" y="959"/>
                    <a:pt x="2306" y="868"/>
                  </a:cubicBezTo>
                  <a:cubicBezTo>
                    <a:pt x="2238" y="731"/>
                    <a:pt x="2101" y="571"/>
                    <a:pt x="1964" y="480"/>
                  </a:cubicBezTo>
                  <a:cubicBezTo>
                    <a:pt x="1918" y="389"/>
                    <a:pt x="1873" y="275"/>
                    <a:pt x="1804" y="206"/>
                  </a:cubicBezTo>
                  <a:cubicBezTo>
                    <a:pt x="1667" y="92"/>
                    <a:pt x="1485" y="1"/>
                    <a:pt x="13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" name="Google Shape;285;p20"/>
            <p:cNvSpPr/>
            <p:nvPr/>
          </p:nvSpPr>
          <p:spPr>
            <a:xfrm>
              <a:off x="4020275" y="943225"/>
              <a:ext cx="58800" cy="69150"/>
            </a:xfrm>
            <a:custGeom>
              <a:rect b="b" l="l" r="r" t="t"/>
              <a:pathLst>
                <a:path extrusionOk="0" h="2766" w="2352">
                  <a:moveTo>
                    <a:pt x="1048" y="1"/>
                  </a:moveTo>
                  <a:cubicBezTo>
                    <a:pt x="878" y="1"/>
                    <a:pt x="698" y="105"/>
                    <a:pt x="594" y="209"/>
                  </a:cubicBezTo>
                  <a:cubicBezTo>
                    <a:pt x="479" y="323"/>
                    <a:pt x="388" y="529"/>
                    <a:pt x="388" y="711"/>
                  </a:cubicBezTo>
                  <a:cubicBezTo>
                    <a:pt x="343" y="757"/>
                    <a:pt x="297" y="803"/>
                    <a:pt x="251" y="871"/>
                  </a:cubicBezTo>
                  <a:cubicBezTo>
                    <a:pt x="91" y="1076"/>
                    <a:pt x="23" y="1328"/>
                    <a:pt x="0" y="1579"/>
                  </a:cubicBezTo>
                  <a:cubicBezTo>
                    <a:pt x="0" y="1807"/>
                    <a:pt x="69" y="2104"/>
                    <a:pt x="206" y="2286"/>
                  </a:cubicBezTo>
                  <a:cubicBezTo>
                    <a:pt x="297" y="2423"/>
                    <a:pt x="411" y="2537"/>
                    <a:pt x="571" y="2629"/>
                  </a:cubicBezTo>
                  <a:cubicBezTo>
                    <a:pt x="639" y="2674"/>
                    <a:pt x="731" y="2720"/>
                    <a:pt x="822" y="2743"/>
                  </a:cubicBezTo>
                  <a:cubicBezTo>
                    <a:pt x="913" y="2743"/>
                    <a:pt x="1027" y="2766"/>
                    <a:pt x="1119" y="2766"/>
                  </a:cubicBezTo>
                  <a:cubicBezTo>
                    <a:pt x="1438" y="2743"/>
                    <a:pt x="1735" y="2629"/>
                    <a:pt x="1963" y="2400"/>
                  </a:cubicBezTo>
                  <a:cubicBezTo>
                    <a:pt x="2100" y="2263"/>
                    <a:pt x="2214" y="2081"/>
                    <a:pt x="2283" y="1875"/>
                  </a:cubicBezTo>
                  <a:cubicBezTo>
                    <a:pt x="2328" y="1716"/>
                    <a:pt x="2351" y="1533"/>
                    <a:pt x="2328" y="1373"/>
                  </a:cubicBezTo>
                  <a:cubicBezTo>
                    <a:pt x="2328" y="1145"/>
                    <a:pt x="2260" y="962"/>
                    <a:pt x="2169" y="757"/>
                  </a:cubicBezTo>
                  <a:cubicBezTo>
                    <a:pt x="2100" y="597"/>
                    <a:pt x="1986" y="437"/>
                    <a:pt x="1872" y="346"/>
                  </a:cubicBezTo>
                  <a:cubicBezTo>
                    <a:pt x="1781" y="255"/>
                    <a:pt x="1689" y="186"/>
                    <a:pt x="1598" y="141"/>
                  </a:cubicBezTo>
                  <a:cubicBezTo>
                    <a:pt x="1392" y="49"/>
                    <a:pt x="1301" y="26"/>
                    <a:pt x="1096" y="4"/>
                  </a:cubicBezTo>
                  <a:cubicBezTo>
                    <a:pt x="1080" y="2"/>
                    <a:pt x="1064" y="1"/>
                    <a:pt x="10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6" name="Google Shape;286;p20"/>
            <p:cNvSpPr/>
            <p:nvPr/>
          </p:nvSpPr>
          <p:spPr>
            <a:xfrm>
              <a:off x="4040250" y="672825"/>
              <a:ext cx="61650" cy="61650"/>
            </a:xfrm>
            <a:custGeom>
              <a:rect b="b" l="l" r="r" t="t"/>
              <a:pathLst>
                <a:path extrusionOk="0" h="2466" w="2466">
                  <a:moveTo>
                    <a:pt x="1141" y="0"/>
                  </a:moveTo>
                  <a:cubicBezTo>
                    <a:pt x="1050" y="0"/>
                    <a:pt x="959" y="0"/>
                    <a:pt x="890" y="46"/>
                  </a:cubicBezTo>
                  <a:cubicBezTo>
                    <a:pt x="867" y="69"/>
                    <a:pt x="867" y="69"/>
                    <a:pt x="845" y="69"/>
                  </a:cubicBezTo>
                  <a:cubicBezTo>
                    <a:pt x="753" y="92"/>
                    <a:pt x="685" y="115"/>
                    <a:pt x="593" y="160"/>
                  </a:cubicBezTo>
                  <a:cubicBezTo>
                    <a:pt x="525" y="206"/>
                    <a:pt x="457" y="252"/>
                    <a:pt x="388" y="297"/>
                  </a:cubicBezTo>
                  <a:cubicBezTo>
                    <a:pt x="388" y="320"/>
                    <a:pt x="365" y="343"/>
                    <a:pt x="342" y="366"/>
                  </a:cubicBezTo>
                  <a:cubicBezTo>
                    <a:pt x="274" y="434"/>
                    <a:pt x="205" y="525"/>
                    <a:pt x="160" y="617"/>
                  </a:cubicBezTo>
                  <a:cubicBezTo>
                    <a:pt x="114" y="708"/>
                    <a:pt x="46" y="822"/>
                    <a:pt x="23" y="936"/>
                  </a:cubicBezTo>
                  <a:cubicBezTo>
                    <a:pt x="0" y="1028"/>
                    <a:pt x="0" y="1142"/>
                    <a:pt x="0" y="1256"/>
                  </a:cubicBezTo>
                  <a:cubicBezTo>
                    <a:pt x="0" y="1347"/>
                    <a:pt x="23" y="1438"/>
                    <a:pt x="23" y="1507"/>
                  </a:cubicBezTo>
                  <a:cubicBezTo>
                    <a:pt x="23" y="1530"/>
                    <a:pt x="46" y="1575"/>
                    <a:pt x="46" y="1598"/>
                  </a:cubicBezTo>
                  <a:cubicBezTo>
                    <a:pt x="68" y="1667"/>
                    <a:pt x="114" y="1735"/>
                    <a:pt x="137" y="1827"/>
                  </a:cubicBezTo>
                  <a:cubicBezTo>
                    <a:pt x="137" y="1849"/>
                    <a:pt x="160" y="1872"/>
                    <a:pt x="183" y="1895"/>
                  </a:cubicBezTo>
                  <a:cubicBezTo>
                    <a:pt x="228" y="1963"/>
                    <a:pt x="274" y="2032"/>
                    <a:pt x="320" y="2078"/>
                  </a:cubicBezTo>
                  <a:cubicBezTo>
                    <a:pt x="342" y="2100"/>
                    <a:pt x="365" y="2123"/>
                    <a:pt x="388" y="2146"/>
                  </a:cubicBezTo>
                  <a:cubicBezTo>
                    <a:pt x="434" y="2192"/>
                    <a:pt x="502" y="2260"/>
                    <a:pt x="571" y="2283"/>
                  </a:cubicBezTo>
                  <a:cubicBezTo>
                    <a:pt x="639" y="2329"/>
                    <a:pt x="730" y="2374"/>
                    <a:pt x="799" y="2397"/>
                  </a:cubicBezTo>
                  <a:cubicBezTo>
                    <a:pt x="913" y="2443"/>
                    <a:pt x="1027" y="2443"/>
                    <a:pt x="1141" y="2466"/>
                  </a:cubicBezTo>
                  <a:cubicBezTo>
                    <a:pt x="1233" y="2466"/>
                    <a:pt x="1370" y="2443"/>
                    <a:pt x="1461" y="2420"/>
                  </a:cubicBezTo>
                  <a:cubicBezTo>
                    <a:pt x="1575" y="2397"/>
                    <a:pt x="1666" y="2351"/>
                    <a:pt x="1780" y="2306"/>
                  </a:cubicBezTo>
                  <a:cubicBezTo>
                    <a:pt x="1826" y="2283"/>
                    <a:pt x="1872" y="2260"/>
                    <a:pt x="1917" y="2237"/>
                  </a:cubicBezTo>
                  <a:cubicBezTo>
                    <a:pt x="1986" y="2192"/>
                    <a:pt x="2054" y="2146"/>
                    <a:pt x="2100" y="2078"/>
                  </a:cubicBezTo>
                  <a:cubicBezTo>
                    <a:pt x="2168" y="2032"/>
                    <a:pt x="2214" y="1963"/>
                    <a:pt x="2260" y="1895"/>
                  </a:cubicBezTo>
                  <a:cubicBezTo>
                    <a:pt x="2328" y="1804"/>
                    <a:pt x="2374" y="1690"/>
                    <a:pt x="2397" y="1598"/>
                  </a:cubicBezTo>
                  <a:cubicBezTo>
                    <a:pt x="2442" y="1484"/>
                    <a:pt x="2465" y="1370"/>
                    <a:pt x="2465" y="1256"/>
                  </a:cubicBezTo>
                  <a:cubicBezTo>
                    <a:pt x="2465" y="1165"/>
                    <a:pt x="2442" y="1073"/>
                    <a:pt x="2420" y="982"/>
                  </a:cubicBezTo>
                  <a:cubicBezTo>
                    <a:pt x="2420" y="959"/>
                    <a:pt x="2420" y="936"/>
                    <a:pt x="2397" y="891"/>
                  </a:cubicBezTo>
                  <a:cubicBezTo>
                    <a:pt x="2351" y="777"/>
                    <a:pt x="2305" y="662"/>
                    <a:pt x="2237" y="571"/>
                  </a:cubicBezTo>
                  <a:cubicBezTo>
                    <a:pt x="2191" y="503"/>
                    <a:pt x="2146" y="411"/>
                    <a:pt x="2077" y="366"/>
                  </a:cubicBezTo>
                  <a:cubicBezTo>
                    <a:pt x="2009" y="297"/>
                    <a:pt x="1940" y="252"/>
                    <a:pt x="1872" y="183"/>
                  </a:cubicBezTo>
                  <a:cubicBezTo>
                    <a:pt x="1849" y="183"/>
                    <a:pt x="1803" y="160"/>
                    <a:pt x="1780" y="137"/>
                  </a:cubicBezTo>
                  <a:cubicBezTo>
                    <a:pt x="1689" y="92"/>
                    <a:pt x="1621" y="69"/>
                    <a:pt x="1529" y="46"/>
                  </a:cubicBezTo>
                  <a:cubicBezTo>
                    <a:pt x="1438" y="0"/>
                    <a:pt x="1347" y="0"/>
                    <a:pt x="125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7" name="Google Shape;287;p20"/>
            <p:cNvSpPr/>
            <p:nvPr/>
          </p:nvSpPr>
          <p:spPr>
            <a:xfrm>
              <a:off x="3830250" y="494350"/>
              <a:ext cx="60500" cy="62100"/>
            </a:xfrm>
            <a:custGeom>
              <a:rect b="b" l="l" r="r" t="t"/>
              <a:pathLst>
                <a:path extrusionOk="0" h="2484" w="2420">
                  <a:moveTo>
                    <a:pt x="1106" y="0"/>
                  </a:moveTo>
                  <a:cubicBezTo>
                    <a:pt x="1057" y="0"/>
                    <a:pt x="1008" y="6"/>
                    <a:pt x="959" y="18"/>
                  </a:cubicBezTo>
                  <a:cubicBezTo>
                    <a:pt x="731" y="86"/>
                    <a:pt x="525" y="223"/>
                    <a:pt x="366" y="383"/>
                  </a:cubicBezTo>
                  <a:cubicBezTo>
                    <a:pt x="297" y="475"/>
                    <a:pt x="229" y="566"/>
                    <a:pt x="160" y="657"/>
                  </a:cubicBezTo>
                  <a:cubicBezTo>
                    <a:pt x="137" y="748"/>
                    <a:pt x="92" y="817"/>
                    <a:pt x="69" y="908"/>
                  </a:cubicBezTo>
                  <a:cubicBezTo>
                    <a:pt x="46" y="931"/>
                    <a:pt x="46" y="954"/>
                    <a:pt x="46" y="999"/>
                  </a:cubicBezTo>
                  <a:cubicBezTo>
                    <a:pt x="23" y="1114"/>
                    <a:pt x="0" y="1228"/>
                    <a:pt x="0" y="1342"/>
                  </a:cubicBezTo>
                  <a:cubicBezTo>
                    <a:pt x="0" y="1456"/>
                    <a:pt x="23" y="1570"/>
                    <a:pt x="69" y="1684"/>
                  </a:cubicBezTo>
                  <a:cubicBezTo>
                    <a:pt x="92" y="1753"/>
                    <a:pt x="114" y="1844"/>
                    <a:pt x="160" y="1913"/>
                  </a:cubicBezTo>
                  <a:cubicBezTo>
                    <a:pt x="206" y="1981"/>
                    <a:pt x="274" y="2049"/>
                    <a:pt x="320" y="2118"/>
                  </a:cubicBezTo>
                  <a:cubicBezTo>
                    <a:pt x="343" y="2141"/>
                    <a:pt x="366" y="2164"/>
                    <a:pt x="366" y="2164"/>
                  </a:cubicBezTo>
                  <a:cubicBezTo>
                    <a:pt x="434" y="2232"/>
                    <a:pt x="502" y="2278"/>
                    <a:pt x="571" y="2323"/>
                  </a:cubicBezTo>
                  <a:cubicBezTo>
                    <a:pt x="662" y="2369"/>
                    <a:pt x="776" y="2415"/>
                    <a:pt x="890" y="2437"/>
                  </a:cubicBezTo>
                  <a:cubicBezTo>
                    <a:pt x="959" y="2460"/>
                    <a:pt x="1050" y="2483"/>
                    <a:pt x="1142" y="2483"/>
                  </a:cubicBezTo>
                  <a:lnTo>
                    <a:pt x="1210" y="2483"/>
                  </a:lnTo>
                  <a:cubicBezTo>
                    <a:pt x="1438" y="2483"/>
                    <a:pt x="1667" y="2437"/>
                    <a:pt x="1849" y="2301"/>
                  </a:cubicBezTo>
                  <a:cubicBezTo>
                    <a:pt x="1918" y="2278"/>
                    <a:pt x="1986" y="2209"/>
                    <a:pt x="2032" y="2164"/>
                  </a:cubicBezTo>
                  <a:cubicBezTo>
                    <a:pt x="2077" y="2118"/>
                    <a:pt x="2123" y="2072"/>
                    <a:pt x="2146" y="2027"/>
                  </a:cubicBezTo>
                  <a:cubicBezTo>
                    <a:pt x="2192" y="2004"/>
                    <a:pt x="2214" y="1958"/>
                    <a:pt x="2237" y="1913"/>
                  </a:cubicBezTo>
                  <a:cubicBezTo>
                    <a:pt x="2260" y="1844"/>
                    <a:pt x="2306" y="1776"/>
                    <a:pt x="2328" y="1707"/>
                  </a:cubicBezTo>
                  <a:cubicBezTo>
                    <a:pt x="2328" y="1707"/>
                    <a:pt x="2328" y="1684"/>
                    <a:pt x="2328" y="1661"/>
                  </a:cubicBezTo>
                  <a:cubicBezTo>
                    <a:pt x="2420" y="1388"/>
                    <a:pt x="2351" y="1091"/>
                    <a:pt x="2214" y="840"/>
                  </a:cubicBezTo>
                  <a:cubicBezTo>
                    <a:pt x="2192" y="794"/>
                    <a:pt x="2169" y="748"/>
                    <a:pt x="2123" y="703"/>
                  </a:cubicBezTo>
                  <a:cubicBezTo>
                    <a:pt x="2077" y="657"/>
                    <a:pt x="2055" y="611"/>
                    <a:pt x="2009" y="566"/>
                  </a:cubicBezTo>
                  <a:cubicBezTo>
                    <a:pt x="1940" y="497"/>
                    <a:pt x="1849" y="429"/>
                    <a:pt x="1758" y="383"/>
                  </a:cubicBezTo>
                  <a:cubicBezTo>
                    <a:pt x="1712" y="269"/>
                    <a:pt x="1621" y="155"/>
                    <a:pt x="1507" y="109"/>
                  </a:cubicBezTo>
                  <a:cubicBezTo>
                    <a:pt x="1373" y="42"/>
                    <a:pt x="1239" y="0"/>
                    <a:pt x="11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8" name="Google Shape;288;p20"/>
          <p:cNvGrpSpPr/>
          <p:nvPr/>
        </p:nvGrpSpPr>
        <p:grpSpPr>
          <a:xfrm rot="10800000">
            <a:off x="-247506" y="2548742"/>
            <a:ext cx="499325" cy="491150"/>
            <a:chOff x="5045125" y="935250"/>
            <a:chExt cx="499325" cy="491150"/>
          </a:xfrm>
        </p:grpSpPr>
        <p:sp>
          <p:nvSpPr>
            <p:cNvPr id="289" name="Google Shape;289;p20"/>
            <p:cNvSpPr/>
            <p:nvPr/>
          </p:nvSpPr>
          <p:spPr>
            <a:xfrm>
              <a:off x="5045125" y="935250"/>
              <a:ext cx="499325" cy="491150"/>
            </a:xfrm>
            <a:custGeom>
              <a:rect b="b" l="l" r="r" t="t"/>
              <a:pathLst>
                <a:path extrusionOk="0" h="19646" w="19973">
                  <a:moveTo>
                    <a:pt x="9431" y="1152"/>
                  </a:moveTo>
                  <a:cubicBezTo>
                    <a:pt x="10012" y="1152"/>
                    <a:pt x="10594" y="1217"/>
                    <a:pt x="11162" y="1350"/>
                  </a:cubicBezTo>
                  <a:cubicBezTo>
                    <a:pt x="14791" y="2172"/>
                    <a:pt x="17667" y="5162"/>
                    <a:pt x="18489" y="8791"/>
                  </a:cubicBezTo>
                  <a:cubicBezTo>
                    <a:pt x="18877" y="10617"/>
                    <a:pt x="18740" y="12648"/>
                    <a:pt x="17827" y="14315"/>
                  </a:cubicBezTo>
                  <a:cubicBezTo>
                    <a:pt x="16914" y="15958"/>
                    <a:pt x="15271" y="17191"/>
                    <a:pt x="13513" y="17875"/>
                  </a:cubicBezTo>
                  <a:cubicBezTo>
                    <a:pt x="12410" y="18304"/>
                    <a:pt x="11253" y="18512"/>
                    <a:pt x="10102" y="18512"/>
                  </a:cubicBezTo>
                  <a:cubicBezTo>
                    <a:pt x="7514" y="18512"/>
                    <a:pt x="4960" y="17460"/>
                    <a:pt x="3127" y="15501"/>
                  </a:cubicBezTo>
                  <a:cubicBezTo>
                    <a:pt x="662" y="12854"/>
                    <a:pt x="959" y="8882"/>
                    <a:pt x="2580" y="5778"/>
                  </a:cubicBezTo>
                  <a:cubicBezTo>
                    <a:pt x="2602" y="5732"/>
                    <a:pt x="2648" y="5664"/>
                    <a:pt x="2671" y="5595"/>
                  </a:cubicBezTo>
                  <a:cubicBezTo>
                    <a:pt x="2671" y="5595"/>
                    <a:pt x="2671" y="5572"/>
                    <a:pt x="2671" y="5572"/>
                  </a:cubicBezTo>
                  <a:cubicBezTo>
                    <a:pt x="3082" y="4819"/>
                    <a:pt x="3561" y="4134"/>
                    <a:pt x="4109" y="3518"/>
                  </a:cubicBezTo>
                  <a:cubicBezTo>
                    <a:pt x="4223" y="3404"/>
                    <a:pt x="4269" y="3267"/>
                    <a:pt x="4269" y="3153"/>
                  </a:cubicBezTo>
                  <a:cubicBezTo>
                    <a:pt x="5617" y="1857"/>
                    <a:pt x="7517" y="1152"/>
                    <a:pt x="9431" y="1152"/>
                  </a:cubicBezTo>
                  <a:close/>
                  <a:moveTo>
                    <a:pt x="9342" y="0"/>
                  </a:moveTo>
                  <a:cubicBezTo>
                    <a:pt x="8172" y="0"/>
                    <a:pt x="7006" y="222"/>
                    <a:pt x="5912" y="688"/>
                  </a:cubicBezTo>
                  <a:cubicBezTo>
                    <a:pt x="3995" y="1532"/>
                    <a:pt x="2443" y="3085"/>
                    <a:pt x="1667" y="5047"/>
                  </a:cubicBezTo>
                  <a:cubicBezTo>
                    <a:pt x="1073" y="6120"/>
                    <a:pt x="639" y="7284"/>
                    <a:pt x="411" y="8494"/>
                  </a:cubicBezTo>
                  <a:cubicBezTo>
                    <a:pt x="0" y="10640"/>
                    <a:pt x="92" y="13036"/>
                    <a:pt x="1256" y="14931"/>
                  </a:cubicBezTo>
                  <a:cubicBezTo>
                    <a:pt x="3097" y="17963"/>
                    <a:pt x="6622" y="19646"/>
                    <a:pt x="10112" y="19646"/>
                  </a:cubicBezTo>
                  <a:cubicBezTo>
                    <a:pt x="10904" y="19646"/>
                    <a:pt x="11694" y="19559"/>
                    <a:pt x="12463" y="19382"/>
                  </a:cubicBezTo>
                  <a:cubicBezTo>
                    <a:pt x="14540" y="18902"/>
                    <a:pt x="16594" y="17761"/>
                    <a:pt x="17964" y="16095"/>
                  </a:cubicBezTo>
                  <a:cubicBezTo>
                    <a:pt x="19379" y="14383"/>
                    <a:pt x="19973" y="12146"/>
                    <a:pt x="19790" y="9955"/>
                  </a:cubicBezTo>
                  <a:cubicBezTo>
                    <a:pt x="19470" y="5778"/>
                    <a:pt x="16594" y="2035"/>
                    <a:pt x="12668" y="597"/>
                  </a:cubicBezTo>
                  <a:cubicBezTo>
                    <a:pt x="11595" y="205"/>
                    <a:pt x="10466" y="0"/>
                    <a:pt x="93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0" name="Google Shape;290;p20"/>
            <p:cNvSpPr/>
            <p:nvPr/>
          </p:nvSpPr>
          <p:spPr>
            <a:xfrm>
              <a:off x="5110175" y="1017625"/>
              <a:ext cx="366375" cy="339850"/>
            </a:xfrm>
            <a:custGeom>
              <a:rect b="b" l="l" r="r" t="t"/>
              <a:pathLst>
                <a:path extrusionOk="0" h="13594" w="14655">
                  <a:moveTo>
                    <a:pt x="6521" y="1135"/>
                  </a:moveTo>
                  <a:cubicBezTo>
                    <a:pt x="7482" y="1135"/>
                    <a:pt x="8460" y="1378"/>
                    <a:pt x="9336" y="1821"/>
                  </a:cubicBezTo>
                  <a:cubicBezTo>
                    <a:pt x="11573" y="2939"/>
                    <a:pt x="13171" y="5085"/>
                    <a:pt x="13011" y="7664"/>
                  </a:cubicBezTo>
                  <a:cubicBezTo>
                    <a:pt x="12851" y="9992"/>
                    <a:pt x="11071" y="11955"/>
                    <a:pt x="8765" y="12366"/>
                  </a:cubicBezTo>
                  <a:cubicBezTo>
                    <a:pt x="8342" y="12438"/>
                    <a:pt x="7909" y="12475"/>
                    <a:pt x="7475" y="12475"/>
                  </a:cubicBezTo>
                  <a:cubicBezTo>
                    <a:pt x="5426" y="12475"/>
                    <a:pt x="3365" y="11652"/>
                    <a:pt x="2329" y="9787"/>
                  </a:cubicBezTo>
                  <a:cubicBezTo>
                    <a:pt x="1028" y="7413"/>
                    <a:pt x="1690" y="4674"/>
                    <a:pt x="3082" y="2506"/>
                  </a:cubicBezTo>
                  <a:cubicBezTo>
                    <a:pt x="4017" y="1558"/>
                    <a:pt x="5254" y="1135"/>
                    <a:pt x="6521" y="1135"/>
                  </a:cubicBezTo>
                  <a:close/>
                  <a:moveTo>
                    <a:pt x="6457" y="0"/>
                  </a:moveTo>
                  <a:cubicBezTo>
                    <a:pt x="5121" y="0"/>
                    <a:pt x="3813" y="384"/>
                    <a:pt x="2762" y="1250"/>
                  </a:cubicBezTo>
                  <a:cubicBezTo>
                    <a:pt x="2625" y="1296"/>
                    <a:pt x="2511" y="1364"/>
                    <a:pt x="2420" y="1501"/>
                  </a:cubicBezTo>
                  <a:cubicBezTo>
                    <a:pt x="2329" y="1593"/>
                    <a:pt x="2260" y="1707"/>
                    <a:pt x="2169" y="1821"/>
                  </a:cubicBezTo>
                  <a:cubicBezTo>
                    <a:pt x="2100" y="1912"/>
                    <a:pt x="2032" y="1981"/>
                    <a:pt x="1963" y="2072"/>
                  </a:cubicBezTo>
                  <a:cubicBezTo>
                    <a:pt x="1895" y="2163"/>
                    <a:pt x="1849" y="2255"/>
                    <a:pt x="1849" y="2369"/>
                  </a:cubicBezTo>
                  <a:cubicBezTo>
                    <a:pt x="548" y="4560"/>
                    <a:pt x="0" y="7231"/>
                    <a:pt x="1005" y="9650"/>
                  </a:cubicBezTo>
                  <a:cubicBezTo>
                    <a:pt x="1530" y="10928"/>
                    <a:pt x="2420" y="12024"/>
                    <a:pt x="3653" y="12686"/>
                  </a:cubicBezTo>
                  <a:cubicBezTo>
                    <a:pt x="4804" y="13321"/>
                    <a:pt x="6146" y="13594"/>
                    <a:pt x="7468" y="13594"/>
                  </a:cubicBezTo>
                  <a:cubicBezTo>
                    <a:pt x="7665" y="13594"/>
                    <a:pt x="7862" y="13588"/>
                    <a:pt x="8058" y="13576"/>
                  </a:cubicBezTo>
                  <a:cubicBezTo>
                    <a:pt x="10865" y="13416"/>
                    <a:pt x="13353" y="11545"/>
                    <a:pt x="13992" y="8737"/>
                  </a:cubicBezTo>
                  <a:cubicBezTo>
                    <a:pt x="14654" y="5770"/>
                    <a:pt x="13171" y="2894"/>
                    <a:pt x="10683" y="1273"/>
                  </a:cubicBezTo>
                  <a:cubicBezTo>
                    <a:pt x="9448" y="470"/>
                    <a:pt x="7935" y="0"/>
                    <a:pt x="64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" name="Google Shape;291;p20"/>
            <p:cNvSpPr/>
            <p:nvPr/>
          </p:nvSpPr>
          <p:spPr>
            <a:xfrm>
              <a:off x="5224300" y="1133125"/>
              <a:ext cx="132400" cy="128250"/>
            </a:xfrm>
            <a:custGeom>
              <a:rect b="b" l="l" r="r" t="t"/>
              <a:pathLst>
                <a:path extrusionOk="0" h="5130" w="5296">
                  <a:moveTo>
                    <a:pt x="2620" y="1140"/>
                  </a:moveTo>
                  <a:cubicBezTo>
                    <a:pt x="2646" y="1140"/>
                    <a:pt x="2671" y="1142"/>
                    <a:pt x="2694" y="1150"/>
                  </a:cubicBezTo>
                  <a:lnTo>
                    <a:pt x="2740" y="1150"/>
                  </a:lnTo>
                  <a:cubicBezTo>
                    <a:pt x="2785" y="1173"/>
                    <a:pt x="2831" y="1173"/>
                    <a:pt x="2877" y="1195"/>
                  </a:cubicBezTo>
                  <a:cubicBezTo>
                    <a:pt x="2991" y="1218"/>
                    <a:pt x="3036" y="1241"/>
                    <a:pt x="3082" y="1264"/>
                  </a:cubicBezTo>
                  <a:cubicBezTo>
                    <a:pt x="3173" y="1310"/>
                    <a:pt x="3265" y="1355"/>
                    <a:pt x="3333" y="1424"/>
                  </a:cubicBezTo>
                  <a:cubicBezTo>
                    <a:pt x="3401" y="1446"/>
                    <a:pt x="3470" y="1492"/>
                    <a:pt x="3493" y="1515"/>
                  </a:cubicBezTo>
                  <a:cubicBezTo>
                    <a:pt x="3561" y="1583"/>
                    <a:pt x="3630" y="1629"/>
                    <a:pt x="3698" y="1698"/>
                  </a:cubicBezTo>
                  <a:cubicBezTo>
                    <a:pt x="3721" y="1743"/>
                    <a:pt x="3744" y="1766"/>
                    <a:pt x="3790" y="1789"/>
                  </a:cubicBezTo>
                  <a:cubicBezTo>
                    <a:pt x="3790" y="1812"/>
                    <a:pt x="3858" y="1880"/>
                    <a:pt x="3858" y="1880"/>
                  </a:cubicBezTo>
                  <a:cubicBezTo>
                    <a:pt x="3904" y="1949"/>
                    <a:pt x="3949" y="2017"/>
                    <a:pt x="3995" y="2086"/>
                  </a:cubicBezTo>
                  <a:cubicBezTo>
                    <a:pt x="4041" y="2177"/>
                    <a:pt x="4041" y="2154"/>
                    <a:pt x="4063" y="2223"/>
                  </a:cubicBezTo>
                  <a:cubicBezTo>
                    <a:pt x="4086" y="2359"/>
                    <a:pt x="4109" y="2496"/>
                    <a:pt x="4086" y="2611"/>
                  </a:cubicBezTo>
                  <a:cubicBezTo>
                    <a:pt x="3995" y="2953"/>
                    <a:pt x="3835" y="3181"/>
                    <a:pt x="3561" y="3432"/>
                  </a:cubicBezTo>
                  <a:cubicBezTo>
                    <a:pt x="3356" y="3638"/>
                    <a:pt x="3059" y="3797"/>
                    <a:pt x="2808" y="3889"/>
                  </a:cubicBezTo>
                  <a:cubicBezTo>
                    <a:pt x="2580" y="3950"/>
                    <a:pt x="2372" y="4000"/>
                    <a:pt x="2164" y="4000"/>
                  </a:cubicBezTo>
                  <a:cubicBezTo>
                    <a:pt x="2060" y="4000"/>
                    <a:pt x="1956" y="3988"/>
                    <a:pt x="1849" y="3957"/>
                  </a:cubicBezTo>
                  <a:cubicBezTo>
                    <a:pt x="1781" y="3957"/>
                    <a:pt x="1690" y="3934"/>
                    <a:pt x="1644" y="3912"/>
                  </a:cubicBezTo>
                  <a:cubicBezTo>
                    <a:pt x="1598" y="3889"/>
                    <a:pt x="1575" y="3866"/>
                    <a:pt x="1530" y="3843"/>
                  </a:cubicBezTo>
                  <a:cubicBezTo>
                    <a:pt x="1514" y="3835"/>
                    <a:pt x="1503" y="3829"/>
                    <a:pt x="1496" y="3825"/>
                  </a:cubicBezTo>
                  <a:lnTo>
                    <a:pt x="1496" y="3825"/>
                  </a:lnTo>
                  <a:cubicBezTo>
                    <a:pt x="1501" y="3830"/>
                    <a:pt x="1507" y="3837"/>
                    <a:pt x="1507" y="3843"/>
                  </a:cubicBezTo>
                  <a:cubicBezTo>
                    <a:pt x="1501" y="3837"/>
                    <a:pt x="1495" y="3830"/>
                    <a:pt x="1489" y="3822"/>
                  </a:cubicBezTo>
                  <a:lnTo>
                    <a:pt x="1489" y="3822"/>
                  </a:lnTo>
                  <a:cubicBezTo>
                    <a:pt x="1491" y="3823"/>
                    <a:pt x="1493" y="3824"/>
                    <a:pt x="1496" y="3825"/>
                  </a:cubicBezTo>
                  <a:lnTo>
                    <a:pt x="1496" y="3825"/>
                  </a:lnTo>
                  <a:cubicBezTo>
                    <a:pt x="1493" y="3823"/>
                    <a:pt x="1490" y="3821"/>
                    <a:pt x="1488" y="3819"/>
                  </a:cubicBezTo>
                  <a:lnTo>
                    <a:pt x="1488" y="3819"/>
                  </a:lnTo>
                  <a:cubicBezTo>
                    <a:pt x="1488" y="3820"/>
                    <a:pt x="1489" y="3821"/>
                    <a:pt x="1489" y="3822"/>
                  </a:cubicBezTo>
                  <a:lnTo>
                    <a:pt x="1489" y="3822"/>
                  </a:lnTo>
                  <a:cubicBezTo>
                    <a:pt x="1484" y="3818"/>
                    <a:pt x="1482" y="3817"/>
                    <a:pt x="1482" y="3817"/>
                  </a:cubicBezTo>
                  <a:lnTo>
                    <a:pt x="1482" y="3817"/>
                  </a:lnTo>
                  <a:cubicBezTo>
                    <a:pt x="1483" y="3817"/>
                    <a:pt x="1485" y="3818"/>
                    <a:pt x="1488" y="3819"/>
                  </a:cubicBezTo>
                  <a:lnTo>
                    <a:pt x="1488" y="3819"/>
                  </a:lnTo>
                  <a:cubicBezTo>
                    <a:pt x="1471" y="3796"/>
                    <a:pt x="1455" y="3768"/>
                    <a:pt x="1439" y="3752"/>
                  </a:cubicBezTo>
                  <a:cubicBezTo>
                    <a:pt x="1416" y="3752"/>
                    <a:pt x="1416" y="3752"/>
                    <a:pt x="1416" y="3729"/>
                  </a:cubicBezTo>
                  <a:cubicBezTo>
                    <a:pt x="1416" y="3729"/>
                    <a:pt x="1416" y="3729"/>
                    <a:pt x="1393" y="3706"/>
                  </a:cubicBezTo>
                  <a:cubicBezTo>
                    <a:pt x="1347" y="3661"/>
                    <a:pt x="1324" y="3592"/>
                    <a:pt x="1279" y="3501"/>
                  </a:cubicBezTo>
                  <a:cubicBezTo>
                    <a:pt x="1279" y="3501"/>
                    <a:pt x="1256" y="3455"/>
                    <a:pt x="1256" y="3432"/>
                  </a:cubicBezTo>
                  <a:cubicBezTo>
                    <a:pt x="1256" y="3387"/>
                    <a:pt x="1233" y="3341"/>
                    <a:pt x="1233" y="3295"/>
                  </a:cubicBezTo>
                  <a:cubicBezTo>
                    <a:pt x="1210" y="3272"/>
                    <a:pt x="1210" y="3250"/>
                    <a:pt x="1210" y="3227"/>
                  </a:cubicBezTo>
                  <a:cubicBezTo>
                    <a:pt x="1210" y="3204"/>
                    <a:pt x="1210" y="3113"/>
                    <a:pt x="1210" y="3113"/>
                  </a:cubicBezTo>
                  <a:cubicBezTo>
                    <a:pt x="1187" y="2884"/>
                    <a:pt x="1233" y="2702"/>
                    <a:pt x="1279" y="2474"/>
                  </a:cubicBezTo>
                  <a:cubicBezTo>
                    <a:pt x="1324" y="2291"/>
                    <a:pt x="1393" y="2131"/>
                    <a:pt x="1461" y="1949"/>
                  </a:cubicBezTo>
                  <a:cubicBezTo>
                    <a:pt x="1667" y="1903"/>
                    <a:pt x="1827" y="1743"/>
                    <a:pt x="1895" y="1538"/>
                  </a:cubicBezTo>
                  <a:cubicBezTo>
                    <a:pt x="1895" y="1538"/>
                    <a:pt x="1895" y="1515"/>
                    <a:pt x="1895" y="1515"/>
                  </a:cubicBezTo>
                  <a:cubicBezTo>
                    <a:pt x="1918" y="1469"/>
                    <a:pt x="1941" y="1446"/>
                    <a:pt x="1964" y="1401"/>
                  </a:cubicBezTo>
                  <a:cubicBezTo>
                    <a:pt x="1986" y="1378"/>
                    <a:pt x="2009" y="1355"/>
                    <a:pt x="2055" y="1332"/>
                  </a:cubicBezTo>
                  <a:cubicBezTo>
                    <a:pt x="2055" y="1310"/>
                    <a:pt x="2055" y="1310"/>
                    <a:pt x="2055" y="1310"/>
                  </a:cubicBezTo>
                  <a:cubicBezTo>
                    <a:pt x="2078" y="1310"/>
                    <a:pt x="2078" y="1287"/>
                    <a:pt x="2078" y="1287"/>
                  </a:cubicBezTo>
                  <a:cubicBezTo>
                    <a:pt x="2123" y="1264"/>
                    <a:pt x="2146" y="1264"/>
                    <a:pt x="2169" y="1241"/>
                  </a:cubicBezTo>
                  <a:cubicBezTo>
                    <a:pt x="2192" y="1218"/>
                    <a:pt x="2215" y="1218"/>
                    <a:pt x="2237" y="1195"/>
                  </a:cubicBezTo>
                  <a:cubicBezTo>
                    <a:pt x="2260" y="1195"/>
                    <a:pt x="2329" y="1173"/>
                    <a:pt x="2352" y="1173"/>
                  </a:cubicBezTo>
                  <a:cubicBezTo>
                    <a:pt x="2374" y="1150"/>
                    <a:pt x="2420" y="1150"/>
                    <a:pt x="2466" y="1150"/>
                  </a:cubicBezTo>
                  <a:cubicBezTo>
                    <a:pt x="2511" y="1150"/>
                    <a:pt x="2567" y="1140"/>
                    <a:pt x="2620" y="1140"/>
                  </a:cubicBezTo>
                  <a:close/>
                  <a:moveTo>
                    <a:pt x="2581" y="0"/>
                  </a:moveTo>
                  <a:cubicBezTo>
                    <a:pt x="2403" y="0"/>
                    <a:pt x="2226" y="24"/>
                    <a:pt x="2055" y="77"/>
                  </a:cubicBezTo>
                  <a:cubicBezTo>
                    <a:pt x="1712" y="145"/>
                    <a:pt x="1416" y="328"/>
                    <a:pt x="1187" y="579"/>
                  </a:cubicBezTo>
                  <a:cubicBezTo>
                    <a:pt x="708" y="716"/>
                    <a:pt x="480" y="1287"/>
                    <a:pt x="320" y="1743"/>
                  </a:cubicBezTo>
                  <a:cubicBezTo>
                    <a:pt x="115" y="2314"/>
                    <a:pt x="1" y="2907"/>
                    <a:pt x="92" y="3501"/>
                  </a:cubicBezTo>
                  <a:cubicBezTo>
                    <a:pt x="183" y="4003"/>
                    <a:pt x="480" y="4505"/>
                    <a:pt x="914" y="4802"/>
                  </a:cubicBezTo>
                  <a:cubicBezTo>
                    <a:pt x="1276" y="5049"/>
                    <a:pt x="1710" y="5130"/>
                    <a:pt x="2138" y="5130"/>
                  </a:cubicBezTo>
                  <a:cubicBezTo>
                    <a:pt x="2303" y="5130"/>
                    <a:pt x="2467" y="5118"/>
                    <a:pt x="2625" y="5099"/>
                  </a:cubicBezTo>
                  <a:cubicBezTo>
                    <a:pt x="3698" y="4939"/>
                    <a:pt x="4680" y="4231"/>
                    <a:pt x="5091" y="3227"/>
                  </a:cubicBezTo>
                  <a:cubicBezTo>
                    <a:pt x="5296" y="2656"/>
                    <a:pt x="5273" y="2063"/>
                    <a:pt x="4999" y="1538"/>
                  </a:cubicBezTo>
                  <a:cubicBezTo>
                    <a:pt x="4725" y="1058"/>
                    <a:pt x="4292" y="648"/>
                    <a:pt x="3835" y="374"/>
                  </a:cubicBezTo>
                  <a:cubicBezTo>
                    <a:pt x="3462" y="146"/>
                    <a:pt x="3019" y="0"/>
                    <a:pt x="25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92" name="Google Shape;292;p20"/>
          <p:cNvGrpSpPr/>
          <p:nvPr/>
        </p:nvGrpSpPr>
        <p:grpSpPr>
          <a:xfrm rot="10800000">
            <a:off x="8472906" y="-11933"/>
            <a:ext cx="572925" cy="787025"/>
            <a:chOff x="3127800" y="2228675"/>
            <a:chExt cx="572925" cy="787025"/>
          </a:xfrm>
        </p:grpSpPr>
        <p:sp>
          <p:nvSpPr>
            <p:cNvPr id="293" name="Google Shape;293;p20"/>
            <p:cNvSpPr/>
            <p:nvPr/>
          </p:nvSpPr>
          <p:spPr>
            <a:xfrm>
              <a:off x="3150625" y="2450925"/>
              <a:ext cx="103300" cy="131100"/>
            </a:xfrm>
            <a:custGeom>
              <a:rect b="b" l="l" r="r" t="t"/>
              <a:pathLst>
                <a:path extrusionOk="0" h="5244" w="4132">
                  <a:moveTo>
                    <a:pt x="3059" y="0"/>
                  </a:moveTo>
                  <a:cubicBezTo>
                    <a:pt x="2734" y="0"/>
                    <a:pt x="2420" y="152"/>
                    <a:pt x="2237" y="457"/>
                  </a:cubicBezTo>
                  <a:cubicBezTo>
                    <a:pt x="1575" y="1575"/>
                    <a:pt x="913" y="2693"/>
                    <a:pt x="251" y="3812"/>
                  </a:cubicBezTo>
                  <a:cubicBezTo>
                    <a:pt x="0" y="4246"/>
                    <a:pt x="137" y="4885"/>
                    <a:pt x="594" y="5113"/>
                  </a:cubicBezTo>
                  <a:cubicBezTo>
                    <a:pt x="752" y="5200"/>
                    <a:pt x="925" y="5243"/>
                    <a:pt x="1094" y="5243"/>
                  </a:cubicBezTo>
                  <a:cubicBezTo>
                    <a:pt x="1411" y="5243"/>
                    <a:pt x="1716" y="5091"/>
                    <a:pt x="1895" y="4793"/>
                  </a:cubicBezTo>
                  <a:cubicBezTo>
                    <a:pt x="2557" y="3652"/>
                    <a:pt x="3219" y="2534"/>
                    <a:pt x="3881" y="1415"/>
                  </a:cubicBezTo>
                  <a:cubicBezTo>
                    <a:pt x="4132" y="1004"/>
                    <a:pt x="3995" y="365"/>
                    <a:pt x="3538" y="114"/>
                  </a:cubicBezTo>
                  <a:cubicBezTo>
                    <a:pt x="3386" y="38"/>
                    <a:pt x="3221" y="0"/>
                    <a:pt x="30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4" name="Google Shape;294;p20"/>
            <p:cNvSpPr/>
            <p:nvPr/>
          </p:nvSpPr>
          <p:spPr>
            <a:xfrm>
              <a:off x="3291575" y="2539800"/>
              <a:ext cx="99875" cy="135275"/>
            </a:xfrm>
            <a:custGeom>
              <a:rect b="b" l="l" r="r" t="t"/>
              <a:pathLst>
                <a:path extrusionOk="0" h="5411" w="3995">
                  <a:moveTo>
                    <a:pt x="2909" y="1"/>
                  </a:moveTo>
                  <a:cubicBezTo>
                    <a:pt x="2584" y="1"/>
                    <a:pt x="2278" y="169"/>
                    <a:pt x="2077" y="462"/>
                  </a:cubicBezTo>
                  <a:cubicBezTo>
                    <a:pt x="1324" y="1581"/>
                    <a:pt x="685" y="2768"/>
                    <a:pt x="160" y="4000"/>
                  </a:cubicBezTo>
                  <a:cubicBezTo>
                    <a:pt x="69" y="4228"/>
                    <a:pt x="0" y="4457"/>
                    <a:pt x="69" y="4708"/>
                  </a:cubicBezTo>
                  <a:cubicBezTo>
                    <a:pt x="114" y="4936"/>
                    <a:pt x="297" y="5187"/>
                    <a:pt x="502" y="5301"/>
                  </a:cubicBezTo>
                  <a:cubicBezTo>
                    <a:pt x="644" y="5372"/>
                    <a:pt x="819" y="5410"/>
                    <a:pt x="995" y="5410"/>
                  </a:cubicBezTo>
                  <a:cubicBezTo>
                    <a:pt x="1329" y="5410"/>
                    <a:pt x="1669" y="5273"/>
                    <a:pt x="1803" y="4959"/>
                  </a:cubicBezTo>
                  <a:cubicBezTo>
                    <a:pt x="2328" y="3726"/>
                    <a:pt x="2968" y="2539"/>
                    <a:pt x="3721" y="1444"/>
                  </a:cubicBezTo>
                  <a:cubicBezTo>
                    <a:pt x="3995" y="1010"/>
                    <a:pt x="3812" y="371"/>
                    <a:pt x="3378" y="120"/>
                  </a:cubicBezTo>
                  <a:cubicBezTo>
                    <a:pt x="3224" y="39"/>
                    <a:pt x="3064" y="1"/>
                    <a:pt x="29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5" name="Google Shape;295;p20"/>
            <p:cNvSpPr/>
            <p:nvPr/>
          </p:nvSpPr>
          <p:spPr>
            <a:xfrm>
              <a:off x="3429100" y="2620975"/>
              <a:ext cx="88475" cy="129675"/>
            </a:xfrm>
            <a:custGeom>
              <a:rect b="b" l="l" r="r" t="t"/>
              <a:pathLst>
                <a:path extrusionOk="0" h="5187" w="3539">
                  <a:moveTo>
                    <a:pt x="2558" y="1"/>
                  </a:moveTo>
                  <a:cubicBezTo>
                    <a:pt x="2390" y="1"/>
                    <a:pt x="2218" y="36"/>
                    <a:pt x="2077" y="114"/>
                  </a:cubicBezTo>
                  <a:cubicBezTo>
                    <a:pt x="1849" y="274"/>
                    <a:pt x="1712" y="456"/>
                    <a:pt x="1621" y="708"/>
                  </a:cubicBezTo>
                  <a:cubicBezTo>
                    <a:pt x="1575" y="844"/>
                    <a:pt x="1507" y="1004"/>
                    <a:pt x="1461" y="1141"/>
                  </a:cubicBezTo>
                  <a:cubicBezTo>
                    <a:pt x="1438" y="1210"/>
                    <a:pt x="1392" y="1278"/>
                    <a:pt x="1370" y="1324"/>
                  </a:cubicBezTo>
                  <a:cubicBezTo>
                    <a:pt x="1370" y="1347"/>
                    <a:pt x="1370" y="1369"/>
                    <a:pt x="1347" y="1415"/>
                  </a:cubicBezTo>
                  <a:cubicBezTo>
                    <a:pt x="1324" y="1438"/>
                    <a:pt x="1278" y="1575"/>
                    <a:pt x="1278" y="1598"/>
                  </a:cubicBezTo>
                  <a:cubicBezTo>
                    <a:pt x="1233" y="1666"/>
                    <a:pt x="1210" y="1712"/>
                    <a:pt x="1187" y="1780"/>
                  </a:cubicBezTo>
                  <a:cubicBezTo>
                    <a:pt x="1119" y="1917"/>
                    <a:pt x="1073" y="2054"/>
                    <a:pt x="1004" y="2168"/>
                  </a:cubicBezTo>
                  <a:cubicBezTo>
                    <a:pt x="753" y="2716"/>
                    <a:pt x="502" y="3241"/>
                    <a:pt x="228" y="3766"/>
                  </a:cubicBezTo>
                  <a:cubicBezTo>
                    <a:pt x="0" y="4223"/>
                    <a:pt x="91" y="4816"/>
                    <a:pt x="571" y="5067"/>
                  </a:cubicBezTo>
                  <a:cubicBezTo>
                    <a:pt x="720" y="5146"/>
                    <a:pt x="891" y="5186"/>
                    <a:pt x="1061" y="5186"/>
                  </a:cubicBezTo>
                  <a:cubicBezTo>
                    <a:pt x="1386" y="5186"/>
                    <a:pt x="1707" y="5039"/>
                    <a:pt x="1872" y="4725"/>
                  </a:cubicBezTo>
                  <a:cubicBezTo>
                    <a:pt x="2465" y="3583"/>
                    <a:pt x="2990" y="2397"/>
                    <a:pt x="3470" y="1187"/>
                  </a:cubicBezTo>
                  <a:cubicBezTo>
                    <a:pt x="3538" y="981"/>
                    <a:pt x="3470" y="685"/>
                    <a:pt x="3378" y="479"/>
                  </a:cubicBezTo>
                  <a:cubicBezTo>
                    <a:pt x="3264" y="274"/>
                    <a:pt x="3013" y="91"/>
                    <a:pt x="2785" y="23"/>
                  </a:cubicBezTo>
                  <a:cubicBezTo>
                    <a:pt x="2713" y="8"/>
                    <a:pt x="2636" y="1"/>
                    <a:pt x="25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6" name="Google Shape;296;p20"/>
            <p:cNvSpPr/>
            <p:nvPr/>
          </p:nvSpPr>
          <p:spPr>
            <a:xfrm>
              <a:off x="3574025" y="2684625"/>
              <a:ext cx="93625" cy="112950"/>
            </a:xfrm>
            <a:custGeom>
              <a:rect b="b" l="l" r="r" t="t"/>
              <a:pathLst>
                <a:path extrusionOk="0" h="4518" w="3745">
                  <a:moveTo>
                    <a:pt x="2671" y="0"/>
                  </a:moveTo>
                  <a:cubicBezTo>
                    <a:pt x="2347" y="0"/>
                    <a:pt x="2032" y="163"/>
                    <a:pt x="1850" y="467"/>
                  </a:cubicBezTo>
                  <a:lnTo>
                    <a:pt x="275" y="3092"/>
                  </a:lnTo>
                  <a:cubicBezTo>
                    <a:pt x="1" y="3525"/>
                    <a:pt x="161" y="4165"/>
                    <a:pt x="594" y="4393"/>
                  </a:cubicBezTo>
                  <a:cubicBezTo>
                    <a:pt x="754" y="4477"/>
                    <a:pt x="921" y="4517"/>
                    <a:pt x="1084" y="4517"/>
                  </a:cubicBezTo>
                  <a:cubicBezTo>
                    <a:pt x="1408" y="4517"/>
                    <a:pt x="1713" y="4355"/>
                    <a:pt x="1895" y="4050"/>
                  </a:cubicBezTo>
                  <a:lnTo>
                    <a:pt x="3493" y="1426"/>
                  </a:lnTo>
                  <a:cubicBezTo>
                    <a:pt x="3744" y="992"/>
                    <a:pt x="3607" y="353"/>
                    <a:pt x="3151" y="124"/>
                  </a:cubicBezTo>
                  <a:cubicBezTo>
                    <a:pt x="2998" y="41"/>
                    <a:pt x="2834" y="0"/>
                    <a:pt x="26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7" name="Google Shape;297;p20"/>
            <p:cNvSpPr/>
            <p:nvPr/>
          </p:nvSpPr>
          <p:spPr>
            <a:xfrm>
              <a:off x="3570600" y="2511325"/>
              <a:ext cx="85050" cy="119350"/>
            </a:xfrm>
            <a:custGeom>
              <a:rect b="b" l="l" r="r" t="t"/>
              <a:pathLst>
                <a:path extrusionOk="0" h="4774" w="3402">
                  <a:moveTo>
                    <a:pt x="2374" y="1"/>
                  </a:moveTo>
                  <a:cubicBezTo>
                    <a:pt x="1945" y="1"/>
                    <a:pt x="1536" y="265"/>
                    <a:pt x="1439" y="711"/>
                  </a:cubicBezTo>
                  <a:cubicBezTo>
                    <a:pt x="1347" y="1053"/>
                    <a:pt x="1233" y="1373"/>
                    <a:pt x="1096" y="1715"/>
                  </a:cubicBezTo>
                  <a:cubicBezTo>
                    <a:pt x="868" y="2263"/>
                    <a:pt x="571" y="2765"/>
                    <a:pt x="206" y="3245"/>
                  </a:cubicBezTo>
                  <a:lnTo>
                    <a:pt x="252" y="3153"/>
                  </a:lnTo>
                  <a:lnTo>
                    <a:pt x="252" y="3153"/>
                  </a:lnTo>
                  <a:cubicBezTo>
                    <a:pt x="115" y="3359"/>
                    <a:pt x="1" y="3541"/>
                    <a:pt x="1" y="3815"/>
                  </a:cubicBezTo>
                  <a:cubicBezTo>
                    <a:pt x="1" y="4044"/>
                    <a:pt x="92" y="4317"/>
                    <a:pt x="252" y="4477"/>
                  </a:cubicBezTo>
                  <a:cubicBezTo>
                    <a:pt x="434" y="4637"/>
                    <a:pt x="686" y="4774"/>
                    <a:pt x="937" y="4774"/>
                  </a:cubicBezTo>
                  <a:cubicBezTo>
                    <a:pt x="1165" y="4751"/>
                    <a:pt x="1462" y="4683"/>
                    <a:pt x="1599" y="4500"/>
                  </a:cubicBezTo>
                  <a:cubicBezTo>
                    <a:pt x="2397" y="3519"/>
                    <a:pt x="2968" y="2423"/>
                    <a:pt x="3265" y="1190"/>
                  </a:cubicBezTo>
                  <a:cubicBezTo>
                    <a:pt x="3402" y="711"/>
                    <a:pt x="3105" y="140"/>
                    <a:pt x="2603" y="26"/>
                  </a:cubicBezTo>
                  <a:cubicBezTo>
                    <a:pt x="2527" y="9"/>
                    <a:pt x="2450" y="1"/>
                    <a:pt x="237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8" name="Google Shape;298;p20"/>
            <p:cNvSpPr/>
            <p:nvPr/>
          </p:nvSpPr>
          <p:spPr>
            <a:xfrm>
              <a:off x="3445650" y="2431250"/>
              <a:ext cx="94175" cy="115550"/>
            </a:xfrm>
            <a:custGeom>
              <a:rect b="b" l="l" r="r" t="t"/>
              <a:pathLst>
                <a:path extrusionOk="0" h="4622" w="3767">
                  <a:moveTo>
                    <a:pt x="2693" y="1"/>
                  </a:moveTo>
                  <a:cubicBezTo>
                    <a:pt x="2369" y="1"/>
                    <a:pt x="2054" y="163"/>
                    <a:pt x="1872" y="467"/>
                  </a:cubicBezTo>
                  <a:lnTo>
                    <a:pt x="251" y="3206"/>
                  </a:lnTo>
                  <a:cubicBezTo>
                    <a:pt x="0" y="3640"/>
                    <a:pt x="137" y="4256"/>
                    <a:pt x="594" y="4508"/>
                  </a:cubicBezTo>
                  <a:cubicBezTo>
                    <a:pt x="746" y="4584"/>
                    <a:pt x="913" y="4622"/>
                    <a:pt x="1078" y="4622"/>
                  </a:cubicBezTo>
                  <a:cubicBezTo>
                    <a:pt x="1408" y="4622"/>
                    <a:pt x="1727" y="4469"/>
                    <a:pt x="1895" y="4165"/>
                  </a:cubicBezTo>
                  <a:lnTo>
                    <a:pt x="3515" y="1426"/>
                  </a:lnTo>
                  <a:cubicBezTo>
                    <a:pt x="3766" y="992"/>
                    <a:pt x="3629" y="353"/>
                    <a:pt x="3173" y="125"/>
                  </a:cubicBezTo>
                  <a:cubicBezTo>
                    <a:pt x="3021" y="41"/>
                    <a:pt x="2856" y="1"/>
                    <a:pt x="26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9" name="Google Shape;299;p20"/>
            <p:cNvSpPr/>
            <p:nvPr/>
          </p:nvSpPr>
          <p:spPr>
            <a:xfrm>
              <a:off x="3297275" y="2367475"/>
              <a:ext cx="98750" cy="113675"/>
            </a:xfrm>
            <a:custGeom>
              <a:rect b="b" l="l" r="r" t="t"/>
              <a:pathLst>
                <a:path extrusionOk="0" h="4547" w="3950">
                  <a:moveTo>
                    <a:pt x="2874" y="0"/>
                  </a:moveTo>
                  <a:cubicBezTo>
                    <a:pt x="2549" y="0"/>
                    <a:pt x="2233" y="168"/>
                    <a:pt x="2032" y="462"/>
                  </a:cubicBezTo>
                  <a:cubicBezTo>
                    <a:pt x="1461" y="1352"/>
                    <a:pt x="868" y="2242"/>
                    <a:pt x="274" y="3110"/>
                  </a:cubicBezTo>
                  <a:cubicBezTo>
                    <a:pt x="0" y="3543"/>
                    <a:pt x="183" y="4183"/>
                    <a:pt x="617" y="4411"/>
                  </a:cubicBezTo>
                  <a:cubicBezTo>
                    <a:pt x="778" y="4503"/>
                    <a:pt x="945" y="4546"/>
                    <a:pt x="1106" y="4546"/>
                  </a:cubicBezTo>
                  <a:cubicBezTo>
                    <a:pt x="1424" y="4546"/>
                    <a:pt x="1721" y="4379"/>
                    <a:pt x="1918" y="4091"/>
                  </a:cubicBezTo>
                  <a:lnTo>
                    <a:pt x="3675" y="1421"/>
                  </a:lnTo>
                  <a:cubicBezTo>
                    <a:pt x="3949" y="1010"/>
                    <a:pt x="3789" y="348"/>
                    <a:pt x="3333" y="120"/>
                  </a:cubicBezTo>
                  <a:cubicBezTo>
                    <a:pt x="3186" y="39"/>
                    <a:pt x="3029" y="0"/>
                    <a:pt x="28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0" name="Google Shape;300;p20"/>
            <p:cNvSpPr/>
            <p:nvPr/>
          </p:nvSpPr>
          <p:spPr>
            <a:xfrm>
              <a:off x="3451925" y="2228675"/>
              <a:ext cx="79900" cy="109400"/>
            </a:xfrm>
            <a:custGeom>
              <a:rect b="b" l="l" r="r" t="t"/>
              <a:pathLst>
                <a:path extrusionOk="0" h="4376" w="3196">
                  <a:moveTo>
                    <a:pt x="2181" y="0"/>
                  </a:moveTo>
                  <a:cubicBezTo>
                    <a:pt x="1857" y="0"/>
                    <a:pt x="1540" y="144"/>
                    <a:pt x="1392" y="467"/>
                  </a:cubicBezTo>
                  <a:lnTo>
                    <a:pt x="183" y="2955"/>
                  </a:lnTo>
                  <a:cubicBezTo>
                    <a:pt x="69" y="3184"/>
                    <a:pt x="0" y="3435"/>
                    <a:pt x="69" y="3686"/>
                  </a:cubicBezTo>
                  <a:cubicBezTo>
                    <a:pt x="137" y="3914"/>
                    <a:pt x="297" y="4142"/>
                    <a:pt x="525" y="4256"/>
                  </a:cubicBezTo>
                  <a:cubicBezTo>
                    <a:pt x="667" y="4335"/>
                    <a:pt x="838" y="4376"/>
                    <a:pt x="1011" y="4376"/>
                  </a:cubicBezTo>
                  <a:cubicBezTo>
                    <a:pt x="1340" y="4376"/>
                    <a:pt x="1677" y="4228"/>
                    <a:pt x="1826" y="3914"/>
                  </a:cubicBezTo>
                  <a:lnTo>
                    <a:pt x="3013" y="1426"/>
                  </a:lnTo>
                  <a:cubicBezTo>
                    <a:pt x="3127" y="1198"/>
                    <a:pt x="3196" y="947"/>
                    <a:pt x="3127" y="696"/>
                  </a:cubicBezTo>
                  <a:cubicBezTo>
                    <a:pt x="3059" y="467"/>
                    <a:pt x="2899" y="216"/>
                    <a:pt x="2694" y="125"/>
                  </a:cubicBezTo>
                  <a:cubicBezTo>
                    <a:pt x="2539" y="44"/>
                    <a:pt x="2359" y="0"/>
                    <a:pt x="21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1" name="Google Shape;301;p20"/>
            <p:cNvSpPr/>
            <p:nvPr/>
          </p:nvSpPr>
          <p:spPr>
            <a:xfrm>
              <a:off x="3607125" y="2317125"/>
              <a:ext cx="93600" cy="127000"/>
            </a:xfrm>
            <a:custGeom>
              <a:rect b="b" l="l" r="r" t="t"/>
              <a:pathLst>
                <a:path extrusionOk="0" h="5080" w="3744">
                  <a:moveTo>
                    <a:pt x="2643" y="1"/>
                  </a:moveTo>
                  <a:cubicBezTo>
                    <a:pt x="2324" y="1"/>
                    <a:pt x="2024" y="163"/>
                    <a:pt x="1827" y="467"/>
                  </a:cubicBezTo>
                  <a:cubicBezTo>
                    <a:pt x="1119" y="1540"/>
                    <a:pt x="548" y="2681"/>
                    <a:pt x="69" y="3891"/>
                  </a:cubicBezTo>
                  <a:cubicBezTo>
                    <a:pt x="1" y="4097"/>
                    <a:pt x="69" y="4416"/>
                    <a:pt x="160" y="4599"/>
                  </a:cubicBezTo>
                  <a:cubicBezTo>
                    <a:pt x="275" y="4804"/>
                    <a:pt x="526" y="5010"/>
                    <a:pt x="754" y="5055"/>
                  </a:cubicBezTo>
                  <a:cubicBezTo>
                    <a:pt x="833" y="5072"/>
                    <a:pt x="909" y="5080"/>
                    <a:pt x="982" y="5080"/>
                  </a:cubicBezTo>
                  <a:cubicBezTo>
                    <a:pt x="1416" y="5080"/>
                    <a:pt x="1742" y="4800"/>
                    <a:pt x="1918" y="4371"/>
                  </a:cubicBezTo>
                  <a:cubicBezTo>
                    <a:pt x="1941" y="4302"/>
                    <a:pt x="1986" y="4234"/>
                    <a:pt x="2009" y="4165"/>
                  </a:cubicBezTo>
                  <a:cubicBezTo>
                    <a:pt x="2009" y="4142"/>
                    <a:pt x="2009" y="4119"/>
                    <a:pt x="2032" y="4097"/>
                  </a:cubicBezTo>
                  <a:cubicBezTo>
                    <a:pt x="2078" y="3982"/>
                    <a:pt x="2146" y="3846"/>
                    <a:pt x="2192" y="3731"/>
                  </a:cubicBezTo>
                  <a:cubicBezTo>
                    <a:pt x="2306" y="3458"/>
                    <a:pt x="2443" y="3206"/>
                    <a:pt x="2580" y="2955"/>
                  </a:cubicBezTo>
                  <a:cubicBezTo>
                    <a:pt x="2854" y="2430"/>
                    <a:pt x="3151" y="1905"/>
                    <a:pt x="3470" y="1426"/>
                  </a:cubicBezTo>
                  <a:cubicBezTo>
                    <a:pt x="3744" y="1015"/>
                    <a:pt x="3561" y="353"/>
                    <a:pt x="3128" y="125"/>
                  </a:cubicBezTo>
                  <a:cubicBezTo>
                    <a:pt x="2968" y="41"/>
                    <a:pt x="2803" y="1"/>
                    <a:pt x="264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2" name="Google Shape;302;p20"/>
            <p:cNvSpPr/>
            <p:nvPr/>
          </p:nvSpPr>
          <p:spPr>
            <a:xfrm>
              <a:off x="3176300" y="2631125"/>
              <a:ext cx="79350" cy="95650"/>
            </a:xfrm>
            <a:custGeom>
              <a:rect b="b" l="l" r="r" t="t"/>
              <a:pathLst>
                <a:path extrusionOk="0" h="3826" w="3174">
                  <a:moveTo>
                    <a:pt x="2148" y="0"/>
                  </a:moveTo>
                  <a:cubicBezTo>
                    <a:pt x="2079" y="0"/>
                    <a:pt x="2010" y="9"/>
                    <a:pt x="1941" y="28"/>
                  </a:cubicBezTo>
                  <a:lnTo>
                    <a:pt x="1735" y="119"/>
                  </a:lnTo>
                  <a:cubicBezTo>
                    <a:pt x="1575" y="210"/>
                    <a:pt x="1461" y="324"/>
                    <a:pt x="1370" y="484"/>
                  </a:cubicBezTo>
                  <a:cubicBezTo>
                    <a:pt x="914" y="1078"/>
                    <a:pt x="503" y="1717"/>
                    <a:pt x="183" y="2401"/>
                  </a:cubicBezTo>
                  <a:cubicBezTo>
                    <a:pt x="69" y="2630"/>
                    <a:pt x="1" y="2858"/>
                    <a:pt x="69" y="3109"/>
                  </a:cubicBezTo>
                  <a:cubicBezTo>
                    <a:pt x="137" y="3337"/>
                    <a:pt x="297" y="3588"/>
                    <a:pt x="503" y="3702"/>
                  </a:cubicBezTo>
                  <a:cubicBezTo>
                    <a:pt x="658" y="3780"/>
                    <a:pt x="823" y="3826"/>
                    <a:pt x="992" y="3826"/>
                  </a:cubicBezTo>
                  <a:cubicBezTo>
                    <a:pt x="1072" y="3826"/>
                    <a:pt x="1153" y="3816"/>
                    <a:pt x="1233" y="3794"/>
                  </a:cubicBezTo>
                  <a:cubicBezTo>
                    <a:pt x="1461" y="3725"/>
                    <a:pt x="1712" y="3588"/>
                    <a:pt x="1804" y="3360"/>
                  </a:cubicBezTo>
                  <a:cubicBezTo>
                    <a:pt x="2146" y="2675"/>
                    <a:pt x="2557" y="2036"/>
                    <a:pt x="3013" y="1443"/>
                  </a:cubicBezTo>
                  <a:cubicBezTo>
                    <a:pt x="3150" y="1260"/>
                    <a:pt x="3173" y="918"/>
                    <a:pt x="3105" y="712"/>
                  </a:cubicBezTo>
                  <a:cubicBezTo>
                    <a:pt x="3059" y="484"/>
                    <a:pt x="2876" y="256"/>
                    <a:pt x="2671" y="142"/>
                  </a:cubicBezTo>
                  <a:cubicBezTo>
                    <a:pt x="2506" y="59"/>
                    <a:pt x="2328" y="0"/>
                    <a:pt x="214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3" name="Google Shape;303;p20"/>
            <p:cNvSpPr/>
            <p:nvPr/>
          </p:nvSpPr>
          <p:spPr>
            <a:xfrm>
              <a:off x="3289850" y="2746025"/>
              <a:ext cx="74775" cy="95025"/>
            </a:xfrm>
            <a:custGeom>
              <a:rect b="b" l="l" r="r" t="t"/>
              <a:pathLst>
                <a:path extrusionOk="0" h="3801" w="2991">
                  <a:moveTo>
                    <a:pt x="2023" y="0"/>
                  </a:moveTo>
                  <a:cubicBezTo>
                    <a:pt x="1943" y="0"/>
                    <a:pt x="1862" y="13"/>
                    <a:pt x="1781" y="42"/>
                  </a:cubicBezTo>
                  <a:cubicBezTo>
                    <a:pt x="1530" y="111"/>
                    <a:pt x="1347" y="248"/>
                    <a:pt x="1188" y="476"/>
                  </a:cubicBezTo>
                  <a:cubicBezTo>
                    <a:pt x="731" y="1138"/>
                    <a:pt x="389" y="1846"/>
                    <a:pt x="69" y="2599"/>
                  </a:cubicBezTo>
                  <a:cubicBezTo>
                    <a:pt x="1" y="2804"/>
                    <a:pt x="69" y="3124"/>
                    <a:pt x="161" y="3306"/>
                  </a:cubicBezTo>
                  <a:cubicBezTo>
                    <a:pt x="275" y="3535"/>
                    <a:pt x="526" y="3717"/>
                    <a:pt x="754" y="3763"/>
                  </a:cubicBezTo>
                  <a:cubicBezTo>
                    <a:pt x="836" y="3787"/>
                    <a:pt x="924" y="3800"/>
                    <a:pt x="1012" y="3800"/>
                  </a:cubicBezTo>
                  <a:cubicBezTo>
                    <a:pt x="1170" y="3800"/>
                    <a:pt x="1330" y="3759"/>
                    <a:pt x="1462" y="3672"/>
                  </a:cubicBezTo>
                  <a:cubicBezTo>
                    <a:pt x="1530" y="3626"/>
                    <a:pt x="1599" y="3580"/>
                    <a:pt x="1667" y="3535"/>
                  </a:cubicBezTo>
                  <a:cubicBezTo>
                    <a:pt x="1781" y="3420"/>
                    <a:pt x="1850" y="3284"/>
                    <a:pt x="1895" y="3124"/>
                  </a:cubicBezTo>
                  <a:cubicBezTo>
                    <a:pt x="2146" y="2530"/>
                    <a:pt x="2466" y="1960"/>
                    <a:pt x="2831" y="1435"/>
                  </a:cubicBezTo>
                  <a:cubicBezTo>
                    <a:pt x="2968" y="1252"/>
                    <a:pt x="2991" y="933"/>
                    <a:pt x="2945" y="704"/>
                  </a:cubicBezTo>
                  <a:cubicBezTo>
                    <a:pt x="2877" y="476"/>
                    <a:pt x="2717" y="248"/>
                    <a:pt x="2489" y="134"/>
                  </a:cubicBezTo>
                  <a:cubicBezTo>
                    <a:pt x="2350" y="56"/>
                    <a:pt x="2190" y="0"/>
                    <a:pt x="20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4" name="Google Shape;304;p20"/>
            <p:cNvSpPr/>
            <p:nvPr/>
          </p:nvSpPr>
          <p:spPr>
            <a:xfrm>
              <a:off x="3463900" y="2821975"/>
              <a:ext cx="107875" cy="125375"/>
            </a:xfrm>
            <a:custGeom>
              <a:rect b="b" l="l" r="r" t="t"/>
              <a:pathLst>
                <a:path extrusionOk="0" h="5015" w="4315">
                  <a:moveTo>
                    <a:pt x="983" y="2710"/>
                  </a:moveTo>
                  <a:cubicBezTo>
                    <a:pt x="969" y="2726"/>
                    <a:pt x="963" y="2735"/>
                    <a:pt x="963" y="2735"/>
                  </a:cubicBezTo>
                  <a:cubicBezTo>
                    <a:pt x="964" y="2735"/>
                    <a:pt x="971" y="2727"/>
                    <a:pt x="983" y="2710"/>
                  </a:cubicBezTo>
                  <a:close/>
                  <a:moveTo>
                    <a:pt x="3248" y="1"/>
                  </a:moveTo>
                  <a:cubicBezTo>
                    <a:pt x="2926" y="1"/>
                    <a:pt x="2607" y="153"/>
                    <a:pt x="2443" y="451"/>
                  </a:cubicBezTo>
                  <a:cubicBezTo>
                    <a:pt x="2146" y="999"/>
                    <a:pt x="1826" y="1547"/>
                    <a:pt x="1461" y="2049"/>
                  </a:cubicBezTo>
                  <a:cubicBezTo>
                    <a:pt x="1370" y="2186"/>
                    <a:pt x="1279" y="2323"/>
                    <a:pt x="1187" y="2437"/>
                  </a:cubicBezTo>
                  <a:cubicBezTo>
                    <a:pt x="1142" y="2505"/>
                    <a:pt x="1096" y="2551"/>
                    <a:pt x="1050" y="2619"/>
                  </a:cubicBezTo>
                  <a:cubicBezTo>
                    <a:pt x="1030" y="2639"/>
                    <a:pt x="1028" y="2659"/>
                    <a:pt x="1012" y="2679"/>
                  </a:cubicBezTo>
                  <a:lnTo>
                    <a:pt x="1012" y="2679"/>
                  </a:lnTo>
                  <a:cubicBezTo>
                    <a:pt x="1022" y="2665"/>
                    <a:pt x="1028" y="2653"/>
                    <a:pt x="1028" y="2642"/>
                  </a:cubicBezTo>
                  <a:lnTo>
                    <a:pt x="1028" y="2642"/>
                  </a:lnTo>
                  <a:cubicBezTo>
                    <a:pt x="1009" y="2673"/>
                    <a:pt x="994" y="2695"/>
                    <a:pt x="983" y="2710"/>
                  </a:cubicBezTo>
                  <a:lnTo>
                    <a:pt x="983" y="2710"/>
                  </a:lnTo>
                  <a:cubicBezTo>
                    <a:pt x="989" y="2704"/>
                    <a:pt x="996" y="2696"/>
                    <a:pt x="1005" y="2688"/>
                  </a:cubicBezTo>
                  <a:cubicBezTo>
                    <a:pt x="1008" y="2685"/>
                    <a:pt x="1010" y="2682"/>
                    <a:pt x="1012" y="2679"/>
                  </a:cubicBezTo>
                  <a:lnTo>
                    <a:pt x="1012" y="2679"/>
                  </a:lnTo>
                  <a:cubicBezTo>
                    <a:pt x="980" y="2727"/>
                    <a:pt x="908" y="2789"/>
                    <a:pt x="891" y="2825"/>
                  </a:cubicBezTo>
                  <a:cubicBezTo>
                    <a:pt x="845" y="2870"/>
                    <a:pt x="799" y="2939"/>
                    <a:pt x="754" y="2985"/>
                  </a:cubicBezTo>
                  <a:cubicBezTo>
                    <a:pt x="640" y="3121"/>
                    <a:pt x="525" y="3258"/>
                    <a:pt x="411" y="3373"/>
                  </a:cubicBezTo>
                  <a:cubicBezTo>
                    <a:pt x="92" y="3761"/>
                    <a:pt x="0" y="4354"/>
                    <a:pt x="411" y="4719"/>
                  </a:cubicBezTo>
                  <a:cubicBezTo>
                    <a:pt x="595" y="4903"/>
                    <a:pt x="865" y="5015"/>
                    <a:pt x="1128" y="5015"/>
                  </a:cubicBezTo>
                  <a:cubicBezTo>
                    <a:pt x="1355" y="5015"/>
                    <a:pt x="1577" y="4932"/>
                    <a:pt x="1735" y="4742"/>
                  </a:cubicBezTo>
                  <a:cubicBezTo>
                    <a:pt x="2648" y="3738"/>
                    <a:pt x="3447" y="2619"/>
                    <a:pt x="4086" y="1432"/>
                  </a:cubicBezTo>
                  <a:cubicBezTo>
                    <a:pt x="4314" y="976"/>
                    <a:pt x="4200" y="360"/>
                    <a:pt x="3744" y="131"/>
                  </a:cubicBezTo>
                  <a:cubicBezTo>
                    <a:pt x="3593" y="44"/>
                    <a:pt x="3420" y="1"/>
                    <a:pt x="32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5" name="Google Shape;305;p20"/>
            <p:cNvSpPr/>
            <p:nvPr/>
          </p:nvSpPr>
          <p:spPr>
            <a:xfrm>
              <a:off x="3285850" y="2894725"/>
              <a:ext cx="100475" cy="120975"/>
            </a:xfrm>
            <a:custGeom>
              <a:rect b="b" l="l" r="r" t="t"/>
              <a:pathLst>
                <a:path extrusionOk="0" h="4839" w="4019">
                  <a:moveTo>
                    <a:pt x="2957" y="1"/>
                  </a:moveTo>
                  <a:cubicBezTo>
                    <a:pt x="2633" y="1"/>
                    <a:pt x="2311" y="148"/>
                    <a:pt x="2147" y="463"/>
                  </a:cubicBezTo>
                  <a:cubicBezTo>
                    <a:pt x="1599" y="1490"/>
                    <a:pt x="982" y="2471"/>
                    <a:pt x="298" y="3407"/>
                  </a:cubicBezTo>
                  <a:cubicBezTo>
                    <a:pt x="1" y="3818"/>
                    <a:pt x="206" y="4503"/>
                    <a:pt x="640" y="4708"/>
                  </a:cubicBezTo>
                  <a:cubicBezTo>
                    <a:pt x="804" y="4798"/>
                    <a:pt x="966" y="4838"/>
                    <a:pt x="1120" y="4838"/>
                  </a:cubicBezTo>
                  <a:cubicBezTo>
                    <a:pt x="1438" y="4838"/>
                    <a:pt x="1726" y="4665"/>
                    <a:pt x="1941" y="4389"/>
                  </a:cubicBezTo>
                  <a:cubicBezTo>
                    <a:pt x="2626" y="3430"/>
                    <a:pt x="3242" y="2448"/>
                    <a:pt x="3790" y="1421"/>
                  </a:cubicBezTo>
                  <a:cubicBezTo>
                    <a:pt x="4018" y="988"/>
                    <a:pt x="3904" y="371"/>
                    <a:pt x="3448" y="120"/>
                  </a:cubicBezTo>
                  <a:cubicBezTo>
                    <a:pt x="3298" y="42"/>
                    <a:pt x="3127" y="1"/>
                    <a:pt x="29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6" name="Google Shape;306;p20"/>
            <p:cNvSpPr/>
            <p:nvPr/>
          </p:nvSpPr>
          <p:spPr>
            <a:xfrm>
              <a:off x="3127800" y="2807725"/>
              <a:ext cx="90175" cy="117525"/>
            </a:xfrm>
            <a:custGeom>
              <a:rect b="b" l="l" r="r" t="t"/>
              <a:pathLst>
                <a:path extrusionOk="0" h="4701" w="3607">
                  <a:moveTo>
                    <a:pt x="2541" y="0"/>
                  </a:moveTo>
                  <a:cubicBezTo>
                    <a:pt x="2218" y="0"/>
                    <a:pt x="1899" y="152"/>
                    <a:pt x="1735" y="450"/>
                  </a:cubicBezTo>
                  <a:cubicBezTo>
                    <a:pt x="1233" y="1409"/>
                    <a:pt x="731" y="2345"/>
                    <a:pt x="251" y="3281"/>
                  </a:cubicBezTo>
                  <a:cubicBezTo>
                    <a:pt x="0" y="3714"/>
                    <a:pt x="114" y="4331"/>
                    <a:pt x="571" y="4582"/>
                  </a:cubicBezTo>
                  <a:cubicBezTo>
                    <a:pt x="728" y="4660"/>
                    <a:pt x="904" y="4701"/>
                    <a:pt x="1077" y="4701"/>
                  </a:cubicBezTo>
                  <a:cubicBezTo>
                    <a:pt x="1406" y="4701"/>
                    <a:pt x="1722" y="4554"/>
                    <a:pt x="1872" y="4239"/>
                  </a:cubicBezTo>
                  <a:cubicBezTo>
                    <a:pt x="2374" y="3303"/>
                    <a:pt x="2876" y="2368"/>
                    <a:pt x="3378" y="1432"/>
                  </a:cubicBezTo>
                  <a:cubicBezTo>
                    <a:pt x="3607" y="975"/>
                    <a:pt x="3515" y="359"/>
                    <a:pt x="3036" y="131"/>
                  </a:cubicBezTo>
                  <a:cubicBezTo>
                    <a:pt x="2885" y="43"/>
                    <a:pt x="2713" y="0"/>
                    <a:pt x="25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07" name="Google Shape;307;p20"/>
          <p:cNvSpPr/>
          <p:nvPr/>
        </p:nvSpPr>
        <p:spPr>
          <a:xfrm rot="-9827977">
            <a:off x="6796128" y="-51449"/>
            <a:ext cx="1223185" cy="348153"/>
          </a:xfrm>
          <a:custGeom>
            <a:rect b="b" l="l" r="r" t="t"/>
            <a:pathLst>
              <a:path extrusionOk="0" h="13926" w="48927">
                <a:moveTo>
                  <a:pt x="11396" y="756"/>
                </a:moveTo>
                <a:cubicBezTo>
                  <a:pt x="12294" y="756"/>
                  <a:pt x="11286" y="2679"/>
                  <a:pt x="11059" y="3132"/>
                </a:cubicBezTo>
                <a:cubicBezTo>
                  <a:pt x="10534" y="4114"/>
                  <a:pt x="9918" y="5073"/>
                  <a:pt x="9210" y="5963"/>
                </a:cubicBezTo>
                <a:cubicBezTo>
                  <a:pt x="8320" y="7058"/>
                  <a:pt x="7293" y="8085"/>
                  <a:pt x="6152" y="8930"/>
                </a:cubicBezTo>
                <a:cubicBezTo>
                  <a:pt x="6152" y="8679"/>
                  <a:pt x="6175" y="8405"/>
                  <a:pt x="6220" y="8154"/>
                </a:cubicBezTo>
                <a:cubicBezTo>
                  <a:pt x="6334" y="7150"/>
                  <a:pt x="6608" y="6145"/>
                  <a:pt x="6996" y="5209"/>
                </a:cubicBezTo>
                <a:cubicBezTo>
                  <a:pt x="7727" y="3429"/>
                  <a:pt x="9119" y="1466"/>
                  <a:pt x="11036" y="827"/>
                </a:cubicBezTo>
                <a:cubicBezTo>
                  <a:pt x="11181" y="778"/>
                  <a:pt x="11299" y="756"/>
                  <a:pt x="11396" y="756"/>
                </a:cubicBezTo>
                <a:close/>
                <a:moveTo>
                  <a:pt x="20369" y="1722"/>
                </a:moveTo>
                <a:cubicBezTo>
                  <a:pt x="20636" y="1722"/>
                  <a:pt x="20825" y="1863"/>
                  <a:pt x="20851" y="2242"/>
                </a:cubicBezTo>
                <a:cubicBezTo>
                  <a:pt x="20897" y="2676"/>
                  <a:pt x="20669" y="3132"/>
                  <a:pt x="20463" y="3498"/>
                </a:cubicBezTo>
                <a:cubicBezTo>
                  <a:pt x="20189" y="3977"/>
                  <a:pt x="19893" y="4456"/>
                  <a:pt x="19573" y="4913"/>
                </a:cubicBezTo>
                <a:cubicBezTo>
                  <a:pt x="18980" y="5780"/>
                  <a:pt x="18272" y="6602"/>
                  <a:pt x="17519" y="7355"/>
                </a:cubicBezTo>
                <a:cubicBezTo>
                  <a:pt x="16697" y="8177"/>
                  <a:pt x="15807" y="8907"/>
                  <a:pt x="14848" y="9569"/>
                </a:cubicBezTo>
                <a:cubicBezTo>
                  <a:pt x="14848" y="9021"/>
                  <a:pt x="14940" y="8496"/>
                  <a:pt x="15054" y="7994"/>
                </a:cubicBezTo>
                <a:cubicBezTo>
                  <a:pt x="15282" y="7013"/>
                  <a:pt x="15670" y="6054"/>
                  <a:pt x="16195" y="5187"/>
                </a:cubicBezTo>
                <a:cubicBezTo>
                  <a:pt x="16743" y="4296"/>
                  <a:pt x="17450" y="3520"/>
                  <a:pt x="18249" y="2858"/>
                </a:cubicBezTo>
                <a:cubicBezTo>
                  <a:pt x="18559" y="2598"/>
                  <a:pt x="19705" y="1722"/>
                  <a:pt x="20369" y="1722"/>
                </a:cubicBezTo>
                <a:close/>
                <a:moveTo>
                  <a:pt x="28109" y="3492"/>
                </a:moveTo>
                <a:cubicBezTo>
                  <a:pt x="28377" y="3492"/>
                  <a:pt x="28558" y="3695"/>
                  <a:pt x="28543" y="4114"/>
                </a:cubicBezTo>
                <a:cubicBezTo>
                  <a:pt x="28498" y="4616"/>
                  <a:pt x="28224" y="5095"/>
                  <a:pt x="27996" y="5552"/>
                </a:cubicBezTo>
                <a:cubicBezTo>
                  <a:pt x="27493" y="6511"/>
                  <a:pt x="26923" y="7401"/>
                  <a:pt x="26238" y="8222"/>
                </a:cubicBezTo>
                <a:cubicBezTo>
                  <a:pt x="25690" y="8907"/>
                  <a:pt x="25074" y="9523"/>
                  <a:pt x="24435" y="10117"/>
                </a:cubicBezTo>
                <a:cubicBezTo>
                  <a:pt x="24389" y="9843"/>
                  <a:pt x="24389" y="9592"/>
                  <a:pt x="24389" y="9318"/>
                </a:cubicBezTo>
                <a:cubicBezTo>
                  <a:pt x="24435" y="8200"/>
                  <a:pt x="24869" y="7081"/>
                  <a:pt x="25439" y="6100"/>
                </a:cubicBezTo>
                <a:cubicBezTo>
                  <a:pt x="25964" y="5209"/>
                  <a:pt x="26717" y="4205"/>
                  <a:pt x="27630" y="3657"/>
                </a:cubicBezTo>
                <a:cubicBezTo>
                  <a:pt x="27803" y="3547"/>
                  <a:pt x="27968" y="3492"/>
                  <a:pt x="28109" y="3492"/>
                </a:cubicBezTo>
                <a:close/>
                <a:moveTo>
                  <a:pt x="36360" y="3657"/>
                </a:moveTo>
                <a:cubicBezTo>
                  <a:pt x="36925" y="3657"/>
                  <a:pt x="37034" y="4237"/>
                  <a:pt x="36989" y="4685"/>
                </a:cubicBezTo>
                <a:cubicBezTo>
                  <a:pt x="36875" y="5666"/>
                  <a:pt x="36304" y="6670"/>
                  <a:pt x="35779" y="7492"/>
                </a:cubicBezTo>
                <a:cubicBezTo>
                  <a:pt x="35231" y="8359"/>
                  <a:pt x="34592" y="9113"/>
                  <a:pt x="33839" y="9820"/>
                </a:cubicBezTo>
                <a:cubicBezTo>
                  <a:pt x="33679" y="9957"/>
                  <a:pt x="33519" y="10094"/>
                  <a:pt x="33337" y="10254"/>
                </a:cubicBezTo>
                <a:cubicBezTo>
                  <a:pt x="33108" y="9341"/>
                  <a:pt x="33154" y="8337"/>
                  <a:pt x="33382" y="7446"/>
                </a:cubicBezTo>
                <a:cubicBezTo>
                  <a:pt x="33656" y="6351"/>
                  <a:pt x="34204" y="5301"/>
                  <a:pt x="35003" y="4479"/>
                </a:cubicBezTo>
                <a:cubicBezTo>
                  <a:pt x="35345" y="4137"/>
                  <a:pt x="35802" y="3657"/>
                  <a:pt x="36327" y="3657"/>
                </a:cubicBezTo>
                <a:cubicBezTo>
                  <a:pt x="36338" y="3657"/>
                  <a:pt x="36349" y="3657"/>
                  <a:pt x="36360" y="3657"/>
                </a:cubicBezTo>
                <a:close/>
                <a:moveTo>
                  <a:pt x="11386" y="0"/>
                </a:moveTo>
                <a:cubicBezTo>
                  <a:pt x="11346" y="0"/>
                  <a:pt x="11305" y="2"/>
                  <a:pt x="11265" y="5"/>
                </a:cubicBezTo>
                <a:cubicBezTo>
                  <a:pt x="10169" y="97"/>
                  <a:pt x="9028" y="1055"/>
                  <a:pt x="8297" y="1809"/>
                </a:cubicBezTo>
                <a:cubicBezTo>
                  <a:pt x="6608" y="3543"/>
                  <a:pt x="5695" y="5940"/>
                  <a:pt x="5444" y="8314"/>
                </a:cubicBezTo>
                <a:cubicBezTo>
                  <a:pt x="5399" y="8679"/>
                  <a:pt x="5376" y="9067"/>
                  <a:pt x="5399" y="9455"/>
                </a:cubicBezTo>
                <a:cubicBezTo>
                  <a:pt x="4988" y="9729"/>
                  <a:pt x="4554" y="9980"/>
                  <a:pt x="4120" y="10185"/>
                </a:cubicBezTo>
                <a:cubicBezTo>
                  <a:pt x="3339" y="10585"/>
                  <a:pt x="2484" y="10850"/>
                  <a:pt x="1618" y="10850"/>
                </a:cubicBezTo>
                <a:cubicBezTo>
                  <a:pt x="1296" y="10850"/>
                  <a:pt x="973" y="10814"/>
                  <a:pt x="651" y="10733"/>
                </a:cubicBezTo>
                <a:cubicBezTo>
                  <a:pt x="616" y="10725"/>
                  <a:pt x="583" y="10721"/>
                  <a:pt x="552" y="10721"/>
                </a:cubicBezTo>
                <a:cubicBezTo>
                  <a:pt x="146" y="10721"/>
                  <a:pt x="1" y="11358"/>
                  <a:pt x="445" y="11464"/>
                </a:cubicBezTo>
                <a:cubicBezTo>
                  <a:pt x="848" y="11567"/>
                  <a:pt x="1247" y="11614"/>
                  <a:pt x="1643" y="11614"/>
                </a:cubicBezTo>
                <a:cubicBezTo>
                  <a:pt x="3000" y="11614"/>
                  <a:pt x="4311" y="11059"/>
                  <a:pt x="5513" y="10300"/>
                </a:cubicBezTo>
                <a:cubicBezTo>
                  <a:pt x="5604" y="10779"/>
                  <a:pt x="5787" y="11235"/>
                  <a:pt x="6060" y="11623"/>
                </a:cubicBezTo>
                <a:cubicBezTo>
                  <a:pt x="6680" y="12456"/>
                  <a:pt x="7646" y="12796"/>
                  <a:pt x="8649" y="12796"/>
                </a:cubicBezTo>
                <a:cubicBezTo>
                  <a:pt x="8828" y="12796"/>
                  <a:pt x="9008" y="12785"/>
                  <a:pt x="9188" y="12765"/>
                </a:cubicBezTo>
                <a:cubicBezTo>
                  <a:pt x="10397" y="12628"/>
                  <a:pt x="11584" y="12171"/>
                  <a:pt x="12680" y="11646"/>
                </a:cubicBezTo>
                <a:cubicBezTo>
                  <a:pt x="13205" y="11418"/>
                  <a:pt x="13707" y="11144"/>
                  <a:pt x="14186" y="10870"/>
                </a:cubicBezTo>
                <a:cubicBezTo>
                  <a:pt x="14278" y="11349"/>
                  <a:pt x="14460" y="11783"/>
                  <a:pt x="14711" y="12194"/>
                </a:cubicBezTo>
                <a:cubicBezTo>
                  <a:pt x="15373" y="13175"/>
                  <a:pt x="16492" y="13746"/>
                  <a:pt x="17633" y="13883"/>
                </a:cubicBezTo>
                <a:cubicBezTo>
                  <a:pt x="17852" y="13912"/>
                  <a:pt x="18071" y="13925"/>
                  <a:pt x="18290" y="13925"/>
                </a:cubicBezTo>
                <a:cubicBezTo>
                  <a:pt x="20353" y="13925"/>
                  <a:pt x="22394" y="12720"/>
                  <a:pt x="24024" y="11441"/>
                </a:cubicBezTo>
                <a:cubicBezTo>
                  <a:pt x="24184" y="11738"/>
                  <a:pt x="24389" y="12034"/>
                  <a:pt x="24663" y="12285"/>
                </a:cubicBezTo>
                <a:cubicBezTo>
                  <a:pt x="25460" y="13071"/>
                  <a:pt x="26493" y="13363"/>
                  <a:pt x="27566" y="13363"/>
                </a:cubicBezTo>
                <a:cubicBezTo>
                  <a:pt x="28800" y="13363"/>
                  <a:pt x="30085" y="12977"/>
                  <a:pt x="31123" y="12514"/>
                </a:cubicBezTo>
                <a:cubicBezTo>
                  <a:pt x="31785" y="12217"/>
                  <a:pt x="32424" y="11852"/>
                  <a:pt x="33017" y="11441"/>
                </a:cubicBezTo>
                <a:cubicBezTo>
                  <a:pt x="33291" y="11897"/>
                  <a:pt x="33656" y="12308"/>
                  <a:pt x="34136" y="12628"/>
                </a:cubicBezTo>
                <a:cubicBezTo>
                  <a:pt x="34966" y="13163"/>
                  <a:pt x="35990" y="13340"/>
                  <a:pt x="36979" y="13340"/>
                </a:cubicBezTo>
                <a:cubicBezTo>
                  <a:pt x="37214" y="13340"/>
                  <a:pt x="37446" y="13330"/>
                  <a:pt x="37674" y="13312"/>
                </a:cubicBezTo>
                <a:cubicBezTo>
                  <a:pt x="40413" y="13084"/>
                  <a:pt x="42946" y="11852"/>
                  <a:pt x="45206" y="10368"/>
                </a:cubicBezTo>
                <a:cubicBezTo>
                  <a:pt x="46370" y="9592"/>
                  <a:pt x="47488" y="8747"/>
                  <a:pt x="48607" y="7903"/>
                </a:cubicBezTo>
                <a:cubicBezTo>
                  <a:pt x="48926" y="7677"/>
                  <a:pt x="48720" y="7189"/>
                  <a:pt x="48420" y="7189"/>
                </a:cubicBezTo>
                <a:cubicBezTo>
                  <a:pt x="48356" y="7189"/>
                  <a:pt x="48287" y="7211"/>
                  <a:pt x="48219" y="7264"/>
                </a:cubicBezTo>
                <a:cubicBezTo>
                  <a:pt x="46393" y="8656"/>
                  <a:pt x="44544" y="10048"/>
                  <a:pt x="42490" y="11076"/>
                </a:cubicBezTo>
                <a:cubicBezTo>
                  <a:pt x="40877" y="11911"/>
                  <a:pt x="38964" y="12604"/>
                  <a:pt x="37105" y="12604"/>
                </a:cubicBezTo>
                <a:cubicBezTo>
                  <a:pt x="36728" y="12604"/>
                  <a:pt x="36354" y="12575"/>
                  <a:pt x="35984" y="12514"/>
                </a:cubicBezTo>
                <a:cubicBezTo>
                  <a:pt x="34980" y="12331"/>
                  <a:pt x="34113" y="11852"/>
                  <a:pt x="33633" y="10984"/>
                </a:cubicBezTo>
                <a:cubicBezTo>
                  <a:pt x="34798" y="10071"/>
                  <a:pt x="35779" y="8953"/>
                  <a:pt x="36555" y="7697"/>
                </a:cubicBezTo>
                <a:cubicBezTo>
                  <a:pt x="37126" y="6762"/>
                  <a:pt x="37765" y="5575"/>
                  <a:pt x="37765" y="4456"/>
                </a:cubicBezTo>
                <a:cubicBezTo>
                  <a:pt x="37747" y="3536"/>
                  <a:pt x="37144" y="2901"/>
                  <a:pt x="36351" y="2901"/>
                </a:cubicBezTo>
                <a:cubicBezTo>
                  <a:pt x="36141" y="2901"/>
                  <a:pt x="35917" y="2945"/>
                  <a:pt x="35688" y="3041"/>
                </a:cubicBezTo>
                <a:cubicBezTo>
                  <a:pt x="34546" y="3498"/>
                  <a:pt x="33679" y="4753"/>
                  <a:pt x="33177" y="5826"/>
                </a:cubicBezTo>
                <a:cubicBezTo>
                  <a:pt x="32606" y="6967"/>
                  <a:pt x="32332" y="8291"/>
                  <a:pt x="32469" y="9569"/>
                </a:cubicBezTo>
                <a:cubicBezTo>
                  <a:pt x="32492" y="9980"/>
                  <a:pt x="32583" y="10368"/>
                  <a:pt x="32720" y="10733"/>
                </a:cubicBezTo>
                <a:cubicBezTo>
                  <a:pt x="31442" y="11646"/>
                  <a:pt x="29959" y="12331"/>
                  <a:pt x="28406" y="12536"/>
                </a:cubicBezTo>
                <a:cubicBezTo>
                  <a:pt x="28144" y="12575"/>
                  <a:pt x="27870" y="12597"/>
                  <a:pt x="27594" y="12597"/>
                </a:cubicBezTo>
                <a:cubicBezTo>
                  <a:pt x="26888" y="12597"/>
                  <a:pt x="26167" y="12451"/>
                  <a:pt x="25576" y="12057"/>
                </a:cubicBezTo>
                <a:cubicBezTo>
                  <a:pt x="25142" y="11760"/>
                  <a:pt x="24846" y="11372"/>
                  <a:pt x="24663" y="10916"/>
                </a:cubicBezTo>
                <a:cubicBezTo>
                  <a:pt x="24709" y="10870"/>
                  <a:pt x="24777" y="10802"/>
                  <a:pt x="24846" y="10756"/>
                </a:cubicBezTo>
                <a:cubicBezTo>
                  <a:pt x="25827" y="9911"/>
                  <a:pt x="26672" y="8953"/>
                  <a:pt x="27425" y="7903"/>
                </a:cubicBezTo>
                <a:cubicBezTo>
                  <a:pt x="28133" y="6944"/>
                  <a:pt x="28931" y="5780"/>
                  <a:pt x="29228" y="4616"/>
                </a:cubicBezTo>
                <a:cubicBezTo>
                  <a:pt x="29432" y="3758"/>
                  <a:pt x="29088" y="2699"/>
                  <a:pt x="28146" y="2699"/>
                </a:cubicBezTo>
                <a:cubicBezTo>
                  <a:pt x="28036" y="2699"/>
                  <a:pt x="27917" y="2713"/>
                  <a:pt x="27790" y="2744"/>
                </a:cubicBezTo>
                <a:cubicBezTo>
                  <a:pt x="27197" y="2904"/>
                  <a:pt x="26717" y="3361"/>
                  <a:pt x="26307" y="3771"/>
                </a:cubicBezTo>
                <a:cubicBezTo>
                  <a:pt x="25850" y="4228"/>
                  <a:pt x="25439" y="4730"/>
                  <a:pt x="25074" y="5255"/>
                </a:cubicBezTo>
                <a:cubicBezTo>
                  <a:pt x="24115" y="6716"/>
                  <a:pt x="23271" y="8884"/>
                  <a:pt x="23750" y="10688"/>
                </a:cubicBezTo>
                <a:cubicBezTo>
                  <a:pt x="22951" y="11304"/>
                  <a:pt x="22107" y="11874"/>
                  <a:pt x="21194" y="12331"/>
                </a:cubicBezTo>
                <a:cubicBezTo>
                  <a:pt x="20316" y="12775"/>
                  <a:pt x="19170" y="13127"/>
                  <a:pt x="18089" y="13127"/>
                </a:cubicBezTo>
                <a:cubicBezTo>
                  <a:pt x="16894" y="13127"/>
                  <a:pt x="15778" y="12697"/>
                  <a:pt x="15191" y="11486"/>
                </a:cubicBezTo>
                <a:cubicBezTo>
                  <a:pt x="15031" y="11167"/>
                  <a:pt x="14940" y="10802"/>
                  <a:pt x="14894" y="10436"/>
                </a:cubicBezTo>
                <a:cubicBezTo>
                  <a:pt x="15259" y="10208"/>
                  <a:pt x="15647" y="9934"/>
                  <a:pt x="16012" y="9683"/>
                </a:cubicBezTo>
                <a:cubicBezTo>
                  <a:pt x="18021" y="8154"/>
                  <a:pt x="19756" y="6259"/>
                  <a:pt x="21011" y="4068"/>
                </a:cubicBezTo>
                <a:cubicBezTo>
                  <a:pt x="21468" y="3269"/>
                  <a:pt x="22061" y="1923"/>
                  <a:pt x="21125" y="1215"/>
                </a:cubicBezTo>
                <a:cubicBezTo>
                  <a:pt x="20879" y="1025"/>
                  <a:pt x="20608" y="947"/>
                  <a:pt x="20328" y="947"/>
                </a:cubicBezTo>
                <a:cubicBezTo>
                  <a:pt x="19464" y="947"/>
                  <a:pt x="18510" y="1686"/>
                  <a:pt x="17907" y="2151"/>
                </a:cubicBezTo>
                <a:cubicBezTo>
                  <a:pt x="15967" y="3657"/>
                  <a:pt x="14597" y="5917"/>
                  <a:pt x="14209" y="8359"/>
                </a:cubicBezTo>
                <a:cubicBezTo>
                  <a:pt x="14118" y="8907"/>
                  <a:pt x="14072" y="9478"/>
                  <a:pt x="14095" y="10048"/>
                </a:cubicBezTo>
                <a:cubicBezTo>
                  <a:pt x="13547" y="10368"/>
                  <a:pt x="12954" y="10688"/>
                  <a:pt x="12360" y="10961"/>
                </a:cubicBezTo>
                <a:cubicBezTo>
                  <a:pt x="11399" y="11407"/>
                  <a:pt x="9909" y="12075"/>
                  <a:pt x="8620" y="12075"/>
                </a:cubicBezTo>
                <a:cubicBezTo>
                  <a:pt x="7798" y="12075"/>
                  <a:pt x="7057" y="11803"/>
                  <a:pt x="6585" y="11030"/>
                </a:cubicBezTo>
                <a:cubicBezTo>
                  <a:pt x="6380" y="10665"/>
                  <a:pt x="6243" y="10254"/>
                  <a:pt x="6197" y="9843"/>
                </a:cubicBezTo>
                <a:cubicBezTo>
                  <a:pt x="6745" y="9455"/>
                  <a:pt x="7247" y="9021"/>
                  <a:pt x="7727" y="8610"/>
                </a:cubicBezTo>
                <a:cubicBezTo>
                  <a:pt x="9690" y="6876"/>
                  <a:pt x="11310" y="4662"/>
                  <a:pt x="12315" y="2242"/>
                </a:cubicBezTo>
                <a:cubicBezTo>
                  <a:pt x="12497" y="1763"/>
                  <a:pt x="12657" y="1215"/>
                  <a:pt x="12474" y="713"/>
                </a:cubicBezTo>
                <a:cubicBezTo>
                  <a:pt x="12306" y="250"/>
                  <a:pt x="11865" y="0"/>
                  <a:pt x="1138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08" name="Google Shape;308;p20"/>
          <p:cNvGrpSpPr/>
          <p:nvPr/>
        </p:nvGrpSpPr>
        <p:grpSpPr>
          <a:xfrm rot="10800000">
            <a:off x="1899456" y="4723392"/>
            <a:ext cx="465675" cy="498700"/>
            <a:chOff x="6693675" y="2186900"/>
            <a:chExt cx="465675" cy="498700"/>
          </a:xfrm>
        </p:grpSpPr>
        <p:sp>
          <p:nvSpPr>
            <p:cNvPr id="309" name="Google Shape;309;p20"/>
            <p:cNvSpPr/>
            <p:nvPr/>
          </p:nvSpPr>
          <p:spPr>
            <a:xfrm>
              <a:off x="6693675" y="2571325"/>
              <a:ext cx="71350" cy="48525"/>
            </a:xfrm>
            <a:custGeom>
              <a:rect b="b" l="l" r="r" t="t"/>
              <a:pathLst>
                <a:path extrusionOk="0" h="1941" w="2854">
                  <a:moveTo>
                    <a:pt x="2205" y="0"/>
                  </a:moveTo>
                  <a:cubicBezTo>
                    <a:pt x="2108" y="0"/>
                    <a:pt x="2009" y="23"/>
                    <a:pt x="1918" y="69"/>
                  </a:cubicBezTo>
                  <a:cubicBezTo>
                    <a:pt x="1393" y="343"/>
                    <a:pt x="891" y="616"/>
                    <a:pt x="366" y="890"/>
                  </a:cubicBezTo>
                  <a:cubicBezTo>
                    <a:pt x="115" y="1027"/>
                    <a:pt x="1" y="1415"/>
                    <a:pt x="160" y="1666"/>
                  </a:cubicBezTo>
                  <a:cubicBezTo>
                    <a:pt x="282" y="1849"/>
                    <a:pt x="465" y="1940"/>
                    <a:pt x="661" y="1940"/>
                  </a:cubicBezTo>
                  <a:cubicBezTo>
                    <a:pt x="759" y="1940"/>
                    <a:pt x="860" y="1917"/>
                    <a:pt x="959" y="1872"/>
                  </a:cubicBezTo>
                  <a:cubicBezTo>
                    <a:pt x="1462" y="1598"/>
                    <a:pt x="1986" y="1324"/>
                    <a:pt x="2489" y="1050"/>
                  </a:cubicBezTo>
                  <a:cubicBezTo>
                    <a:pt x="2763" y="913"/>
                    <a:pt x="2854" y="525"/>
                    <a:pt x="2694" y="274"/>
                  </a:cubicBezTo>
                  <a:cubicBezTo>
                    <a:pt x="2588" y="91"/>
                    <a:pt x="2400" y="0"/>
                    <a:pt x="22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0" name="Google Shape;310;p20"/>
            <p:cNvSpPr/>
            <p:nvPr/>
          </p:nvSpPr>
          <p:spPr>
            <a:xfrm>
              <a:off x="6814650" y="2499725"/>
              <a:ext cx="76500" cy="54050"/>
            </a:xfrm>
            <a:custGeom>
              <a:rect b="b" l="l" r="r" t="t"/>
              <a:pathLst>
                <a:path extrusionOk="0" h="2162" w="3060">
                  <a:moveTo>
                    <a:pt x="2399" y="1"/>
                  </a:moveTo>
                  <a:cubicBezTo>
                    <a:pt x="2301" y="1"/>
                    <a:pt x="2199" y="26"/>
                    <a:pt x="2101" y="79"/>
                  </a:cubicBezTo>
                  <a:cubicBezTo>
                    <a:pt x="1530" y="422"/>
                    <a:pt x="959" y="764"/>
                    <a:pt x="366" y="1107"/>
                  </a:cubicBezTo>
                  <a:cubicBezTo>
                    <a:pt x="115" y="1244"/>
                    <a:pt x="1" y="1632"/>
                    <a:pt x="160" y="1883"/>
                  </a:cubicBezTo>
                  <a:cubicBezTo>
                    <a:pt x="270" y="2054"/>
                    <a:pt x="464" y="2162"/>
                    <a:pt x="664" y="2162"/>
                  </a:cubicBezTo>
                  <a:cubicBezTo>
                    <a:pt x="756" y="2162"/>
                    <a:pt x="850" y="2139"/>
                    <a:pt x="936" y="2088"/>
                  </a:cubicBezTo>
                  <a:cubicBezTo>
                    <a:pt x="1530" y="1746"/>
                    <a:pt x="2101" y="1403"/>
                    <a:pt x="2694" y="1061"/>
                  </a:cubicBezTo>
                  <a:cubicBezTo>
                    <a:pt x="2945" y="901"/>
                    <a:pt x="3059" y="536"/>
                    <a:pt x="2899" y="285"/>
                  </a:cubicBezTo>
                  <a:cubicBezTo>
                    <a:pt x="2778" y="102"/>
                    <a:pt x="2595" y="1"/>
                    <a:pt x="239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1" name="Google Shape;311;p20"/>
            <p:cNvSpPr/>
            <p:nvPr/>
          </p:nvSpPr>
          <p:spPr>
            <a:xfrm>
              <a:off x="6921925" y="2420000"/>
              <a:ext cx="64525" cy="61750"/>
            </a:xfrm>
            <a:custGeom>
              <a:rect b="b" l="l" r="r" t="t"/>
              <a:pathLst>
                <a:path extrusionOk="0" h="2470" w="2581">
                  <a:moveTo>
                    <a:pt x="2053" y="1"/>
                  </a:moveTo>
                  <a:cubicBezTo>
                    <a:pt x="2039" y="1"/>
                    <a:pt x="2024" y="2"/>
                    <a:pt x="2009" y="4"/>
                  </a:cubicBezTo>
                  <a:cubicBezTo>
                    <a:pt x="1850" y="4"/>
                    <a:pt x="1713" y="50"/>
                    <a:pt x="1599" y="164"/>
                  </a:cubicBezTo>
                  <a:cubicBezTo>
                    <a:pt x="1165" y="644"/>
                    <a:pt x="686" y="1100"/>
                    <a:pt x="161" y="1511"/>
                  </a:cubicBezTo>
                  <a:cubicBezTo>
                    <a:pt x="46" y="1579"/>
                    <a:pt x="1" y="1785"/>
                    <a:pt x="1" y="1899"/>
                  </a:cubicBezTo>
                  <a:cubicBezTo>
                    <a:pt x="1" y="2036"/>
                    <a:pt x="69" y="2218"/>
                    <a:pt x="161" y="2310"/>
                  </a:cubicBezTo>
                  <a:cubicBezTo>
                    <a:pt x="275" y="2401"/>
                    <a:pt x="412" y="2470"/>
                    <a:pt x="571" y="2470"/>
                  </a:cubicBezTo>
                  <a:cubicBezTo>
                    <a:pt x="617" y="2470"/>
                    <a:pt x="663" y="2470"/>
                    <a:pt x="708" y="2447"/>
                  </a:cubicBezTo>
                  <a:cubicBezTo>
                    <a:pt x="823" y="2424"/>
                    <a:pt x="891" y="2378"/>
                    <a:pt x="982" y="2310"/>
                  </a:cubicBezTo>
                  <a:cubicBezTo>
                    <a:pt x="1484" y="1899"/>
                    <a:pt x="1964" y="1465"/>
                    <a:pt x="2397" y="963"/>
                  </a:cubicBezTo>
                  <a:cubicBezTo>
                    <a:pt x="2512" y="872"/>
                    <a:pt x="2580" y="735"/>
                    <a:pt x="2580" y="575"/>
                  </a:cubicBezTo>
                  <a:cubicBezTo>
                    <a:pt x="2580" y="438"/>
                    <a:pt x="2512" y="256"/>
                    <a:pt x="2397" y="164"/>
                  </a:cubicBezTo>
                  <a:cubicBezTo>
                    <a:pt x="2316" y="83"/>
                    <a:pt x="2179" y="1"/>
                    <a:pt x="20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2" name="Google Shape;312;p20"/>
            <p:cNvSpPr/>
            <p:nvPr/>
          </p:nvSpPr>
          <p:spPr>
            <a:xfrm>
              <a:off x="7018950" y="2307550"/>
              <a:ext cx="50800" cy="71625"/>
            </a:xfrm>
            <a:custGeom>
              <a:rect b="b" l="l" r="r" t="t"/>
              <a:pathLst>
                <a:path extrusionOk="0" h="2865" w="2032">
                  <a:moveTo>
                    <a:pt x="1413" y="1"/>
                  </a:moveTo>
                  <a:cubicBezTo>
                    <a:pt x="1219" y="1"/>
                    <a:pt x="1025" y="87"/>
                    <a:pt x="936" y="280"/>
                  </a:cubicBezTo>
                  <a:cubicBezTo>
                    <a:pt x="662" y="850"/>
                    <a:pt x="388" y="1444"/>
                    <a:pt x="91" y="2014"/>
                  </a:cubicBezTo>
                  <a:cubicBezTo>
                    <a:pt x="23" y="2151"/>
                    <a:pt x="0" y="2311"/>
                    <a:pt x="46" y="2448"/>
                  </a:cubicBezTo>
                  <a:cubicBezTo>
                    <a:pt x="91" y="2585"/>
                    <a:pt x="183" y="2722"/>
                    <a:pt x="297" y="2791"/>
                  </a:cubicBezTo>
                  <a:cubicBezTo>
                    <a:pt x="393" y="2839"/>
                    <a:pt x="504" y="2864"/>
                    <a:pt x="612" y="2864"/>
                  </a:cubicBezTo>
                  <a:cubicBezTo>
                    <a:pt x="813" y="2864"/>
                    <a:pt x="1007" y="2777"/>
                    <a:pt x="1096" y="2585"/>
                  </a:cubicBezTo>
                  <a:cubicBezTo>
                    <a:pt x="1370" y="2014"/>
                    <a:pt x="1644" y="1444"/>
                    <a:pt x="1917" y="850"/>
                  </a:cubicBezTo>
                  <a:cubicBezTo>
                    <a:pt x="1986" y="713"/>
                    <a:pt x="2032" y="576"/>
                    <a:pt x="1986" y="417"/>
                  </a:cubicBezTo>
                  <a:cubicBezTo>
                    <a:pt x="1940" y="280"/>
                    <a:pt x="1849" y="143"/>
                    <a:pt x="1712" y="74"/>
                  </a:cubicBezTo>
                  <a:cubicBezTo>
                    <a:pt x="1624" y="26"/>
                    <a:pt x="1518" y="1"/>
                    <a:pt x="141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" name="Google Shape;313;p20"/>
            <p:cNvSpPr/>
            <p:nvPr/>
          </p:nvSpPr>
          <p:spPr>
            <a:xfrm>
              <a:off x="7068575" y="2186900"/>
              <a:ext cx="42825" cy="76700"/>
            </a:xfrm>
            <a:custGeom>
              <a:rect b="b" l="l" r="r" t="t"/>
              <a:pathLst>
                <a:path extrusionOk="0" h="3068" w="1713">
                  <a:moveTo>
                    <a:pt x="1116" y="0"/>
                  </a:moveTo>
                  <a:cubicBezTo>
                    <a:pt x="860" y="0"/>
                    <a:pt x="607" y="153"/>
                    <a:pt x="549" y="404"/>
                  </a:cubicBezTo>
                  <a:cubicBezTo>
                    <a:pt x="389" y="1066"/>
                    <a:pt x="229" y="1705"/>
                    <a:pt x="69" y="2344"/>
                  </a:cubicBezTo>
                  <a:cubicBezTo>
                    <a:pt x="1" y="2641"/>
                    <a:pt x="161" y="2983"/>
                    <a:pt x="480" y="3051"/>
                  </a:cubicBezTo>
                  <a:cubicBezTo>
                    <a:pt x="526" y="3062"/>
                    <a:pt x="573" y="3067"/>
                    <a:pt x="619" y="3067"/>
                  </a:cubicBezTo>
                  <a:cubicBezTo>
                    <a:pt x="870" y="3067"/>
                    <a:pt x="1111" y="2914"/>
                    <a:pt x="1188" y="2663"/>
                  </a:cubicBezTo>
                  <a:lnTo>
                    <a:pt x="1644" y="723"/>
                  </a:lnTo>
                  <a:cubicBezTo>
                    <a:pt x="1713" y="427"/>
                    <a:pt x="1553" y="84"/>
                    <a:pt x="1256" y="16"/>
                  </a:cubicBezTo>
                  <a:cubicBezTo>
                    <a:pt x="1210" y="5"/>
                    <a:pt x="1163" y="0"/>
                    <a:pt x="11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" name="Google Shape;314;p20"/>
            <p:cNvSpPr/>
            <p:nvPr/>
          </p:nvSpPr>
          <p:spPr>
            <a:xfrm>
              <a:off x="7097125" y="2266025"/>
              <a:ext cx="45100" cy="79475"/>
            </a:xfrm>
            <a:custGeom>
              <a:rect b="b" l="l" r="r" t="t"/>
              <a:pathLst>
                <a:path extrusionOk="0" h="3179" w="1804">
                  <a:moveTo>
                    <a:pt x="1210" y="1"/>
                  </a:moveTo>
                  <a:cubicBezTo>
                    <a:pt x="890" y="23"/>
                    <a:pt x="662" y="252"/>
                    <a:pt x="639" y="571"/>
                  </a:cubicBezTo>
                  <a:cubicBezTo>
                    <a:pt x="639" y="640"/>
                    <a:pt x="639" y="708"/>
                    <a:pt x="616" y="777"/>
                  </a:cubicBezTo>
                  <a:cubicBezTo>
                    <a:pt x="571" y="1051"/>
                    <a:pt x="525" y="1324"/>
                    <a:pt x="434" y="1598"/>
                  </a:cubicBezTo>
                  <a:cubicBezTo>
                    <a:pt x="388" y="1735"/>
                    <a:pt x="343" y="1872"/>
                    <a:pt x="297" y="2009"/>
                  </a:cubicBezTo>
                  <a:cubicBezTo>
                    <a:pt x="274" y="2055"/>
                    <a:pt x="251" y="2078"/>
                    <a:pt x="251" y="2123"/>
                  </a:cubicBezTo>
                  <a:cubicBezTo>
                    <a:pt x="206" y="2192"/>
                    <a:pt x="183" y="2260"/>
                    <a:pt x="137" y="2329"/>
                  </a:cubicBezTo>
                  <a:cubicBezTo>
                    <a:pt x="0" y="2603"/>
                    <a:pt x="69" y="2968"/>
                    <a:pt x="343" y="3105"/>
                  </a:cubicBezTo>
                  <a:cubicBezTo>
                    <a:pt x="431" y="3153"/>
                    <a:pt x="536" y="3179"/>
                    <a:pt x="642" y="3179"/>
                  </a:cubicBezTo>
                  <a:cubicBezTo>
                    <a:pt x="836" y="3179"/>
                    <a:pt x="1030" y="3092"/>
                    <a:pt x="1119" y="2899"/>
                  </a:cubicBezTo>
                  <a:cubicBezTo>
                    <a:pt x="1507" y="2169"/>
                    <a:pt x="1712" y="1393"/>
                    <a:pt x="1781" y="571"/>
                  </a:cubicBezTo>
                  <a:cubicBezTo>
                    <a:pt x="1803" y="275"/>
                    <a:pt x="1507" y="1"/>
                    <a:pt x="12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" name="Google Shape;315;p20"/>
            <p:cNvSpPr/>
            <p:nvPr/>
          </p:nvSpPr>
          <p:spPr>
            <a:xfrm>
              <a:off x="7011525" y="2425225"/>
              <a:ext cx="58800" cy="64650"/>
            </a:xfrm>
            <a:custGeom>
              <a:rect b="b" l="l" r="r" t="t"/>
              <a:pathLst>
                <a:path extrusionOk="0" h="2586" w="2352">
                  <a:moveTo>
                    <a:pt x="1686" y="0"/>
                  </a:moveTo>
                  <a:cubicBezTo>
                    <a:pt x="1438" y="0"/>
                    <a:pt x="1236" y="167"/>
                    <a:pt x="1142" y="412"/>
                  </a:cubicBezTo>
                  <a:cubicBezTo>
                    <a:pt x="1142" y="457"/>
                    <a:pt x="1119" y="503"/>
                    <a:pt x="1096" y="549"/>
                  </a:cubicBezTo>
                  <a:cubicBezTo>
                    <a:pt x="1028" y="708"/>
                    <a:pt x="936" y="868"/>
                    <a:pt x="822" y="1028"/>
                  </a:cubicBezTo>
                  <a:cubicBezTo>
                    <a:pt x="708" y="1165"/>
                    <a:pt x="571" y="1302"/>
                    <a:pt x="411" y="1416"/>
                  </a:cubicBezTo>
                  <a:cubicBezTo>
                    <a:pt x="388" y="1462"/>
                    <a:pt x="343" y="1485"/>
                    <a:pt x="297" y="1507"/>
                  </a:cubicBezTo>
                  <a:cubicBezTo>
                    <a:pt x="160" y="1599"/>
                    <a:pt x="69" y="1713"/>
                    <a:pt x="23" y="1850"/>
                  </a:cubicBezTo>
                  <a:cubicBezTo>
                    <a:pt x="0" y="1987"/>
                    <a:pt x="0" y="2169"/>
                    <a:pt x="92" y="2306"/>
                  </a:cubicBezTo>
                  <a:cubicBezTo>
                    <a:pt x="201" y="2478"/>
                    <a:pt x="395" y="2585"/>
                    <a:pt x="595" y="2585"/>
                  </a:cubicBezTo>
                  <a:cubicBezTo>
                    <a:pt x="687" y="2585"/>
                    <a:pt x="781" y="2562"/>
                    <a:pt x="868" y="2512"/>
                  </a:cubicBezTo>
                  <a:cubicBezTo>
                    <a:pt x="1530" y="2078"/>
                    <a:pt x="2009" y="1462"/>
                    <a:pt x="2260" y="708"/>
                  </a:cubicBezTo>
                  <a:cubicBezTo>
                    <a:pt x="2351" y="435"/>
                    <a:pt x="2146" y="92"/>
                    <a:pt x="1849" y="24"/>
                  </a:cubicBezTo>
                  <a:cubicBezTo>
                    <a:pt x="1793" y="8"/>
                    <a:pt x="1738" y="0"/>
                    <a:pt x="16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" name="Google Shape;316;p20"/>
            <p:cNvSpPr/>
            <p:nvPr/>
          </p:nvSpPr>
          <p:spPr>
            <a:xfrm>
              <a:off x="6885400" y="2530500"/>
              <a:ext cx="77075" cy="63675"/>
            </a:xfrm>
            <a:custGeom>
              <a:rect b="b" l="l" r="r" t="t"/>
              <a:pathLst>
                <a:path extrusionOk="0" h="2547" w="3083">
                  <a:moveTo>
                    <a:pt x="2433" y="1"/>
                  </a:moveTo>
                  <a:cubicBezTo>
                    <a:pt x="2292" y="1"/>
                    <a:pt x="2153" y="53"/>
                    <a:pt x="2055" y="172"/>
                  </a:cubicBezTo>
                  <a:cubicBezTo>
                    <a:pt x="1918" y="309"/>
                    <a:pt x="1781" y="446"/>
                    <a:pt x="1644" y="583"/>
                  </a:cubicBezTo>
                  <a:cubicBezTo>
                    <a:pt x="1576" y="652"/>
                    <a:pt x="1507" y="697"/>
                    <a:pt x="1439" y="766"/>
                  </a:cubicBezTo>
                  <a:cubicBezTo>
                    <a:pt x="1393" y="811"/>
                    <a:pt x="1348" y="834"/>
                    <a:pt x="1302" y="857"/>
                  </a:cubicBezTo>
                  <a:cubicBezTo>
                    <a:pt x="1302" y="880"/>
                    <a:pt x="1302" y="880"/>
                    <a:pt x="1302" y="880"/>
                  </a:cubicBezTo>
                  <a:lnTo>
                    <a:pt x="1279" y="880"/>
                  </a:lnTo>
                  <a:cubicBezTo>
                    <a:pt x="982" y="1108"/>
                    <a:pt x="640" y="1314"/>
                    <a:pt x="298" y="1473"/>
                  </a:cubicBezTo>
                  <a:cubicBezTo>
                    <a:pt x="161" y="1542"/>
                    <a:pt x="69" y="1702"/>
                    <a:pt x="24" y="1816"/>
                  </a:cubicBezTo>
                  <a:cubicBezTo>
                    <a:pt x="1" y="1953"/>
                    <a:pt x="1" y="2135"/>
                    <a:pt x="92" y="2272"/>
                  </a:cubicBezTo>
                  <a:cubicBezTo>
                    <a:pt x="214" y="2455"/>
                    <a:pt x="386" y="2546"/>
                    <a:pt x="576" y="2546"/>
                  </a:cubicBezTo>
                  <a:cubicBezTo>
                    <a:pt x="671" y="2546"/>
                    <a:pt x="769" y="2523"/>
                    <a:pt x="868" y="2478"/>
                  </a:cubicBezTo>
                  <a:cubicBezTo>
                    <a:pt x="1622" y="2112"/>
                    <a:pt x="2306" y="1587"/>
                    <a:pt x="2854" y="971"/>
                  </a:cubicBezTo>
                  <a:cubicBezTo>
                    <a:pt x="3060" y="743"/>
                    <a:pt x="3082" y="378"/>
                    <a:pt x="2854" y="172"/>
                  </a:cubicBezTo>
                  <a:cubicBezTo>
                    <a:pt x="2746" y="65"/>
                    <a:pt x="2588" y="1"/>
                    <a:pt x="24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" name="Google Shape;317;p20"/>
            <p:cNvSpPr/>
            <p:nvPr/>
          </p:nvSpPr>
          <p:spPr>
            <a:xfrm>
              <a:off x="6777575" y="2605100"/>
              <a:ext cx="68500" cy="43750"/>
            </a:xfrm>
            <a:custGeom>
              <a:rect b="b" l="l" r="r" t="t"/>
              <a:pathLst>
                <a:path extrusionOk="0" h="1750" w="2740">
                  <a:moveTo>
                    <a:pt x="2119" y="0"/>
                  </a:moveTo>
                  <a:cubicBezTo>
                    <a:pt x="2075" y="0"/>
                    <a:pt x="2030" y="6"/>
                    <a:pt x="1986" y="19"/>
                  </a:cubicBezTo>
                  <a:cubicBezTo>
                    <a:pt x="1484" y="224"/>
                    <a:pt x="959" y="430"/>
                    <a:pt x="457" y="635"/>
                  </a:cubicBezTo>
                  <a:cubicBezTo>
                    <a:pt x="297" y="681"/>
                    <a:pt x="183" y="749"/>
                    <a:pt x="114" y="886"/>
                  </a:cubicBezTo>
                  <a:cubicBezTo>
                    <a:pt x="46" y="1023"/>
                    <a:pt x="0" y="1206"/>
                    <a:pt x="46" y="1343"/>
                  </a:cubicBezTo>
                  <a:cubicBezTo>
                    <a:pt x="91" y="1479"/>
                    <a:pt x="183" y="1594"/>
                    <a:pt x="320" y="1685"/>
                  </a:cubicBezTo>
                  <a:cubicBezTo>
                    <a:pt x="400" y="1717"/>
                    <a:pt x="515" y="1749"/>
                    <a:pt x="624" y="1749"/>
                  </a:cubicBezTo>
                  <a:cubicBezTo>
                    <a:pt x="669" y="1749"/>
                    <a:pt x="713" y="1744"/>
                    <a:pt x="753" y="1731"/>
                  </a:cubicBezTo>
                  <a:cubicBezTo>
                    <a:pt x="1278" y="1525"/>
                    <a:pt x="1780" y="1320"/>
                    <a:pt x="2305" y="1137"/>
                  </a:cubicBezTo>
                  <a:cubicBezTo>
                    <a:pt x="2442" y="1069"/>
                    <a:pt x="2556" y="1000"/>
                    <a:pt x="2648" y="863"/>
                  </a:cubicBezTo>
                  <a:cubicBezTo>
                    <a:pt x="2716" y="749"/>
                    <a:pt x="2739" y="566"/>
                    <a:pt x="2693" y="430"/>
                  </a:cubicBezTo>
                  <a:cubicBezTo>
                    <a:pt x="2648" y="293"/>
                    <a:pt x="2556" y="156"/>
                    <a:pt x="2442" y="87"/>
                  </a:cubicBezTo>
                  <a:cubicBezTo>
                    <a:pt x="2344" y="38"/>
                    <a:pt x="2233" y="0"/>
                    <a:pt x="211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" name="Google Shape;318;p20"/>
            <p:cNvSpPr/>
            <p:nvPr/>
          </p:nvSpPr>
          <p:spPr>
            <a:xfrm>
              <a:off x="6858600" y="2627675"/>
              <a:ext cx="78775" cy="57925"/>
            </a:xfrm>
            <a:custGeom>
              <a:rect b="b" l="l" r="r" t="t"/>
              <a:pathLst>
                <a:path extrusionOk="0" h="2317" w="3151">
                  <a:moveTo>
                    <a:pt x="2464" y="1"/>
                  </a:moveTo>
                  <a:cubicBezTo>
                    <a:pt x="2372" y="1"/>
                    <a:pt x="2278" y="24"/>
                    <a:pt x="2191" y="74"/>
                  </a:cubicBezTo>
                  <a:lnTo>
                    <a:pt x="388" y="1238"/>
                  </a:lnTo>
                  <a:cubicBezTo>
                    <a:pt x="137" y="1421"/>
                    <a:pt x="0" y="1763"/>
                    <a:pt x="183" y="2037"/>
                  </a:cubicBezTo>
                  <a:cubicBezTo>
                    <a:pt x="292" y="2209"/>
                    <a:pt x="486" y="2316"/>
                    <a:pt x="686" y="2316"/>
                  </a:cubicBezTo>
                  <a:cubicBezTo>
                    <a:pt x="778" y="2316"/>
                    <a:pt x="872" y="2293"/>
                    <a:pt x="959" y="2243"/>
                  </a:cubicBezTo>
                  <a:lnTo>
                    <a:pt x="2762" y="1056"/>
                  </a:lnTo>
                  <a:cubicBezTo>
                    <a:pt x="3013" y="896"/>
                    <a:pt x="3150" y="554"/>
                    <a:pt x="2968" y="280"/>
                  </a:cubicBezTo>
                  <a:cubicBezTo>
                    <a:pt x="2858" y="108"/>
                    <a:pt x="2664" y="1"/>
                    <a:pt x="24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" name="Google Shape;319;p20"/>
            <p:cNvSpPr/>
            <p:nvPr/>
          </p:nvSpPr>
          <p:spPr>
            <a:xfrm>
              <a:off x="6997825" y="2522725"/>
              <a:ext cx="65650" cy="69800"/>
            </a:xfrm>
            <a:custGeom>
              <a:rect b="b" l="l" r="r" t="t"/>
              <a:pathLst>
                <a:path extrusionOk="0" h="2792" w="2626">
                  <a:moveTo>
                    <a:pt x="2099" y="0"/>
                  </a:moveTo>
                  <a:cubicBezTo>
                    <a:pt x="2084" y="0"/>
                    <a:pt x="2069" y="2"/>
                    <a:pt x="2055" y="4"/>
                  </a:cubicBezTo>
                  <a:cubicBezTo>
                    <a:pt x="1918" y="4"/>
                    <a:pt x="1735" y="50"/>
                    <a:pt x="1644" y="164"/>
                  </a:cubicBezTo>
                  <a:cubicBezTo>
                    <a:pt x="1188" y="734"/>
                    <a:pt x="731" y="1282"/>
                    <a:pt x="229" y="1830"/>
                  </a:cubicBezTo>
                  <a:cubicBezTo>
                    <a:pt x="23" y="2035"/>
                    <a:pt x="1" y="2423"/>
                    <a:pt x="229" y="2629"/>
                  </a:cubicBezTo>
                  <a:cubicBezTo>
                    <a:pt x="346" y="2734"/>
                    <a:pt x="499" y="2792"/>
                    <a:pt x="648" y="2792"/>
                  </a:cubicBezTo>
                  <a:cubicBezTo>
                    <a:pt x="790" y="2792"/>
                    <a:pt x="928" y="2740"/>
                    <a:pt x="1028" y="2629"/>
                  </a:cubicBezTo>
                  <a:cubicBezTo>
                    <a:pt x="1530" y="2104"/>
                    <a:pt x="2009" y="1533"/>
                    <a:pt x="2443" y="963"/>
                  </a:cubicBezTo>
                  <a:cubicBezTo>
                    <a:pt x="2557" y="849"/>
                    <a:pt x="2625" y="734"/>
                    <a:pt x="2625" y="575"/>
                  </a:cubicBezTo>
                  <a:cubicBezTo>
                    <a:pt x="2625" y="415"/>
                    <a:pt x="2557" y="255"/>
                    <a:pt x="2443" y="164"/>
                  </a:cubicBezTo>
                  <a:cubicBezTo>
                    <a:pt x="2361" y="82"/>
                    <a:pt x="2225" y="0"/>
                    <a:pt x="20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" name="Google Shape;320;p20"/>
            <p:cNvSpPr/>
            <p:nvPr/>
          </p:nvSpPr>
          <p:spPr>
            <a:xfrm>
              <a:off x="7096550" y="2366250"/>
              <a:ext cx="62800" cy="91975"/>
            </a:xfrm>
            <a:custGeom>
              <a:rect b="b" l="l" r="r" t="t"/>
              <a:pathLst>
                <a:path extrusionOk="0" h="3679" w="2512">
                  <a:moveTo>
                    <a:pt x="1948" y="0"/>
                  </a:moveTo>
                  <a:cubicBezTo>
                    <a:pt x="1694" y="0"/>
                    <a:pt x="1407" y="140"/>
                    <a:pt x="1347" y="420"/>
                  </a:cubicBezTo>
                  <a:cubicBezTo>
                    <a:pt x="1301" y="648"/>
                    <a:pt x="1256" y="853"/>
                    <a:pt x="1164" y="1082"/>
                  </a:cubicBezTo>
                  <a:cubicBezTo>
                    <a:pt x="1164" y="1127"/>
                    <a:pt x="1142" y="1196"/>
                    <a:pt x="1119" y="1241"/>
                  </a:cubicBezTo>
                  <a:cubicBezTo>
                    <a:pt x="1096" y="1264"/>
                    <a:pt x="1096" y="1333"/>
                    <a:pt x="1073" y="1378"/>
                  </a:cubicBezTo>
                  <a:cubicBezTo>
                    <a:pt x="1073" y="1365"/>
                    <a:pt x="1073" y="1352"/>
                    <a:pt x="1069" y="1352"/>
                  </a:cubicBezTo>
                  <a:cubicBezTo>
                    <a:pt x="1066" y="1352"/>
                    <a:pt x="1060" y="1359"/>
                    <a:pt x="1050" y="1378"/>
                  </a:cubicBezTo>
                  <a:cubicBezTo>
                    <a:pt x="1050" y="1401"/>
                    <a:pt x="1028" y="1424"/>
                    <a:pt x="1028" y="1470"/>
                  </a:cubicBezTo>
                  <a:cubicBezTo>
                    <a:pt x="1005" y="1515"/>
                    <a:pt x="959" y="1584"/>
                    <a:pt x="936" y="1629"/>
                  </a:cubicBezTo>
                  <a:cubicBezTo>
                    <a:pt x="845" y="1835"/>
                    <a:pt x="731" y="2040"/>
                    <a:pt x="594" y="2223"/>
                  </a:cubicBezTo>
                  <a:cubicBezTo>
                    <a:pt x="525" y="2314"/>
                    <a:pt x="480" y="2406"/>
                    <a:pt x="411" y="2497"/>
                  </a:cubicBezTo>
                  <a:cubicBezTo>
                    <a:pt x="402" y="2506"/>
                    <a:pt x="389" y="2523"/>
                    <a:pt x="380" y="2536"/>
                  </a:cubicBezTo>
                  <a:lnTo>
                    <a:pt x="380" y="2536"/>
                  </a:lnTo>
                  <a:cubicBezTo>
                    <a:pt x="372" y="2547"/>
                    <a:pt x="366" y="2558"/>
                    <a:pt x="366" y="2565"/>
                  </a:cubicBezTo>
                  <a:cubicBezTo>
                    <a:pt x="320" y="2611"/>
                    <a:pt x="274" y="2657"/>
                    <a:pt x="229" y="2702"/>
                  </a:cubicBezTo>
                  <a:cubicBezTo>
                    <a:pt x="46" y="2931"/>
                    <a:pt x="0" y="3296"/>
                    <a:pt x="229" y="3524"/>
                  </a:cubicBezTo>
                  <a:cubicBezTo>
                    <a:pt x="349" y="3620"/>
                    <a:pt x="514" y="3679"/>
                    <a:pt x="673" y="3679"/>
                  </a:cubicBezTo>
                  <a:cubicBezTo>
                    <a:pt x="815" y="3679"/>
                    <a:pt x="953" y="3632"/>
                    <a:pt x="1050" y="3524"/>
                  </a:cubicBezTo>
                  <a:cubicBezTo>
                    <a:pt x="1735" y="2725"/>
                    <a:pt x="2237" y="1766"/>
                    <a:pt x="2465" y="716"/>
                  </a:cubicBezTo>
                  <a:cubicBezTo>
                    <a:pt x="2511" y="420"/>
                    <a:pt x="2374" y="100"/>
                    <a:pt x="2055" y="9"/>
                  </a:cubicBezTo>
                  <a:cubicBezTo>
                    <a:pt x="2020" y="3"/>
                    <a:pt x="1985" y="0"/>
                    <a:pt x="194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21" name="Google Shape;321;p20"/>
          <p:cNvGrpSpPr/>
          <p:nvPr/>
        </p:nvGrpSpPr>
        <p:grpSpPr>
          <a:xfrm rot="10800000">
            <a:off x="8682306" y="1282717"/>
            <a:ext cx="416575" cy="426150"/>
            <a:chOff x="5045125" y="2936525"/>
            <a:chExt cx="416575" cy="426150"/>
          </a:xfrm>
        </p:grpSpPr>
        <p:sp>
          <p:nvSpPr>
            <p:cNvPr id="322" name="Google Shape;322;p20"/>
            <p:cNvSpPr/>
            <p:nvPr/>
          </p:nvSpPr>
          <p:spPr>
            <a:xfrm>
              <a:off x="5045125" y="3118075"/>
              <a:ext cx="292750" cy="244600"/>
            </a:xfrm>
            <a:custGeom>
              <a:rect b="b" l="l" r="r" t="t"/>
              <a:pathLst>
                <a:path extrusionOk="0" h="9784" w="11710">
                  <a:moveTo>
                    <a:pt x="5469" y="0"/>
                  </a:moveTo>
                  <a:cubicBezTo>
                    <a:pt x="4761" y="0"/>
                    <a:pt x="4052" y="132"/>
                    <a:pt x="3379" y="416"/>
                  </a:cubicBezTo>
                  <a:cubicBezTo>
                    <a:pt x="1827" y="1078"/>
                    <a:pt x="1073" y="2516"/>
                    <a:pt x="571" y="4045"/>
                  </a:cubicBezTo>
                  <a:cubicBezTo>
                    <a:pt x="183" y="5232"/>
                    <a:pt x="1" y="6647"/>
                    <a:pt x="548" y="7766"/>
                  </a:cubicBezTo>
                  <a:cubicBezTo>
                    <a:pt x="571" y="7834"/>
                    <a:pt x="571" y="7880"/>
                    <a:pt x="594" y="7926"/>
                  </a:cubicBezTo>
                  <a:cubicBezTo>
                    <a:pt x="1187" y="9181"/>
                    <a:pt x="2511" y="9660"/>
                    <a:pt x="3812" y="9752"/>
                  </a:cubicBezTo>
                  <a:cubicBezTo>
                    <a:pt x="4057" y="9773"/>
                    <a:pt x="4305" y="9783"/>
                    <a:pt x="4554" y="9783"/>
                  </a:cubicBezTo>
                  <a:cubicBezTo>
                    <a:pt x="5907" y="9783"/>
                    <a:pt x="7307" y="9480"/>
                    <a:pt x="8560" y="8998"/>
                  </a:cubicBezTo>
                  <a:cubicBezTo>
                    <a:pt x="9907" y="8450"/>
                    <a:pt x="11253" y="7697"/>
                    <a:pt x="11505" y="6145"/>
                  </a:cubicBezTo>
                  <a:cubicBezTo>
                    <a:pt x="11710" y="4867"/>
                    <a:pt x="11208" y="3520"/>
                    <a:pt x="10432" y="2493"/>
                  </a:cubicBezTo>
                  <a:cubicBezTo>
                    <a:pt x="9283" y="961"/>
                    <a:pt x="7380" y="0"/>
                    <a:pt x="54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" name="Google Shape;323;p20"/>
            <p:cNvSpPr/>
            <p:nvPr/>
          </p:nvSpPr>
          <p:spPr>
            <a:xfrm>
              <a:off x="5271100" y="2936525"/>
              <a:ext cx="190600" cy="157350"/>
            </a:xfrm>
            <a:custGeom>
              <a:rect b="b" l="l" r="r" t="t"/>
              <a:pathLst>
                <a:path extrusionOk="0" h="6294" w="7624">
                  <a:moveTo>
                    <a:pt x="3401" y="0"/>
                  </a:moveTo>
                  <a:cubicBezTo>
                    <a:pt x="2602" y="0"/>
                    <a:pt x="1803" y="274"/>
                    <a:pt x="1233" y="868"/>
                  </a:cubicBezTo>
                  <a:cubicBezTo>
                    <a:pt x="639" y="1484"/>
                    <a:pt x="343" y="2328"/>
                    <a:pt x="92" y="3127"/>
                  </a:cubicBezTo>
                  <a:cubicBezTo>
                    <a:pt x="0" y="3424"/>
                    <a:pt x="137" y="3652"/>
                    <a:pt x="343" y="3766"/>
                  </a:cubicBezTo>
                  <a:cubicBezTo>
                    <a:pt x="411" y="4246"/>
                    <a:pt x="594" y="4702"/>
                    <a:pt x="913" y="5113"/>
                  </a:cubicBezTo>
                  <a:cubicBezTo>
                    <a:pt x="1559" y="5920"/>
                    <a:pt x="2506" y="6293"/>
                    <a:pt x="3470" y="6293"/>
                  </a:cubicBezTo>
                  <a:cubicBezTo>
                    <a:pt x="4006" y="6293"/>
                    <a:pt x="4547" y="6178"/>
                    <a:pt x="5045" y="5958"/>
                  </a:cubicBezTo>
                  <a:cubicBezTo>
                    <a:pt x="6437" y="5341"/>
                    <a:pt x="7624" y="3812"/>
                    <a:pt x="7122" y="2237"/>
                  </a:cubicBezTo>
                  <a:cubicBezTo>
                    <a:pt x="6665" y="799"/>
                    <a:pt x="4816" y="23"/>
                    <a:pt x="34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1">
  <p:cSld name="TITLE_1_1_1_1_1"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21"/>
          <p:cNvSpPr/>
          <p:nvPr/>
        </p:nvSpPr>
        <p:spPr>
          <a:xfrm flipH="1">
            <a:off x="3761724" y="-45225"/>
            <a:ext cx="5421127" cy="1960100"/>
          </a:xfrm>
          <a:custGeom>
            <a:rect b="b" l="l" r="r" t="t"/>
            <a:pathLst>
              <a:path extrusionOk="0" h="128848" w="356360">
                <a:moveTo>
                  <a:pt x="356360" y="1"/>
                </a:moveTo>
                <a:cubicBezTo>
                  <a:pt x="356360" y="1"/>
                  <a:pt x="341983" y="60853"/>
                  <a:pt x="279763" y="70336"/>
                </a:cubicBezTo>
                <a:cubicBezTo>
                  <a:pt x="197178" y="82859"/>
                  <a:pt x="188211" y="39667"/>
                  <a:pt x="120459" y="39393"/>
                </a:cubicBezTo>
                <a:cubicBezTo>
                  <a:pt x="38451" y="39059"/>
                  <a:pt x="1" y="128848"/>
                  <a:pt x="1" y="128848"/>
                </a:cubicBezTo>
                <a:lnTo>
                  <a:pt x="1" y="609"/>
                </a:lnTo>
                <a:close/>
              </a:path>
            </a:pathLst>
          </a:custGeom>
          <a:solidFill>
            <a:srgbClr val="E3D6C9">
              <a:alpha val="28627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6" name="Google Shape;326;p21"/>
          <p:cNvSpPr/>
          <p:nvPr/>
        </p:nvSpPr>
        <p:spPr>
          <a:xfrm flipH="1">
            <a:off x="-10415" y="3681600"/>
            <a:ext cx="5085340" cy="1461854"/>
          </a:xfrm>
          <a:custGeom>
            <a:rect b="b" l="l" r="r" t="t"/>
            <a:pathLst>
              <a:path extrusionOk="0" h="87054" w="302834">
                <a:moveTo>
                  <a:pt x="1" y="87053"/>
                </a:moveTo>
                <a:cubicBezTo>
                  <a:pt x="1" y="87053"/>
                  <a:pt x="12250" y="45898"/>
                  <a:pt x="65108" y="39545"/>
                </a:cubicBezTo>
                <a:cubicBezTo>
                  <a:pt x="135262" y="31065"/>
                  <a:pt x="142921" y="60244"/>
                  <a:pt x="200460" y="60457"/>
                </a:cubicBezTo>
                <a:cubicBezTo>
                  <a:pt x="270158" y="60670"/>
                  <a:pt x="302833" y="0"/>
                  <a:pt x="302833" y="0"/>
                </a:cubicBezTo>
                <a:lnTo>
                  <a:pt x="302833" y="86628"/>
                </a:lnTo>
                <a:close/>
              </a:path>
            </a:pathLst>
          </a:custGeom>
          <a:solidFill>
            <a:srgbClr val="E3D6C9">
              <a:alpha val="28627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7" name="Google Shape;327;p21"/>
          <p:cNvSpPr txBox="1"/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grpSp>
        <p:nvGrpSpPr>
          <p:cNvPr id="328" name="Google Shape;328;p21"/>
          <p:cNvGrpSpPr/>
          <p:nvPr/>
        </p:nvGrpSpPr>
        <p:grpSpPr>
          <a:xfrm>
            <a:off x="8285150" y="-214100"/>
            <a:ext cx="1067700" cy="1029050"/>
            <a:chOff x="4445375" y="3754025"/>
            <a:chExt cx="1067700" cy="1029050"/>
          </a:xfrm>
        </p:grpSpPr>
        <p:sp>
          <p:nvSpPr>
            <p:cNvPr id="329" name="Google Shape;329;p21"/>
            <p:cNvSpPr/>
            <p:nvPr/>
          </p:nvSpPr>
          <p:spPr>
            <a:xfrm>
              <a:off x="4445375" y="3754025"/>
              <a:ext cx="1067700" cy="1029050"/>
            </a:xfrm>
            <a:custGeom>
              <a:rect b="b" l="l" r="r" t="t"/>
              <a:pathLst>
                <a:path extrusionOk="0" h="41162" w="42708">
                  <a:moveTo>
                    <a:pt x="18268" y="754"/>
                  </a:moveTo>
                  <a:cubicBezTo>
                    <a:pt x="21180" y="754"/>
                    <a:pt x="24101" y="1353"/>
                    <a:pt x="26844" y="2291"/>
                  </a:cubicBezTo>
                  <a:cubicBezTo>
                    <a:pt x="30975" y="3684"/>
                    <a:pt x="35083" y="5807"/>
                    <a:pt x="37594" y="9481"/>
                  </a:cubicBezTo>
                  <a:cubicBezTo>
                    <a:pt x="38850" y="11307"/>
                    <a:pt x="39717" y="13362"/>
                    <a:pt x="40356" y="15462"/>
                  </a:cubicBezTo>
                  <a:cubicBezTo>
                    <a:pt x="41018" y="17539"/>
                    <a:pt x="41429" y="19684"/>
                    <a:pt x="41520" y="21876"/>
                  </a:cubicBezTo>
                  <a:cubicBezTo>
                    <a:pt x="41703" y="26098"/>
                    <a:pt x="40539" y="30252"/>
                    <a:pt x="37708" y="33448"/>
                  </a:cubicBezTo>
                  <a:cubicBezTo>
                    <a:pt x="35038" y="36461"/>
                    <a:pt x="31363" y="38469"/>
                    <a:pt x="27551" y="39565"/>
                  </a:cubicBezTo>
                  <a:cubicBezTo>
                    <a:pt x="25655" y="40107"/>
                    <a:pt x="23718" y="40389"/>
                    <a:pt x="21791" y="40389"/>
                  </a:cubicBezTo>
                  <a:cubicBezTo>
                    <a:pt x="19334" y="40389"/>
                    <a:pt x="16891" y="39931"/>
                    <a:pt x="14564" y="38972"/>
                  </a:cubicBezTo>
                  <a:cubicBezTo>
                    <a:pt x="10706" y="37374"/>
                    <a:pt x="7419" y="34544"/>
                    <a:pt x="5182" y="31028"/>
                  </a:cubicBezTo>
                  <a:cubicBezTo>
                    <a:pt x="823" y="24158"/>
                    <a:pt x="229" y="14686"/>
                    <a:pt x="4635" y="7678"/>
                  </a:cubicBezTo>
                  <a:cubicBezTo>
                    <a:pt x="5160" y="6811"/>
                    <a:pt x="5776" y="5989"/>
                    <a:pt x="6461" y="5236"/>
                  </a:cubicBezTo>
                  <a:cubicBezTo>
                    <a:pt x="6483" y="5236"/>
                    <a:pt x="6483" y="5213"/>
                    <a:pt x="6506" y="5190"/>
                  </a:cubicBezTo>
                  <a:cubicBezTo>
                    <a:pt x="8424" y="3341"/>
                    <a:pt x="10866" y="2063"/>
                    <a:pt x="13445" y="1356"/>
                  </a:cubicBezTo>
                  <a:cubicBezTo>
                    <a:pt x="15029" y="939"/>
                    <a:pt x="16647" y="754"/>
                    <a:pt x="18268" y="754"/>
                  </a:cubicBezTo>
                  <a:close/>
                  <a:moveTo>
                    <a:pt x="18378" y="0"/>
                  </a:moveTo>
                  <a:cubicBezTo>
                    <a:pt x="17616" y="0"/>
                    <a:pt x="16853" y="40"/>
                    <a:pt x="16093" y="123"/>
                  </a:cubicBezTo>
                  <a:cubicBezTo>
                    <a:pt x="12098" y="534"/>
                    <a:pt x="8150" y="2246"/>
                    <a:pt x="5388" y="5236"/>
                  </a:cubicBezTo>
                  <a:cubicBezTo>
                    <a:pt x="4703" y="5943"/>
                    <a:pt x="4132" y="6742"/>
                    <a:pt x="3630" y="7587"/>
                  </a:cubicBezTo>
                  <a:cubicBezTo>
                    <a:pt x="3562" y="7701"/>
                    <a:pt x="3562" y="7815"/>
                    <a:pt x="3607" y="7906"/>
                  </a:cubicBezTo>
                  <a:cubicBezTo>
                    <a:pt x="1" y="14183"/>
                    <a:pt x="69" y="22286"/>
                    <a:pt x="3105" y="28814"/>
                  </a:cubicBezTo>
                  <a:cubicBezTo>
                    <a:pt x="4931" y="32718"/>
                    <a:pt x="7853" y="36073"/>
                    <a:pt x="11551" y="38287"/>
                  </a:cubicBezTo>
                  <a:cubicBezTo>
                    <a:pt x="14671" y="40163"/>
                    <a:pt x="18229" y="41162"/>
                    <a:pt x="21856" y="41162"/>
                  </a:cubicBezTo>
                  <a:cubicBezTo>
                    <a:pt x="22687" y="41162"/>
                    <a:pt x="23522" y="41109"/>
                    <a:pt x="24356" y="41003"/>
                  </a:cubicBezTo>
                  <a:cubicBezTo>
                    <a:pt x="28647" y="40432"/>
                    <a:pt x="32915" y="38675"/>
                    <a:pt x="36270" y="35890"/>
                  </a:cubicBezTo>
                  <a:cubicBezTo>
                    <a:pt x="39580" y="33151"/>
                    <a:pt x="41657" y="29385"/>
                    <a:pt x="42182" y="25117"/>
                  </a:cubicBezTo>
                  <a:cubicBezTo>
                    <a:pt x="42707" y="20620"/>
                    <a:pt x="41657" y="15895"/>
                    <a:pt x="39763" y="11810"/>
                  </a:cubicBezTo>
                  <a:cubicBezTo>
                    <a:pt x="38804" y="9732"/>
                    <a:pt x="37526" y="7838"/>
                    <a:pt x="35814" y="6309"/>
                  </a:cubicBezTo>
                  <a:cubicBezTo>
                    <a:pt x="34148" y="4802"/>
                    <a:pt x="32185" y="3661"/>
                    <a:pt x="30130" y="2748"/>
                  </a:cubicBezTo>
                  <a:cubicBezTo>
                    <a:pt x="26462" y="1115"/>
                    <a:pt x="22422" y="0"/>
                    <a:pt x="183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" name="Google Shape;330;p21"/>
            <p:cNvSpPr/>
            <p:nvPr/>
          </p:nvSpPr>
          <p:spPr>
            <a:xfrm>
              <a:off x="4525850" y="3828875"/>
              <a:ext cx="901050" cy="847950"/>
            </a:xfrm>
            <a:custGeom>
              <a:rect b="b" l="l" r="r" t="t"/>
              <a:pathLst>
                <a:path extrusionOk="0" h="33918" w="36042">
                  <a:moveTo>
                    <a:pt x="15729" y="732"/>
                  </a:moveTo>
                  <a:cubicBezTo>
                    <a:pt x="18305" y="732"/>
                    <a:pt x="20906" y="1153"/>
                    <a:pt x="23328" y="1922"/>
                  </a:cubicBezTo>
                  <a:cubicBezTo>
                    <a:pt x="26546" y="2927"/>
                    <a:pt x="29536" y="4707"/>
                    <a:pt x="31659" y="7355"/>
                  </a:cubicBezTo>
                  <a:cubicBezTo>
                    <a:pt x="33873" y="10139"/>
                    <a:pt x="34992" y="13746"/>
                    <a:pt x="34946" y="17284"/>
                  </a:cubicBezTo>
                  <a:cubicBezTo>
                    <a:pt x="34832" y="23926"/>
                    <a:pt x="30678" y="30157"/>
                    <a:pt x="24309" y="32303"/>
                  </a:cubicBezTo>
                  <a:cubicBezTo>
                    <a:pt x="22589" y="32880"/>
                    <a:pt x="20779" y="33172"/>
                    <a:pt x="18968" y="33172"/>
                  </a:cubicBezTo>
                  <a:cubicBezTo>
                    <a:pt x="17343" y="33172"/>
                    <a:pt x="15717" y="32937"/>
                    <a:pt x="14152" y="32463"/>
                  </a:cubicBezTo>
                  <a:cubicBezTo>
                    <a:pt x="11048" y="31527"/>
                    <a:pt x="8263" y="29632"/>
                    <a:pt x="6140" y="27167"/>
                  </a:cubicBezTo>
                  <a:cubicBezTo>
                    <a:pt x="1461" y="21757"/>
                    <a:pt x="525" y="14065"/>
                    <a:pt x="3127" y="7492"/>
                  </a:cubicBezTo>
                  <a:cubicBezTo>
                    <a:pt x="3401" y="6807"/>
                    <a:pt x="3721" y="6145"/>
                    <a:pt x="4063" y="5506"/>
                  </a:cubicBezTo>
                  <a:cubicBezTo>
                    <a:pt x="6072" y="2881"/>
                    <a:pt x="9245" y="1443"/>
                    <a:pt x="12486" y="964"/>
                  </a:cubicBezTo>
                  <a:cubicBezTo>
                    <a:pt x="13552" y="808"/>
                    <a:pt x="14638" y="732"/>
                    <a:pt x="15729" y="732"/>
                  </a:cubicBezTo>
                  <a:close/>
                  <a:moveTo>
                    <a:pt x="15639" y="0"/>
                  </a:moveTo>
                  <a:cubicBezTo>
                    <a:pt x="15463" y="0"/>
                    <a:pt x="15287" y="2"/>
                    <a:pt x="15111" y="5"/>
                  </a:cubicBezTo>
                  <a:cubicBezTo>
                    <a:pt x="11299" y="73"/>
                    <a:pt x="7373" y="1101"/>
                    <a:pt x="4565" y="3794"/>
                  </a:cubicBezTo>
                  <a:cubicBezTo>
                    <a:pt x="4360" y="3999"/>
                    <a:pt x="4155" y="4205"/>
                    <a:pt x="3972" y="4433"/>
                  </a:cubicBezTo>
                  <a:cubicBezTo>
                    <a:pt x="3858" y="4433"/>
                    <a:pt x="3767" y="4479"/>
                    <a:pt x="3698" y="4593"/>
                  </a:cubicBezTo>
                  <a:cubicBezTo>
                    <a:pt x="3607" y="4753"/>
                    <a:pt x="3515" y="4935"/>
                    <a:pt x="3424" y="5095"/>
                  </a:cubicBezTo>
                  <a:cubicBezTo>
                    <a:pt x="3264" y="5323"/>
                    <a:pt x="3082" y="5552"/>
                    <a:pt x="2922" y="5803"/>
                  </a:cubicBezTo>
                  <a:cubicBezTo>
                    <a:pt x="2854" y="5917"/>
                    <a:pt x="2854" y="6054"/>
                    <a:pt x="2899" y="6145"/>
                  </a:cubicBezTo>
                  <a:cubicBezTo>
                    <a:pt x="0" y="12422"/>
                    <a:pt x="229" y="20023"/>
                    <a:pt x="4155" y="25843"/>
                  </a:cubicBezTo>
                  <a:cubicBezTo>
                    <a:pt x="6049" y="28628"/>
                    <a:pt x="8674" y="30956"/>
                    <a:pt x="11755" y="32371"/>
                  </a:cubicBezTo>
                  <a:cubicBezTo>
                    <a:pt x="14029" y="33405"/>
                    <a:pt x="16491" y="33918"/>
                    <a:pt x="18965" y="33918"/>
                  </a:cubicBezTo>
                  <a:cubicBezTo>
                    <a:pt x="20041" y="33918"/>
                    <a:pt x="21120" y="33820"/>
                    <a:pt x="22187" y="33627"/>
                  </a:cubicBezTo>
                  <a:cubicBezTo>
                    <a:pt x="25656" y="32988"/>
                    <a:pt x="28920" y="31253"/>
                    <a:pt x="31271" y="28628"/>
                  </a:cubicBezTo>
                  <a:cubicBezTo>
                    <a:pt x="33554" y="26094"/>
                    <a:pt x="35037" y="22876"/>
                    <a:pt x="35517" y="19498"/>
                  </a:cubicBezTo>
                  <a:cubicBezTo>
                    <a:pt x="36042" y="15960"/>
                    <a:pt x="35425" y="12331"/>
                    <a:pt x="33736" y="9181"/>
                  </a:cubicBezTo>
                  <a:cubicBezTo>
                    <a:pt x="32024" y="5940"/>
                    <a:pt x="29171" y="3520"/>
                    <a:pt x="25839" y="2059"/>
                  </a:cubicBezTo>
                  <a:cubicBezTo>
                    <a:pt x="22645" y="647"/>
                    <a:pt x="19120" y="0"/>
                    <a:pt x="156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" name="Google Shape;331;p21"/>
            <p:cNvSpPr/>
            <p:nvPr/>
          </p:nvSpPr>
          <p:spPr>
            <a:xfrm>
              <a:off x="4684475" y="3927800"/>
              <a:ext cx="575225" cy="578550"/>
            </a:xfrm>
            <a:custGeom>
              <a:rect b="b" l="l" r="r" t="t"/>
              <a:pathLst>
                <a:path extrusionOk="0" h="23142" w="23009">
                  <a:moveTo>
                    <a:pt x="8298" y="779"/>
                  </a:moveTo>
                  <a:cubicBezTo>
                    <a:pt x="9182" y="779"/>
                    <a:pt x="10067" y="877"/>
                    <a:pt x="10888" y="1001"/>
                  </a:cubicBezTo>
                  <a:cubicBezTo>
                    <a:pt x="15454" y="1732"/>
                    <a:pt x="19813" y="4402"/>
                    <a:pt x="21388" y="8921"/>
                  </a:cubicBezTo>
                  <a:cubicBezTo>
                    <a:pt x="22141" y="11021"/>
                    <a:pt x="22187" y="13304"/>
                    <a:pt x="21365" y="15381"/>
                  </a:cubicBezTo>
                  <a:cubicBezTo>
                    <a:pt x="20475" y="17618"/>
                    <a:pt x="18763" y="19535"/>
                    <a:pt x="16732" y="20791"/>
                  </a:cubicBezTo>
                  <a:cubicBezTo>
                    <a:pt x="15082" y="21810"/>
                    <a:pt x="13192" y="22393"/>
                    <a:pt x="11281" y="22393"/>
                  </a:cubicBezTo>
                  <a:cubicBezTo>
                    <a:pt x="10839" y="22393"/>
                    <a:pt x="10395" y="22361"/>
                    <a:pt x="9953" y="22297"/>
                  </a:cubicBezTo>
                  <a:cubicBezTo>
                    <a:pt x="7624" y="21955"/>
                    <a:pt x="5570" y="20722"/>
                    <a:pt x="4109" y="18896"/>
                  </a:cubicBezTo>
                  <a:cubicBezTo>
                    <a:pt x="2534" y="16887"/>
                    <a:pt x="1599" y="14331"/>
                    <a:pt x="1279" y="11820"/>
                  </a:cubicBezTo>
                  <a:cubicBezTo>
                    <a:pt x="937" y="9127"/>
                    <a:pt x="1302" y="6342"/>
                    <a:pt x="2603" y="3946"/>
                  </a:cubicBezTo>
                  <a:cubicBezTo>
                    <a:pt x="2671" y="3831"/>
                    <a:pt x="2671" y="3717"/>
                    <a:pt x="2626" y="3626"/>
                  </a:cubicBezTo>
                  <a:cubicBezTo>
                    <a:pt x="3014" y="3033"/>
                    <a:pt x="3447" y="2508"/>
                    <a:pt x="3995" y="2051"/>
                  </a:cubicBezTo>
                  <a:cubicBezTo>
                    <a:pt x="5201" y="1078"/>
                    <a:pt x="6749" y="779"/>
                    <a:pt x="8298" y="779"/>
                  </a:cubicBezTo>
                  <a:close/>
                  <a:moveTo>
                    <a:pt x="8312" y="0"/>
                  </a:moveTo>
                  <a:cubicBezTo>
                    <a:pt x="6754" y="0"/>
                    <a:pt x="5221" y="298"/>
                    <a:pt x="3972" y="1138"/>
                  </a:cubicBezTo>
                  <a:cubicBezTo>
                    <a:pt x="1850" y="2553"/>
                    <a:pt x="845" y="5087"/>
                    <a:pt x="571" y="7529"/>
                  </a:cubicBezTo>
                  <a:cubicBezTo>
                    <a:pt x="549" y="7598"/>
                    <a:pt x="571" y="7643"/>
                    <a:pt x="571" y="7689"/>
                  </a:cubicBezTo>
                  <a:cubicBezTo>
                    <a:pt x="1" y="11318"/>
                    <a:pt x="822" y="15221"/>
                    <a:pt x="2763" y="18280"/>
                  </a:cubicBezTo>
                  <a:cubicBezTo>
                    <a:pt x="4041" y="20311"/>
                    <a:pt x="5890" y="21932"/>
                    <a:pt x="8195" y="22662"/>
                  </a:cubicBezTo>
                  <a:cubicBezTo>
                    <a:pt x="9203" y="22986"/>
                    <a:pt x="10246" y="23141"/>
                    <a:pt x="11287" y="23141"/>
                  </a:cubicBezTo>
                  <a:cubicBezTo>
                    <a:pt x="12814" y="23141"/>
                    <a:pt x="14339" y="22807"/>
                    <a:pt x="15750" y="22183"/>
                  </a:cubicBezTo>
                  <a:cubicBezTo>
                    <a:pt x="18078" y="21133"/>
                    <a:pt x="20087" y="19307"/>
                    <a:pt x="21365" y="17093"/>
                  </a:cubicBezTo>
                  <a:cubicBezTo>
                    <a:pt x="22598" y="14970"/>
                    <a:pt x="23009" y="12528"/>
                    <a:pt x="22529" y="10131"/>
                  </a:cubicBezTo>
                  <a:cubicBezTo>
                    <a:pt x="21502" y="5110"/>
                    <a:pt x="17211" y="1686"/>
                    <a:pt x="12395" y="545"/>
                  </a:cubicBezTo>
                  <a:cubicBezTo>
                    <a:pt x="11140" y="242"/>
                    <a:pt x="9716" y="0"/>
                    <a:pt x="83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" name="Google Shape;332;p21"/>
            <p:cNvSpPr/>
            <p:nvPr/>
          </p:nvSpPr>
          <p:spPr>
            <a:xfrm>
              <a:off x="4832850" y="4094200"/>
              <a:ext cx="292175" cy="273000"/>
            </a:xfrm>
            <a:custGeom>
              <a:rect b="b" l="l" r="r" t="t"/>
              <a:pathLst>
                <a:path extrusionOk="0" h="10920" w="11687">
                  <a:moveTo>
                    <a:pt x="4301" y="761"/>
                  </a:moveTo>
                  <a:cubicBezTo>
                    <a:pt x="4948" y="761"/>
                    <a:pt x="5577" y="847"/>
                    <a:pt x="6072" y="964"/>
                  </a:cubicBezTo>
                  <a:cubicBezTo>
                    <a:pt x="8012" y="1444"/>
                    <a:pt x="9998" y="2768"/>
                    <a:pt x="10523" y="4822"/>
                  </a:cubicBezTo>
                  <a:cubicBezTo>
                    <a:pt x="11048" y="6876"/>
                    <a:pt x="9427" y="8588"/>
                    <a:pt x="7761" y="9501"/>
                  </a:cubicBezTo>
                  <a:cubicBezTo>
                    <a:pt x="6957" y="9928"/>
                    <a:pt x="6072" y="10174"/>
                    <a:pt x="5209" y="10174"/>
                  </a:cubicBezTo>
                  <a:cubicBezTo>
                    <a:pt x="4134" y="10174"/>
                    <a:pt x="3093" y="9793"/>
                    <a:pt x="2283" y="8908"/>
                  </a:cubicBezTo>
                  <a:cubicBezTo>
                    <a:pt x="594" y="7036"/>
                    <a:pt x="754" y="4365"/>
                    <a:pt x="1233" y="2060"/>
                  </a:cubicBezTo>
                  <a:cubicBezTo>
                    <a:pt x="1772" y="1072"/>
                    <a:pt x="3067" y="761"/>
                    <a:pt x="4301" y="761"/>
                  </a:cubicBezTo>
                  <a:close/>
                  <a:moveTo>
                    <a:pt x="4332" y="1"/>
                  </a:moveTo>
                  <a:cubicBezTo>
                    <a:pt x="3014" y="1"/>
                    <a:pt x="1677" y="328"/>
                    <a:pt x="891" y="1238"/>
                  </a:cubicBezTo>
                  <a:cubicBezTo>
                    <a:pt x="731" y="1261"/>
                    <a:pt x="594" y="1330"/>
                    <a:pt x="571" y="1512"/>
                  </a:cubicBezTo>
                  <a:cubicBezTo>
                    <a:pt x="548" y="1604"/>
                    <a:pt x="525" y="1695"/>
                    <a:pt x="503" y="1786"/>
                  </a:cubicBezTo>
                  <a:cubicBezTo>
                    <a:pt x="434" y="1946"/>
                    <a:pt x="366" y="2106"/>
                    <a:pt x="320" y="2288"/>
                  </a:cubicBezTo>
                  <a:cubicBezTo>
                    <a:pt x="274" y="2402"/>
                    <a:pt x="297" y="2517"/>
                    <a:pt x="366" y="2585"/>
                  </a:cubicBezTo>
                  <a:cubicBezTo>
                    <a:pt x="0" y="4822"/>
                    <a:pt x="23" y="7219"/>
                    <a:pt x="1461" y="9090"/>
                  </a:cubicBezTo>
                  <a:cubicBezTo>
                    <a:pt x="2434" y="10343"/>
                    <a:pt x="3806" y="10920"/>
                    <a:pt x="5239" y="10920"/>
                  </a:cubicBezTo>
                  <a:cubicBezTo>
                    <a:pt x="6027" y="10920"/>
                    <a:pt x="6833" y="10746"/>
                    <a:pt x="7601" y="10414"/>
                  </a:cubicBezTo>
                  <a:cubicBezTo>
                    <a:pt x="9655" y="9524"/>
                    <a:pt x="11687" y="7538"/>
                    <a:pt x="11367" y="5141"/>
                  </a:cubicBezTo>
                  <a:cubicBezTo>
                    <a:pt x="11048" y="2745"/>
                    <a:pt x="8902" y="1033"/>
                    <a:pt x="6734" y="348"/>
                  </a:cubicBezTo>
                  <a:cubicBezTo>
                    <a:pt x="6048" y="141"/>
                    <a:pt x="5194" y="1"/>
                    <a:pt x="433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" name="Google Shape;333;p21"/>
            <p:cNvSpPr/>
            <p:nvPr/>
          </p:nvSpPr>
          <p:spPr>
            <a:xfrm>
              <a:off x="4974375" y="4233575"/>
              <a:ext cx="575" cy="575"/>
            </a:xfrm>
            <a:custGeom>
              <a:rect b="b" l="l" r="r" t="t"/>
              <a:pathLst>
                <a:path extrusionOk="0" h="23" w="23">
                  <a:moveTo>
                    <a:pt x="23" y="0"/>
                  </a:moveTo>
                  <a:cubicBezTo>
                    <a:pt x="23" y="23"/>
                    <a:pt x="0" y="23"/>
                    <a:pt x="0" y="23"/>
                  </a:cubicBezTo>
                  <a:cubicBezTo>
                    <a:pt x="23" y="23"/>
                    <a:pt x="23" y="23"/>
                    <a:pt x="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" name="Google Shape;334;p21"/>
            <p:cNvSpPr/>
            <p:nvPr/>
          </p:nvSpPr>
          <p:spPr>
            <a:xfrm>
              <a:off x="4977225" y="4222150"/>
              <a:ext cx="575" cy="25"/>
            </a:xfrm>
            <a:custGeom>
              <a:rect b="b" l="l" r="r" t="t"/>
              <a:pathLst>
                <a:path extrusionOk="0" h="1" w="23">
                  <a:moveTo>
                    <a:pt x="23" y="1"/>
                  </a:moveTo>
                  <a:cubicBezTo>
                    <a:pt x="0" y="1"/>
                    <a:pt x="0" y="1"/>
                    <a:pt x="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" name="Google Shape;335;p21"/>
            <p:cNvSpPr/>
            <p:nvPr/>
          </p:nvSpPr>
          <p:spPr>
            <a:xfrm>
              <a:off x="4915600" y="4190775"/>
              <a:ext cx="82750" cy="69875"/>
            </a:xfrm>
            <a:custGeom>
              <a:rect b="b" l="l" r="r" t="t"/>
              <a:pathLst>
                <a:path extrusionOk="0" h="2795" w="3310">
                  <a:moveTo>
                    <a:pt x="1643" y="753"/>
                  </a:moveTo>
                  <a:cubicBezTo>
                    <a:pt x="1666" y="776"/>
                    <a:pt x="1712" y="776"/>
                    <a:pt x="1735" y="776"/>
                  </a:cubicBezTo>
                  <a:cubicBezTo>
                    <a:pt x="1803" y="799"/>
                    <a:pt x="1849" y="822"/>
                    <a:pt x="1917" y="845"/>
                  </a:cubicBezTo>
                  <a:lnTo>
                    <a:pt x="1940" y="845"/>
                  </a:lnTo>
                  <a:cubicBezTo>
                    <a:pt x="1963" y="868"/>
                    <a:pt x="1986" y="890"/>
                    <a:pt x="2031" y="913"/>
                  </a:cubicBezTo>
                  <a:cubicBezTo>
                    <a:pt x="2077" y="936"/>
                    <a:pt x="2123" y="959"/>
                    <a:pt x="2146" y="982"/>
                  </a:cubicBezTo>
                  <a:cubicBezTo>
                    <a:pt x="2214" y="1005"/>
                    <a:pt x="2260" y="1050"/>
                    <a:pt x="2305" y="1073"/>
                  </a:cubicBezTo>
                  <a:cubicBezTo>
                    <a:pt x="2351" y="1096"/>
                    <a:pt x="2374" y="1119"/>
                    <a:pt x="2397" y="1141"/>
                  </a:cubicBezTo>
                  <a:cubicBezTo>
                    <a:pt x="2420" y="1164"/>
                    <a:pt x="2442" y="1187"/>
                    <a:pt x="2465" y="1210"/>
                  </a:cubicBezTo>
                  <a:cubicBezTo>
                    <a:pt x="2465" y="1233"/>
                    <a:pt x="2465" y="1233"/>
                    <a:pt x="2465" y="1233"/>
                  </a:cubicBezTo>
                  <a:cubicBezTo>
                    <a:pt x="2465" y="1256"/>
                    <a:pt x="2488" y="1278"/>
                    <a:pt x="2488" y="1278"/>
                  </a:cubicBezTo>
                  <a:cubicBezTo>
                    <a:pt x="2488" y="1284"/>
                    <a:pt x="2488" y="1290"/>
                    <a:pt x="2488" y="1301"/>
                  </a:cubicBezTo>
                  <a:cubicBezTo>
                    <a:pt x="2511" y="1324"/>
                    <a:pt x="2511" y="1347"/>
                    <a:pt x="2511" y="1347"/>
                  </a:cubicBezTo>
                  <a:cubicBezTo>
                    <a:pt x="2511" y="1370"/>
                    <a:pt x="2511" y="1393"/>
                    <a:pt x="2511" y="1393"/>
                  </a:cubicBezTo>
                  <a:cubicBezTo>
                    <a:pt x="2511" y="1415"/>
                    <a:pt x="2511" y="1438"/>
                    <a:pt x="2511" y="1438"/>
                  </a:cubicBezTo>
                  <a:cubicBezTo>
                    <a:pt x="2511" y="1438"/>
                    <a:pt x="2511" y="1438"/>
                    <a:pt x="2511" y="1461"/>
                  </a:cubicBezTo>
                  <a:cubicBezTo>
                    <a:pt x="2511" y="1484"/>
                    <a:pt x="2488" y="1507"/>
                    <a:pt x="2488" y="1530"/>
                  </a:cubicBezTo>
                  <a:cubicBezTo>
                    <a:pt x="2488" y="1535"/>
                    <a:pt x="2485" y="1544"/>
                    <a:pt x="2481" y="1553"/>
                  </a:cubicBezTo>
                  <a:lnTo>
                    <a:pt x="2481" y="1553"/>
                  </a:lnTo>
                  <a:cubicBezTo>
                    <a:pt x="2465" y="1557"/>
                    <a:pt x="2465" y="1578"/>
                    <a:pt x="2465" y="1598"/>
                  </a:cubicBezTo>
                  <a:cubicBezTo>
                    <a:pt x="2442" y="1644"/>
                    <a:pt x="2397" y="1689"/>
                    <a:pt x="2374" y="1712"/>
                  </a:cubicBezTo>
                  <a:cubicBezTo>
                    <a:pt x="2374" y="1735"/>
                    <a:pt x="2351" y="1735"/>
                    <a:pt x="2351" y="1735"/>
                  </a:cubicBezTo>
                  <a:cubicBezTo>
                    <a:pt x="2351" y="1758"/>
                    <a:pt x="2328" y="1758"/>
                    <a:pt x="2328" y="1781"/>
                  </a:cubicBezTo>
                  <a:cubicBezTo>
                    <a:pt x="2305" y="1803"/>
                    <a:pt x="2260" y="1826"/>
                    <a:pt x="2237" y="1872"/>
                  </a:cubicBezTo>
                  <a:cubicBezTo>
                    <a:pt x="2237" y="1872"/>
                    <a:pt x="2191" y="1895"/>
                    <a:pt x="2168" y="1918"/>
                  </a:cubicBezTo>
                  <a:cubicBezTo>
                    <a:pt x="2146" y="1940"/>
                    <a:pt x="2100" y="1940"/>
                    <a:pt x="2054" y="1963"/>
                  </a:cubicBezTo>
                  <a:cubicBezTo>
                    <a:pt x="2009" y="1986"/>
                    <a:pt x="1986" y="1986"/>
                    <a:pt x="1940" y="2009"/>
                  </a:cubicBezTo>
                  <a:cubicBezTo>
                    <a:pt x="1895" y="2009"/>
                    <a:pt x="1849" y="2032"/>
                    <a:pt x="1826" y="2032"/>
                  </a:cubicBezTo>
                  <a:lnTo>
                    <a:pt x="1780" y="2032"/>
                  </a:lnTo>
                  <a:cubicBezTo>
                    <a:pt x="1758" y="2032"/>
                    <a:pt x="1735" y="2032"/>
                    <a:pt x="1712" y="2055"/>
                  </a:cubicBezTo>
                  <a:cubicBezTo>
                    <a:pt x="1666" y="2055"/>
                    <a:pt x="1621" y="2055"/>
                    <a:pt x="1575" y="2032"/>
                  </a:cubicBezTo>
                  <a:lnTo>
                    <a:pt x="1461" y="2032"/>
                  </a:lnTo>
                  <a:cubicBezTo>
                    <a:pt x="1415" y="2009"/>
                    <a:pt x="1370" y="2009"/>
                    <a:pt x="1324" y="1986"/>
                  </a:cubicBezTo>
                  <a:cubicBezTo>
                    <a:pt x="1324" y="1986"/>
                    <a:pt x="1301" y="1963"/>
                    <a:pt x="1278" y="1963"/>
                  </a:cubicBezTo>
                  <a:lnTo>
                    <a:pt x="1255" y="1963"/>
                  </a:lnTo>
                  <a:cubicBezTo>
                    <a:pt x="1210" y="1940"/>
                    <a:pt x="1164" y="1895"/>
                    <a:pt x="1118" y="1872"/>
                  </a:cubicBezTo>
                  <a:cubicBezTo>
                    <a:pt x="1096" y="1849"/>
                    <a:pt x="1073" y="1826"/>
                    <a:pt x="1073" y="1803"/>
                  </a:cubicBezTo>
                  <a:cubicBezTo>
                    <a:pt x="1050" y="1803"/>
                    <a:pt x="1027" y="1781"/>
                    <a:pt x="1027" y="1758"/>
                  </a:cubicBezTo>
                  <a:cubicBezTo>
                    <a:pt x="1004" y="1758"/>
                    <a:pt x="1004" y="1758"/>
                    <a:pt x="1004" y="1735"/>
                  </a:cubicBezTo>
                  <a:cubicBezTo>
                    <a:pt x="982" y="1689"/>
                    <a:pt x="959" y="1644"/>
                    <a:pt x="936" y="1598"/>
                  </a:cubicBezTo>
                  <a:cubicBezTo>
                    <a:pt x="913" y="1575"/>
                    <a:pt x="913" y="1552"/>
                    <a:pt x="890" y="1507"/>
                  </a:cubicBezTo>
                  <a:cubicBezTo>
                    <a:pt x="890" y="1484"/>
                    <a:pt x="890" y="1461"/>
                    <a:pt x="890" y="1438"/>
                  </a:cubicBezTo>
                  <a:lnTo>
                    <a:pt x="867" y="1438"/>
                  </a:lnTo>
                  <a:lnTo>
                    <a:pt x="867" y="1415"/>
                  </a:lnTo>
                  <a:cubicBezTo>
                    <a:pt x="867" y="1370"/>
                    <a:pt x="867" y="1324"/>
                    <a:pt x="867" y="1278"/>
                  </a:cubicBezTo>
                  <a:cubicBezTo>
                    <a:pt x="867" y="1278"/>
                    <a:pt x="867" y="1278"/>
                    <a:pt x="867" y="1256"/>
                  </a:cubicBezTo>
                  <a:cubicBezTo>
                    <a:pt x="867" y="1233"/>
                    <a:pt x="890" y="1187"/>
                    <a:pt x="890" y="1187"/>
                  </a:cubicBezTo>
                  <a:cubicBezTo>
                    <a:pt x="890" y="1164"/>
                    <a:pt x="890" y="1164"/>
                    <a:pt x="890" y="1164"/>
                  </a:cubicBezTo>
                  <a:cubicBezTo>
                    <a:pt x="982" y="1141"/>
                    <a:pt x="1073" y="1073"/>
                    <a:pt x="1118" y="982"/>
                  </a:cubicBezTo>
                  <a:cubicBezTo>
                    <a:pt x="1118" y="959"/>
                    <a:pt x="1141" y="936"/>
                    <a:pt x="1141" y="913"/>
                  </a:cubicBezTo>
                  <a:lnTo>
                    <a:pt x="1164" y="913"/>
                  </a:lnTo>
                  <a:cubicBezTo>
                    <a:pt x="1164" y="913"/>
                    <a:pt x="1187" y="890"/>
                    <a:pt x="1187" y="868"/>
                  </a:cubicBezTo>
                  <a:cubicBezTo>
                    <a:pt x="1210" y="868"/>
                    <a:pt x="1233" y="845"/>
                    <a:pt x="1233" y="845"/>
                  </a:cubicBezTo>
                  <a:cubicBezTo>
                    <a:pt x="1255" y="845"/>
                    <a:pt x="1255" y="822"/>
                    <a:pt x="1255" y="822"/>
                  </a:cubicBezTo>
                  <a:cubicBezTo>
                    <a:pt x="1278" y="822"/>
                    <a:pt x="1301" y="799"/>
                    <a:pt x="1324" y="799"/>
                  </a:cubicBezTo>
                  <a:cubicBezTo>
                    <a:pt x="1370" y="799"/>
                    <a:pt x="1392" y="776"/>
                    <a:pt x="1438" y="776"/>
                  </a:cubicBezTo>
                  <a:cubicBezTo>
                    <a:pt x="1438" y="753"/>
                    <a:pt x="1461" y="753"/>
                    <a:pt x="1461" y="753"/>
                  </a:cubicBezTo>
                  <a:close/>
                  <a:moveTo>
                    <a:pt x="1519" y="0"/>
                  </a:moveTo>
                  <a:cubicBezTo>
                    <a:pt x="1432" y="0"/>
                    <a:pt x="1344" y="7"/>
                    <a:pt x="1255" y="23"/>
                  </a:cubicBezTo>
                  <a:cubicBezTo>
                    <a:pt x="1004" y="69"/>
                    <a:pt x="776" y="206"/>
                    <a:pt x="593" y="411"/>
                  </a:cubicBezTo>
                  <a:cubicBezTo>
                    <a:pt x="502" y="434"/>
                    <a:pt x="411" y="480"/>
                    <a:pt x="342" y="571"/>
                  </a:cubicBezTo>
                  <a:cubicBezTo>
                    <a:pt x="0" y="1027"/>
                    <a:pt x="46" y="1735"/>
                    <a:pt x="388" y="2169"/>
                  </a:cubicBezTo>
                  <a:cubicBezTo>
                    <a:pt x="684" y="2594"/>
                    <a:pt x="1175" y="2795"/>
                    <a:pt x="1678" y="2795"/>
                  </a:cubicBezTo>
                  <a:cubicBezTo>
                    <a:pt x="1796" y="2795"/>
                    <a:pt x="1915" y="2784"/>
                    <a:pt x="2031" y="2762"/>
                  </a:cubicBezTo>
                  <a:cubicBezTo>
                    <a:pt x="2579" y="2671"/>
                    <a:pt x="3104" y="2237"/>
                    <a:pt x="3241" y="1689"/>
                  </a:cubicBezTo>
                  <a:cubicBezTo>
                    <a:pt x="3310" y="1393"/>
                    <a:pt x="3264" y="1073"/>
                    <a:pt x="3104" y="822"/>
                  </a:cubicBezTo>
                  <a:cubicBezTo>
                    <a:pt x="2922" y="548"/>
                    <a:pt x="2625" y="343"/>
                    <a:pt x="2351" y="206"/>
                  </a:cubicBezTo>
                  <a:cubicBezTo>
                    <a:pt x="2087" y="83"/>
                    <a:pt x="1810" y="0"/>
                    <a:pt x="151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6" name="Google Shape;336;p21"/>
          <p:cNvGrpSpPr/>
          <p:nvPr/>
        </p:nvGrpSpPr>
        <p:grpSpPr>
          <a:xfrm rot="-1413944">
            <a:off x="24" y="4167079"/>
            <a:ext cx="671649" cy="976573"/>
            <a:chOff x="6754175" y="1092800"/>
            <a:chExt cx="671650" cy="976575"/>
          </a:xfrm>
        </p:grpSpPr>
        <p:sp>
          <p:nvSpPr>
            <p:cNvPr id="337" name="Google Shape;337;p21"/>
            <p:cNvSpPr/>
            <p:nvPr/>
          </p:nvSpPr>
          <p:spPr>
            <a:xfrm>
              <a:off x="7014950" y="1223675"/>
              <a:ext cx="70200" cy="69675"/>
            </a:xfrm>
            <a:custGeom>
              <a:rect b="b" l="l" r="r" t="t"/>
              <a:pathLst>
                <a:path extrusionOk="0" h="2787" w="2808">
                  <a:moveTo>
                    <a:pt x="1580" y="1"/>
                  </a:moveTo>
                  <a:cubicBezTo>
                    <a:pt x="1466" y="1"/>
                    <a:pt x="1353" y="12"/>
                    <a:pt x="1233" y="39"/>
                  </a:cubicBezTo>
                  <a:cubicBezTo>
                    <a:pt x="1027" y="84"/>
                    <a:pt x="845" y="221"/>
                    <a:pt x="685" y="358"/>
                  </a:cubicBezTo>
                  <a:cubicBezTo>
                    <a:pt x="639" y="381"/>
                    <a:pt x="617" y="381"/>
                    <a:pt x="594" y="404"/>
                  </a:cubicBezTo>
                  <a:cubicBezTo>
                    <a:pt x="411" y="518"/>
                    <a:pt x="274" y="632"/>
                    <a:pt x="183" y="815"/>
                  </a:cubicBezTo>
                  <a:cubicBezTo>
                    <a:pt x="69" y="997"/>
                    <a:pt x="46" y="1180"/>
                    <a:pt x="0" y="1385"/>
                  </a:cubicBezTo>
                  <a:cubicBezTo>
                    <a:pt x="0" y="1522"/>
                    <a:pt x="23" y="1682"/>
                    <a:pt x="46" y="1819"/>
                  </a:cubicBezTo>
                  <a:cubicBezTo>
                    <a:pt x="69" y="1910"/>
                    <a:pt x="114" y="2001"/>
                    <a:pt x="160" y="2070"/>
                  </a:cubicBezTo>
                  <a:cubicBezTo>
                    <a:pt x="183" y="2116"/>
                    <a:pt x="206" y="2161"/>
                    <a:pt x="229" y="2207"/>
                  </a:cubicBezTo>
                  <a:cubicBezTo>
                    <a:pt x="343" y="2367"/>
                    <a:pt x="480" y="2504"/>
                    <a:pt x="662" y="2595"/>
                  </a:cubicBezTo>
                  <a:cubicBezTo>
                    <a:pt x="845" y="2709"/>
                    <a:pt x="1027" y="2755"/>
                    <a:pt x="1256" y="2778"/>
                  </a:cubicBezTo>
                  <a:cubicBezTo>
                    <a:pt x="1299" y="2784"/>
                    <a:pt x="1341" y="2787"/>
                    <a:pt x="1384" y="2787"/>
                  </a:cubicBezTo>
                  <a:cubicBezTo>
                    <a:pt x="1499" y="2787"/>
                    <a:pt x="1612" y="2765"/>
                    <a:pt x="1712" y="2732"/>
                  </a:cubicBezTo>
                  <a:cubicBezTo>
                    <a:pt x="1849" y="2709"/>
                    <a:pt x="2009" y="2641"/>
                    <a:pt x="2123" y="2572"/>
                  </a:cubicBezTo>
                  <a:cubicBezTo>
                    <a:pt x="2306" y="2435"/>
                    <a:pt x="2420" y="2321"/>
                    <a:pt x="2534" y="2161"/>
                  </a:cubicBezTo>
                  <a:cubicBezTo>
                    <a:pt x="2625" y="2047"/>
                    <a:pt x="2671" y="1910"/>
                    <a:pt x="2717" y="1796"/>
                  </a:cubicBezTo>
                  <a:cubicBezTo>
                    <a:pt x="2808" y="1522"/>
                    <a:pt x="2808" y="1225"/>
                    <a:pt x="2739" y="952"/>
                  </a:cubicBezTo>
                  <a:cubicBezTo>
                    <a:pt x="2717" y="815"/>
                    <a:pt x="2648" y="700"/>
                    <a:pt x="2580" y="586"/>
                  </a:cubicBezTo>
                  <a:cubicBezTo>
                    <a:pt x="2465" y="404"/>
                    <a:pt x="2374" y="312"/>
                    <a:pt x="2192" y="175"/>
                  </a:cubicBezTo>
                  <a:cubicBezTo>
                    <a:pt x="2169" y="153"/>
                    <a:pt x="2123" y="130"/>
                    <a:pt x="2100" y="130"/>
                  </a:cubicBezTo>
                  <a:cubicBezTo>
                    <a:pt x="2009" y="84"/>
                    <a:pt x="1918" y="39"/>
                    <a:pt x="1826" y="16"/>
                  </a:cubicBezTo>
                  <a:cubicBezTo>
                    <a:pt x="1741" y="6"/>
                    <a:pt x="1660" y="1"/>
                    <a:pt x="15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" name="Google Shape;338;p21"/>
            <p:cNvSpPr/>
            <p:nvPr/>
          </p:nvSpPr>
          <p:spPr>
            <a:xfrm>
              <a:off x="6904250" y="1350500"/>
              <a:ext cx="62225" cy="62125"/>
            </a:xfrm>
            <a:custGeom>
              <a:rect b="b" l="l" r="r" t="t"/>
              <a:pathLst>
                <a:path extrusionOk="0" h="2485" w="2489">
                  <a:moveTo>
                    <a:pt x="1173" y="0"/>
                  </a:moveTo>
                  <a:cubicBezTo>
                    <a:pt x="1086" y="0"/>
                    <a:pt x="994" y="17"/>
                    <a:pt x="913" y="33"/>
                  </a:cubicBezTo>
                  <a:cubicBezTo>
                    <a:pt x="822" y="56"/>
                    <a:pt x="731" y="124"/>
                    <a:pt x="639" y="193"/>
                  </a:cubicBezTo>
                  <a:cubicBezTo>
                    <a:pt x="548" y="215"/>
                    <a:pt x="457" y="261"/>
                    <a:pt x="388" y="352"/>
                  </a:cubicBezTo>
                  <a:cubicBezTo>
                    <a:pt x="343" y="375"/>
                    <a:pt x="320" y="421"/>
                    <a:pt x="274" y="466"/>
                  </a:cubicBezTo>
                  <a:cubicBezTo>
                    <a:pt x="251" y="512"/>
                    <a:pt x="206" y="558"/>
                    <a:pt x="183" y="603"/>
                  </a:cubicBezTo>
                  <a:cubicBezTo>
                    <a:pt x="137" y="672"/>
                    <a:pt x="114" y="740"/>
                    <a:pt x="92" y="832"/>
                  </a:cubicBezTo>
                  <a:cubicBezTo>
                    <a:pt x="69" y="854"/>
                    <a:pt x="69" y="877"/>
                    <a:pt x="69" y="900"/>
                  </a:cubicBezTo>
                  <a:cubicBezTo>
                    <a:pt x="0" y="1128"/>
                    <a:pt x="0" y="1334"/>
                    <a:pt x="69" y="1562"/>
                  </a:cubicBezTo>
                  <a:cubicBezTo>
                    <a:pt x="92" y="1676"/>
                    <a:pt x="137" y="1767"/>
                    <a:pt x="183" y="1859"/>
                  </a:cubicBezTo>
                  <a:cubicBezTo>
                    <a:pt x="228" y="1950"/>
                    <a:pt x="297" y="2041"/>
                    <a:pt x="365" y="2133"/>
                  </a:cubicBezTo>
                  <a:cubicBezTo>
                    <a:pt x="388" y="2133"/>
                    <a:pt x="411" y="2155"/>
                    <a:pt x="434" y="2178"/>
                  </a:cubicBezTo>
                  <a:cubicBezTo>
                    <a:pt x="502" y="2224"/>
                    <a:pt x="548" y="2292"/>
                    <a:pt x="639" y="2315"/>
                  </a:cubicBezTo>
                  <a:cubicBezTo>
                    <a:pt x="708" y="2361"/>
                    <a:pt x="776" y="2384"/>
                    <a:pt x="845" y="2429"/>
                  </a:cubicBezTo>
                  <a:cubicBezTo>
                    <a:pt x="890" y="2429"/>
                    <a:pt x="913" y="2429"/>
                    <a:pt x="936" y="2452"/>
                  </a:cubicBezTo>
                  <a:cubicBezTo>
                    <a:pt x="1017" y="2468"/>
                    <a:pt x="1097" y="2484"/>
                    <a:pt x="1178" y="2484"/>
                  </a:cubicBezTo>
                  <a:cubicBezTo>
                    <a:pt x="1212" y="2484"/>
                    <a:pt x="1245" y="2482"/>
                    <a:pt x="1278" y="2475"/>
                  </a:cubicBezTo>
                  <a:cubicBezTo>
                    <a:pt x="1370" y="2475"/>
                    <a:pt x="1507" y="2452"/>
                    <a:pt x="1598" y="2407"/>
                  </a:cubicBezTo>
                  <a:cubicBezTo>
                    <a:pt x="1712" y="2384"/>
                    <a:pt x="1826" y="2338"/>
                    <a:pt x="1918" y="2270"/>
                  </a:cubicBezTo>
                  <a:cubicBezTo>
                    <a:pt x="1986" y="2224"/>
                    <a:pt x="2100" y="2155"/>
                    <a:pt x="2169" y="2064"/>
                  </a:cubicBezTo>
                  <a:cubicBezTo>
                    <a:pt x="2237" y="1973"/>
                    <a:pt x="2306" y="1904"/>
                    <a:pt x="2351" y="1790"/>
                  </a:cubicBezTo>
                  <a:cubicBezTo>
                    <a:pt x="2397" y="1722"/>
                    <a:pt x="2420" y="1653"/>
                    <a:pt x="2443" y="1562"/>
                  </a:cubicBezTo>
                  <a:cubicBezTo>
                    <a:pt x="2465" y="1516"/>
                    <a:pt x="2465" y="1448"/>
                    <a:pt x="2488" y="1402"/>
                  </a:cubicBezTo>
                  <a:cubicBezTo>
                    <a:pt x="2488" y="1242"/>
                    <a:pt x="2488" y="1128"/>
                    <a:pt x="2465" y="969"/>
                  </a:cubicBezTo>
                  <a:cubicBezTo>
                    <a:pt x="2443" y="946"/>
                    <a:pt x="2443" y="900"/>
                    <a:pt x="2443" y="877"/>
                  </a:cubicBezTo>
                  <a:cubicBezTo>
                    <a:pt x="2397" y="809"/>
                    <a:pt x="2374" y="717"/>
                    <a:pt x="2328" y="649"/>
                  </a:cubicBezTo>
                  <a:cubicBezTo>
                    <a:pt x="2283" y="558"/>
                    <a:pt x="2237" y="512"/>
                    <a:pt x="2169" y="444"/>
                  </a:cubicBezTo>
                  <a:cubicBezTo>
                    <a:pt x="2146" y="398"/>
                    <a:pt x="2123" y="375"/>
                    <a:pt x="2100" y="352"/>
                  </a:cubicBezTo>
                  <a:cubicBezTo>
                    <a:pt x="2032" y="307"/>
                    <a:pt x="1963" y="238"/>
                    <a:pt x="1895" y="193"/>
                  </a:cubicBezTo>
                  <a:cubicBezTo>
                    <a:pt x="1872" y="170"/>
                    <a:pt x="1849" y="170"/>
                    <a:pt x="1803" y="147"/>
                  </a:cubicBezTo>
                  <a:cubicBezTo>
                    <a:pt x="1735" y="101"/>
                    <a:pt x="1644" y="78"/>
                    <a:pt x="1552" y="56"/>
                  </a:cubicBezTo>
                  <a:cubicBezTo>
                    <a:pt x="1484" y="10"/>
                    <a:pt x="1370" y="10"/>
                    <a:pt x="1278" y="10"/>
                  </a:cubicBezTo>
                  <a:cubicBezTo>
                    <a:pt x="1245" y="3"/>
                    <a:pt x="1210" y="0"/>
                    <a:pt x="11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" name="Google Shape;339;p21"/>
            <p:cNvSpPr/>
            <p:nvPr/>
          </p:nvSpPr>
          <p:spPr>
            <a:xfrm>
              <a:off x="6895125" y="1500800"/>
              <a:ext cx="41675" cy="53100"/>
            </a:xfrm>
            <a:custGeom>
              <a:rect b="b" l="l" r="r" t="t"/>
              <a:pathLst>
                <a:path extrusionOk="0" h="2124" w="1667">
                  <a:moveTo>
                    <a:pt x="845" y="1"/>
                  </a:moveTo>
                  <a:cubicBezTo>
                    <a:pt x="799" y="1"/>
                    <a:pt x="730" y="24"/>
                    <a:pt x="662" y="24"/>
                  </a:cubicBezTo>
                  <a:cubicBezTo>
                    <a:pt x="548" y="69"/>
                    <a:pt x="457" y="115"/>
                    <a:pt x="365" y="206"/>
                  </a:cubicBezTo>
                  <a:cubicBezTo>
                    <a:pt x="205" y="343"/>
                    <a:pt x="114" y="503"/>
                    <a:pt x="69" y="686"/>
                  </a:cubicBezTo>
                  <a:cubicBezTo>
                    <a:pt x="23" y="777"/>
                    <a:pt x="23" y="891"/>
                    <a:pt x="23" y="982"/>
                  </a:cubicBezTo>
                  <a:cubicBezTo>
                    <a:pt x="23" y="1005"/>
                    <a:pt x="23" y="1028"/>
                    <a:pt x="23" y="1051"/>
                  </a:cubicBezTo>
                  <a:cubicBezTo>
                    <a:pt x="23" y="1074"/>
                    <a:pt x="23" y="1074"/>
                    <a:pt x="0" y="1074"/>
                  </a:cubicBezTo>
                  <a:cubicBezTo>
                    <a:pt x="0" y="1119"/>
                    <a:pt x="0" y="1142"/>
                    <a:pt x="23" y="1188"/>
                  </a:cubicBezTo>
                  <a:cubicBezTo>
                    <a:pt x="0" y="1279"/>
                    <a:pt x="23" y="1370"/>
                    <a:pt x="69" y="1439"/>
                  </a:cubicBezTo>
                  <a:cubicBezTo>
                    <a:pt x="91" y="1507"/>
                    <a:pt x="114" y="1553"/>
                    <a:pt x="160" y="1599"/>
                  </a:cubicBezTo>
                  <a:cubicBezTo>
                    <a:pt x="160" y="1599"/>
                    <a:pt x="160" y="1622"/>
                    <a:pt x="183" y="1644"/>
                  </a:cubicBezTo>
                  <a:cubicBezTo>
                    <a:pt x="274" y="1804"/>
                    <a:pt x="411" y="1941"/>
                    <a:pt x="571" y="2032"/>
                  </a:cubicBezTo>
                  <a:cubicBezTo>
                    <a:pt x="685" y="2101"/>
                    <a:pt x="799" y="2124"/>
                    <a:pt x="936" y="2124"/>
                  </a:cubicBezTo>
                  <a:cubicBezTo>
                    <a:pt x="1027" y="2124"/>
                    <a:pt x="1118" y="2124"/>
                    <a:pt x="1187" y="2078"/>
                  </a:cubicBezTo>
                  <a:cubicBezTo>
                    <a:pt x="1278" y="2032"/>
                    <a:pt x="1347" y="1987"/>
                    <a:pt x="1415" y="1918"/>
                  </a:cubicBezTo>
                  <a:cubicBezTo>
                    <a:pt x="1507" y="1827"/>
                    <a:pt x="1552" y="1736"/>
                    <a:pt x="1598" y="1622"/>
                  </a:cubicBezTo>
                  <a:cubicBezTo>
                    <a:pt x="1643" y="1507"/>
                    <a:pt x="1643" y="1393"/>
                    <a:pt x="1666" y="1279"/>
                  </a:cubicBezTo>
                  <a:cubicBezTo>
                    <a:pt x="1666" y="1165"/>
                    <a:pt x="1643" y="1051"/>
                    <a:pt x="1621" y="937"/>
                  </a:cubicBezTo>
                  <a:cubicBezTo>
                    <a:pt x="1598" y="868"/>
                    <a:pt x="1575" y="800"/>
                    <a:pt x="1552" y="731"/>
                  </a:cubicBezTo>
                  <a:cubicBezTo>
                    <a:pt x="1552" y="709"/>
                    <a:pt x="1552" y="709"/>
                    <a:pt x="1552" y="709"/>
                  </a:cubicBezTo>
                  <a:cubicBezTo>
                    <a:pt x="1552" y="594"/>
                    <a:pt x="1529" y="526"/>
                    <a:pt x="1484" y="435"/>
                  </a:cubicBezTo>
                  <a:cubicBezTo>
                    <a:pt x="1461" y="343"/>
                    <a:pt x="1415" y="275"/>
                    <a:pt x="1347" y="206"/>
                  </a:cubicBezTo>
                  <a:cubicBezTo>
                    <a:pt x="1210" y="92"/>
                    <a:pt x="1027" y="1"/>
                    <a:pt x="8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" name="Google Shape;340;p21"/>
            <p:cNvSpPr/>
            <p:nvPr/>
          </p:nvSpPr>
          <p:spPr>
            <a:xfrm>
              <a:off x="6954450" y="1656600"/>
              <a:ext cx="55950" cy="61800"/>
            </a:xfrm>
            <a:custGeom>
              <a:rect b="b" l="l" r="r" t="t"/>
              <a:pathLst>
                <a:path extrusionOk="0" h="2472" w="2238">
                  <a:moveTo>
                    <a:pt x="960" y="0"/>
                  </a:moveTo>
                  <a:cubicBezTo>
                    <a:pt x="777" y="23"/>
                    <a:pt x="594" y="69"/>
                    <a:pt x="457" y="206"/>
                  </a:cubicBezTo>
                  <a:cubicBezTo>
                    <a:pt x="389" y="297"/>
                    <a:pt x="320" y="388"/>
                    <a:pt x="252" y="480"/>
                  </a:cubicBezTo>
                  <a:cubicBezTo>
                    <a:pt x="183" y="571"/>
                    <a:pt x="138" y="685"/>
                    <a:pt x="92" y="799"/>
                  </a:cubicBezTo>
                  <a:cubicBezTo>
                    <a:pt x="69" y="845"/>
                    <a:pt x="69" y="913"/>
                    <a:pt x="47" y="959"/>
                  </a:cubicBezTo>
                  <a:cubicBezTo>
                    <a:pt x="24" y="1073"/>
                    <a:pt x="1" y="1210"/>
                    <a:pt x="24" y="1324"/>
                  </a:cubicBezTo>
                  <a:cubicBezTo>
                    <a:pt x="47" y="1552"/>
                    <a:pt x="92" y="1758"/>
                    <a:pt x="229" y="1940"/>
                  </a:cubicBezTo>
                  <a:cubicBezTo>
                    <a:pt x="275" y="2032"/>
                    <a:pt x="343" y="2100"/>
                    <a:pt x="412" y="2169"/>
                  </a:cubicBezTo>
                  <a:cubicBezTo>
                    <a:pt x="571" y="2306"/>
                    <a:pt x="663" y="2351"/>
                    <a:pt x="845" y="2420"/>
                  </a:cubicBezTo>
                  <a:cubicBezTo>
                    <a:pt x="937" y="2454"/>
                    <a:pt x="1051" y="2471"/>
                    <a:pt x="1165" y="2471"/>
                  </a:cubicBezTo>
                  <a:cubicBezTo>
                    <a:pt x="1279" y="2471"/>
                    <a:pt x="1393" y="2454"/>
                    <a:pt x="1485" y="2420"/>
                  </a:cubicBezTo>
                  <a:cubicBezTo>
                    <a:pt x="1667" y="2351"/>
                    <a:pt x="1758" y="2306"/>
                    <a:pt x="1895" y="2191"/>
                  </a:cubicBezTo>
                  <a:cubicBezTo>
                    <a:pt x="1987" y="2100"/>
                    <a:pt x="2055" y="2032"/>
                    <a:pt x="2101" y="1918"/>
                  </a:cubicBezTo>
                  <a:cubicBezTo>
                    <a:pt x="2146" y="1849"/>
                    <a:pt x="2192" y="1735"/>
                    <a:pt x="2215" y="1644"/>
                  </a:cubicBezTo>
                  <a:cubicBezTo>
                    <a:pt x="2215" y="1575"/>
                    <a:pt x="2238" y="1484"/>
                    <a:pt x="2238" y="1393"/>
                  </a:cubicBezTo>
                  <a:cubicBezTo>
                    <a:pt x="2238" y="1324"/>
                    <a:pt x="2215" y="1233"/>
                    <a:pt x="2192" y="1142"/>
                  </a:cubicBezTo>
                  <a:cubicBezTo>
                    <a:pt x="2124" y="913"/>
                    <a:pt x="1964" y="708"/>
                    <a:pt x="1758" y="594"/>
                  </a:cubicBezTo>
                  <a:cubicBezTo>
                    <a:pt x="1713" y="571"/>
                    <a:pt x="1667" y="548"/>
                    <a:pt x="1621" y="525"/>
                  </a:cubicBezTo>
                  <a:cubicBezTo>
                    <a:pt x="1576" y="411"/>
                    <a:pt x="1530" y="297"/>
                    <a:pt x="1439" y="206"/>
                  </a:cubicBezTo>
                  <a:cubicBezTo>
                    <a:pt x="1302" y="92"/>
                    <a:pt x="1142" y="0"/>
                    <a:pt x="9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1" name="Google Shape;341;p21"/>
            <p:cNvSpPr/>
            <p:nvPr/>
          </p:nvSpPr>
          <p:spPr>
            <a:xfrm>
              <a:off x="7072000" y="1827275"/>
              <a:ext cx="57675" cy="69825"/>
            </a:xfrm>
            <a:custGeom>
              <a:rect b="b" l="l" r="r" t="t"/>
              <a:pathLst>
                <a:path extrusionOk="0" h="2793" w="2307">
                  <a:moveTo>
                    <a:pt x="1090" y="1"/>
                  </a:moveTo>
                  <a:cubicBezTo>
                    <a:pt x="987" y="1"/>
                    <a:pt x="886" y="23"/>
                    <a:pt x="800" y="66"/>
                  </a:cubicBezTo>
                  <a:cubicBezTo>
                    <a:pt x="708" y="89"/>
                    <a:pt x="640" y="135"/>
                    <a:pt x="572" y="203"/>
                  </a:cubicBezTo>
                  <a:cubicBezTo>
                    <a:pt x="480" y="295"/>
                    <a:pt x="412" y="386"/>
                    <a:pt x="389" y="523"/>
                  </a:cubicBezTo>
                  <a:cubicBezTo>
                    <a:pt x="320" y="706"/>
                    <a:pt x="252" y="888"/>
                    <a:pt x="183" y="1071"/>
                  </a:cubicBezTo>
                  <a:cubicBezTo>
                    <a:pt x="161" y="1094"/>
                    <a:pt x="161" y="1139"/>
                    <a:pt x="161" y="1162"/>
                  </a:cubicBezTo>
                  <a:cubicBezTo>
                    <a:pt x="115" y="1253"/>
                    <a:pt x="69" y="1345"/>
                    <a:pt x="47" y="1436"/>
                  </a:cubicBezTo>
                  <a:cubicBezTo>
                    <a:pt x="24" y="1504"/>
                    <a:pt x="1" y="1619"/>
                    <a:pt x="24" y="1710"/>
                  </a:cubicBezTo>
                  <a:cubicBezTo>
                    <a:pt x="24" y="1915"/>
                    <a:pt x="69" y="2121"/>
                    <a:pt x="183" y="2281"/>
                  </a:cubicBezTo>
                  <a:cubicBezTo>
                    <a:pt x="298" y="2440"/>
                    <a:pt x="435" y="2577"/>
                    <a:pt x="617" y="2669"/>
                  </a:cubicBezTo>
                  <a:cubicBezTo>
                    <a:pt x="788" y="2746"/>
                    <a:pt x="958" y="2792"/>
                    <a:pt x="1129" y="2792"/>
                  </a:cubicBezTo>
                  <a:cubicBezTo>
                    <a:pt x="1209" y="2792"/>
                    <a:pt x="1290" y="2782"/>
                    <a:pt x="1370" y="2760"/>
                  </a:cubicBezTo>
                  <a:cubicBezTo>
                    <a:pt x="1576" y="2714"/>
                    <a:pt x="1758" y="2600"/>
                    <a:pt x="1895" y="2463"/>
                  </a:cubicBezTo>
                  <a:cubicBezTo>
                    <a:pt x="2032" y="2349"/>
                    <a:pt x="2124" y="2189"/>
                    <a:pt x="2192" y="2029"/>
                  </a:cubicBezTo>
                  <a:cubicBezTo>
                    <a:pt x="2261" y="1870"/>
                    <a:pt x="2306" y="1687"/>
                    <a:pt x="2306" y="1504"/>
                  </a:cubicBezTo>
                  <a:cubicBezTo>
                    <a:pt x="2306" y="1276"/>
                    <a:pt x="2238" y="1094"/>
                    <a:pt x="2146" y="888"/>
                  </a:cubicBezTo>
                  <a:cubicBezTo>
                    <a:pt x="2010" y="546"/>
                    <a:pt x="1713" y="295"/>
                    <a:pt x="1416" y="89"/>
                  </a:cubicBezTo>
                  <a:cubicBezTo>
                    <a:pt x="1320" y="29"/>
                    <a:pt x="1204" y="1"/>
                    <a:pt x="109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2" name="Google Shape;342;p21"/>
            <p:cNvSpPr/>
            <p:nvPr/>
          </p:nvSpPr>
          <p:spPr>
            <a:xfrm>
              <a:off x="7220375" y="1878275"/>
              <a:ext cx="75925" cy="59250"/>
            </a:xfrm>
            <a:custGeom>
              <a:rect b="b" l="l" r="r" t="t"/>
              <a:pathLst>
                <a:path extrusionOk="0" h="2370" w="3037">
                  <a:moveTo>
                    <a:pt x="2001" y="1"/>
                  </a:moveTo>
                  <a:cubicBezTo>
                    <a:pt x="1912" y="1"/>
                    <a:pt x="1826" y="12"/>
                    <a:pt x="1758" y="35"/>
                  </a:cubicBezTo>
                  <a:cubicBezTo>
                    <a:pt x="1575" y="104"/>
                    <a:pt x="1416" y="195"/>
                    <a:pt x="1324" y="355"/>
                  </a:cubicBezTo>
                  <a:cubicBezTo>
                    <a:pt x="1324" y="355"/>
                    <a:pt x="1324" y="377"/>
                    <a:pt x="1324" y="377"/>
                  </a:cubicBezTo>
                  <a:cubicBezTo>
                    <a:pt x="1233" y="286"/>
                    <a:pt x="1142" y="241"/>
                    <a:pt x="1028" y="218"/>
                  </a:cubicBezTo>
                  <a:cubicBezTo>
                    <a:pt x="966" y="200"/>
                    <a:pt x="894" y="189"/>
                    <a:pt x="820" y="189"/>
                  </a:cubicBezTo>
                  <a:cubicBezTo>
                    <a:pt x="705" y="189"/>
                    <a:pt x="587" y="216"/>
                    <a:pt x="503" y="286"/>
                  </a:cubicBezTo>
                  <a:cubicBezTo>
                    <a:pt x="343" y="377"/>
                    <a:pt x="274" y="446"/>
                    <a:pt x="160" y="606"/>
                  </a:cubicBezTo>
                  <a:cubicBezTo>
                    <a:pt x="115" y="674"/>
                    <a:pt x="92" y="743"/>
                    <a:pt x="69" y="834"/>
                  </a:cubicBezTo>
                  <a:cubicBezTo>
                    <a:pt x="69" y="857"/>
                    <a:pt x="46" y="880"/>
                    <a:pt x="46" y="902"/>
                  </a:cubicBezTo>
                  <a:cubicBezTo>
                    <a:pt x="23" y="1017"/>
                    <a:pt x="0" y="1131"/>
                    <a:pt x="23" y="1222"/>
                  </a:cubicBezTo>
                  <a:cubicBezTo>
                    <a:pt x="46" y="1427"/>
                    <a:pt x="69" y="1519"/>
                    <a:pt x="160" y="1701"/>
                  </a:cubicBezTo>
                  <a:cubicBezTo>
                    <a:pt x="343" y="2135"/>
                    <a:pt x="822" y="2340"/>
                    <a:pt x="1279" y="2363"/>
                  </a:cubicBezTo>
                  <a:cubicBezTo>
                    <a:pt x="1316" y="2367"/>
                    <a:pt x="1354" y="2369"/>
                    <a:pt x="1392" y="2369"/>
                  </a:cubicBezTo>
                  <a:cubicBezTo>
                    <a:pt x="1559" y="2369"/>
                    <a:pt x="1723" y="2332"/>
                    <a:pt x="1872" y="2295"/>
                  </a:cubicBezTo>
                  <a:cubicBezTo>
                    <a:pt x="2032" y="2249"/>
                    <a:pt x="2215" y="2181"/>
                    <a:pt x="2374" y="2112"/>
                  </a:cubicBezTo>
                  <a:cubicBezTo>
                    <a:pt x="2557" y="1998"/>
                    <a:pt x="2739" y="1838"/>
                    <a:pt x="2854" y="1656"/>
                  </a:cubicBezTo>
                  <a:cubicBezTo>
                    <a:pt x="2922" y="1564"/>
                    <a:pt x="2968" y="1450"/>
                    <a:pt x="2991" y="1359"/>
                  </a:cubicBezTo>
                  <a:cubicBezTo>
                    <a:pt x="3036" y="1199"/>
                    <a:pt x="3036" y="1085"/>
                    <a:pt x="3013" y="925"/>
                  </a:cubicBezTo>
                  <a:cubicBezTo>
                    <a:pt x="2968" y="674"/>
                    <a:pt x="2876" y="446"/>
                    <a:pt x="2671" y="263"/>
                  </a:cubicBezTo>
                  <a:cubicBezTo>
                    <a:pt x="2557" y="149"/>
                    <a:pt x="2420" y="81"/>
                    <a:pt x="2260" y="35"/>
                  </a:cubicBezTo>
                  <a:cubicBezTo>
                    <a:pt x="2180" y="12"/>
                    <a:pt x="2089" y="1"/>
                    <a:pt x="20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3" name="Google Shape;343;p21"/>
            <p:cNvSpPr/>
            <p:nvPr/>
          </p:nvSpPr>
          <p:spPr>
            <a:xfrm>
              <a:off x="7359050" y="1770925"/>
              <a:ext cx="66775" cy="64875"/>
            </a:xfrm>
            <a:custGeom>
              <a:rect b="b" l="l" r="r" t="t"/>
              <a:pathLst>
                <a:path extrusionOk="0" h="2595" w="2671">
                  <a:moveTo>
                    <a:pt x="1597" y="0"/>
                  </a:moveTo>
                  <a:cubicBezTo>
                    <a:pt x="1559" y="0"/>
                    <a:pt x="1521" y="6"/>
                    <a:pt x="1484" y="15"/>
                  </a:cubicBezTo>
                  <a:cubicBezTo>
                    <a:pt x="1392" y="15"/>
                    <a:pt x="1301" y="38"/>
                    <a:pt x="1233" y="106"/>
                  </a:cubicBezTo>
                  <a:cubicBezTo>
                    <a:pt x="1096" y="175"/>
                    <a:pt x="981" y="312"/>
                    <a:pt x="936" y="449"/>
                  </a:cubicBezTo>
                  <a:cubicBezTo>
                    <a:pt x="875" y="434"/>
                    <a:pt x="812" y="426"/>
                    <a:pt x="748" y="426"/>
                  </a:cubicBezTo>
                  <a:cubicBezTo>
                    <a:pt x="621" y="426"/>
                    <a:pt x="495" y="456"/>
                    <a:pt x="388" y="517"/>
                  </a:cubicBezTo>
                  <a:cubicBezTo>
                    <a:pt x="228" y="609"/>
                    <a:pt x="114" y="768"/>
                    <a:pt x="68" y="928"/>
                  </a:cubicBezTo>
                  <a:cubicBezTo>
                    <a:pt x="23" y="1156"/>
                    <a:pt x="0" y="1385"/>
                    <a:pt x="68" y="1590"/>
                  </a:cubicBezTo>
                  <a:cubicBezTo>
                    <a:pt x="137" y="1818"/>
                    <a:pt x="251" y="1978"/>
                    <a:pt x="411" y="2161"/>
                  </a:cubicBezTo>
                  <a:cubicBezTo>
                    <a:pt x="479" y="2229"/>
                    <a:pt x="548" y="2298"/>
                    <a:pt x="639" y="2343"/>
                  </a:cubicBezTo>
                  <a:cubicBezTo>
                    <a:pt x="685" y="2389"/>
                    <a:pt x="730" y="2412"/>
                    <a:pt x="799" y="2435"/>
                  </a:cubicBezTo>
                  <a:cubicBezTo>
                    <a:pt x="890" y="2480"/>
                    <a:pt x="981" y="2526"/>
                    <a:pt x="1096" y="2549"/>
                  </a:cubicBezTo>
                  <a:cubicBezTo>
                    <a:pt x="1187" y="2572"/>
                    <a:pt x="1324" y="2594"/>
                    <a:pt x="1415" y="2594"/>
                  </a:cubicBezTo>
                  <a:cubicBezTo>
                    <a:pt x="1643" y="2572"/>
                    <a:pt x="1849" y="2526"/>
                    <a:pt x="2031" y="2412"/>
                  </a:cubicBezTo>
                  <a:cubicBezTo>
                    <a:pt x="2191" y="2298"/>
                    <a:pt x="2351" y="2161"/>
                    <a:pt x="2442" y="1978"/>
                  </a:cubicBezTo>
                  <a:cubicBezTo>
                    <a:pt x="2625" y="1659"/>
                    <a:pt x="2671" y="1293"/>
                    <a:pt x="2579" y="951"/>
                  </a:cubicBezTo>
                  <a:cubicBezTo>
                    <a:pt x="2556" y="791"/>
                    <a:pt x="2488" y="631"/>
                    <a:pt x="2397" y="517"/>
                  </a:cubicBezTo>
                  <a:cubicBezTo>
                    <a:pt x="2328" y="426"/>
                    <a:pt x="2283" y="335"/>
                    <a:pt x="2191" y="266"/>
                  </a:cubicBezTo>
                  <a:cubicBezTo>
                    <a:pt x="2123" y="221"/>
                    <a:pt x="2077" y="175"/>
                    <a:pt x="2009" y="129"/>
                  </a:cubicBezTo>
                  <a:cubicBezTo>
                    <a:pt x="1917" y="84"/>
                    <a:pt x="1849" y="61"/>
                    <a:pt x="1758" y="38"/>
                  </a:cubicBezTo>
                  <a:cubicBezTo>
                    <a:pt x="1704" y="11"/>
                    <a:pt x="1651" y="0"/>
                    <a:pt x="159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4" name="Google Shape;344;p21"/>
            <p:cNvSpPr/>
            <p:nvPr/>
          </p:nvSpPr>
          <p:spPr>
            <a:xfrm>
              <a:off x="7275150" y="1140175"/>
              <a:ext cx="63375" cy="66325"/>
            </a:xfrm>
            <a:custGeom>
              <a:rect b="b" l="l" r="r" t="t"/>
              <a:pathLst>
                <a:path extrusionOk="0" h="2653" w="2535">
                  <a:moveTo>
                    <a:pt x="1119" y="0"/>
                  </a:moveTo>
                  <a:cubicBezTo>
                    <a:pt x="868" y="0"/>
                    <a:pt x="617" y="69"/>
                    <a:pt x="412" y="206"/>
                  </a:cubicBezTo>
                  <a:cubicBezTo>
                    <a:pt x="252" y="297"/>
                    <a:pt x="138" y="457"/>
                    <a:pt x="92" y="617"/>
                  </a:cubicBezTo>
                  <a:cubicBezTo>
                    <a:pt x="46" y="754"/>
                    <a:pt x="46" y="913"/>
                    <a:pt x="115" y="1050"/>
                  </a:cubicBezTo>
                  <a:cubicBezTo>
                    <a:pt x="46" y="1164"/>
                    <a:pt x="1" y="1279"/>
                    <a:pt x="1" y="1416"/>
                  </a:cubicBezTo>
                  <a:cubicBezTo>
                    <a:pt x="1" y="1644"/>
                    <a:pt x="46" y="1872"/>
                    <a:pt x="183" y="2055"/>
                  </a:cubicBezTo>
                  <a:cubicBezTo>
                    <a:pt x="320" y="2237"/>
                    <a:pt x="480" y="2397"/>
                    <a:pt x="663" y="2511"/>
                  </a:cubicBezTo>
                  <a:cubicBezTo>
                    <a:pt x="841" y="2590"/>
                    <a:pt x="1037" y="2653"/>
                    <a:pt x="1235" y="2653"/>
                  </a:cubicBezTo>
                  <a:cubicBezTo>
                    <a:pt x="1265" y="2653"/>
                    <a:pt x="1295" y="2651"/>
                    <a:pt x="1325" y="2648"/>
                  </a:cubicBezTo>
                  <a:cubicBezTo>
                    <a:pt x="1439" y="2648"/>
                    <a:pt x="1553" y="2625"/>
                    <a:pt x="1644" y="2602"/>
                  </a:cubicBezTo>
                  <a:cubicBezTo>
                    <a:pt x="1827" y="2534"/>
                    <a:pt x="1941" y="2466"/>
                    <a:pt x="2078" y="2351"/>
                  </a:cubicBezTo>
                  <a:cubicBezTo>
                    <a:pt x="2260" y="2192"/>
                    <a:pt x="2375" y="1986"/>
                    <a:pt x="2443" y="1781"/>
                  </a:cubicBezTo>
                  <a:cubicBezTo>
                    <a:pt x="2466" y="1735"/>
                    <a:pt x="2489" y="1689"/>
                    <a:pt x="2489" y="1644"/>
                  </a:cubicBezTo>
                  <a:cubicBezTo>
                    <a:pt x="2511" y="1530"/>
                    <a:pt x="2534" y="1393"/>
                    <a:pt x="2511" y="1279"/>
                  </a:cubicBezTo>
                  <a:cubicBezTo>
                    <a:pt x="2511" y="1073"/>
                    <a:pt x="2466" y="845"/>
                    <a:pt x="2329" y="639"/>
                  </a:cubicBezTo>
                  <a:cubicBezTo>
                    <a:pt x="2215" y="457"/>
                    <a:pt x="2032" y="274"/>
                    <a:pt x="1827" y="183"/>
                  </a:cubicBezTo>
                  <a:cubicBezTo>
                    <a:pt x="1621" y="69"/>
                    <a:pt x="1370" y="0"/>
                    <a:pt x="111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" name="Google Shape;345;p21"/>
            <p:cNvSpPr/>
            <p:nvPr/>
          </p:nvSpPr>
          <p:spPr>
            <a:xfrm>
              <a:off x="7158175" y="1293225"/>
              <a:ext cx="54225" cy="54925"/>
            </a:xfrm>
            <a:custGeom>
              <a:rect b="b" l="l" r="r" t="t"/>
              <a:pathLst>
                <a:path extrusionOk="0" h="2197" w="2169">
                  <a:moveTo>
                    <a:pt x="1069" y="0"/>
                  </a:moveTo>
                  <a:cubicBezTo>
                    <a:pt x="1024" y="0"/>
                    <a:pt x="979" y="6"/>
                    <a:pt x="936" y="18"/>
                  </a:cubicBezTo>
                  <a:lnTo>
                    <a:pt x="708" y="18"/>
                  </a:lnTo>
                  <a:cubicBezTo>
                    <a:pt x="684" y="12"/>
                    <a:pt x="659" y="9"/>
                    <a:pt x="635" y="9"/>
                  </a:cubicBezTo>
                  <a:cubicBezTo>
                    <a:pt x="568" y="9"/>
                    <a:pt x="501" y="31"/>
                    <a:pt x="434" y="64"/>
                  </a:cubicBezTo>
                  <a:cubicBezTo>
                    <a:pt x="343" y="87"/>
                    <a:pt x="274" y="133"/>
                    <a:pt x="206" y="201"/>
                  </a:cubicBezTo>
                  <a:cubicBezTo>
                    <a:pt x="137" y="269"/>
                    <a:pt x="92" y="338"/>
                    <a:pt x="69" y="429"/>
                  </a:cubicBezTo>
                  <a:cubicBezTo>
                    <a:pt x="23" y="521"/>
                    <a:pt x="0" y="612"/>
                    <a:pt x="0" y="703"/>
                  </a:cubicBezTo>
                  <a:cubicBezTo>
                    <a:pt x="23" y="886"/>
                    <a:pt x="69" y="1068"/>
                    <a:pt x="206" y="1205"/>
                  </a:cubicBezTo>
                  <a:cubicBezTo>
                    <a:pt x="229" y="1205"/>
                    <a:pt x="229" y="1205"/>
                    <a:pt x="252" y="1228"/>
                  </a:cubicBezTo>
                  <a:cubicBezTo>
                    <a:pt x="252" y="1297"/>
                    <a:pt x="274" y="1388"/>
                    <a:pt x="274" y="1456"/>
                  </a:cubicBezTo>
                  <a:cubicBezTo>
                    <a:pt x="274" y="1479"/>
                    <a:pt x="297" y="1502"/>
                    <a:pt x="297" y="1525"/>
                  </a:cubicBezTo>
                  <a:cubicBezTo>
                    <a:pt x="320" y="1593"/>
                    <a:pt x="343" y="1662"/>
                    <a:pt x="389" y="1730"/>
                  </a:cubicBezTo>
                  <a:cubicBezTo>
                    <a:pt x="389" y="1730"/>
                    <a:pt x="389" y="1753"/>
                    <a:pt x="411" y="1753"/>
                  </a:cubicBezTo>
                  <a:cubicBezTo>
                    <a:pt x="457" y="1822"/>
                    <a:pt x="480" y="1890"/>
                    <a:pt x="548" y="1936"/>
                  </a:cubicBezTo>
                  <a:cubicBezTo>
                    <a:pt x="662" y="2050"/>
                    <a:pt x="777" y="2095"/>
                    <a:pt x="914" y="2164"/>
                  </a:cubicBezTo>
                  <a:lnTo>
                    <a:pt x="982" y="2164"/>
                  </a:lnTo>
                  <a:cubicBezTo>
                    <a:pt x="1030" y="2180"/>
                    <a:pt x="1090" y="2196"/>
                    <a:pt x="1145" y="2196"/>
                  </a:cubicBezTo>
                  <a:cubicBezTo>
                    <a:pt x="1168" y="2196"/>
                    <a:pt x="1190" y="2193"/>
                    <a:pt x="1210" y="2187"/>
                  </a:cubicBezTo>
                  <a:cubicBezTo>
                    <a:pt x="1279" y="2187"/>
                    <a:pt x="1347" y="2187"/>
                    <a:pt x="1416" y="2164"/>
                  </a:cubicBezTo>
                  <a:lnTo>
                    <a:pt x="1438" y="2164"/>
                  </a:lnTo>
                  <a:cubicBezTo>
                    <a:pt x="1484" y="2141"/>
                    <a:pt x="1507" y="2141"/>
                    <a:pt x="1553" y="2118"/>
                  </a:cubicBezTo>
                  <a:cubicBezTo>
                    <a:pt x="1575" y="2095"/>
                    <a:pt x="1621" y="2095"/>
                    <a:pt x="1644" y="2073"/>
                  </a:cubicBezTo>
                  <a:cubicBezTo>
                    <a:pt x="1667" y="2073"/>
                    <a:pt x="1667" y="2073"/>
                    <a:pt x="1667" y="2050"/>
                  </a:cubicBezTo>
                  <a:cubicBezTo>
                    <a:pt x="1735" y="2027"/>
                    <a:pt x="1781" y="1981"/>
                    <a:pt x="1827" y="1936"/>
                  </a:cubicBezTo>
                  <a:cubicBezTo>
                    <a:pt x="1849" y="1936"/>
                    <a:pt x="1849" y="1913"/>
                    <a:pt x="1872" y="1890"/>
                  </a:cubicBezTo>
                  <a:cubicBezTo>
                    <a:pt x="1986" y="1753"/>
                    <a:pt x="2032" y="1685"/>
                    <a:pt x="2100" y="1502"/>
                  </a:cubicBezTo>
                  <a:cubicBezTo>
                    <a:pt x="2123" y="1411"/>
                    <a:pt x="2146" y="1319"/>
                    <a:pt x="2146" y="1205"/>
                  </a:cubicBezTo>
                  <a:cubicBezTo>
                    <a:pt x="2169" y="1114"/>
                    <a:pt x="2146" y="1023"/>
                    <a:pt x="2123" y="931"/>
                  </a:cubicBezTo>
                  <a:cubicBezTo>
                    <a:pt x="2123" y="909"/>
                    <a:pt x="2123" y="886"/>
                    <a:pt x="2100" y="863"/>
                  </a:cubicBezTo>
                  <a:cubicBezTo>
                    <a:pt x="2078" y="794"/>
                    <a:pt x="2055" y="726"/>
                    <a:pt x="2032" y="657"/>
                  </a:cubicBezTo>
                  <a:cubicBezTo>
                    <a:pt x="2009" y="612"/>
                    <a:pt x="1963" y="566"/>
                    <a:pt x="1941" y="521"/>
                  </a:cubicBezTo>
                  <a:cubicBezTo>
                    <a:pt x="1895" y="498"/>
                    <a:pt x="1872" y="452"/>
                    <a:pt x="1827" y="406"/>
                  </a:cubicBezTo>
                  <a:cubicBezTo>
                    <a:pt x="1781" y="338"/>
                    <a:pt x="1712" y="292"/>
                    <a:pt x="1644" y="247"/>
                  </a:cubicBezTo>
                  <a:cubicBezTo>
                    <a:pt x="1621" y="224"/>
                    <a:pt x="1598" y="224"/>
                    <a:pt x="1575" y="201"/>
                  </a:cubicBezTo>
                  <a:cubicBezTo>
                    <a:pt x="1553" y="201"/>
                    <a:pt x="1530" y="201"/>
                    <a:pt x="1530" y="178"/>
                  </a:cubicBezTo>
                  <a:cubicBezTo>
                    <a:pt x="1484" y="155"/>
                    <a:pt x="1461" y="133"/>
                    <a:pt x="1438" y="110"/>
                  </a:cubicBezTo>
                  <a:cubicBezTo>
                    <a:pt x="1322" y="43"/>
                    <a:pt x="1192" y="0"/>
                    <a:pt x="10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" name="Google Shape;346;p21"/>
            <p:cNvSpPr/>
            <p:nvPr/>
          </p:nvSpPr>
          <p:spPr>
            <a:xfrm>
              <a:off x="7034350" y="1398425"/>
              <a:ext cx="54225" cy="53575"/>
            </a:xfrm>
            <a:custGeom>
              <a:rect b="b" l="l" r="r" t="t"/>
              <a:pathLst>
                <a:path extrusionOk="0" h="2143" w="2169">
                  <a:moveTo>
                    <a:pt x="1204" y="1"/>
                  </a:moveTo>
                  <a:cubicBezTo>
                    <a:pt x="1174" y="1"/>
                    <a:pt x="1146" y="4"/>
                    <a:pt x="1119" y="10"/>
                  </a:cubicBezTo>
                  <a:cubicBezTo>
                    <a:pt x="1028" y="10"/>
                    <a:pt x="959" y="10"/>
                    <a:pt x="868" y="33"/>
                  </a:cubicBezTo>
                  <a:cubicBezTo>
                    <a:pt x="845" y="33"/>
                    <a:pt x="822" y="56"/>
                    <a:pt x="799" y="56"/>
                  </a:cubicBezTo>
                  <a:cubicBezTo>
                    <a:pt x="776" y="56"/>
                    <a:pt x="754" y="79"/>
                    <a:pt x="731" y="79"/>
                  </a:cubicBezTo>
                  <a:cubicBezTo>
                    <a:pt x="640" y="102"/>
                    <a:pt x="525" y="124"/>
                    <a:pt x="434" y="170"/>
                  </a:cubicBezTo>
                  <a:cubicBezTo>
                    <a:pt x="388" y="216"/>
                    <a:pt x="343" y="238"/>
                    <a:pt x="297" y="284"/>
                  </a:cubicBezTo>
                  <a:cubicBezTo>
                    <a:pt x="206" y="375"/>
                    <a:pt x="160" y="467"/>
                    <a:pt x="115" y="581"/>
                  </a:cubicBezTo>
                  <a:cubicBezTo>
                    <a:pt x="115" y="604"/>
                    <a:pt x="92" y="649"/>
                    <a:pt x="92" y="672"/>
                  </a:cubicBezTo>
                  <a:cubicBezTo>
                    <a:pt x="92" y="695"/>
                    <a:pt x="92" y="695"/>
                    <a:pt x="92" y="718"/>
                  </a:cubicBezTo>
                  <a:cubicBezTo>
                    <a:pt x="69" y="741"/>
                    <a:pt x="69" y="763"/>
                    <a:pt x="69" y="786"/>
                  </a:cubicBezTo>
                  <a:cubicBezTo>
                    <a:pt x="46" y="786"/>
                    <a:pt x="46" y="809"/>
                    <a:pt x="46" y="809"/>
                  </a:cubicBezTo>
                  <a:cubicBezTo>
                    <a:pt x="0" y="992"/>
                    <a:pt x="23" y="1129"/>
                    <a:pt x="46" y="1311"/>
                  </a:cubicBezTo>
                  <a:cubicBezTo>
                    <a:pt x="69" y="1403"/>
                    <a:pt x="115" y="1494"/>
                    <a:pt x="160" y="1540"/>
                  </a:cubicBezTo>
                  <a:cubicBezTo>
                    <a:pt x="183" y="1562"/>
                    <a:pt x="206" y="1562"/>
                    <a:pt x="206" y="1585"/>
                  </a:cubicBezTo>
                  <a:cubicBezTo>
                    <a:pt x="206" y="1585"/>
                    <a:pt x="206" y="1608"/>
                    <a:pt x="206" y="1608"/>
                  </a:cubicBezTo>
                  <a:cubicBezTo>
                    <a:pt x="229" y="1631"/>
                    <a:pt x="251" y="1654"/>
                    <a:pt x="251" y="1676"/>
                  </a:cubicBezTo>
                  <a:cubicBezTo>
                    <a:pt x="320" y="1745"/>
                    <a:pt x="366" y="1813"/>
                    <a:pt x="411" y="1882"/>
                  </a:cubicBezTo>
                  <a:cubicBezTo>
                    <a:pt x="434" y="1905"/>
                    <a:pt x="434" y="1905"/>
                    <a:pt x="457" y="1905"/>
                  </a:cubicBezTo>
                  <a:cubicBezTo>
                    <a:pt x="571" y="2019"/>
                    <a:pt x="571" y="2019"/>
                    <a:pt x="685" y="2064"/>
                  </a:cubicBezTo>
                  <a:cubicBezTo>
                    <a:pt x="708" y="2064"/>
                    <a:pt x="754" y="2087"/>
                    <a:pt x="776" y="2110"/>
                  </a:cubicBezTo>
                  <a:cubicBezTo>
                    <a:pt x="845" y="2133"/>
                    <a:pt x="959" y="2133"/>
                    <a:pt x="1028" y="2133"/>
                  </a:cubicBezTo>
                  <a:cubicBezTo>
                    <a:pt x="1054" y="2140"/>
                    <a:pt x="1083" y="2142"/>
                    <a:pt x="1112" y="2142"/>
                  </a:cubicBezTo>
                  <a:cubicBezTo>
                    <a:pt x="1184" y="2142"/>
                    <a:pt x="1260" y="2126"/>
                    <a:pt x="1324" y="2110"/>
                  </a:cubicBezTo>
                  <a:cubicBezTo>
                    <a:pt x="1416" y="2087"/>
                    <a:pt x="1484" y="2042"/>
                    <a:pt x="1553" y="2019"/>
                  </a:cubicBezTo>
                  <a:cubicBezTo>
                    <a:pt x="1575" y="2019"/>
                    <a:pt x="1598" y="1996"/>
                    <a:pt x="1621" y="1996"/>
                  </a:cubicBezTo>
                  <a:cubicBezTo>
                    <a:pt x="1689" y="1950"/>
                    <a:pt x="1758" y="1882"/>
                    <a:pt x="1804" y="1836"/>
                  </a:cubicBezTo>
                  <a:cubicBezTo>
                    <a:pt x="1826" y="1813"/>
                    <a:pt x="1849" y="1813"/>
                    <a:pt x="1849" y="1791"/>
                  </a:cubicBezTo>
                  <a:cubicBezTo>
                    <a:pt x="1918" y="1722"/>
                    <a:pt x="1986" y="1631"/>
                    <a:pt x="2032" y="1540"/>
                  </a:cubicBezTo>
                  <a:cubicBezTo>
                    <a:pt x="2078" y="1471"/>
                    <a:pt x="2100" y="1380"/>
                    <a:pt x="2123" y="1311"/>
                  </a:cubicBezTo>
                  <a:cubicBezTo>
                    <a:pt x="2146" y="1288"/>
                    <a:pt x="2146" y="1266"/>
                    <a:pt x="2146" y="1243"/>
                  </a:cubicBezTo>
                  <a:cubicBezTo>
                    <a:pt x="2169" y="1174"/>
                    <a:pt x="2169" y="1083"/>
                    <a:pt x="2169" y="1015"/>
                  </a:cubicBezTo>
                  <a:cubicBezTo>
                    <a:pt x="2169" y="992"/>
                    <a:pt x="2169" y="992"/>
                    <a:pt x="2169" y="969"/>
                  </a:cubicBezTo>
                  <a:cubicBezTo>
                    <a:pt x="2169" y="900"/>
                    <a:pt x="2169" y="832"/>
                    <a:pt x="2146" y="763"/>
                  </a:cubicBezTo>
                  <a:cubicBezTo>
                    <a:pt x="2123" y="672"/>
                    <a:pt x="2078" y="604"/>
                    <a:pt x="2055" y="535"/>
                  </a:cubicBezTo>
                  <a:cubicBezTo>
                    <a:pt x="2055" y="512"/>
                    <a:pt x="2032" y="490"/>
                    <a:pt x="2032" y="467"/>
                  </a:cubicBezTo>
                  <a:cubicBezTo>
                    <a:pt x="1986" y="421"/>
                    <a:pt x="1941" y="375"/>
                    <a:pt x="1895" y="307"/>
                  </a:cubicBezTo>
                  <a:cubicBezTo>
                    <a:pt x="1895" y="307"/>
                    <a:pt x="1895" y="307"/>
                    <a:pt x="1872" y="284"/>
                  </a:cubicBezTo>
                  <a:cubicBezTo>
                    <a:pt x="1872" y="284"/>
                    <a:pt x="1872" y="284"/>
                    <a:pt x="1849" y="261"/>
                  </a:cubicBezTo>
                  <a:cubicBezTo>
                    <a:pt x="1804" y="216"/>
                    <a:pt x="1758" y="170"/>
                    <a:pt x="1689" y="147"/>
                  </a:cubicBezTo>
                  <a:cubicBezTo>
                    <a:pt x="1621" y="102"/>
                    <a:pt x="1553" y="79"/>
                    <a:pt x="1484" y="56"/>
                  </a:cubicBezTo>
                  <a:cubicBezTo>
                    <a:pt x="1461" y="33"/>
                    <a:pt x="1438" y="33"/>
                    <a:pt x="1416" y="33"/>
                  </a:cubicBezTo>
                  <a:cubicBezTo>
                    <a:pt x="1351" y="17"/>
                    <a:pt x="1275" y="1"/>
                    <a:pt x="12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" name="Google Shape;347;p21"/>
            <p:cNvSpPr/>
            <p:nvPr/>
          </p:nvSpPr>
          <p:spPr>
            <a:xfrm>
              <a:off x="7035500" y="1552750"/>
              <a:ext cx="55375" cy="58225"/>
            </a:xfrm>
            <a:custGeom>
              <a:rect b="b" l="l" r="r" t="t"/>
              <a:pathLst>
                <a:path extrusionOk="0" h="2329" w="2215">
                  <a:moveTo>
                    <a:pt x="976" y="0"/>
                  </a:moveTo>
                  <a:cubicBezTo>
                    <a:pt x="850" y="0"/>
                    <a:pt x="723" y="30"/>
                    <a:pt x="616" y="91"/>
                  </a:cubicBezTo>
                  <a:cubicBezTo>
                    <a:pt x="525" y="160"/>
                    <a:pt x="434" y="228"/>
                    <a:pt x="342" y="320"/>
                  </a:cubicBezTo>
                  <a:cubicBezTo>
                    <a:pt x="274" y="411"/>
                    <a:pt x="205" y="502"/>
                    <a:pt x="160" y="594"/>
                  </a:cubicBezTo>
                  <a:cubicBezTo>
                    <a:pt x="114" y="708"/>
                    <a:pt x="46" y="822"/>
                    <a:pt x="23" y="936"/>
                  </a:cubicBezTo>
                  <a:cubicBezTo>
                    <a:pt x="23" y="1004"/>
                    <a:pt x="0" y="1096"/>
                    <a:pt x="0" y="1187"/>
                  </a:cubicBezTo>
                  <a:cubicBezTo>
                    <a:pt x="0" y="1278"/>
                    <a:pt x="23" y="1370"/>
                    <a:pt x="46" y="1461"/>
                  </a:cubicBezTo>
                  <a:cubicBezTo>
                    <a:pt x="46" y="1484"/>
                    <a:pt x="46" y="1507"/>
                    <a:pt x="69" y="1529"/>
                  </a:cubicBezTo>
                  <a:cubicBezTo>
                    <a:pt x="91" y="1621"/>
                    <a:pt x="114" y="1689"/>
                    <a:pt x="160" y="1758"/>
                  </a:cubicBezTo>
                  <a:cubicBezTo>
                    <a:pt x="205" y="1826"/>
                    <a:pt x="251" y="1895"/>
                    <a:pt x="320" y="1963"/>
                  </a:cubicBezTo>
                  <a:cubicBezTo>
                    <a:pt x="320" y="1986"/>
                    <a:pt x="342" y="2009"/>
                    <a:pt x="365" y="2031"/>
                  </a:cubicBezTo>
                  <a:cubicBezTo>
                    <a:pt x="434" y="2077"/>
                    <a:pt x="502" y="2123"/>
                    <a:pt x="571" y="2168"/>
                  </a:cubicBezTo>
                  <a:cubicBezTo>
                    <a:pt x="639" y="2214"/>
                    <a:pt x="730" y="2237"/>
                    <a:pt x="799" y="2283"/>
                  </a:cubicBezTo>
                  <a:cubicBezTo>
                    <a:pt x="913" y="2305"/>
                    <a:pt x="1027" y="2328"/>
                    <a:pt x="1141" y="2328"/>
                  </a:cubicBezTo>
                  <a:lnTo>
                    <a:pt x="1210" y="2328"/>
                  </a:lnTo>
                  <a:cubicBezTo>
                    <a:pt x="1301" y="2328"/>
                    <a:pt x="1370" y="2328"/>
                    <a:pt x="1461" y="2283"/>
                  </a:cubicBezTo>
                  <a:cubicBezTo>
                    <a:pt x="1621" y="2237"/>
                    <a:pt x="1758" y="2168"/>
                    <a:pt x="1895" y="2054"/>
                  </a:cubicBezTo>
                  <a:cubicBezTo>
                    <a:pt x="1917" y="2009"/>
                    <a:pt x="1940" y="1963"/>
                    <a:pt x="1986" y="1940"/>
                  </a:cubicBezTo>
                  <a:cubicBezTo>
                    <a:pt x="2009" y="1895"/>
                    <a:pt x="2054" y="1849"/>
                    <a:pt x="2077" y="1803"/>
                  </a:cubicBezTo>
                  <a:cubicBezTo>
                    <a:pt x="2123" y="1712"/>
                    <a:pt x="2168" y="1621"/>
                    <a:pt x="2191" y="1507"/>
                  </a:cubicBezTo>
                  <a:cubicBezTo>
                    <a:pt x="2214" y="1301"/>
                    <a:pt x="2214" y="1210"/>
                    <a:pt x="2168" y="1004"/>
                  </a:cubicBezTo>
                  <a:cubicBezTo>
                    <a:pt x="2168" y="982"/>
                    <a:pt x="2168" y="959"/>
                    <a:pt x="2168" y="959"/>
                  </a:cubicBezTo>
                  <a:cubicBezTo>
                    <a:pt x="2146" y="867"/>
                    <a:pt x="2100" y="799"/>
                    <a:pt x="2054" y="730"/>
                  </a:cubicBezTo>
                  <a:cubicBezTo>
                    <a:pt x="2054" y="708"/>
                    <a:pt x="2054" y="708"/>
                    <a:pt x="2054" y="708"/>
                  </a:cubicBezTo>
                  <a:cubicBezTo>
                    <a:pt x="2009" y="639"/>
                    <a:pt x="1963" y="594"/>
                    <a:pt x="1917" y="548"/>
                  </a:cubicBezTo>
                  <a:cubicBezTo>
                    <a:pt x="1917" y="525"/>
                    <a:pt x="1895" y="525"/>
                    <a:pt x="1895" y="525"/>
                  </a:cubicBezTo>
                  <a:cubicBezTo>
                    <a:pt x="1849" y="479"/>
                    <a:pt x="1780" y="434"/>
                    <a:pt x="1735" y="388"/>
                  </a:cubicBezTo>
                  <a:cubicBezTo>
                    <a:pt x="1712" y="388"/>
                    <a:pt x="1712" y="365"/>
                    <a:pt x="1712" y="365"/>
                  </a:cubicBezTo>
                  <a:cubicBezTo>
                    <a:pt x="1643" y="342"/>
                    <a:pt x="1598" y="320"/>
                    <a:pt x="1529" y="297"/>
                  </a:cubicBezTo>
                  <a:cubicBezTo>
                    <a:pt x="1438" y="183"/>
                    <a:pt x="1324" y="69"/>
                    <a:pt x="1164" y="23"/>
                  </a:cubicBezTo>
                  <a:cubicBezTo>
                    <a:pt x="1103" y="8"/>
                    <a:pt x="1040" y="0"/>
                    <a:pt x="9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" name="Google Shape;348;p21"/>
            <p:cNvSpPr/>
            <p:nvPr/>
          </p:nvSpPr>
          <p:spPr>
            <a:xfrm>
              <a:off x="7147900" y="1679900"/>
              <a:ext cx="64500" cy="61400"/>
            </a:xfrm>
            <a:custGeom>
              <a:rect b="b" l="l" r="r" t="t"/>
              <a:pathLst>
                <a:path extrusionOk="0" h="2456" w="2580">
                  <a:moveTo>
                    <a:pt x="970" y="1"/>
                  </a:moveTo>
                  <a:cubicBezTo>
                    <a:pt x="951" y="1"/>
                    <a:pt x="932" y="2"/>
                    <a:pt x="914" y="4"/>
                  </a:cubicBezTo>
                  <a:cubicBezTo>
                    <a:pt x="868" y="4"/>
                    <a:pt x="800" y="27"/>
                    <a:pt x="731" y="27"/>
                  </a:cubicBezTo>
                  <a:cubicBezTo>
                    <a:pt x="617" y="50"/>
                    <a:pt x="503" y="118"/>
                    <a:pt x="434" y="210"/>
                  </a:cubicBezTo>
                  <a:cubicBezTo>
                    <a:pt x="411" y="232"/>
                    <a:pt x="389" y="255"/>
                    <a:pt x="366" y="278"/>
                  </a:cubicBezTo>
                  <a:cubicBezTo>
                    <a:pt x="297" y="346"/>
                    <a:pt x="252" y="415"/>
                    <a:pt x="206" y="483"/>
                  </a:cubicBezTo>
                  <a:cubicBezTo>
                    <a:pt x="138" y="575"/>
                    <a:pt x="92" y="689"/>
                    <a:pt x="69" y="826"/>
                  </a:cubicBezTo>
                  <a:cubicBezTo>
                    <a:pt x="1" y="1054"/>
                    <a:pt x="1" y="1305"/>
                    <a:pt x="69" y="1533"/>
                  </a:cubicBezTo>
                  <a:cubicBezTo>
                    <a:pt x="92" y="1625"/>
                    <a:pt x="138" y="1716"/>
                    <a:pt x="183" y="1784"/>
                  </a:cubicBezTo>
                  <a:cubicBezTo>
                    <a:pt x="183" y="1807"/>
                    <a:pt x="206" y="1853"/>
                    <a:pt x="229" y="1876"/>
                  </a:cubicBezTo>
                  <a:cubicBezTo>
                    <a:pt x="275" y="1944"/>
                    <a:pt x="320" y="2013"/>
                    <a:pt x="389" y="2081"/>
                  </a:cubicBezTo>
                  <a:cubicBezTo>
                    <a:pt x="434" y="2127"/>
                    <a:pt x="526" y="2195"/>
                    <a:pt x="594" y="2241"/>
                  </a:cubicBezTo>
                  <a:cubicBezTo>
                    <a:pt x="777" y="2378"/>
                    <a:pt x="1028" y="2424"/>
                    <a:pt x="1279" y="2446"/>
                  </a:cubicBezTo>
                  <a:cubicBezTo>
                    <a:pt x="1312" y="2453"/>
                    <a:pt x="1346" y="2456"/>
                    <a:pt x="1379" y="2456"/>
                  </a:cubicBezTo>
                  <a:cubicBezTo>
                    <a:pt x="1460" y="2456"/>
                    <a:pt x="1541" y="2440"/>
                    <a:pt x="1621" y="2424"/>
                  </a:cubicBezTo>
                  <a:cubicBezTo>
                    <a:pt x="1667" y="2424"/>
                    <a:pt x="1690" y="2401"/>
                    <a:pt x="1713" y="2401"/>
                  </a:cubicBezTo>
                  <a:cubicBezTo>
                    <a:pt x="1804" y="2378"/>
                    <a:pt x="1895" y="2332"/>
                    <a:pt x="1964" y="2287"/>
                  </a:cubicBezTo>
                  <a:cubicBezTo>
                    <a:pt x="2009" y="2264"/>
                    <a:pt x="2055" y="2218"/>
                    <a:pt x="2101" y="2195"/>
                  </a:cubicBezTo>
                  <a:cubicBezTo>
                    <a:pt x="2146" y="2150"/>
                    <a:pt x="2192" y="2127"/>
                    <a:pt x="2238" y="2081"/>
                  </a:cubicBezTo>
                  <a:cubicBezTo>
                    <a:pt x="2306" y="2013"/>
                    <a:pt x="2352" y="1944"/>
                    <a:pt x="2397" y="1876"/>
                  </a:cubicBezTo>
                  <a:cubicBezTo>
                    <a:pt x="2443" y="1807"/>
                    <a:pt x="2466" y="1716"/>
                    <a:pt x="2511" y="1647"/>
                  </a:cubicBezTo>
                  <a:cubicBezTo>
                    <a:pt x="2511" y="1602"/>
                    <a:pt x="2534" y="1579"/>
                    <a:pt x="2534" y="1556"/>
                  </a:cubicBezTo>
                  <a:cubicBezTo>
                    <a:pt x="2557" y="1465"/>
                    <a:pt x="2557" y="1374"/>
                    <a:pt x="2557" y="1282"/>
                  </a:cubicBezTo>
                  <a:cubicBezTo>
                    <a:pt x="2580" y="1100"/>
                    <a:pt x="2511" y="963"/>
                    <a:pt x="2443" y="780"/>
                  </a:cubicBezTo>
                  <a:cubicBezTo>
                    <a:pt x="2374" y="643"/>
                    <a:pt x="2238" y="506"/>
                    <a:pt x="2101" y="438"/>
                  </a:cubicBezTo>
                  <a:cubicBezTo>
                    <a:pt x="2101" y="415"/>
                    <a:pt x="2078" y="415"/>
                    <a:pt x="2078" y="415"/>
                  </a:cubicBezTo>
                  <a:cubicBezTo>
                    <a:pt x="2009" y="369"/>
                    <a:pt x="1941" y="346"/>
                    <a:pt x="1895" y="324"/>
                  </a:cubicBezTo>
                  <a:lnTo>
                    <a:pt x="1849" y="324"/>
                  </a:lnTo>
                  <a:cubicBezTo>
                    <a:pt x="1781" y="301"/>
                    <a:pt x="1713" y="301"/>
                    <a:pt x="1644" y="301"/>
                  </a:cubicBezTo>
                  <a:cubicBezTo>
                    <a:pt x="1598" y="301"/>
                    <a:pt x="1553" y="301"/>
                    <a:pt x="1507" y="324"/>
                  </a:cubicBezTo>
                  <a:cubicBezTo>
                    <a:pt x="1484" y="278"/>
                    <a:pt x="1439" y="232"/>
                    <a:pt x="1416" y="210"/>
                  </a:cubicBezTo>
                  <a:cubicBezTo>
                    <a:pt x="1293" y="87"/>
                    <a:pt x="1133" y="1"/>
                    <a:pt x="9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" name="Google Shape;349;p21"/>
            <p:cNvSpPr/>
            <p:nvPr/>
          </p:nvSpPr>
          <p:spPr>
            <a:xfrm>
              <a:off x="7300825" y="1652600"/>
              <a:ext cx="67375" cy="59600"/>
            </a:xfrm>
            <a:custGeom>
              <a:rect b="b" l="l" r="r" t="t"/>
              <a:pathLst>
                <a:path extrusionOk="0" h="2384" w="2695">
                  <a:moveTo>
                    <a:pt x="1530" y="0"/>
                  </a:moveTo>
                  <a:cubicBezTo>
                    <a:pt x="1439" y="0"/>
                    <a:pt x="1348" y="23"/>
                    <a:pt x="1279" y="46"/>
                  </a:cubicBezTo>
                  <a:cubicBezTo>
                    <a:pt x="1096" y="92"/>
                    <a:pt x="982" y="160"/>
                    <a:pt x="845" y="274"/>
                  </a:cubicBezTo>
                  <a:cubicBezTo>
                    <a:pt x="845" y="297"/>
                    <a:pt x="845" y="297"/>
                    <a:pt x="823" y="297"/>
                  </a:cubicBezTo>
                  <a:lnTo>
                    <a:pt x="708" y="297"/>
                  </a:lnTo>
                  <a:cubicBezTo>
                    <a:pt x="526" y="297"/>
                    <a:pt x="343" y="366"/>
                    <a:pt x="206" y="503"/>
                  </a:cubicBezTo>
                  <a:lnTo>
                    <a:pt x="115" y="640"/>
                  </a:lnTo>
                  <a:cubicBezTo>
                    <a:pt x="46" y="754"/>
                    <a:pt x="1" y="868"/>
                    <a:pt x="1" y="982"/>
                  </a:cubicBezTo>
                  <a:cubicBezTo>
                    <a:pt x="1" y="1050"/>
                    <a:pt x="1" y="1096"/>
                    <a:pt x="1" y="1165"/>
                  </a:cubicBezTo>
                  <a:cubicBezTo>
                    <a:pt x="24" y="1279"/>
                    <a:pt x="24" y="1393"/>
                    <a:pt x="69" y="1484"/>
                  </a:cubicBezTo>
                  <a:cubicBezTo>
                    <a:pt x="161" y="1690"/>
                    <a:pt x="252" y="1895"/>
                    <a:pt x="435" y="2032"/>
                  </a:cubicBezTo>
                  <a:cubicBezTo>
                    <a:pt x="594" y="2169"/>
                    <a:pt x="800" y="2306"/>
                    <a:pt x="1005" y="2351"/>
                  </a:cubicBezTo>
                  <a:cubicBezTo>
                    <a:pt x="1108" y="2372"/>
                    <a:pt x="1206" y="2383"/>
                    <a:pt x="1303" y="2383"/>
                  </a:cubicBezTo>
                  <a:cubicBezTo>
                    <a:pt x="1423" y="2383"/>
                    <a:pt x="1541" y="2366"/>
                    <a:pt x="1667" y="2329"/>
                  </a:cubicBezTo>
                  <a:cubicBezTo>
                    <a:pt x="2078" y="2192"/>
                    <a:pt x="2420" y="1872"/>
                    <a:pt x="2557" y="1438"/>
                  </a:cubicBezTo>
                  <a:cubicBezTo>
                    <a:pt x="2694" y="959"/>
                    <a:pt x="2512" y="388"/>
                    <a:pt x="2078" y="137"/>
                  </a:cubicBezTo>
                  <a:cubicBezTo>
                    <a:pt x="1918" y="46"/>
                    <a:pt x="1781" y="23"/>
                    <a:pt x="15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" name="Google Shape;350;p21"/>
            <p:cNvSpPr/>
            <p:nvPr/>
          </p:nvSpPr>
          <p:spPr>
            <a:xfrm>
              <a:off x="7346475" y="1317650"/>
              <a:ext cx="61650" cy="58225"/>
            </a:xfrm>
            <a:custGeom>
              <a:rect b="b" l="l" r="r" t="t"/>
              <a:pathLst>
                <a:path extrusionOk="0" h="2329" w="2466">
                  <a:moveTo>
                    <a:pt x="1096" y="0"/>
                  </a:moveTo>
                  <a:cubicBezTo>
                    <a:pt x="891" y="0"/>
                    <a:pt x="686" y="46"/>
                    <a:pt x="503" y="114"/>
                  </a:cubicBezTo>
                  <a:cubicBezTo>
                    <a:pt x="412" y="137"/>
                    <a:pt x="343" y="183"/>
                    <a:pt x="275" y="228"/>
                  </a:cubicBezTo>
                  <a:cubicBezTo>
                    <a:pt x="206" y="274"/>
                    <a:pt x="138" y="342"/>
                    <a:pt x="92" y="434"/>
                  </a:cubicBezTo>
                  <a:cubicBezTo>
                    <a:pt x="46" y="502"/>
                    <a:pt x="24" y="593"/>
                    <a:pt x="24" y="685"/>
                  </a:cubicBezTo>
                  <a:cubicBezTo>
                    <a:pt x="1" y="776"/>
                    <a:pt x="1" y="867"/>
                    <a:pt x="24" y="959"/>
                  </a:cubicBezTo>
                  <a:cubicBezTo>
                    <a:pt x="69" y="1141"/>
                    <a:pt x="183" y="1301"/>
                    <a:pt x="343" y="1392"/>
                  </a:cubicBezTo>
                  <a:lnTo>
                    <a:pt x="435" y="1415"/>
                  </a:lnTo>
                  <a:cubicBezTo>
                    <a:pt x="435" y="1461"/>
                    <a:pt x="457" y="1507"/>
                    <a:pt x="457" y="1552"/>
                  </a:cubicBezTo>
                  <a:cubicBezTo>
                    <a:pt x="480" y="1621"/>
                    <a:pt x="526" y="1689"/>
                    <a:pt x="549" y="1758"/>
                  </a:cubicBezTo>
                  <a:cubicBezTo>
                    <a:pt x="571" y="1780"/>
                    <a:pt x="571" y="1803"/>
                    <a:pt x="594" y="1826"/>
                  </a:cubicBezTo>
                  <a:cubicBezTo>
                    <a:pt x="640" y="1895"/>
                    <a:pt x="708" y="1986"/>
                    <a:pt x="777" y="2054"/>
                  </a:cubicBezTo>
                  <a:cubicBezTo>
                    <a:pt x="823" y="2100"/>
                    <a:pt x="891" y="2146"/>
                    <a:pt x="960" y="2191"/>
                  </a:cubicBezTo>
                  <a:cubicBezTo>
                    <a:pt x="1005" y="2214"/>
                    <a:pt x="1051" y="2214"/>
                    <a:pt x="1096" y="2237"/>
                  </a:cubicBezTo>
                  <a:cubicBezTo>
                    <a:pt x="1119" y="2260"/>
                    <a:pt x="1165" y="2283"/>
                    <a:pt x="1211" y="2305"/>
                  </a:cubicBezTo>
                  <a:lnTo>
                    <a:pt x="1348" y="2305"/>
                  </a:lnTo>
                  <a:cubicBezTo>
                    <a:pt x="1370" y="2305"/>
                    <a:pt x="1416" y="2328"/>
                    <a:pt x="1462" y="2328"/>
                  </a:cubicBezTo>
                  <a:lnTo>
                    <a:pt x="1484" y="2328"/>
                  </a:lnTo>
                  <a:cubicBezTo>
                    <a:pt x="1553" y="2328"/>
                    <a:pt x="1621" y="2305"/>
                    <a:pt x="1690" y="2305"/>
                  </a:cubicBezTo>
                  <a:cubicBezTo>
                    <a:pt x="1758" y="2283"/>
                    <a:pt x="1850" y="2237"/>
                    <a:pt x="1918" y="2214"/>
                  </a:cubicBezTo>
                  <a:cubicBezTo>
                    <a:pt x="1941" y="2191"/>
                    <a:pt x="1941" y="2191"/>
                    <a:pt x="1964" y="2168"/>
                  </a:cubicBezTo>
                  <a:cubicBezTo>
                    <a:pt x="2032" y="2123"/>
                    <a:pt x="2101" y="2077"/>
                    <a:pt x="2146" y="2031"/>
                  </a:cubicBezTo>
                  <a:cubicBezTo>
                    <a:pt x="2215" y="1963"/>
                    <a:pt x="2283" y="1872"/>
                    <a:pt x="2329" y="1780"/>
                  </a:cubicBezTo>
                  <a:cubicBezTo>
                    <a:pt x="2375" y="1712"/>
                    <a:pt x="2420" y="1598"/>
                    <a:pt x="2420" y="1507"/>
                  </a:cubicBezTo>
                  <a:cubicBezTo>
                    <a:pt x="2443" y="1415"/>
                    <a:pt x="2466" y="1301"/>
                    <a:pt x="2466" y="1187"/>
                  </a:cubicBezTo>
                  <a:cubicBezTo>
                    <a:pt x="2443" y="1096"/>
                    <a:pt x="2443" y="982"/>
                    <a:pt x="2398" y="890"/>
                  </a:cubicBezTo>
                  <a:cubicBezTo>
                    <a:pt x="2375" y="799"/>
                    <a:pt x="2352" y="730"/>
                    <a:pt x="2306" y="662"/>
                  </a:cubicBezTo>
                  <a:cubicBezTo>
                    <a:pt x="2306" y="639"/>
                    <a:pt x="2306" y="616"/>
                    <a:pt x="2283" y="593"/>
                  </a:cubicBezTo>
                  <a:cubicBezTo>
                    <a:pt x="2238" y="525"/>
                    <a:pt x="2192" y="479"/>
                    <a:pt x="2146" y="411"/>
                  </a:cubicBezTo>
                  <a:cubicBezTo>
                    <a:pt x="2124" y="388"/>
                    <a:pt x="2101" y="365"/>
                    <a:pt x="2101" y="365"/>
                  </a:cubicBezTo>
                  <a:cubicBezTo>
                    <a:pt x="2009" y="297"/>
                    <a:pt x="1918" y="205"/>
                    <a:pt x="1827" y="160"/>
                  </a:cubicBezTo>
                  <a:cubicBezTo>
                    <a:pt x="1713" y="114"/>
                    <a:pt x="1599" y="46"/>
                    <a:pt x="1462" y="46"/>
                  </a:cubicBezTo>
                  <a:cubicBezTo>
                    <a:pt x="1348" y="23"/>
                    <a:pt x="1233" y="0"/>
                    <a:pt x="10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" name="Google Shape;351;p21"/>
            <p:cNvSpPr/>
            <p:nvPr/>
          </p:nvSpPr>
          <p:spPr>
            <a:xfrm>
              <a:off x="7226650" y="1439075"/>
              <a:ext cx="57650" cy="66900"/>
            </a:xfrm>
            <a:custGeom>
              <a:rect b="b" l="l" r="r" t="t"/>
              <a:pathLst>
                <a:path extrusionOk="0" h="2676" w="2306">
                  <a:moveTo>
                    <a:pt x="1244" y="0"/>
                  </a:moveTo>
                  <a:cubicBezTo>
                    <a:pt x="1218" y="0"/>
                    <a:pt x="1192" y="2"/>
                    <a:pt x="1165" y="5"/>
                  </a:cubicBezTo>
                  <a:cubicBezTo>
                    <a:pt x="982" y="28"/>
                    <a:pt x="891" y="50"/>
                    <a:pt x="731" y="119"/>
                  </a:cubicBezTo>
                  <a:cubicBezTo>
                    <a:pt x="640" y="165"/>
                    <a:pt x="571" y="233"/>
                    <a:pt x="503" y="302"/>
                  </a:cubicBezTo>
                  <a:cubicBezTo>
                    <a:pt x="366" y="416"/>
                    <a:pt x="297" y="621"/>
                    <a:pt x="297" y="781"/>
                  </a:cubicBezTo>
                  <a:cubicBezTo>
                    <a:pt x="297" y="963"/>
                    <a:pt x="366" y="1169"/>
                    <a:pt x="503" y="1283"/>
                  </a:cubicBezTo>
                  <a:cubicBezTo>
                    <a:pt x="503" y="1283"/>
                    <a:pt x="526" y="1306"/>
                    <a:pt x="526" y="1306"/>
                  </a:cubicBezTo>
                  <a:cubicBezTo>
                    <a:pt x="411" y="1352"/>
                    <a:pt x="297" y="1397"/>
                    <a:pt x="229" y="1488"/>
                  </a:cubicBezTo>
                  <a:cubicBezTo>
                    <a:pt x="92" y="1603"/>
                    <a:pt x="1" y="1808"/>
                    <a:pt x="23" y="1991"/>
                  </a:cubicBezTo>
                  <a:cubicBezTo>
                    <a:pt x="23" y="2150"/>
                    <a:pt x="92" y="2356"/>
                    <a:pt x="229" y="2470"/>
                  </a:cubicBezTo>
                  <a:cubicBezTo>
                    <a:pt x="366" y="2607"/>
                    <a:pt x="526" y="2675"/>
                    <a:pt x="708" y="2675"/>
                  </a:cubicBezTo>
                  <a:cubicBezTo>
                    <a:pt x="1279" y="2675"/>
                    <a:pt x="1827" y="2379"/>
                    <a:pt x="2100" y="1876"/>
                  </a:cubicBezTo>
                  <a:cubicBezTo>
                    <a:pt x="2146" y="1831"/>
                    <a:pt x="2169" y="1762"/>
                    <a:pt x="2192" y="1694"/>
                  </a:cubicBezTo>
                  <a:cubicBezTo>
                    <a:pt x="2215" y="1625"/>
                    <a:pt x="2260" y="1557"/>
                    <a:pt x="2260" y="1488"/>
                  </a:cubicBezTo>
                  <a:cubicBezTo>
                    <a:pt x="2306" y="1306"/>
                    <a:pt x="2306" y="1146"/>
                    <a:pt x="2283" y="986"/>
                  </a:cubicBezTo>
                  <a:cubicBezTo>
                    <a:pt x="2260" y="804"/>
                    <a:pt x="2215" y="644"/>
                    <a:pt x="2123" y="507"/>
                  </a:cubicBezTo>
                  <a:cubicBezTo>
                    <a:pt x="2009" y="347"/>
                    <a:pt x="1895" y="210"/>
                    <a:pt x="1712" y="142"/>
                  </a:cubicBezTo>
                  <a:cubicBezTo>
                    <a:pt x="1574" y="62"/>
                    <a:pt x="1418" y="0"/>
                    <a:pt x="12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" name="Google Shape;352;p21"/>
            <p:cNvSpPr/>
            <p:nvPr/>
          </p:nvSpPr>
          <p:spPr>
            <a:xfrm>
              <a:off x="7148475" y="1550950"/>
              <a:ext cx="53675" cy="54750"/>
            </a:xfrm>
            <a:custGeom>
              <a:rect b="b" l="l" r="r" t="t"/>
              <a:pathLst>
                <a:path extrusionOk="0" h="2190" w="2147">
                  <a:moveTo>
                    <a:pt x="1245" y="1"/>
                  </a:moveTo>
                  <a:cubicBezTo>
                    <a:pt x="1162" y="1"/>
                    <a:pt x="1080" y="16"/>
                    <a:pt x="1005" y="49"/>
                  </a:cubicBezTo>
                  <a:cubicBezTo>
                    <a:pt x="936" y="49"/>
                    <a:pt x="868" y="95"/>
                    <a:pt x="822" y="118"/>
                  </a:cubicBezTo>
                  <a:cubicBezTo>
                    <a:pt x="799" y="118"/>
                    <a:pt x="754" y="118"/>
                    <a:pt x="731" y="95"/>
                  </a:cubicBezTo>
                  <a:cubicBezTo>
                    <a:pt x="594" y="95"/>
                    <a:pt x="480" y="141"/>
                    <a:pt x="366" y="209"/>
                  </a:cubicBezTo>
                  <a:cubicBezTo>
                    <a:pt x="229" y="300"/>
                    <a:pt x="115" y="437"/>
                    <a:pt x="46" y="620"/>
                  </a:cubicBezTo>
                  <a:cubicBezTo>
                    <a:pt x="46" y="643"/>
                    <a:pt x="46" y="688"/>
                    <a:pt x="23" y="711"/>
                  </a:cubicBezTo>
                  <a:cubicBezTo>
                    <a:pt x="23" y="802"/>
                    <a:pt x="0" y="894"/>
                    <a:pt x="0" y="985"/>
                  </a:cubicBezTo>
                  <a:cubicBezTo>
                    <a:pt x="0" y="1008"/>
                    <a:pt x="0" y="1054"/>
                    <a:pt x="0" y="1076"/>
                  </a:cubicBezTo>
                  <a:cubicBezTo>
                    <a:pt x="23" y="1168"/>
                    <a:pt x="23" y="1259"/>
                    <a:pt x="46" y="1350"/>
                  </a:cubicBezTo>
                  <a:cubicBezTo>
                    <a:pt x="46" y="1396"/>
                    <a:pt x="69" y="1419"/>
                    <a:pt x="69" y="1442"/>
                  </a:cubicBezTo>
                  <a:cubicBezTo>
                    <a:pt x="92" y="1533"/>
                    <a:pt x="137" y="1624"/>
                    <a:pt x="183" y="1693"/>
                  </a:cubicBezTo>
                  <a:cubicBezTo>
                    <a:pt x="183" y="1715"/>
                    <a:pt x="206" y="1761"/>
                    <a:pt x="229" y="1784"/>
                  </a:cubicBezTo>
                  <a:cubicBezTo>
                    <a:pt x="274" y="1852"/>
                    <a:pt x="343" y="1921"/>
                    <a:pt x="388" y="1989"/>
                  </a:cubicBezTo>
                  <a:cubicBezTo>
                    <a:pt x="480" y="2081"/>
                    <a:pt x="571" y="2149"/>
                    <a:pt x="708" y="2172"/>
                  </a:cubicBezTo>
                  <a:cubicBezTo>
                    <a:pt x="765" y="2183"/>
                    <a:pt x="822" y="2189"/>
                    <a:pt x="882" y="2189"/>
                  </a:cubicBezTo>
                  <a:cubicBezTo>
                    <a:pt x="942" y="2189"/>
                    <a:pt x="1005" y="2183"/>
                    <a:pt x="1073" y="2172"/>
                  </a:cubicBezTo>
                  <a:cubicBezTo>
                    <a:pt x="1210" y="2126"/>
                    <a:pt x="1324" y="2081"/>
                    <a:pt x="1461" y="2012"/>
                  </a:cubicBezTo>
                  <a:cubicBezTo>
                    <a:pt x="1575" y="1967"/>
                    <a:pt x="1667" y="1875"/>
                    <a:pt x="1781" y="1807"/>
                  </a:cubicBezTo>
                  <a:cubicBezTo>
                    <a:pt x="1804" y="1784"/>
                    <a:pt x="1826" y="1761"/>
                    <a:pt x="1849" y="1715"/>
                  </a:cubicBezTo>
                  <a:cubicBezTo>
                    <a:pt x="1895" y="1670"/>
                    <a:pt x="1963" y="1579"/>
                    <a:pt x="2009" y="1510"/>
                  </a:cubicBezTo>
                  <a:cubicBezTo>
                    <a:pt x="2100" y="1327"/>
                    <a:pt x="2146" y="1190"/>
                    <a:pt x="2146" y="985"/>
                  </a:cubicBezTo>
                  <a:cubicBezTo>
                    <a:pt x="2146" y="643"/>
                    <a:pt x="1963" y="277"/>
                    <a:pt x="1667" y="118"/>
                  </a:cubicBezTo>
                  <a:cubicBezTo>
                    <a:pt x="1537" y="45"/>
                    <a:pt x="1388" y="1"/>
                    <a:pt x="12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" name="Google Shape;353;p21"/>
            <p:cNvSpPr/>
            <p:nvPr/>
          </p:nvSpPr>
          <p:spPr>
            <a:xfrm>
              <a:off x="7282575" y="1538050"/>
              <a:ext cx="51375" cy="58650"/>
            </a:xfrm>
            <a:custGeom>
              <a:rect b="b" l="l" r="r" t="t"/>
              <a:pathLst>
                <a:path extrusionOk="0" h="2346" w="2055">
                  <a:moveTo>
                    <a:pt x="685" y="0"/>
                  </a:moveTo>
                  <a:cubicBezTo>
                    <a:pt x="640" y="0"/>
                    <a:pt x="594" y="6"/>
                    <a:pt x="548" y="17"/>
                  </a:cubicBezTo>
                  <a:cubicBezTo>
                    <a:pt x="457" y="40"/>
                    <a:pt x="388" y="86"/>
                    <a:pt x="320" y="154"/>
                  </a:cubicBezTo>
                  <a:cubicBezTo>
                    <a:pt x="229" y="200"/>
                    <a:pt x="183" y="268"/>
                    <a:pt x="137" y="337"/>
                  </a:cubicBezTo>
                  <a:cubicBezTo>
                    <a:pt x="46" y="497"/>
                    <a:pt x="0" y="702"/>
                    <a:pt x="69" y="885"/>
                  </a:cubicBezTo>
                  <a:cubicBezTo>
                    <a:pt x="92" y="930"/>
                    <a:pt x="115" y="976"/>
                    <a:pt x="137" y="1045"/>
                  </a:cubicBezTo>
                  <a:cubicBezTo>
                    <a:pt x="137" y="1067"/>
                    <a:pt x="115" y="1067"/>
                    <a:pt x="115" y="1090"/>
                  </a:cubicBezTo>
                  <a:cubicBezTo>
                    <a:pt x="115" y="1090"/>
                    <a:pt x="115" y="1113"/>
                    <a:pt x="92" y="1136"/>
                  </a:cubicBezTo>
                  <a:cubicBezTo>
                    <a:pt x="92" y="1204"/>
                    <a:pt x="69" y="1296"/>
                    <a:pt x="69" y="1364"/>
                  </a:cubicBezTo>
                  <a:cubicBezTo>
                    <a:pt x="69" y="1638"/>
                    <a:pt x="183" y="1866"/>
                    <a:pt x="343" y="2072"/>
                  </a:cubicBezTo>
                  <a:cubicBezTo>
                    <a:pt x="411" y="2140"/>
                    <a:pt x="480" y="2186"/>
                    <a:pt x="571" y="2231"/>
                  </a:cubicBezTo>
                  <a:cubicBezTo>
                    <a:pt x="708" y="2300"/>
                    <a:pt x="822" y="2346"/>
                    <a:pt x="959" y="2346"/>
                  </a:cubicBezTo>
                  <a:cubicBezTo>
                    <a:pt x="1050" y="2346"/>
                    <a:pt x="1142" y="2323"/>
                    <a:pt x="1233" y="2277"/>
                  </a:cubicBezTo>
                  <a:cubicBezTo>
                    <a:pt x="1324" y="2254"/>
                    <a:pt x="1393" y="2209"/>
                    <a:pt x="1461" y="2140"/>
                  </a:cubicBezTo>
                  <a:cubicBezTo>
                    <a:pt x="1461" y="2117"/>
                    <a:pt x="1484" y="2117"/>
                    <a:pt x="1507" y="2095"/>
                  </a:cubicBezTo>
                  <a:cubicBezTo>
                    <a:pt x="1621" y="2003"/>
                    <a:pt x="1735" y="1912"/>
                    <a:pt x="1849" y="1821"/>
                  </a:cubicBezTo>
                  <a:cubicBezTo>
                    <a:pt x="1941" y="1729"/>
                    <a:pt x="1986" y="1615"/>
                    <a:pt x="2032" y="1501"/>
                  </a:cubicBezTo>
                  <a:cubicBezTo>
                    <a:pt x="2055" y="1387"/>
                    <a:pt x="2055" y="1250"/>
                    <a:pt x="2032" y="1136"/>
                  </a:cubicBezTo>
                  <a:cubicBezTo>
                    <a:pt x="1963" y="999"/>
                    <a:pt x="1918" y="885"/>
                    <a:pt x="1849" y="771"/>
                  </a:cubicBezTo>
                  <a:cubicBezTo>
                    <a:pt x="1781" y="657"/>
                    <a:pt x="1689" y="542"/>
                    <a:pt x="1598" y="451"/>
                  </a:cubicBezTo>
                  <a:cubicBezTo>
                    <a:pt x="1507" y="360"/>
                    <a:pt x="1393" y="291"/>
                    <a:pt x="1301" y="200"/>
                  </a:cubicBezTo>
                  <a:cubicBezTo>
                    <a:pt x="1233" y="154"/>
                    <a:pt x="1165" y="132"/>
                    <a:pt x="1096" y="86"/>
                  </a:cubicBezTo>
                  <a:cubicBezTo>
                    <a:pt x="1005" y="40"/>
                    <a:pt x="913" y="17"/>
                    <a:pt x="822" y="17"/>
                  </a:cubicBezTo>
                  <a:cubicBezTo>
                    <a:pt x="776" y="6"/>
                    <a:pt x="731" y="0"/>
                    <a:pt x="6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" name="Google Shape;354;p21"/>
            <p:cNvSpPr/>
            <p:nvPr/>
          </p:nvSpPr>
          <p:spPr>
            <a:xfrm>
              <a:off x="7120525" y="1092800"/>
              <a:ext cx="57075" cy="68500"/>
            </a:xfrm>
            <a:custGeom>
              <a:rect b="b" l="l" r="r" t="t"/>
              <a:pathLst>
                <a:path extrusionOk="0" h="2740" w="2283">
                  <a:moveTo>
                    <a:pt x="714" y="1"/>
                  </a:moveTo>
                  <a:cubicBezTo>
                    <a:pt x="588" y="1"/>
                    <a:pt x="457" y="31"/>
                    <a:pt x="365" y="92"/>
                  </a:cubicBezTo>
                  <a:cubicBezTo>
                    <a:pt x="205" y="183"/>
                    <a:pt x="69" y="343"/>
                    <a:pt x="46" y="526"/>
                  </a:cubicBezTo>
                  <a:cubicBezTo>
                    <a:pt x="0" y="686"/>
                    <a:pt x="0" y="891"/>
                    <a:pt x="114" y="1051"/>
                  </a:cubicBezTo>
                  <a:cubicBezTo>
                    <a:pt x="137" y="1096"/>
                    <a:pt x="183" y="1142"/>
                    <a:pt x="228" y="1188"/>
                  </a:cubicBezTo>
                  <a:cubicBezTo>
                    <a:pt x="183" y="1256"/>
                    <a:pt x="137" y="1325"/>
                    <a:pt x="114" y="1416"/>
                  </a:cubicBezTo>
                  <a:cubicBezTo>
                    <a:pt x="114" y="1462"/>
                    <a:pt x="91" y="1507"/>
                    <a:pt x="91" y="1553"/>
                  </a:cubicBezTo>
                  <a:cubicBezTo>
                    <a:pt x="91" y="1599"/>
                    <a:pt x="69" y="1667"/>
                    <a:pt x="69" y="1713"/>
                  </a:cubicBezTo>
                  <a:cubicBezTo>
                    <a:pt x="91" y="1850"/>
                    <a:pt x="114" y="1941"/>
                    <a:pt x="160" y="2078"/>
                  </a:cubicBezTo>
                  <a:cubicBezTo>
                    <a:pt x="251" y="2283"/>
                    <a:pt x="411" y="2443"/>
                    <a:pt x="593" y="2557"/>
                  </a:cubicBezTo>
                  <a:cubicBezTo>
                    <a:pt x="753" y="2671"/>
                    <a:pt x="959" y="2717"/>
                    <a:pt x="1164" y="2740"/>
                  </a:cubicBezTo>
                  <a:cubicBezTo>
                    <a:pt x="1255" y="2740"/>
                    <a:pt x="1370" y="2717"/>
                    <a:pt x="1461" y="2694"/>
                  </a:cubicBezTo>
                  <a:cubicBezTo>
                    <a:pt x="1506" y="2694"/>
                    <a:pt x="1552" y="2671"/>
                    <a:pt x="1598" y="2649"/>
                  </a:cubicBezTo>
                  <a:cubicBezTo>
                    <a:pt x="1643" y="2626"/>
                    <a:pt x="1689" y="2603"/>
                    <a:pt x="1735" y="2580"/>
                  </a:cubicBezTo>
                  <a:cubicBezTo>
                    <a:pt x="1895" y="2466"/>
                    <a:pt x="2054" y="2329"/>
                    <a:pt x="2123" y="2146"/>
                  </a:cubicBezTo>
                  <a:cubicBezTo>
                    <a:pt x="2214" y="1941"/>
                    <a:pt x="2283" y="1758"/>
                    <a:pt x="2283" y="1553"/>
                  </a:cubicBezTo>
                  <a:cubicBezTo>
                    <a:pt x="2260" y="1165"/>
                    <a:pt x="2123" y="823"/>
                    <a:pt x="1849" y="549"/>
                  </a:cubicBezTo>
                  <a:cubicBezTo>
                    <a:pt x="1575" y="298"/>
                    <a:pt x="1233" y="138"/>
                    <a:pt x="890" y="24"/>
                  </a:cubicBezTo>
                  <a:cubicBezTo>
                    <a:pt x="837" y="8"/>
                    <a:pt x="776" y="1"/>
                    <a:pt x="7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" name="Google Shape;355;p21"/>
            <p:cNvSpPr/>
            <p:nvPr/>
          </p:nvSpPr>
          <p:spPr>
            <a:xfrm>
              <a:off x="6865450" y="1172575"/>
              <a:ext cx="58800" cy="61325"/>
            </a:xfrm>
            <a:custGeom>
              <a:rect b="b" l="l" r="r" t="t"/>
              <a:pathLst>
                <a:path extrusionOk="0" h="2453" w="2352">
                  <a:moveTo>
                    <a:pt x="1072" y="1"/>
                  </a:moveTo>
                  <a:cubicBezTo>
                    <a:pt x="1042" y="1"/>
                    <a:pt x="1012" y="2"/>
                    <a:pt x="982" y="5"/>
                  </a:cubicBezTo>
                  <a:cubicBezTo>
                    <a:pt x="890" y="5"/>
                    <a:pt x="799" y="28"/>
                    <a:pt x="731" y="51"/>
                  </a:cubicBezTo>
                  <a:cubicBezTo>
                    <a:pt x="639" y="97"/>
                    <a:pt x="548" y="142"/>
                    <a:pt x="502" y="211"/>
                  </a:cubicBezTo>
                  <a:cubicBezTo>
                    <a:pt x="411" y="302"/>
                    <a:pt x="342" y="416"/>
                    <a:pt x="320" y="530"/>
                  </a:cubicBezTo>
                  <a:cubicBezTo>
                    <a:pt x="297" y="553"/>
                    <a:pt x="297" y="553"/>
                    <a:pt x="297" y="553"/>
                  </a:cubicBezTo>
                  <a:cubicBezTo>
                    <a:pt x="183" y="713"/>
                    <a:pt x="137" y="781"/>
                    <a:pt x="69" y="941"/>
                  </a:cubicBezTo>
                  <a:cubicBezTo>
                    <a:pt x="23" y="1055"/>
                    <a:pt x="23" y="1147"/>
                    <a:pt x="0" y="1261"/>
                  </a:cubicBezTo>
                  <a:cubicBezTo>
                    <a:pt x="0" y="1466"/>
                    <a:pt x="69" y="1649"/>
                    <a:pt x="137" y="1831"/>
                  </a:cubicBezTo>
                  <a:cubicBezTo>
                    <a:pt x="206" y="1946"/>
                    <a:pt x="297" y="2083"/>
                    <a:pt x="388" y="2151"/>
                  </a:cubicBezTo>
                  <a:cubicBezTo>
                    <a:pt x="502" y="2265"/>
                    <a:pt x="571" y="2311"/>
                    <a:pt x="708" y="2356"/>
                  </a:cubicBezTo>
                  <a:cubicBezTo>
                    <a:pt x="845" y="2425"/>
                    <a:pt x="936" y="2425"/>
                    <a:pt x="1096" y="2448"/>
                  </a:cubicBezTo>
                  <a:cubicBezTo>
                    <a:pt x="1122" y="2451"/>
                    <a:pt x="1150" y="2452"/>
                    <a:pt x="1177" y="2452"/>
                  </a:cubicBezTo>
                  <a:cubicBezTo>
                    <a:pt x="1364" y="2452"/>
                    <a:pt x="1573" y="2387"/>
                    <a:pt x="1712" y="2288"/>
                  </a:cubicBezTo>
                  <a:cubicBezTo>
                    <a:pt x="1895" y="2174"/>
                    <a:pt x="2054" y="2014"/>
                    <a:pt x="2169" y="1831"/>
                  </a:cubicBezTo>
                  <a:cubicBezTo>
                    <a:pt x="2260" y="1649"/>
                    <a:pt x="2351" y="1421"/>
                    <a:pt x="2328" y="1215"/>
                  </a:cubicBezTo>
                  <a:cubicBezTo>
                    <a:pt x="2305" y="1010"/>
                    <a:pt x="2260" y="781"/>
                    <a:pt x="2146" y="599"/>
                  </a:cubicBezTo>
                  <a:cubicBezTo>
                    <a:pt x="2009" y="416"/>
                    <a:pt x="1849" y="256"/>
                    <a:pt x="1644" y="142"/>
                  </a:cubicBezTo>
                  <a:cubicBezTo>
                    <a:pt x="1465" y="63"/>
                    <a:pt x="1269" y="1"/>
                    <a:pt x="107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" name="Google Shape;356;p21"/>
            <p:cNvSpPr/>
            <p:nvPr/>
          </p:nvSpPr>
          <p:spPr>
            <a:xfrm>
              <a:off x="6754175" y="1444325"/>
              <a:ext cx="46800" cy="59575"/>
            </a:xfrm>
            <a:custGeom>
              <a:rect b="b" l="l" r="r" t="t"/>
              <a:pathLst>
                <a:path extrusionOk="0" h="2383" w="1872">
                  <a:moveTo>
                    <a:pt x="868" y="0"/>
                  </a:moveTo>
                  <a:cubicBezTo>
                    <a:pt x="685" y="0"/>
                    <a:pt x="525" y="69"/>
                    <a:pt x="388" y="206"/>
                  </a:cubicBezTo>
                  <a:cubicBezTo>
                    <a:pt x="228" y="365"/>
                    <a:pt x="137" y="525"/>
                    <a:pt x="69" y="708"/>
                  </a:cubicBezTo>
                  <a:cubicBezTo>
                    <a:pt x="23" y="845"/>
                    <a:pt x="0" y="1005"/>
                    <a:pt x="0" y="1164"/>
                  </a:cubicBezTo>
                  <a:cubicBezTo>
                    <a:pt x="0" y="1507"/>
                    <a:pt x="137" y="1849"/>
                    <a:pt x="365" y="2100"/>
                  </a:cubicBezTo>
                  <a:cubicBezTo>
                    <a:pt x="434" y="2169"/>
                    <a:pt x="525" y="2237"/>
                    <a:pt x="594" y="2283"/>
                  </a:cubicBezTo>
                  <a:cubicBezTo>
                    <a:pt x="714" y="2349"/>
                    <a:pt x="846" y="2383"/>
                    <a:pt x="975" y="2383"/>
                  </a:cubicBezTo>
                  <a:cubicBezTo>
                    <a:pt x="1114" y="2383"/>
                    <a:pt x="1251" y="2343"/>
                    <a:pt x="1370" y="2260"/>
                  </a:cubicBezTo>
                  <a:cubicBezTo>
                    <a:pt x="1507" y="2169"/>
                    <a:pt x="1644" y="2032"/>
                    <a:pt x="1735" y="1872"/>
                  </a:cubicBezTo>
                  <a:cubicBezTo>
                    <a:pt x="1826" y="1712"/>
                    <a:pt x="1872" y="1552"/>
                    <a:pt x="1872" y="1347"/>
                  </a:cubicBezTo>
                  <a:cubicBezTo>
                    <a:pt x="1872" y="1233"/>
                    <a:pt x="1849" y="1096"/>
                    <a:pt x="1803" y="959"/>
                  </a:cubicBezTo>
                  <a:cubicBezTo>
                    <a:pt x="1781" y="890"/>
                    <a:pt x="1735" y="776"/>
                    <a:pt x="1689" y="708"/>
                  </a:cubicBezTo>
                  <a:cubicBezTo>
                    <a:pt x="1644" y="639"/>
                    <a:pt x="1598" y="594"/>
                    <a:pt x="1552" y="525"/>
                  </a:cubicBezTo>
                  <a:cubicBezTo>
                    <a:pt x="1529" y="411"/>
                    <a:pt x="1461" y="274"/>
                    <a:pt x="1370" y="206"/>
                  </a:cubicBezTo>
                  <a:cubicBezTo>
                    <a:pt x="1233" y="92"/>
                    <a:pt x="1073" y="0"/>
                    <a:pt x="8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" name="Google Shape;357;p21"/>
            <p:cNvSpPr/>
            <p:nvPr/>
          </p:nvSpPr>
          <p:spPr>
            <a:xfrm>
              <a:off x="6810100" y="1665450"/>
              <a:ext cx="54225" cy="53950"/>
            </a:xfrm>
            <a:custGeom>
              <a:rect b="b" l="l" r="r" t="t"/>
              <a:pathLst>
                <a:path extrusionOk="0" h="2158" w="2169">
                  <a:moveTo>
                    <a:pt x="947" y="0"/>
                  </a:moveTo>
                  <a:cubicBezTo>
                    <a:pt x="856" y="0"/>
                    <a:pt x="765" y="11"/>
                    <a:pt x="662" y="34"/>
                  </a:cubicBezTo>
                  <a:cubicBezTo>
                    <a:pt x="571" y="57"/>
                    <a:pt x="502" y="103"/>
                    <a:pt x="434" y="171"/>
                  </a:cubicBezTo>
                  <a:cubicBezTo>
                    <a:pt x="342" y="217"/>
                    <a:pt x="297" y="285"/>
                    <a:pt x="251" y="354"/>
                  </a:cubicBezTo>
                  <a:cubicBezTo>
                    <a:pt x="205" y="399"/>
                    <a:pt x="183" y="468"/>
                    <a:pt x="183" y="514"/>
                  </a:cubicBezTo>
                  <a:cubicBezTo>
                    <a:pt x="160" y="559"/>
                    <a:pt x="137" y="582"/>
                    <a:pt x="114" y="628"/>
                  </a:cubicBezTo>
                  <a:lnTo>
                    <a:pt x="46" y="788"/>
                  </a:lnTo>
                  <a:cubicBezTo>
                    <a:pt x="0" y="924"/>
                    <a:pt x="0" y="1039"/>
                    <a:pt x="46" y="1176"/>
                  </a:cubicBezTo>
                  <a:cubicBezTo>
                    <a:pt x="46" y="1198"/>
                    <a:pt x="46" y="1244"/>
                    <a:pt x="69" y="1290"/>
                  </a:cubicBezTo>
                  <a:cubicBezTo>
                    <a:pt x="91" y="1358"/>
                    <a:pt x="137" y="1449"/>
                    <a:pt x="183" y="1541"/>
                  </a:cubicBezTo>
                  <a:cubicBezTo>
                    <a:pt x="183" y="1564"/>
                    <a:pt x="205" y="1609"/>
                    <a:pt x="228" y="1632"/>
                  </a:cubicBezTo>
                  <a:cubicBezTo>
                    <a:pt x="274" y="1701"/>
                    <a:pt x="342" y="1792"/>
                    <a:pt x="411" y="1860"/>
                  </a:cubicBezTo>
                  <a:cubicBezTo>
                    <a:pt x="434" y="1883"/>
                    <a:pt x="457" y="1906"/>
                    <a:pt x="479" y="1929"/>
                  </a:cubicBezTo>
                  <a:cubicBezTo>
                    <a:pt x="594" y="2020"/>
                    <a:pt x="685" y="2111"/>
                    <a:pt x="822" y="2134"/>
                  </a:cubicBezTo>
                  <a:cubicBezTo>
                    <a:pt x="845" y="2134"/>
                    <a:pt x="890" y="2134"/>
                    <a:pt x="913" y="2157"/>
                  </a:cubicBezTo>
                  <a:cubicBezTo>
                    <a:pt x="1004" y="2157"/>
                    <a:pt x="1096" y="2157"/>
                    <a:pt x="1187" y="2134"/>
                  </a:cubicBezTo>
                  <a:lnTo>
                    <a:pt x="1233" y="2134"/>
                  </a:lnTo>
                  <a:cubicBezTo>
                    <a:pt x="1324" y="2089"/>
                    <a:pt x="1415" y="2066"/>
                    <a:pt x="1484" y="2020"/>
                  </a:cubicBezTo>
                  <a:cubicBezTo>
                    <a:pt x="1529" y="1997"/>
                    <a:pt x="1552" y="1974"/>
                    <a:pt x="1575" y="1952"/>
                  </a:cubicBezTo>
                  <a:cubicBezTo>
                    <a:pt x="1666" y="1906"/>
                    <a:pt x="1735" y="1860"/>
                    <a:pt x="1803" y="1792"/>
                  </a:cubicBezTo>
                  <a:cubicBezTo>
                    <a:pt x="1849" y="1746"/>
                    <a:pt x="1895" y="1701"/>
                    <a:pt x="1917" y="1632"/>
                  </a:cubicBezTo>
                  <a:cubicBezTo>
                    <a:pt x="1963" y="1586"/>
                    <a:pt x="2009" y="1541"/>
                    <a:pt x="2032" y="1495"/>
                  </a:cubicBezTo>
                  <a:cubicBezTo>
                    <a:pt x="2077" y="1427"/>
                    <a:pt x="2123" y="1335"/>
                    <a:pt x="2123" y="1290"/>
                  </a:cubicBezTo>
                  <a:cubicBezTo>
                    <a:pt x="2123" y="1244"/>
                    <a:pt x="2146" y="1221"/>
                    <a:pt x="2146" y="1176"/>
                  </a:cubicBezTo>
                  <a:cubicBezTo>
                    <a:pt x="2168" y="1084"/>
                    <a:pt x="2168" y="993"/>
                    <a:pt x="2123" y="902"/>
                  </a:cubicBezTo>
                  <a:cubicBezTo>
                    <a:pt x="2123" y="902"/>
                    <a:pt x="2123" y="879"/>
                    <a:pt x="2123" y="879"/>
                  </a:cubicBezTo>
                  <a:cubicBezTo>
                    <a:pt x="2054" y="582"/>
                    <a:pt x="1849" y="331"/>
                    <a:pt x="1598" y="171"/>
                  </a:cubicBezTo>
                  <a:cubicBezTo>
                    <a:pt x="1507" y="126"/>
                    <a:pt x="1415" y="80"/>
                    <a:pt x="1347" y="57"/>
                  </a:cubicBezTo>
                  <a:cubicBezTo>
                    <a:pt x="1301" y="34"/>
                    <a:pt x="1278" y="34"/>
                    <a:pt x="1233" y="34"/>
                  </a:cubicBezTo>
                  <a:cubicBezTo>
                    <a:pt x="1130" y="11"/>
                    <a:pt x="1039" y="0"/>
                    <a:pt x="94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" name="Google Shape;358;p21"/>
            <p:cNvSpPr/>
            <p:nvPr/>
          </p:nvSpPr>
          <p:spPr>
            <a:xfrm>
              <a:off x="6898525" y="1849475"/>
              <a:ext cx="62800" cy="61025"/>
            </a:xfrm>
            <a:custGeom>
              <a:rect b="b" l="l" r="r" t="t"/>
              <a:pathLst>
                <a:path extrusionOk="0" h="2441" w="2512">
                  <a:moveTo>
                    <a:pt x="1622" y="0"/>
                  </a:moveTo>
                  <a:cubicBezTo>
                    <a:pt x="1439" y="0"/>
                    <a:pt x="1234" y="69"/>
                    <a:pt x="1119" y="206"/>
                  </a:cubicBezTo>
                  <a:cubicBezTo>
                    <a:pt x="1119" y="206"/>
                    <a:pt x="1097" y="228"/>
                    <a:pt x="1097" y="228"/>
                  </a:cubicBezTo>
                  <a:cubicBezTo>
                    <a:pt x="993" y="184"/>
                    <a:pt x="879" y="149"/>
                    <a:pt x="768" y="149"/>
                  </a:cubicBezTo>
                  <a:cubicBezTo>
                    <a:pt x="709" y="149"/>
                    <a:pt x="650" y="159"/>
                    <a:pt x="594" y="183"/>
                  </a:cubicBezTo>
                  <a:cubicBezTo>
                    <a:pt x="412" y="228"/>
                    <a:pt x="275" y="343"/>
                    <a:pt x="161" y="502"/>
                  </a:cubicBezTo>
                  <a:cubicBezTo>
                    <a:pt x="47" y="662"/>
                    <a:pt x="1" y="890"/>
                    <a:pt x="1" y="1096"/>
                  </a:cubicBezTo>
                  <a:cubicBezTo>
                    <a:pt x="1" y="1324"/>
                    <a:pt x="47" y="1507"/>
                    <a:pt x="138" y="1712"/>
                  </a:cubicBezTo>
                  <a:cubicBezTo>
                    <a:pt x="206" y="1849"/>
                    <a:pt x="298" y="1963"/>
                    <a:pt x="412" y="2077"/>
                  </a:cubicBezTo>
                  <a:cubicBezTo>
                    <a:pt x="572" y="2214"/>
                    <a:pt x="731" y="2306"/>
                    <a:pt x="937" y="2397"/>
                  </a:cubicBezTo>
                  <a:cubicBezTo>
                    <a:pt x="1030" y="2428"/>
                    <a:pt x="1122" y="2440"/>
                    <a:pt x="1215" y="2440"/>
                  </a:cubicBezTo>
                  <a:cubicBezTo>
                    <a:pt x="1328" y="2440"/>
                    <a:pt x="1440" y="2422"/>
                    <a:pt x="1553" y="2397"/>
                  </a:cubicBezTo>
                  <a:cubicBezTo>
                    <a:pt x="1759" y="2351"/>
                    <a:pt x="1918" y="2237"/>
                    <a:pt x="2078" y="2123"/>
                  </a:cubicBezTo>
                  <a:cubicBezTo>
                    <a:pt x="2147" y="2054"/>
                    <a:pt x="2215" y="1963"/>
                    <a:pt x="2261" y="1895"/>
                  </a:cubicBezTo>
                  <a:cubicBezTo>
                    <a:pt x="2284" y="1849"/>
                    <a:pt x="2306" y="1826"/>
                    <a:pt x="2329" y="1781"/>
                  </a:cubicBezTo>
                  <a:cubicBezTo>
                    <a:pt x="2375" y="1689"/>
                    <a:pt x="2420" y="1598"/>
                    <a:pt x="2443" y="1507"/>
                  </a:cubicBezTo>
                  <a:cubicBezTo>
                    <a:pt x="2466" y="1415"/>
                    <a:pt x="2489" y="1301"/>
                    <a:pt x="2489" y="1210"/>
                  </a:cubicBezTo>
                  <a:cubicBezTo>
                    <a:pt x="2512" y="1141"/>
                    <a:pt x="2512" y="1096"/>
                    <a:pt x="2489" y="1050"/>
                  </a:cubicBezTo>
                  <a:cubicBezTo>
                    <a:pt x="2489" y="936"/>
                    <a:pt x="2466" y="822"/>
                    <a:pt x="2443" y="731"/>
                  </a:cubicBezTo>
                  <a:cubicBezTo>
                    <a:pt x="2375" y="548"/>
                    <a:pt x="2261" y="343"/>
                    <a:pt x="2101" y="206"/>
                  </a:cubicBezTo>
                  <a:cubicBezTo>
                    <a:pt x="2032" y="137"/>
                    <a:pt x="1964" y="91"/>
                    <a:pt x="1873" y="69"/>
                  </a:cubicBezTo>
                  <a:cubicBezTo>
                    <a:pt x="1804" y="23"/>
                    <a:pt x="1713" y="0"/>
                    <a:pt x="16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" name="Google Shape;359;p21"/>
            <p:cNvSpPr/>
            <p:nvPr/>
          </p:nvSpPr>
          <p:spPr>
            <a:xfrm>
              <a:off x="7147900" y="2001825"/>
              <a:ext cx="67925" cy="67550"/>
            </a:xfrm>
            <a:custGeom>
              <a:rect b="b" l="l" r="r" t="t"/>
              <a:pathLst>
                <a:path extrusionOk="0" h="2702" w="2717">
                  <a:moveTo>
                    <a:pt x="1232" y="1"/>
                  </a:moveTo>
                  <a:cubicBezTo>
                    <a:pt x="1172" y="1"/>
                    <a:pt x="1111" y="8"/>
                    <a:pt x="1051" y="23"/>
                  </a:cubicBezTo>
                  <a:cubicBezTo>
                    <a:pt x="914" y="46"/>
                    <a:pt x="800" y="115"/>
                    <a:pt x="685" y="183"/>
                  </a:cubicBezTo>
                  <a:cubicBezTo>
                    <a:pt x="571" y="252"/>
                    <a:pt x="480" y="320"/>
                    <a:pt x="389" y="434"/>
                  </a:cubicBezTo>
                  <a:cubicBezTo>
                    <a:pt x="297" y="526"/>
                    <a:pt x="229" y="617"/>
                    <a:pt x="183" y="754"/>
                  </a:cubicBezTo>
                  <a:cubicBezTo>
                    <a:pt x="138" y="822"/>
                    <a:pt x="92" y="914"/>
                    <a:pt x="69" y="1005"/>
                  </a:cubicBezTo>
                  <a:cubicBezTo>
                    <a:pt x="46" y="1096"/>
                    <a:pt x="46" y="1187"/>
                    <a:pt x="23" y="1302"/>
                  </a:cubicBezTo>
                  <a:cubicBezTo>
                    <a:pt x="1" y="1416"/>
                    <a:pt x="23" y="1553"/>
                    <a:pt x="46" y="1690"/>
                  </a:cubicBezTo>
                  <a:cubicBezTo>
                    <a:pt x="69" y="1804"/>
                    <a:pt x="138" y="1941"/>
                    <a:pt x="183" y="2055"/>
                  </a:cubicBezTo>
                  <a:cubicBezTo>
                    <a:pt x="229" y="2123"/>
                    <a:pt x="297" y="2192"/>
                    <a:pt x="366" y="2260"/>
                  </a:cubicBezTo>
                  <a:cubicBezTo>
                    <a:pt x="389" y="2283"/>
                    <a:pt x="411" y="2306"/>
                    <a:pt x="434" y="2352"/>
                  </a:cubicBezTo>
                  <a:cubicBezTo>
                    <a:pt x="503" y="2397"/>
                    <a:pt x="571" y="2466"/>
                    <a:pt x="663" y="2511"/>
                  </a:cubicBezTo>
                  <a:cubicBezTo>
                    <a:pt x="731" y="2557"/>
                    <a:pt x="822" y="2580"/>
                    <a:pt x="914" y="2625"/>
                  </a:cubicBezTo>
                  <a:cubicBezTo>
                    <a:pt x="1061" y="2679"/>
                    <a:pt x="1216" y="2701"/>
                    <a:pt x="1369" y="2701"/>
                  </a:cubicBezTo>
                  <a:cubicBezTo>
                    <a:pt x="1478" y="2701"/>
                    <a:pt x="1586" y="2690"/>
                    <a:pt x="1690" y="2671"/>
                  </a:cubicBezTo>
                  <a:cubicBezTo>
                    <a:pt x="1804" y="2648"/>
                    <a:pt x="1941" y="2603"/>
                    <a:pt x="2055" y="2534"/>
                  </a:cubicBezTo>
                  <a:cubicBezTo>
                    <a:pt x="2078" y="2511"/>
                    <a:pt x="2101" y="2511"/>
                    <a:pt x="2146" y="2488"/>
                  </a:cubicBezTo>
                  <a:cubicBezTo>
                    <a:pt x="2215" y="2420"/>
                    <a:pt x="2283" y="2374"/>
                    <a:pt x="2352" y="2306"/>
                  </a:cubicBezTo>
                  <a:cubicBezTo>
                    <a:pt x="2580" y="2078"/>
                    <a:pt x="2717" y="1735"/>
                    <a:pt x="2717" y="1416"/>
                  </a:cubicBezTo>
                  <a:cubicBezTo>
                    <a:pt x="2717" y="1279"/>
                    <a:pt x="2717" y="1119"/>
                    <a:pt x="2648" y="1005"/>
                  </a:cubicBezTo>
                  <a:cubicBezTo>
                    <a:pt x="2580" y="822"/>
                    <a:pt x="2511" y="640"/>
                    <a:pt x="2352" y="526"/>
                  </a:cubicBezTo>
                  <a:cubicBezTo>
                    <a:pt x="2215" y="389"/>
                    <a:pt x="2055" y="297"/>
                    <a:pt x="1872" y="252"/>
                  </a:cubicBezTo>
                  <a:lnTo>
                    <a:pt x="1758" y="252"/>
                  </a:lnTo>
                  <a:cubicBezTo>
                    <a:pt x="1713" y="183"/>
                    <a:pt x="1644" y="137"/>
                    <a:pt x="1576" y="92"/>
                  </a:cubicBezTo>
                  <a:cubicBezTo>
                    <a:pt x="1469" y="31"/>
                    <a:pt x="1352" y="1"/>
                    <a:pt x="123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0" name="Google Shape;360;p21"/>
          <p:cNvGrpSpPr/>
          <p:nvPr/>
        </p:nvGrpSpPr>
        <p:grpSpPr>
          <a:xfrm>
            <a:off x="8679950" y="976150"/>
            <a:ext cx="416575" cy="426150"/>
            <a:chOff x="5045125" y="2936525"/>
            <a:chExt cx="416575" cy="426150"/>
          </a:xfrm>
        </p:grpSpPr>
        <p:sp>
          <p:nvSpPr>
            <p:cNvPr id="361" name="Google Shape;361;p21"/>
            <p:cNvSpPr/>
            <p:nvPr/>
          </p:nvSpPr>
          <p:spPr>
            <a:xfrm>
              <a:off x="5045125" y="3118075"/>
              <a:ext cx="292750" cy="244600"/>
            </a:xfrm>
            <a:custGeom>
              <a:rect b="b" l="l" r="r" t="t"/>
              <a:pathLst>
                <a:path extrusionOk="0" h="9784" w="11710">
                  <a:moveTo>
                    <a:pt x="5469" y="0"/>
                  </a:moveTo>
                  <a:cubicBezTo>
                    <a:pt x="4761" y="0"/>
                    <a:pt x="4052" y="132"/>
                    <a:pt x="3379" y="416"/>
                  </a:cubicBezTo>
                  <a:cubicBezTo>
                    <a:pt x="1827" y="1078"/>
                    <a:pt x="1073" y="2516"/>
                    <a:pt x="571" y="4045"/>
                  </a:cubicBezTo>
                  <a:cubicBezTo>
                    <a:pt x="183" y="5232"/>
                    <a:pt x="1" y="6647"/>
                    <a:pt x="548" y="7766"/>
                  </a:cubicBezTo>
                  <a:cubicBezTo>
                    <a:pt x="571" y="7834"/>
                    <a:pt x="571" y="7880"/>
                    <a:pt x="594" y="7926"/>
                  </a:cubicBezTo>
                  <a:cubicBezTo>
                    <a:pt x="1187" y="9181"/>
                    <a:pt x="2511" y="9660"/>
                    <a:pt x="3812" y="9752"/>
                  </a:cubicBezTo>
                  <a:cubicBezTo>
                    <a:pt x="4057" y="9773"/>
                    <a:pt x="4305" y="9783"/>
                    <a:pt x="4554" y="9783"/>
                  </a:cubicBezTo>
                  <a:cubicBezTo>
                    <a:pt x="5907" y="9783"/>
                    <a:pt x="7307" y="9480"/>
                    <a:pt x="8560" y="8998"/>
                  </a:cubicBezTo>
                  <a:cubicBezTo>
                    <a:pt x="9907" y="8450"/>
                    <a:pt x="11253" y="7697"/>
                    <a:pt x="11505" y="6145"/>
                  </a:cubicBezTo>
                  <a:cubicBezTo>
                    <a:pt x="11710" y="4867"/>
                    <a:pt x="11208" y="3520"/>
                    <a:pt x="10432" y="2493"/>
                  </a:cubicBezTo>
                  <a:cubicBezTo>
                    <a:pt x="9283" y="961"/>
                    <a:pt x="7380" y="0"/>
                    <a:pt x="54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" name="Google Shape;362;p21"/>
            <p:cNvSpPr/>
            <p:nvPr/>
          </p:nvSpPr>
          <p:spPr>
            <a:xfrm>
              <a:off x="5271100" y="2936525"/>
              <a:ext cx="190600" cy="157350"/>
            </a:xfrm>
            <a:custGeom>
              <a:rect b="b" l="l" r="r" t="t"/>
              <a:pathLst>
                <a:path extrusionOk="0" h="6294" w="7624">
                  <a:moveTo>
                    <a:pt x="3401" y="0"/>
                  </a:moveTo>
                  <a:cubicBezTo>
                    <a:pt x="2602" y="0"/>
                    <a:pt x="1803" y="274"/>
                    <a:pt x="1233" y="868"/>
                  </a:cubicBezTo>
                  <a:cubicBezTo>
                    <a:pt x="639" y="1484"/>
                    <a:pt x="343" y="2328"/>
                    <a:pt x="92" y="3127"/>
                  </a:cubicBezTo>
                  <a:cubicBezTo>
                    <a:pt x="0" y="3424"/>
                    <a:pt x="137" y="3652"/>
                    <a:pt x="343" y="3766"/>
                  </a:cubicBezTo>
                  <a:cubicBezTo>
                    <a:pt x="411" y="4246"/>
                    <a:pt x="594" y="4702"/>
                    <a:pt x="913" y="5113"/>
                  </a:cubicBezTo>
                  <a:cubicBezTo>
                    <a:pt x="1559" y="5920"/>
                    <a:pt x="2506" y="6293"/>
                    <a:pt x="3470" y="6293"/>
                  </a:cubicBezTo>
                  <a:cubicBezTo>
                    <a:pt x="4006" y="6293"/>
                    <a:pt x="4547" y="6178"/>
                    <a:pt x="5045" y="5958"/>
                  </a:cubicBezTo>
                  <a:cubicBezTo>
                    <a:pt x="6437" y="5341"/>
                    <a:pt x="7624" y="3812"/>
                    <a:pt x="7122" y="2237"/>
                  </a:cubicBezTo>
                  <a:cubicBezTo>
                    <a:pt x="6665" y="799"/>
                    <a:pt x="4816" y="23"/>
                    <a:pt x="34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63" name="Google Shape;363;p21"/>
          <p:cNvSpPr/>
          <p:nvPr/>
        </p:nvSpPr>
        <p:spPr>
          <a:xfrm>
            <a:off x="4431175" y="4739775"/>
            <a:ext cx="1028079" cy="292585"/>
          </a:xfrm>
          <a:custGeom>
            <a:rect b="b" l="l" r="r" t="t"/>
            <a:pathLst>
              <a:path extrusionOk="0" h="13926" w="48927">
                <a:moveTo>
                  <a:pt x="11396" y="756"/>
                </a:moveTo>
                <a:cubicBezTo>
                  <a:pt x="12294" y="756"/>
                  <a:pt x="11286" y="2679"/>
                  <a:pt x="11059" y="3132"/>
                </a:cubicBezTo>
                <a:cubicBezTo>
                  <a:pt x="10534" y="4114"/>
                  <a:pt x="9918" y="5073"/>
                  <a:pt x="9210" y="5963"/>
                </a:cubicBezTo>
                <a:cubicBezTo>
                  <a:pt x="8320" y="7058"/>
                  <a:pt x="7293" y="8085"/>
                  <a:pt x="6152" y="8930"/>
                </a:cubicBezTo>
                <a:cubicBezTo>
                  <a:pt x="6152" y="8679"/>
                  <a:pt x="6175" y="8405"/>
                  <a:pt x="6220" y="8154"/>
                </a:cubicBezTo>
                <a:cubicBezTo>
                  <a:pt x="6334" y="7150"/>
                  <a:pt x="6608" y="6145"/>
                  <a:pt x="6996" y="5209"/>
                </a:cubicBezTo>
                <a:cubicBezTo>
                  <a:pt x="7727" y="3429"/>
                  <a:pt x="9119" y="1466"/>
                  <a:pt x="11036" y="827"/>
                </a:cubicBezTo>
                <a:cubicBezTo>
                  <a:pt x="11181" y="778"/>
                  <a:pt x="11299" y="756"/>
                  <a:pt x="11396" y="756"/>
                </a:cubicBezTo>
                <a:close/>
                <a:moveTo>
                  <a:pt x="20369" y="1722"/>
                </a:moveTo>
                <a:cubicBezTo>
                  <a:pt x="20636" y="1722"/>
                  <a:pt x="20825" y="1863"/>
                  <a:pt x="20851" y="2242"/>
                </a:cubicBezTo>
                <a:cubicBezTo>
                  <a:pt x="20897" y="2676"/>
                  <a:pt x="20669" y="3132"/>
                  <a:pt x="20463" y="3498"/>
                </a:cubicBezTo>
                <a:cubicBezTo>
                  <a:pt x="20189" y="3977"/>
                  <a:pt x="19893" y="4456"/>
                  <a:pt x="19573" y="4913"/>
                </a:cubicBezTo>
                <a:cubicBezTo>
                  <a:pt x="18980" y="5780"/>
                  <a:pt x="18272" y="6602"/>
                  <a:pt x="17519" y="7355"/>
                </a:cubicBezTo>
                <a:cubicBezTo>
                  <a:pt x="16697" y="8177"/>
                  <a:pt x="15807" y="8907"/>
                  <a:pt x="14848" y="9569"/>
                </a:cubicBezTo>
                <a:cubicBezTo>
                  <a:pt x="14848" y="9021"/>
                  <a:pt x="14940" y="8496"/>
                  <a:pt x="15054" y="7994"/>
                </a:cubicBezTo>
                <a:cubicBezTo>
                  <a:pt x="15282" y="7013"/>
                  <a:pt x="15670" y="6054"/>
                  <a:pt x="16195" y="5187"/>
                </a:cubicBezTo>
                <a:cubicBezTo>
                  <a:pt x="16743" y="4296"/>
                  <a:pt x="17450" y="3520"/>
                  <a:pt x="18249" y="2858"/>
                </a:cubicBezTo>
                <a:cubicBezTo>
                  <a:pt x="18559" y="2598"/>
                  <a:pt x="19705" y="1722"/>
                  <a:pt x="20369" y="1722"/>
                </a:cubicBezTo>
                <a:close/>
                <a:moveTo>
                  <a:pt x="28109" y="3492"/>
                </a:moveTo>
                <a:cubicBezTo>
                  <a:pt x="28377" y="3492"/>
                  <a:pt x="28558" y="3695"/>
                  <a:pt x="28543" y="4114"/>
                </a:cubicBezTo>
                <a:cubicBezTo>
                  <a:pt x="28498" y="4616"/>
                  <a:pt x="28224" y="5095"/>
                  <a:pt x="27996" y="5552"/>
                </a:cubicBezTo>
                <a:cubicBezTo>
                  <a:pt x="27493" y="6511"/>
                  <a:pt x="26923" y="7401"/>
                  <a:pt x="26238" y="8222"/>
                </a:cubicBezTo>
                <a:cubicBezTo>
                  <a:pt x="25690" y="8907"/>
                  <a:pt x="25074" y="9523"/>
                  <a:pt x="24435" y="10117"/>
                </a:cubicBezTo>
                <a:cubicBezTo>
                  <a:pt x="24389" y="9843"/>
                  <a:pt x="24389" y="9592"/>
                  <a:pt x="24389" y="9318"/>
                </a:cubicBezTo>
                <a:cubicBezTo>
                  <a:pt x="24435" y="8200"/>
                  <a:pt x="24869" y="7081"/>
                  <a:pt x="25439" y="6100"/>
                </a:cubicBezTo>
                <a:cubicBezTo>
                  <a:pt x="25964" y="5209"/>
                  <a:pt x="26717" y="4205"/>
                  <a:pt x="27630" y="3657"/>
                </a:cubicBezTo>
                <a:cubicBezTo>
                  <a:pt x="27803" y="3547"/>
                  <a:pt x="27968" y="3492"/>
                  <a:pt x="28109" y="3492"/>
                </a:cubicBezTo>
                <a:close/>
                <a:moveTo>
                  <a:pt x="36360" y="3657"/>
                </a:moveTo>
                <a:cubicBezTo>
                  <a:pt x="36925" y="3657"/>
                  <a:pt x="37034" y="4237"/>
                  <a:pt x="36989" y="4685"/>
                </a:cubicBezTo>
                <a:cubicBezTo>
                  <a:pt x="36875" y="5666"/>
                  <a:pt x="36304" y="6670"/>
                  <a:pt x="35779" y="7492"/>
                </a:cubicBezTo>
                <a:cubicBezTo>
                  <a:pt x="35231" y="8359"/>
                  <a:pt x="34592" y="9113"/>
                  <a:pt x="33839" y="9820"/>
                </a:cubicBezTo>
                <a:cubicBezTo>
                  <a:pt x="33679" y="9957"/>
                  <a:pt x="33519" y="10094"/>
                  <a:pt x="33337" y="10254"/>
                </a:cubicBezTo>
                <a:cubicBezTo>
                  <a:pt x="33108" y="9341"/>
                  <a:pt x="33154" y="8337"/>
                  <a:pt x="33382" y="7446"/>
                </a:cubicBezTo>
                <a:cubicBezTo>
                  <a:pt x="33656" y="6351"/>
                  <a:pt x="34204" y="5301"/>
                  <a:pt x="35003" y="4479"/>
                </a:cubicBezTo>
                <a:cubicBezTo>
                  <a:pt x="35345" y="4137"/>
                  <a:pt x="35802" y="3657"/>
                  <a:pt x="36327" y="3657"/>
                </a:cubicBezTo>
                <a:cubicBezTo>
                  <a:pt x="36338" y="3657"/>
                  <a:pt x="36349" y="3657"/>
                  <a:pt x="36360" y="3657"/>
                </a:cubicBezTo>
                <a:close/>
                <a:moveTo>
                  <a:pt x="11386" y="0"/>
                </a:moveTo>
                <a:cubicBezTo>
                  <a:pt x="11346" y="0"/>
                  <a:pt x="11305" y="2"/>
                  <a:pt x="11265" y="5"/>
                </a:cubicBezTo>
                <a:cubicBezTo>
                  <a:pt x="10169" y="97"/>
                  <a:pt x="9028" y="1055"/>
                  <a:pt x="8297" y="1809"/>
                </a:cubicBezTo>
                <a:cubicBezTo>
                  <a:pt x="6608" y="3543"/>
                  <a:pt x="5695" y="5940"/>
                  <a:pt x="5444" y="8314"/>
                </a:cubicBezTo>
                <a:cubicBezTo>
                  <a:pt x="5399" y="8679"/>
                  <a:pt x="5376" y="9067"/>
                  <a:pt x="5399" y="9455"/>
                </a:cubicBezTo>
                <a:cubicBezTo>
                  <a:pt x="4988" y="9729"/>
                  <a:pt x="4554" y="9980"/>
                  <a:pt x="4120" y="10185"/>
                </a:cubicBezTo>
                <a:cubicBezTo>
                  <a:pt x="3339" y="10585"/>
                  <a:pt x="2484" y="10850"/>
                  <a:pt x="1618" y="10850"/>
                </a:cubicBezTo>
                <a:cubicBezTo>
                  <a:pt x="1296" y="10850"/>
                  <a:pt x="973" y="10814"/>
                  <a:pt x="651" y="10733"/>
                </a:cubicBezTo>
                <a:cubicBezTo>
                  <a:pt x="616" y="10725"/>
                  <a:pt x="583" y="10721"/>
                  <a:pt x="552" y="10721"/>
                </a:cubicBezTo>
                <a:cubicBezTo>
                  <a:pt x="146" y="10721"/>
                  <a:pt x="1" y="11358"/>
                  <a:pt x="445" y="11464"/>
                </a:cubicBezTo>
                <a:cubicBezTo>
                  <a:pt x="848" y="11567"/>
                  <a:pt x="1247" y="11614"/>
                  <a:pt x="1643" y="11614"/>
                </a:cubicBezTo>
                <a:cubicBezTo>
                  <a:pt x="3000" y="11614"/>
                  <a:pt x="4311" y="11059"/>
                  <a:pt x="5513" y="10300"/>
                </a:cubicBezTo>
                <a:cubicBezTo>
                  <a:pt x="5604" y="10779"/>
                  <a:pt x="5787" y="11235"/>
                  <a:pt x="6060" y="11623"/>
                </a:cubicBezTo>
                <a:cubicBezTo>
                  <a:pt x="6680" y="12456"/>
                  <a:pt x="7646" y="12796"/>
                  <a:pt x="8649" y="12796"/>
                </a:cubicBezTo>
                <a:cubicBezTo>
                  <a:pt x="8828" y="12796"/>
                  <a:pt x="9008" y="12785"/>
                  <a:pt x="9188" y="12765"/>
                </a:cubicBezTo>
                <a:cubicBezTo>
                  <a:pt x="10397" y="12628"/>
                  <a:pt x="11584" y="12171"/>
                  <a:pt x="12680" y="11646"/>
                </a:cubicBezTo>
                <a:cubicBezTo>
                  <a:pt x="13205" y="11418"/>
                  <a:pt x="13707" y="11144"/>
                  <a:pt x="14186" y="10870"/>
                </a:cubicBezTo>
                <a:cubicBezTo>
                  <a:pt x="14278" y="11349"/>
                  <a:pt x="14460" y="11783"/>
                  <a:pt x="14711" y="12194"/>
                </a:cubicBezTo>
                <a:cubicBezTo>
                  <a:pt x="15373" y="13175"/>
                  <a:pt x="16492" y="13746"/>
                  <a:pt x="17633" y="13883"/>
                </a:cubicBezTo>
                <a:cubicBezTo>
                  <a:pt x="17852" y="13912"/>
                  <a:pt x="18071" y="13925"/>
                  <a:pt x="18290" y="13925"/>
                </a:cubicBezTo>
                <a:cubicBezTo>
                  <a:pt x="20353" y="13925"/>
                  <a:pt x="22394" y="12720"/>
                  <a:pt x="24024" y="11441"/>
                </a:cubicBezTo>
                <a:cubicBezTo>
                  <a:pt x="24184" y="11738"/>
                  <a:pt x="24389" y="12034"/>
                  <a:pt x="24663" y="12285"/>
                </a:cubicBezTo>
                <a:cubicBezTo>
                  <a:pt x="25460" y="13071"/>
                  <a:pt x="26493" y="13363"/>
                  <a:pt x="27566" y="13363"/>
                </a:cubicBezTo>
                <a:cubicBezTo>
                  <a:pt x="28800" y="13363"/>
                  <a:pt x="30085" y="12977"/>
                  <a:pt x="31123" y="12514"/>
                </a:cubicBezTo>
                <a:cubicBezTo>
                  <a:pt x="31785" y="12217"/>
                  <a:pt x="32424" y="11852"/>
                  <a:pt x="33017" y="11441"/>
                </a:cubicBezTo>
                <a:cubicBezTo>
                  <a:pt x="33291" y="11897"/>
                  <a:pt x="33656" y="12308"/>
                  <a:pt x="34136" y="12628"/>
                </a:cubicBezTo>
                <a:cubicBezTo>
                  <a:pt x="34966" y="13163"/>
                  <a:pt x="35990" y="13340"/>
                  <a:pt x="36979" y="13340"/>
                </a:cubicBezTo>
                <a:cubicBezTo>
                  <a:pt x="37214" y="13340"/>
                  <a:pt x="37446" y="13330"/>
                  <a:pt x="37674" y="13312"/>
                </a:cubicBezTo>
                <a:cubicBezTo>
                  <a:pt x="40413" y="13084"/>
                  <a:pt x="42946" y="11852"/>
                  <a:pt x="45206" y="10368"/>
                </a:cubicBezTo>
                <a:cubicBezTo>
                  <a:pt x="46370" y="9592"/>
                  <a:pt x="47488" y="8747"/>
                  <a:pt x="48607" y="7903"/>
                </a:cubicBezTo>
                <a:cubicBezTo>
                  <a:pt x="48926" y="7677"/>
                  <a:pt x="48720" y="7189"/>
                  <a:pt x="48420" y="7189"/>
                </a:cubicBezTo>
                <a:cubicBezTo>
                  <a:pt x="48356" y="7189"/>
                  <a:pt x="48287" y="7211"/>
                  <a:pt x="48219" y="7264"/>
                </a:cubicBezTo>
                <a:cubicBezTo>
                  <a:pt x="46393" y="8656"/>
                  <a:pt x="44544" y="10048"/>
                  <a:pt x="42490" y="11076"/>
                </a:cubicBezTo>
                <a:cubicBezTo>
                  <a:pt x="40877" y="11911"/>
                  <a:pt x="38964" y="12604"/>
                  <a:pt x="37105" y="12604"/>
                </a:cubicBezTo>
                <a:cubicBezTo>
                  <a:pt x="36728" y="12604"/>
                  <a:pt x="36354" y="12575"/>
                  <a:pt x="35984" y="12514"/>
                </a:cubicBezTo>
                <a:cubicBezTo>
                  <a:pt x="34980" y="12331"/>
                  <a:pt x="34113" y="11852"/>
                  <a:pt x="33633" y="10984"/>
                </a:cubicBezTo>
                <a:cubicBezTo>
                  <a:pt x="34798" y="10071"/>
                  <a:pt x="35779" y="8953"/>
                  <a:pt x="36555" y="7697"/>
                </a:cubicBezTo>
                <a:cubicBezTo>
                  <a:pt x="37126" y="6762"/>
                  <a:pt x="37765" y="5575"/>
                  <a:pt x="37765" y="4456"/>
                </a:cubicBezTo>
                <a:cubicBezTo>
                  <a:pt x="37747" y="3536"/>
                  <a:pt x="37144" y="2901"/>
                  <a:pt x="36351" y="2901"/>
                </a:cubicBezTo>
                <a:cubicBezTo>
                  <a:pt x="36141" y="2901"/>
                  <a:pt x="35917" y="2945"/>
                  <a:pt x="35688" y="3041"/>
                </a:cubicBezTo>
                <a:cubicBezTo>
                  <a:pt x="34546" y="3498"/>
                  <a:pt x="33679" y="4753"/>
                  <a:pt x="33177" y="5826"/>
                </a:cubicBezTo>
                <a:cubicBezTo>
                  <a:pt x="32606" y="6967"/>
                  <a:pt x="32332" y="8291"/>
                  <a:pt x="32469" y="9569"/>
                </a:cubicBezTo>
                <a:cubicBezTo>
                  <a:pt x="32492" y="9980"/>
                  <a:pt x="32583" y="10368"/>
                  <a:pt x="32720" y="10733"/>
                </a:cubicBezTo>
                <a:cubicBezTo>
                  <a:pt x="31442" y="11646"/>
                  <a:pt x="29959" y="12331"/>
                  <a:pt x="28406" y="12536"/>
                </a:cubicBezTo>
                <a:cubicBezTo>
                  <a:pt x="28144" y="12575"/>
                  <a:pt x="27870" y="12597"/>
                  <a:pt x="27594" y="12597"/>
                </a:cubicBezTo>
                <a:cubicBezTo>
                  <a:pt x="26888" y="12597"/>
                  <a:pt x="26167" y="12451"/>
                  <a:pt x="25576" y="12057"/>
                </a:cubicBezTo>
                <a:cubicBezTo>
                  <a:pt x="25142" y="11760"/>
                  <a:pt x="24846" y="11372"/>
                  <a:pt x="24663" y="10916"/>
                </a:cubicBezTo>
                <a:cubicBezTo>
                  <a:pt x="24709" y="10870"/>
                  <a:pt x="24777" y="10802"/>
                  <a:pt x="24846" y="10756"/>
                </a:cubicBezTo>
                <a:cubicBezTo>
                  <a:pt x="25827" y="9911"/>
                  <a:pt x="26672" y="8953"/>
                  <a:pt x="27425" y="7903"/>
                </a:cubicBezTo>
                <a:cubicBezTo>
                  <a:pt x="28133" y="6944"/>
                  <a:pt x="28931" y="5780"/>
                  <a:pt x="29228" y="4616"/>
                </a:cubicBezTo>
                <a:cubicBezTo>
                  <a:pt x="29432" y="3758"/>
                  <a:pt x="29088" y="2699"/>
                  <a:pt x="28146" y="2699"/>
                </a:cubicBezTo>
                <a:cubicBezTo>
                  <a:pt x="28036" y="2699"/>
                  <a:pt x="27917" y="2713"/>
                  <a:pt x="27790" y="2744"/>
                </a:cubicBezTo>
                <a:cubicBezTo>
                  <a:pt x="27197" y="2904"/>
                  <a:pt x="26717" y="3361"/>
                  <a:pt x="26307" y="3771"/>
                </a:cubicBezTo>
                <a:cubicBezTo>
                  <a:pt x="25850" y="4228"/>
                  <a:pt x="25439" y="4730"/>
                  <a:pt x="25074" y="5255"/>
                </a:cubicBezTo>
                <a:cubicBezTo>
                  <a:pt x="24115" y="6716"/>
                  <a:pt x="23271" y="8884"/>
                  <a:pt x="23750" y="10688"/>
                </a:cubicBezTo>
                <a:cubicBezTo>
                  <a:pt x="22951" y="11304"/>
                  <a:pt x="22107" y="11874"/>
                  <a:pt x="21194" y="12331"/>
                </a:cubicBezTo>
                <a:cubicBezTo>
                  <a:pt x="20316" y="12775"/>
                  <a:pt x="19170" y="13127"/>
                  <a:pt x="18089" y="13127"/>
                </a:cubicBezTo>
                <a:cubicBezTo>
                  <a:pt x="16894" y="13127"/>
                  <a:pt x="15778" y="12697"/>
                  <a:pt x="15191" y="11486"/>
                </a:cubicBezTo>
                <a:cubicBezTo>
                  <a:pt x="15031" y="11167"/>
                  <a:pt x="14940" y="10802"/>
                  <a:pt x="14894" y="10436"/>
                </a:cubicBezTo>
                <a:cubicBezTo>
                  <a:pt x="15259" y="10208"/>
                  <a:pt x="15647" y="9934"/>
                  <a:pt x="16012" y="9683"/>
                </a:cubicBezTo>
                <a:cubicBezTo>
                  <a:pt x="18021" y="8154"/>
                  <a:pt x="19756" y="6259"/>
                  <a:pt x="21011" y="4068"/>
                </a:cubicBezTo>
                <a:cubicBezTo>
                  <a:pt x="21468" y="3269"/>
                  <a:pt x="22061" y="1923"/>
                  <a:pt x="21125" y="1215"/>
                </a:cubicBezTo>
                <a:cubicBezTo>
                  <a:pt x="20879" y="1025"/>
                  <a:pt x="20608" y="947"/>
                  <a:pt x="20328" y="947"/>
                </a:cubicBezTo>
                <a:cubicBezTo>
                  <a:pt x="19464" y="947"/>
                  <a:pt x="18510" y="1686"/>
                  <a:pt x="17907" y="2151"/>
                </a:cubicBezTo>
                <a:cubicBezTo>
                  <a:pt x="15967" y="3657"/>
                  <a:pt x="14597" y="5917"/>
                  <a:pt x="14209" y="8359"/>
                </a:cubicBezTo>
                <a:cubicBezTo>
                  <a:pt x="14118" y="8907"/>
                  <a:pt x="14072" y="9478"/>
                  <a:pt x="14095" y="10048"/>
                </a:cubicBezTo>
                <a:cubicBezTo>
                  <a:pt x="13547" y="10368"/>
                  <a:pt x="12954" y="10688"/>
                  <a:pt x="12360" y="10961"/>
                </a:cubicBezTo>
                <a:cubicBezTo>
                  <a:pt x="11399" y="11407"/>
                  <a:pt x="9909" y="12075"/>
                  <a:pt x="8620" y="12075"/>
                </a:cubicBezTo>
                <a:cubicBezTo>
                  <a:pt x="7798" y="12075"/>
                  <a:pt x="7057" y="11803"/>
                  <a:pt x="6585" y="11030"/>
                </a:cubicBezTo>
                <a:cubicBezTo>
                  <a:pt x="6380" y="10665"/>
                  <a:pt x="6243" y="10254"/>
                  <a:pt x="6197" y="9843"/>
                </a:cubicBezTo>
                <a:cubicBezTo>
                  <a:pt x="6745" y="9455"/>
                  <a:pt x="7247" y="9021"/>
                  <a:pt x="7727" y="8610"/>
                </a:cubicBezTo>
                <a:cubicBezTo>
                  <a:pt x="9690" y="6876"/>
                  <a:pt x="11310" y="4662"/>
                  <a:pt x="12315" y="2242"/>
                </a:cubicBezTo>
                <a:cubicBezTo>
                  <a:pt x="12497" y="1763"/>
                  <a:pt x="12657" y="1215"/>
                  <a:pt x="12474" y="713"/>
                </a:cubicBezTo>
                <a:cubicBezTo>
                  <a:pt x="12306" y="250"/>
                  <a:pt x="11865" y="0"/>
                  <a:pt x="1138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4" name="Google Shape;364;p21"/>
          <p:cNvSpPr txBox="1"/>
          <p:nvPr>
            <p:ph idx="1" type="subTitle"/>
          </p:nvPr>
        </p:nvSpPr>
        <p:spPr>
          <a:xfrm>
            <a:off x="818500" y="1256025"/>
            <a:ext cx="3847200" cy="335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65" name="Google Shape;365;p21"/>
          <p:cNvSpPr txBox="1"/>
          <p:nvPr>
            <p:ph idx="2" type="subTitle"/>
          </p:nvPr>
        </p:nvSpPr>
        <p:spPr>
          <a:xfrm>
            <a:off x="4894700" y="1256025"/>
            <a:ext cx="3430800" cy="335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22"/>
          <p:cNvSpPr/>
          <p:nvPr/>
        </p:nvSpPr>
        <p:spPr>
          <a:xfrm flipH="1">
            <a:off x="0" y="3770350"/>
            <a:ext cx="5946200" cy="1373150"/>
          </a:xfrm>
          <a:custGeom>
            <a:rect b="b" l="l" r="r" t="t"/>
            <a:pathLst>
              <a:path extrusionOk="0" h="54926" w="237848">
                <a:moveTo>
                  <a:pt x="1" y="54925"/>
                </a:moveTo>
                <a:cubicBezTo>
                  <a:pt x="1" y="54925"/>
                  <a:pt x="9028" y="0"/>
                  <a:pt x="93954" y="2736"/>
                </a:cubicBezTo>
                <a:cubicBezTo>
                  <a:pt x="166873" y="5107"/>
                  <a:pt x="178089" y="40366"/>
                  <a:pt x="237057" y="22615"/>
                </a:cubicBezTo>
                <a:lnTo>
                  <a:pt x="237847" y="54378"/>
                </a:lnTo>
                <a:close/>
              </a:path>
            </a:pathLst>
          </a:custGeom>
          <a:solidFill>
            <a:srgbClr val="E3D6C9">
              <a:alpha val="28627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8" name="Google Shape;368;p22"/>
          <p:cNvSpPr/>
          <p:nvPr/>
        </p:nvSpPr>
        <p:spPr>
          <a:xfrm flipH="1" rot="825063">
            <a:off x="627008" y="-959787"/>
            <a:ext cx="8990661" cy="3255571"/>
          </a:xfrm>
          <a:custGeom>
            <a:rect b="b" l="l" r="r" t="t"/>
            <a:pathLst>
              <a:path extrusionOk="0" h="125474" w="346512">
                <a:moveTo>
                  <a:pt x="346511" y="73862"/>
                </a:moveTo>
                <a:cubicBezTo>
                  <a:pt x="346511" y="73862"/>
                  <a:pt x="320918" y="125474"/>
                  <a:pt x="263166" y="120945"/>
                </a:cubicBezTo>
                <a:cubicBezTo>
                  <a:pt x="186478" y="114927"/>
                  <a:pt x="187420" y="74318"/>
                  <a:pt x="126751" y="59911"/>
                </a:cubicBezTo>
                <a:cubicBezTo>
                  <a:pt x="53284" y="42494"/>
                  <a:pt x="0" y="114987"/>
                  <a:pt x="0" y="114987"/>
                </a:cubicBezTo>
                <a:lnTo>
                  <a:pt x="26779" y="1"/>
                </a:lnTo>
                <a:close/>
              </a:path>
            </a:pathLst>
          </a:custGeom>
          <a:solidFill>
            <a:srgbClr val="E3D6C9">
              <a:alpha val="28627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9" name="Google Shape;369;p22"/>
          <p:cNvSpPr txBox="1"/>
          <p:nvPr>
            <p:ph type="title"/>
          </p:nvPr>
        </p:nvSpPr>
        <p:spPr>
          <a:xfrm>
            <a:off x="1546500" y="2100875"/>
            <a:ext cx="6051000" cy="17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47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/>
        </p:txBody>
      </p:sp>
      <p:sp>
        <p:nvSpPr>
          <p:cNvPr id="370" name="Google Shape;370;p22"/>
          <p:cNvSpPr txBox="1"/>
          <p:nvPr>
            <p:ph idx="2" type="title"/>
          </p:nvPr>
        </p:nvSpPr>
        <p:spPr>
          <a:xfrm>
            <a:off x="3805800" y="895750"/>
            <a:ext cx="1532400" cy="102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47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/>
        </p:txBody>
      </p:sp>
      <p:sp>
        <p:nvSpPr>
          <p:cNvPr id="371" name="Google Shape;371;p22"/>
          <p:cNvSpPr txBox="1"/>
          <p:nvPr>
            <p:ph idx="1" type="subTitle"/>
          </p:nvPr>
        </p:nvSpPr>
        <p:spPr>
          <a:xfrm>
            <a:off x="3388200" y="3836625"/>
            <a:ext cx="2367600" cy="50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372" name="Google Shape;372;p22"/>
          <p:cNvGrpSpPr/>
          <p:nvPr/>
        </p:nvGrpSpPr>
        <p:grpSpPr>
          <a:xfrm>
            <a:off x="8076200" y="44013"/>
            <a:ext cx="999200" cy="990975"/>
            <a:chOff x="3102700" y="494350"/>
            <a:chExt cx="999200" cy="990975"/>
          </a:xfrm>
        </p:grpSpPr>
        <p:sp>
          <p:nvSpPr>
            <p:cNvPr id="373" name="Google Shape;373;p22"/>
            <p:cNvSpPr/>
            <p:nvPr/>
          </p:nvSpPr>
          <p:spPr>
            <a:xfrm>
              <a:off x="3363475" y="639725"/>
              <a:ext cx="70200" cy="69650"/>
            </a:xfrm>
            <a:custGeom>
              <a:rect b="b" l="l" r="r" t="t"/>
              <a:pathLst>
                <a:path extrusionOk="0" h="2786" w="2808">
                  <a:moveTo>
                    <a:pt x="1530" y="1"/>
                  </a:moveTo>
                  <a:cubicBezTo>
                    <a:pt x="1432" y="1"/>
                    <a:pt x="1335" y="12"/>
                    <a:pt x="1233" y="46"/>
                  </a:cubicBezTo>
                  <a:cubicBezTo>
                    <a:pt x="1027" y="92"/>
                    <a:pt x="845" y="206"/>
                    <a:pt x="685" y="366"/>
                  </a:cubicBezTo>
                  <a:cubicBezTo>
                    <a:pt x="639" y="366"/>
                    <a:pt x="616" y="389"/>
                    <a:pt x="594" y="411"/>
                  </a:cubicBezTo>
                  <a:cubicBezTo>
                    <a:pt x="411" y="526"/>
                    <a:pt x="274" y="640"/>
                    <a:pt x="183" y="822"/>
                  </a:cubicBezTo>
                  <a:cubicBezTo>
                    <a:pt x="69" y="1005"/>
                    <a:pt x="46" y="1188"/>
                    <a:pt x="23" y="1393"/>
                  </a:cubicBezTo>
                  <a:cubicBezTo>
                    <a:pt x="0" y="1530"/>
                    <a:pt x="23" y="1667"/>
                    <a:pt x="46" y="1804"/>
                  </a:cubicBezTo>
                  <a:cubicBezTo>
                    <a:pt x="69" y="1895"/>
                    <a:pt x="114" y="1986"/>
                    <a:pt x="160" y="2078"/>
                  </a:cubicBezTo>
                  <a:cubicBezTo>
                    <a:pt x="183" y="2123"/>
                    <a:pt x="206" y="2169"/>
                    <a:pt x="228" y="2192"/>
                  </a:cubicBezTo>
                  <a:cubicBezTo>
                    <a:pt x="343" y="2374"/>
                    <a:pt x="480" y="2511"/>
                    <a:pt x="662" y="2603"/>
                  </a:cubicBezTo>
                  <a:cubicBezTo>
                    <a:pt x="868" y="2717"/>
                    <a:pt x="1027" y="2762"/>
                    <a:pt x="1256" y="2785"/>
                  </a:cubicBezTo>
                  <a:cubicBezTo>
                    <a:pt x="1415" y="2785"/>
                    <a:pt x="1575" y="2762"/>
                    <a:pt x="1712" y="2740"/>
                  </a:cubicBezTo>
                  <a:cubicBezTo>
                    <a:pt x="1872" y="2694"/>
                    <a:pt x="2009" y="2648"/>
                    <a:pt x="2146" y="2557"/>
                  </a:cubicBezTo>
                  <a:cubicBezTo>
                    <a:pt x="2306" y="2443"/>
                    <a:pt x="2420" y="2329"/>
                    <a:pt x="2557" y="2169"/>
                  </a:cubicBezTo>
                  <a:cubicBezTo>
                    <a:pt x="2625" y="2055"/>
                    <a:pt x="2694" y="1918"/>
                    <a:pt x="2716" y="1781"/>
                  </a:cubicBezTo>
                  <a:cubicBezTo>
                    <a:pt x="2808" y="1530"/>
                    <a:pt x="2808" y="1210"/>
                    <a:pt x="2739" y="959"/>
                  </a:cubicBezTo>
                  <a:cubicBezTo>
                    <a:pt x="2716" y="822"/>
                    <a:pt x="2671" y="685"/>
                    <a:pt x="2602" y="594"/>
                  </a:cubicBezTo>
                  <a:cubicBezTo>
                    <a:pt x="2488" y="411"/>
                    <a:pt x="2374" y="297"/>
                    <a:pt x="2191" y="183"/>
                  </a:cubicBezTo>
                  <a:cubicBezTo>
                    <a:pt x="2169" y="160"/>
                    <a:pt x="2123" y="138"/>
                    <a:pt x="2100" y="115"/>
                  </a:cubicBezTo>
                  <a:cubicBezTo>
                    <a:pt x="2009" y="92"/>
                    <a:pt x="1918" y="46"/>
                    <a:pt x="1826" y="23"/>
                  </a:cubicBezTo>
                  <a:cubicBezTo>
                    <a:pt x="1724" y="12"/>
                    <a:pt x="1627" y="1"/>
                    <a:pt x="15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4" name="Google Shape;374;p22"/>
            <p:cNvSpPr/>
            <p:nvPr/>
          </p:nvSpPr>
          <p:spPr>
            <a:xfrm>
              <a:off x="3252775" y="766400"/>
              <a:ext cx="62775" cy="62225"/>
            </a:xfrm>
            <a:custGeom>
              <a:rect b="b" l="l" r="r" t="t"/>
              <a:pathLst>
                <a:path extrusionOk="0" h="2489" w="2511">
                  <a:moveTo>
                    <a:pt x="1301" y="1"/>
                  </a:moveTo>
                  <a:cubicBezTo>
                    <a:pt x="1164" y="1"/>
                    <a:pt x="1050" y="24"/>
                    <a:pt x="913" y="46"/>
                  </a:cubicBezTo>
                  <a:cubicBezTo>
                    <a:pt x="822" y="69"/>
                    <a:pt x="731" y="115"/>
                    <a:pt x="639" y="206"/>
                  </a:cubicBezTo>
                  <a:cubicBezTo>
                    <a:pt x="548" y="229"/>
                    <a:pt x="457" y="275"/>
                    <a:pt x="388" y="343"/>
                  </a:cubicBezTo>
                  <a:cubicBezTo>
                    <a:pt x="342" y="389"/>
                    <a:pt x="320" y="435"/>
                    <a:pt x="274" y="480"/>
                  </a:cubicBezTo>
                  <a:cubicBezTo>
                    <a:pt x="251" y="526"/>
                    <a:pt x="206" y="549"/>
                    <a:pt x="183" y="594"/>
                  </a:cubicBezTo>
                  <a:cubicBezTo>
                    <a:pt x="137" y="686"/>
                    <a:pt x="114" y="754"/>
                    <a:pt x="91" y="823"/>
                  </a:cubicBezTo>
                  <a:cubicBezTo>
                    <a:pt x="69" y="845"/>
                    <a:pt x="69" y="891"/>
                    <a:pt x="69" y="914"/>
                  </a:cubicBezTo>
                  <a:cubicBezTo>
                    <a:pt x="0" y="1119"/>
                    <a:pt x="23" y="1348"/>
                    <a:pt x="69" y="1576"/>
                  </a:cubicBezTo>
                  <a:cubicBezTo>
                    <a:pt x="91" y="1667"/>
                    <a:pt x="137" y="1781"/>
                    <a:pt x="183" y="1873"/>
                  </a:cubicBezTo>
                  <a:cubicBezTo>
                    <a:pt x="228" y="1964"/>
                    <a:pt x="297" y="2055"/>
                    <a:pt x="388" y="2124"/>
                  </a:cubicBezTo>
                  <a:cubicBezTo>
                    <a:pt x="388" y="2146"/>
                    <a:pt x="411" y="2169"/>
                    <a:pt x="434" y="2192"/>
                  </a:cubicBezTo>
                  <a:cubicBezTo>
                    <a:pt x="502" y="2238"/>
                    <a:pt x="571" y="2283"/>
                    <a:pt x="639" y="2329"/>
                  </a:cubicBezTo>
                  <a:cubicBezTo>
                    <a:pt x="708" y="2375"/>
                    <a:pt x="776" y="2397"/>
                    <a:pt x="867" y="2420"/>
                  </a:cubicBezTo>
                  <a:cubicBezTo>
                    <a:pt x="890" y="2443"/>
                    <a:pt x="913" y="2443"/>
                    <a:pt x="936" y="2443"/>
                  </a:cubicBezTo>
                  <a:cubicBezTo>
                    <a:pt x="1050" y="2466"/>
                    <a:pt x="1164" y="2489"/>
                    <a:pt x="1278" y="2489"/>
                  </a:cubicBezTo>
                  <a:cubicBezTo>
                    <a:pt x="1392" y="2466"/>
                    <a:pt x="1507" y="2466"/>
                    <a:pt x="1598" y="2420"/>
                  </a:cubicBezTo>
                  <a:cubicBezTo>
                    <a:pt x="1712" y="2397"/>
                    <a:pt x="1826" y="2352"/>
                    <a:pt x="1917" y="2283"/>
                  </a:cubicBezTo>
                  <a:cubicBezTo>
                    <a:pt x="2009" y="2215"/>
                    <a:pt x="2100" y="2146"/>
                    <a:pt x="2169" y="2078"/>
                  </a:cubicBezTo>
                  <a:cubicBezTo>
                    <a:pt x="2237" y="1987"/>
                    <a:pt x="2305" y="1895"/>
                    <a:pt x="2351" y="1804"/>
                  </a:cubicBezTo>
                  <a:cubicBezTo>
                    <a:pt x="2397" y="1736"/>
                    <a:pt x="2420" y="1667"/>
                    <a:pt x="2442" y="1576"/>
                  </a:cubicBezTo>
                  <a:cubicBezTo>
                    <a:pt x="2465" y="1530"/>
                    <a:pt x="2465" y="1462"/>
                    <a:pt x="2488" y="1416"/>
                  </a:cubicBezTo>
                  <a:cubicBezTo>
                    <a:pt x="2511" y="1256"/>
                    <a:pt x="2488" y="1119"/>
                    <a:pt x="2465" y="982"/>
                  </a:cubicBezTo>
                  <a:cubicBezTo>
                    <a:pt x="2465" y="937"/>
                    <a:pt x="2442" y="914"/>
                    <a:pt x="2442" y="891"/>
                  </a:cubicBezTo>
                  <a:cubicBezTo>
                    <a:pt x="2397" y="800"/>
                    <a:pt x="2374" y="731"/>
                    <a:pt x="2328" y="640"/>
                  </a:cubicBezTo>
                  <a:cubicBezTo>
                    <a:pt x="2283" y="571"/>
                    <a:pt x="2237" y="503"/>
                    <a:pt x="2169" y="435"/>
                  </a:cubicBezTo>
                  <a:cubicBezTo>
                    <a:pt x="2146" y="412"/>
                    <a:pt x="2123" y="389"/>
                    <a:pt x="2100" y="366"/>
                  </a:cubicBezTo>
                  <a:cubicBezTo>
                    <a:pt x="2032" y="298"/>
                    <a:pt x="1963" y="252"/>
                    <a:pt x="1895" y="206"/>
                  </a:cubicBezTo>
                  <a:cubicBezTo>
                    <a:pt x="1872" y="183"/>
                    <a:pt x="1849" y="161"/>
                    <a:pt x="1803" y="161"/>
                  </a:cubicBezTo>
                  <a:cubicBezTo>
                    <a:pt x="1735" y="115"/>
                    <a:pt x="1644" y="69"/>
                    <a:pt x="1575" y="46"/>
                  </a:cubicBezTo>
                  <a:cubicBezTo>
                    <a:pt x="1484" y="24"/>
                    <a:pt x="1392" y="24"/>
                    <a:pt x="13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5" name="Google Shape;375;p22"/>
            <p:cNvSpPr/>
            <p:nvPr/>
          </p:nvSpPr>
          <p:spPr>
            <a:xfrm>
              <a:off x="3244200" y="916975"/>
              <a:ext cx="41125" cy="53175"/>
            </a:xfrm>
            <a:custGeom>
              <a:rect b="b" l="l" r="r" t="t"/>
              <a:pathLst>
                <a:path extrusionOk="0" h="2127" w="1645">
                  <a:moveTo>
                    <a:pt x="901" y="0"/>
                  </a:moveTo>
                  <a:cubicBezTo>
                    <a:pt x="883" y="0"/>
                    <a:pt x="864" y="1"/>
                    <a:pt x="845" y="4"/>
                  </a:cubicBezTo>
                  <a:cubicBezTo>
                    <a:pt x="777" y="4"/>
                    <a:pt x="708" y="27"/>
                    <a:pt x="640" y="27"/>
                  </a:cubicBezTo>
                  <a:cubicBezTo>
                    <a:pt x="526" y="49"/>
                    <a:pt x="434" y="118"/>
                    <a:pt x="343" y="209"/>
                  </a:cubicBezTo>
                  <a:cubicBezTo>
                    <a:pt x="206" y="323"/>
                    <a:pt x="115" y="506"/>
                    <a:pt x="46" y="688"/>
                  </a:cubicBezTo>
                  <a:cubicBezTo>
                    <a:pt x="24" y="780"/>
                    <a:pt x="1" y="894"/>
                    <a:pt x="1" y="962"/>
                  </a:cubicBezTo>
                  <a:cubicBezTo>
                    <a:pt x="1" y="1008"/>
                    <a:pt x="1" y="1031"/>
                    <a:pt x="1" y="1054"/>
                  </a:cubicBezTo>
                  <a:cubicBezTo>
                    <a:pt x="1" y="1054"/>
                    <a:pt x="1" y="1076"/>
                    <a:pt x="1" y="1076"/>
                  </a:cubicBezTo>
                  <a:cubicBezTo>
                    <a:pt x="1" y="1099"/>
                    <a:pt x="1" y="1145"/>
                    <a:pt x="1" y="1168"/>
                  </a:cubicBezTo>
                  <a:cubicBezTo>
                    <a:pt x="1" y="1259"/>
                    <a:pt x="24" y="1350"/>
                    <a:pt x="46" y="1442"/>
                  </a:cubicBezTo>
                  <a:cubicBezTo>
                    <a:pt x="69" y="1487"/>
                    <a:pt x="115" y="1533"/>
                    <a:pt x="138" y="1579"/>
                  </a:cubicBezTo>
                  <a:cubicBezTo>
                    <a:pt x="138" y="1601"/>
                    <a:pt x="138" y="1624"/>
                    <a:pt x="160" y="1624"/>
                  </a:cubicBezTo>
                  <a:cubicBezTo>
                    <a:pt x="252" y="1784"/>
                    <a:pt x="389" y="1944"/>
                    <a:pt x="549" y="2035"/>
                  </a:cubicBezTo>
                  <a:cubicBezTo>
                    <a:pt x="663" y="2104"/>
                    <a:pt x="777" y="2126"/>
                    <a:pt x="914" y="2126"/>
                  </a:cubicBezTo>
                  <a:cubicBezTo>
                    <a:pt x="1005" y="2126"/>
                    <a:pt x="1096" y="2104"/>
                    <a:pt x="1165" y="2058"/>
                  </a:cubicBezTo>
                  <a:cubicBezTo>
                    <a:pt x="1256" y="2035"/>
                    <a:pt x="1347" y="1990"/>
                    <a:pt x="1393" y="1921"/>
                  </a:cubicBezTo>
                  <a:cubicBezTo>
                    <a:pt x="1484" y="1830"/>
                    <a:pt x="1553" y="1738"/>
                    <a:pt x="1576" y="1624"/>
                  </a:cubicBezTo>
                  <a:cubicBezTo>
                    <a:pt x="1621" y="1510"/>
                    <a:pt x="1621" y="1373"/>
                    <a:pt x="1644" y="1282"/>
                  </a:cubicBezTo>
                  <a:cubicBezTo>
                    <a:pt x="1644" y="1168"/>
                    <a:pt x="1621" y="1031"/>
                    <a:pt x="1598" y="917"/>
                  </a:cubicBezTo>
                  <a:cubicBezTo>
                    <a:pt x="1598" y="848"/>
                    <a:pt x="1553" y="780"/>
                    <a:pt x="1530" y="711"/>
                  </a:cubicBezTo>
                  <a:cubicBezTo>
                    <a:pt x="1530" y="711"/>
                    <a:pt x="1530" y="711"/>
                    <a:pt x="1530" y="688"/>
                  </a:cubicBezTo>
                  <a:cubicBezTo>
                    <a:pt x="1530" y="597"/>
                    <a:pt x="1507" y="506"/>
                    <a:pt x="1462" y="437"/>
                  </a:cubicBezTo>
                  <a:cubicBezTo>
                    <a:pt x="1439" y="346"/>
                    <a:pt x="1393" y="278"/>
                    <a:pt x="1325" y="209"/>
                  </a:cubicBezTo>
                  <a:cubicBezTo>
                    <a:pt x="1202" y="86"/>
                    <a:pt x="1061" y="0"/>
                    <a:pt x="9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6" name="Google Shape;376;p22"/>
            <p:cNvSpPr/>
            <p:nvPr/>
          </p:nvSpPr>
          <p:spPr>
            <a:xfrm>
              <a:off x="3302975" y="1072850"/>
              <a:ext cx="55950" cy="61775"/>
            </a:xfrm>
            <a:custGeom>
              <a:rect b="b" l="l" r="r" t="t"/>
              <a:pathLst>
                <a:path extrusionOk="0" h="2471" w="2238">
                  <a:moveTo>
                    <a:pt x="959" y="0"/>
                  </a:moveTo>
                  <a:cubicBezTo>
                    <a:pt x="777" y="23"/>
                    <a:pt x="594" y="68"/>
                    <a:pt x="457" y="205"/>
                  </a:cubicBezTo>
                  <a:cubicBezTo>
                    <a:pt x="389" y="297"/>
                    <a:pt x="320" y="388"/>
                    <a:pt x="252" y="479"/>
                  </a:cubicBezTo>
                  <a:cubicBezTo>
                    <a:pt x="183" y="571"/>
                    <a:pt x="138" y="685"/>
                    <a:pt x="92" y="799"/>
                  </a:cubicBezTo>
                  <a:cubicBezTo>
                    <a:pt x="69" y="845"/>
                    <a:pt x="69" y="890"/>
                    <a:pt x="46" y="959"/>
                  </a:cubicBezTo>
                  <a:cubicBezTo>
                    <a:pt x="24" y="1073"/>
                    <a:pt x="1" y="1187"/>
                    <a:pt x="24" y="1324"/>
                  </a:cubicBezTo>
                  <a:cubicBezTo>
                    <a:pt x="46" y="1529"/>
                    <a:pt x="92" y="1758"/>
                    <a:pt x="229" y="1940"/>
                  </a:cubicBezTo>
                  <a:cubicBezTo>
                    <a:pt x="275" y="2009"/>
                    <a:pt x="343" y="2100"/>
                    <a:pt x="434" y="2168"/>
                  </a:cubicBezTo>
                  <a:cubicBezTo>
                    <a:pt x="571" y="2283"/>
                    <a:pt x="663" y="2351"/>
                    <a:pt x="845" y="2419"/>
                  </a:cubicBezTo>
                  <a:cubicBezTo>
                    <a:pt x="948" y="2454"/>
                    <a:pt x="1062" y="2471"/>
                    <a:pt x="1173" y="2471"/>
                  </a:cubicBezTo>
                  <a:cubicBezTo>
                    <a:pt x="1285" y="2471"/>
                    <a:pt x="1393" y="2454"/>
                    <a:pt x="1484" y="2419"/>
                  </a:cubicBezTo>
                  <a:cubicBezTo>
                    <a:pt x="1667" y="2351"/>
                    <a:pt x="1758" y="2305"/>
                    <a:pt x="1895" y="2168"/>
                  </a:cubicBezTo>
                  <a:cubicBezTo>
                    <a:pt x="1987" y="2100"/>
                    <a:pt x="2055" y="2009"/>
                    <a:pt x="2101" y="1917"/>
                  </a:cubicBezTo>
                  <a:cubicBezTo>
                    <a:pt x="2146" y="1826"/>
                    <a:pt x="2192" y="1735"/>
                    <a:pt x="2215" y="1643"/>
                  </a:cubicBezTo>
                  <a:cubicBezTo>
                    <a:pt x="2238" y="1575"/>
                    <a:pt x="2238" y="1461"/>
                    <a:pt x="2238" y="1392"/>
                  </a:cubicBezTo>
                  <a:cubicBezTo>
                    <a:pt x="2238" y="1301"/>
                    <a:pt x="2238" y="1210"/>
                    <a:pt x="2215" y="1141"/>
                  </a:cubicBezTo>
                  <a:cubicBezTo>
                    <a:pt x="2123" y="913"/>
                    <a:pt x="1964" y="685"/>
                    <a:pt x="1758" y="571"/>
                  </a:cubicBezTo>
                  <a:cubicBezTo>
                    <a:pt x="1713" y="548"/>
                    <a:pt x="1667" y="548"/>
                    <a:pt x="1621" y="525"/>
                  </a:cubicBezTo>
                  <a:cubicBezTo>
                    <a:pt x="1598" y="411"/>
                    <a:pt x="1530" y="297"/>
                    <a:pt x="1439" y="205"/>
                  </a:cubicBezTo>
                  <a:cubicBezTo>
                    <a:pt x="1325" y="91"/>
                    <a:pt x="1142" y="0"/>
                    <a:pt x="9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" name="Google Shape;377;p22"/>
            <p:cNvSpPr/>
            <p:nvPr/>
          </p:nvSpPr>
          <p:spPr>
            <a:xfrm>
              <a:off x="3420525" y="1243525"/>
              <a:ext cx="57675" cy="69800"/>
            </a:xfrm>
            <a:custGeom>
              <a:rect b="b" l="l" r="r" t="t"/>
              <a:pathLst>
                <a:path extrusionOk="0" h="2792" w="2307">
                  <a:moveTo>
                    <a:pt x="1090" y="0"/>
                  </a:moveTo>
                  <a:cubicBezTo>
                    <a:pt x="987" y="0"/>
                    <a:pt x="886" y="23"/>
                    <a:pt x="800" y="66"/>
                  </a:cubicBezTo>
                  <a:cubicBezTo>
                    <a:pt x="708" y="89"/>
                    <a:pt x="640" y="135"/>
                    <a:pt x="571" y="203"/>
                  </a:cubicBezTo>
                  <a:cubicBezTo>
                    <a:pt x="480" y="294"/>
                    <a:pt x="434" y="386"/>
                    <a:pt x="389" y="500"/>
                  </a:cubicBezTo>
                  <a:cubicBezTo>
                    <a:pt x="320" y="683"/>
                    <a:pt x="252" y="865"/>
                    <a:pt x="183" y="1048"/>
                  </a:cubicBezTo>
                  <a:cubicBezTo>
                    <a:pt x="183" y="1093"/>
                    <a:pt x="161" y="1116"/>
                    <a:pt x="161" y="1162"/>
                  </a:cubicBezTo>
                  <a:cubicBezTo>
                    <a:pt x="115" y="1230"/>
                    <a:pt x="69" y="1322"/>
                    <a:pt x="46" y="1413"/>
                  </a:cubicBezTo>
                  <a:cubicBezTo>
                    <a:pt x="24" y="1504"/>
                    <a:pt x="1" y="1618"/>
                    <a:pt x="24" y="1710"/>
                  </a:cubicBezTo>
                  <a:cubicBezTo>
                    <a:pt x="24" y="1915"/>
                    <a:pt x="92" y="2098"/>
                    <a:pt x="206" y="2257"/>
                  </a:cubicBezTo>
                  <a:cubicBezTo>
                    <a:pt x="320" y="2440"/>
                    <a:pt x="434" y="2577"/>
                    <a:pt x="617" y="2668"/>
                  </a:cubicBezTo>
                  <a:cubicBezTo>
                    <a:pt x="788" y="2746"/>
                    <a:pt x="958" y="2792"/>
                    <a:pt x="1136" y="2792"/>
                  </a:cubicBezTo>
                  <a:cubicBezTo>
                    <a:pt x="1220" y="2792"/>
                    <a:pt x="1305" y="2782"/>
                    <a:pt x="1393" y="2760"/>
                  </a:cubicBezTo>
                  <a:cubicBezTo>
                    <a:pt x="1576" y="2714"/>
                    <a:pt x="1758" y="2600"/>
                    <a:pt x="1895" y="2463"/>
                  </a:cubicBezTo>
                  <a:cubicBezTo>
                    <a:pt x="2032" y="2349"/>
                    <a:pt x="2123" y="2189"/>
                    <a:pt x="2192" y="2029"/>
                  </a:cubicBezTo>
                  <a:cubicBezTo>
                    <a:pt x="2260" y="1847"/>
                    <a:pt x="2306" y="1687"/>
                    <a:pt x="2306" y="1504"/>
                  </a:cubicBezTo>
                  <a:cubicBezTo>
                    <a:pt x="2306" y="1276"/>
                    <a:pt x="2238" y="1071"/>
                    <a:pt x="2146" y="865"/>
                  </a:cubicBezTo>
                  <a:cubicBezTo>
                    <a:pt x="2009" y="546"/>
                    <a:pt x="1713" y="294"/>
                    <a:pt x="1416" y="89"/>
                  </a:cubicBezTo>
                  <a:cubicBezTo>
                    <a:pt x="1320" y="29"/>
                    <a:pt x="1204" y="0"/>
                    <a:pt x="10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" name="Google Shape;378;p22"/>
            <p:cNvSpPr/>
            <p:nvPr/>
          </p:nvSpPr>
          <p:spPr>
            <a:xfrm>
              <a:off x="3569475" y="1294525"/>
              <a:ext cx="75350" cy="59100"/>
            </a:xfrm>
            <a:custGeom>
              <a:rect b="b" l="l" r="r" t="t"/>
              <a:pathLst>
                <a:path extrusionOk="0" h="2364" w="3014">
                  <a:moveTo>
                    <a:pt x="1977" y="1"/>
                  </a:moveTo>
                  <a:cubicBezTo>
                    <a:pt x="1889" y="1"/>
                    <a:pt x="1803" y="12"/>
                    <a:pt x="1735" y="35"/>
                  </a:cubicBezTo>
                  <a:cubicBezTo>
                    <a:pt x="1552" y="103"/>
                    <a:pt x="1415" y="195"/>
                    <a:pt x="1301" y="354"/>
                  </a:cubicBezTo>
                  <a:cubicBezTo>
                    <a:pt x="1301" y="354"/>
                    <a:pt x="1301" y="354"/>
                    <a:pt x="1301" y="377"/>
                  </a:cubicBezTo>
                  <a:cubicBezTo>
                    <a:pt x="1233" y="286"/>
                    <a:pt x="1119" y="217"/>
                    <a:pt x="1004" y="195"/>
                  </a:cubicBezTo>
                  <a:cubicBezTo>
                    <a:pt x="951" y="187"/>
                    <a:pt x="890" y="182"/>
                    <a:pt x="828" y="182"/>
                  </a:cubicBezTo>
                  <a:cubicBezTo>
                    <a:pt x="703" y="182"/>
                    <a:pt x="571" y="202"/>
                    <a:pt x="479" y="263"/>
                  </a:cubicBezTo>
                  <a:cubicBezTo>
                    <a:pt x="343" y="377"/>
                    <a:pt x="251" y="446"/>
                    <a:pt x="137" y="605"/>
                  </a:cubicBezTo>
                  <a:cubicBezTo>
                    <a:pt x="114" y="674"/>
                    <a:pt x="91" y="742"/>
                    <a:pt x="46" y="811"/>
                  </a:cubicBezTo>
                  <a:cubicBezTo>
                    <a:pt x="46" y="834"/>
                    <a:pt x="46" y="879"/>
                    <a:pt x="23" y="902"/>
                  </a:cubicBezTo>
                  <a:cubicBezTo>
                    <a:pt x="0" y="994"/>
                    <a:pt x="0" y="1108"/>
                    <a:pt x="0" y="1222"/>
                  </a:cubicBezTo>
                  <a:cubicBezTo>
                    <a:pt x="23" y="1404"/>
                    <a:pt x="46" y="1518"/>
                    <a:pt x="137" y="1701"/>
                  </a:cubicBezTo>
                  <a:cubicBezTo>
                    <a:pt x="343" y="2135"/>
                    <a:pt x="822" y="2340"/>
                    <a:pt x="1278" y="2363"/>
                  </a:cubicBezTo>
                  <a:cubicBezTo>
                    <a:pt x="1461" y="2363"/>
                    <a:pt x="1666" y="2340"/>
                    <a:pt x="1849" y="2295"/>
                  </a:cubicBezTo>
                  <a:cubicBezTo>
                    <a:pt x="2032" y="2249"/>
                    <a:pt x="2191" y="2180"/>
                    <a:pt x="2351" y="2112"/>
                  </a:cubicBezTo>
                  <a:cubicBezTo>
                    <a:pt x="2557" y="1998"/>
                    <a:pt x="2716" y="1838"/>
                    <a:pt x="2830" y="1655"/>
                  </a:cubicBezTo>
                  <a:cubicBezTo>
                    <a:pt x="2899" y="1564"/>
                    <a:pt x="2945" y="1450"/>
                    <a:pt x="2967" y="1359"/>
                  </a:cubicBezTo>
                  <a:cubicBezTo>
                    <a:pt x="3013" y="1199"/>
                    <a:pt x="3013" y="1085"/>
                    <a:pt x="2990" y="925"/>
                  </a:cubicBezTo>
                  <a:cubicBezTo>
                    <a:pt x="2967" y="674"/>
                    <a:pt x="2853" y="446"/>
                    <a:pt x="2648" y="263"/>
                  </a:cubicBezTo>
                  <a:cubicBezTo>
                    <a:pt x="2534" y="149"/>
                    <a:pt x="2397" y="58"/>
                    <a:pt x="2237" y="35"/>
                  </a:cubicBezTo>
                  <a:cubicBezTo>
                    <a:pt x="2157" y="12"/>
                    <a:pt x="2066" y="1"/>
                    <a:pt x="197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" name="Google Shape;379;p22"/>
            <p:cNvSpPr/>
            <p:nvPr/>
          </p:nvSpPr>
          <p:spPr>
            <a:xfrm>
              <a:off x="3708125" y="1187100"/>
              <a:ext cx="66225" cy="64950"/>
            </a:xfrm>
            <a:custGeom>
              <a:rect b="b" l="l" r="r" t="t"/>
              <a:pathLst>
                <a:path extrusionOk="0" h="2598" w="2649">
                  <a:moveTo>
                    <a:pt x="1618" y="1"/>
                  </a:moveTo>
                  <a:cubicBezTo>
                    <a:pt x="1570" y="1"/>
                    <a:pt x="1519" y="6"/>
                    <a:pt x="1462" y="18"/>
                  </a:cubicBezTo>
                  <a:cubicBezTo>
                    <a:pt x="1370" y="18"/>
                    <a:pt x="1302" y="41"/>
                    <a:pt x="1210" y="86"/>
                  </a:cubicBezTo>
                  <a:cubicBezTo>
                    <a:pt x="1096" y="178"/>
                    <a:pt x="959" y="315"/>
                    <a:pt x="914" y="452"/>
                  </a:cubicBezTo>
                  <a:cubicBezTo>
                    <a:pt x="843" y="434"/>
                    <a:pt x="769" y="423"/>
                    <a:pt x="695" y="423"/>
                  </a:cubicBezTo>
                  <a:cubicBezTo>
                    <a:pt x="579" y="423"/>
                    <a:pt x="464" y="450"/>
                    <a:pt x="366" y="520"/>
                  </a:cubicBezTo>
                  <a:cubicBezTo>
                    <a:pt x="229" y="611"/>
                    <a:pt x="92" y="748"/>
                    <a:pt x="46" y="931"/>
                  </a:cubicBezTo>
                  <a:cubicBezTo>
                    <a:pt x="1" y="1159"/>
                    <a:pt x="1" y="1387"/>
                    <a:pt x="69" y="1593"/>
                  </a:cubicBezTo>
                  <a:cubicBezTo>
                    <a:pt x="138" y="1798"/>
                    <a:pt x="229" y="1981"/>
                    <a:pt x="389" y="2141"/>
                  </a:cubicBezTo>
                  <a:cubicBezTo>
                    <a:pt x="457" y="2232"/>
                    <a:pt x="548" y="2278"/>
                    <a:pt x="617" y="2346"/>
                  </a:cubicBezTo>
                  <a:cubicBezTo>
                    <a:pt x="663" y="2392"/>
                    <a:pt x="708" y="2415"/>
                    <a:pt x="777" y="2437"/>
                  </a:cubicBezTo>
                  <a:cubicBezTo>
                    <a:pt x="868" y="2483"/>
                    <a:pt x="959" y="2529"/>
                    <a:pt x="1073" y="2551"/>
                  </a:cubicBezTo>
                  <a:cubicBezTo>
                    <a:pt x="1188" y="2574"/>
                    <a:pt x="1302" y="2597"/>
                    <a:pt x="1416" y="2597"/>
                  </a:cubicBezTo>
                  <a:cubicBezTo>
                    <a:pt x="1621" y="2574"/>
                    <a:pt x="1827" y="2529"/>
                    <a:pt x="2009" y="2415"/>
                  </a:cubicBezTo>
                  <a:cubicBezTo>
                    <a:pt x="2192" y="2300"/>
                    <a:pt x="2329" y="2163"/>
                    <a:pt x="2420" y="1981"/>
                  </a:cubicBezTo>
                  <a:cubicBezTo>
                    <a:pt x="2603" y="1661"/>
                    <a:pt x="2648" y="1296"/>
                    <a:pt x="2580" y="954"/>
                  </a:cubicBezTo>
                  <a:cubicBezTo>
                    <a:pt x="2534" y="794"/>
                    <a:pt x="2466" y="634"/>
                    <a:pt x="2375" y="520"/>
                  </a:cubicBezTo>
                  <a:cubicBezTo>
                    <a:pt x="2329" y="429"/>
                    <a:pt x="2260" y="337"/>
                    <a:pt x="2169" y="269"/>
                  </a:cubicBezTo>
                  <a:cubicBezTo>
                    <a:pt x="2123" y="223"/>
                    <a:pt x="2055" y="178"/>
                    <a:pt x="1986" y="132"/>
                  </a:cubicBezTo>
                  <a:cubicBezTo>
                    <a:pt x="1918" y="86"/>
                    <a:pt x="1827" y="64"/>
                    <a:pt x="1758" y="18"/>
                  </a:cubicBezTo>
                  <a:cubicBezTo>
                    <a:pt x="1713" y="6"/>
                    <a:pt x="1667" y="1"/>
                    <a:pt x="16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" name="Google Shape;380;p22"/>
            <p:cNvSpPr/>
            <p:nvPr/>
          </p:nvSpPr>
          <p:spPr>
            <a:xfrm>
              <a:off x="3825100" y="989275"/>
              <a:ext cx="63375" cy="71075"/>
            </a:xfrm>
            <a:custGeom>
              <a:rect b="b" l="l" r="r" t="t"/>
              <a:pathLst>
                <a:path extrusionOk="0" h="2843" w="2535">
                  <a:moveTo>
                    <a:pt x="1148" y="0"/>
                  </a:moveTo>
                  <a:cubicBezTo>
                    <a:pt x="1023" y="0"/>
                    <a:pt x="891" y="41"/>
                    <a:pt x="800" y="102"/>
                  </a:cubicBezTo>
                  <a:cubicBezTo>
                    <a:pt x="640" y="170"/>
                    <a:pt x="503" y="353"/>
                    <a:pt x="480" y="513"/>
                  </a:cubicBezTo>
                  <a:cubicBezTo>
                    <a:pt x="435" y="672"/>
                    <a:pt x="457" y="809"/>
                    <a:pt x="503" y="946"/>
                  </a:cubicBezTo>
                  <a:cubicBezTo>
                    <a:pt x="366" y="1015"/>
                    <a:pt x="252" y="1129"/>
                    <a:pt x="161" y="1266"/>
                  </a:cubicBezTo>
                  <a:cubicBezTo>
                    <a:pt x="1" y="1563"/>
                    <a:pt x="47" y="1928"/>
                    <a:pt x="183" y="2225"/>
                  </a:cubicBezTo>
                  <a:cubicBezTo>
                    <a:pt x="402" y="2596"/>
                    <a:pt x="809" y="2842"/>
                    <a:pt x="1224" y="2842"/>
                  </a:cubicBezTo>
                  <a:cubicBezTo>
                    <a:pt x="1243" y="2842"/>
                    <a:pt x="1261" y="2842"/>
                    <a:pt x="1279" y="2841"/>
                  </a:cubicBezTo>
                  <a:cubicBezTo>
                    <a:pt x="1507" y="2841"/>
                    <a:pt x="1736" y="2795"/>
                    <a:pt x="1918" y="2658"/>
                  </a:cubicBezTo>
                  <a:cubicBezTo>
                    <a:pt x="2101" y="2521"/>
                    <a:pt x="2261" y="2362"/>
                    <a:pt x="2375" y="2156"/>
                  </a:cubicBezTo>
                  <a:cubicBezTo>
                    <a:pt x="2466" y="1951"/>
                    <a:pt x="2534" y="1745"/>
                    <a:pt x="2534" y="1517"/>
                  </a:cubicBezTo>
                  <a:cubicBezTo>
                    <a:pt x="2534" y="1266"/>
                    <a:pt x="2466" y="1060"/>
                    <a:pt x="2352" y="832"/>
                  </a:cubicBezTo>
                  <a:cubicBezTo>
                    <a:pt x="2146" y="444"/>
                    <a:pt x="1736" y="147"/>
                    <a:pt x="1325" y="33"/>
                  </a:cubicBezTo>
                  <a:cubicBezTo>
                    <a:pt x="1271" y="11"/>
                    <a:pt x="1211" y="0"/>
                    <a:pt x="114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" name="Google Shape;381;p22"/>
            <p:cNvSpPr/>
            <p:nvPr/>
          </p:nvSpPr>
          <p:spPr>
            <a:xfrm>
              <a:off x="3880450" y="813200"/>
              <a:ext cx="55950" cy="57100"/>
            </a:xfrm>
            <a:custGeom>
              <a:rect b="b" l="l" r="r" t="t"/>
              <a:pathLst>
                <a:path extrusionOk="0" h="2284" w="2238">
                  <a:moveTo>
                    <a:pt x="1051" y="1"/>
                  </a:moveTo>
                  <a:cubicBezTo>
                    <a:pt x="960" y="1"/>
                    <a:pt x="868" y="1"/>
                    <a:pt x="777" y="23"/>
                  </a:cubicBezTo>
                  <a:cubicBezTo>
                    <a:pt x="731" y="23"/>
                    <a:pt x="709" y="46"/>
                    <a:pt x="663" y="46"/>
                  </a:cubicBezTo>
                  <a:cubicBezTo>
                    <a:pt x="594" y="92"/>
                    <a:pt x="480" y="115"/>
                    <a:pt x="412" y="183"/>
                  </a:cubicBezTo>
                  <a:cubicBezTo>
                    <a:pt x="343" y="229"/>
                    <a:pt x="252" y="274"/>
                    <a:pt x="206" y="366"/>
                  </a:cubicBezTo>
                  <a:cubicBezTo>
                    <a:pt x="138" y="411"/>
                    <a:pt x="92" y="503"/>
                    <a:pt x="47" y="571"/>
                  </a:cubicBezTo>
                  <a:cubicBezTo>
                    <a:pt x="24" y="662"/>
                    <a:pt x="1" y="754"/>
                    <a:pt x="1" y="845"/>
                  </a:cubicBezTo>
                  <a:cubicBezTo>
                    <a:pt x="1" y="936"/>
                    <a:pt x="24" y="1028"/>
                    <a:pt x="47" y="1119"/>
                  </a:cubicBezTo>
                  <a:cubicBezTo>
                    <a:pt x="92" y="1210"/>
                    <a:pt x="138" y="1279"/>
                    <a:pt x="206" y="1347"/>
                  </a:cubicBezTo>
                  <a:cubicBezTo>
                    <a:pt x="206" y="1484"/>
                    <a:pt x="229" y="1621"/>
                    <a:pt x="252" y="1758"/>
                  </a:cubicBezTo>
                  <a:cubicBezTo>
                    <a:pt x="275" y="1872"/>
                    <a:pt x="343" y="1986"/>
                    <a:pt x="435" y="2055"/>
                  </a:cubicBezTo>
                  <a:cubicBezTo>
                    <a:pt x="526" y="2146"/>
                    <a:pt x="617" y="2215"/>
                    <a:pt x="731" y="2237"/>
                  </a:cubicBezTo>
                  <a:cubicBezTo>
                    <a:pt x="834" y="2272"/>
                    <a:pt x="931" y="2283"/>
                    <a:pt x="1025" y="2283"/>
                  </a:cubicBezTo>
                  <a:cubicBezTo>
                    <a:pt x="1119" y="2283"/>
                    <a:pt x="1211" y="2272"/>
                    <a:pt x="1302" y="2260"/>
                  </a:cubicBezTo>
                  <a:cubicBezTo>
                    <a:pt x="1393" y="2237"/>
                    <a:pt x="1485" y="2192"/>
                    <a:pt x="1553" y="2146"/>
                  </a:cubicBezTo>
                  <a:cubicBezTo>
                    <a:pt x="1599" y="2123"/>
                    <a:pt x="1644" y="2123"/>
                    <a:pt x="1667" y="2078"/>
                  </a:cubicBezTo>
                  <a:cubicBezTo>
                    <a:pt x="1736" y="2032"/>
                    <a:pt x="1827" y="1986"/>
                    <a:pt x="1873" y="1918"/>
                  </a:cubicBezTo>
                  <a:cubicBezTo>
                    <a:pt x="1941" y="1849"/>
                    <a:pt x="2010" y="1758"/>
                    <a:pt x="2055" y="1690"/>
                  </a:cubicBezTo>
                  <a:cubicBezTo>
                    <a:pt x="2147" y="1507"/>
                    <a:pt x="2192" y="1347"/>
                    <a:pt x="2215" y="1142"/>
                  </a:cubicBezTo>
                  <a:cubicBezTo>
                    <a:pt x="2238" y="959"/>
                    <a:pt x="2169" y="777"/>
                    <a:pt x="2078" y="617"/>
                  </a:cubicBezTo>
                  <a:cubicBezTo>
                    <a:pt x="2078" y="571"/>
                    <a:pt x="2055" y="548"/>
                    <a:pt x="2032" y="525"/>
                  </a:cubicBezTo>
                  <a:cubicBezTo>
                    <a:pt x="1987" y="457"/>
                    <a:pt x="1941" y="366"/>
                    <a:pt x="1873" y="320"/>
                  </a:cubicBezTo>
                  <a:cubicBezTo>
                    <a:pt x="1804" y="274"/>
                    <a:pt x="1736" y="206"/>
                    <a:pt x="1667" y="160"/>
                  </a:cubicBezTo>
                  <a:cubicBezTo>
                    <a:pt x="1599" y="115"/>
                    <a:pt x="1507" y="92"/>
                    <a:pt x="1416" y="46"/>
                  </a:cubicBezTo>
                  <a:cubicBezTo>
                    <a:pt x="1393" y="46"/>
                    <a:pt x="1348" y="46"/>
                    <a:pt x="1325" y="23"/>
                  </a:cubicBezTo>
                  <a:cubicBezTo>
                    <a:pt x="1233" y="23"/>
                    <a:pt x="1142" y="1"/>
                    <a:pt x="10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" name="Google Shape;382;p22"/>
            <p:cNvSpPr/>
            <p:nvPr/>
          </p:nvSpPr>
          <p:spPr>
            <a:xfrm>
              <a:off x="3822825" y="620900"/>
              <a:ext cx="59950" cy="65075"/>
            </a:xfrm>
            <a:custGeom>
              <a:rect b="b" l="l" r="r" t="t"/>
              <a:pathLst>
                <a:path extrusionOk="0" h="2603" w="2398">
                  <a:moveTo>
                    <a:pt x="708" y="0"/>
                  </a:moveTo>
                  <a:cubicBezTo>
                    <a:pt x="586" y="0"/>
                    <a:pt x="465" y="31"/>
                    <a:pt x="343" y="92"/>
                  </a:cubicBezTo>
                  <a:cubicBezTo>
                    <a:pt x="206" y="183"/>
                    <a:pt x="69" y="343"/>
                    <a:pt x="23" y="503"/>
                  </a:cubicBezTo>
                  <a:cubicBezTo>
                    <a:pt x="1" y="685"/>
                    <a:pt x="1" y="891"/>
                    <a:pt x="92" y="1050"/>
                  </a:cubicBezTo>
                  <a:cubicBezTo>
                    <a:pt x="115" y="1073"/>
                    <a:pt x="138" y="1096"/>
                    <a:pt x="160" y="1119"/>
                  </a:cubicBezTo>
                  <a:cubicBezTo>
                    <a:pt x="138" y="1210"/>
                    <a:pt x="138" y="1279"/>
                    <a:pt x="138" y="1370"/>
                  </a:cubicBezTo>
                  <a:cubicBezTo>
                    <a:pt x="138" y="1484"/>
                    <a:pt x="160" y="1598"/>
                    <a:pt x="183" y="1712"/>
                  </a:cubicBezTo>
                  <a:cubicBezTo>
                    <a:pt x="229" y="1804"/>
                    <a:pt x="252" y="1872"/>
                    <a:pt x="297" y="1963"/>
                  </a:cubicBezTo>
                  <a:cubicBezTo>
                    <a:pt x="297" y="1986"/>
                    <a:pt x="320" y="2009"/>
                    <a:pt x="343" y="2055"/>
                  </a:cubicBezTo>
                  <a:cubicBezTo>
                    <a:pt x="411" y="2146"/>
                    <a:pt x="480" y="2214"/>
                    <a:pt x="548" y="2283"/>
                  </a:cubicBezTo>
                  <a:cubicBezTo>
                    <a:pt x="708" y="2420"/>
                    <a:pt x="799" y="2466"/>
                    <a:pt x="982" y="2534"/>
                  </a:cubicBezTo>
                  <a:cubicBezTo>
                    <a:pt x="1028" y="2557"/>
                    <a:pt x="1051" y="2557"/>
                    <a:pt x="1073" y="2557"/>
                  </a:cubicBezTo>
                  <a:cubicBezTo>
                    <a:pt x="1142" y="2580"/>
                    <a:pt x="1233" y="2602"/>
                    <a:pt x="1324" y="2602"/>
                  </a:cubicBezTo>
                  <a:cubicBezTo>
                    <a:pt x="1507" y="2602"/>
                    <a:pt x="1644" y="2557"/>
                    <a:pt x="1804" y="2466"/>
                  </a:cubicBezTo>
                  <a:cubicBezTo>
                    <a:pt x="1895" y="2443"/>
                    <a:pt x="1986" y="2374"/>
                    <a:pt x="2055" y="2306"/>
                  </a:cubicBezTo>
                  <a:cubicBezTo>
                    <a:pt x="2055" y="2283"/>
                    <a:pt x="2078" y="2283"/>
                    <a:pt x="2101" y="2260"/>
                  </a:cubicBezTo>
                  <a:cubicBezTo>
                    <a:pt x="2146" y="2192"/>
                    <a:pt x="2192" y="2123"/>
                    <a:pt x="2237" y="2077"/>
                  </a:cubicBezTo>
                  <a:cubicBezTo>
                    <a:pt x="2329" y="1895"/>
                    <a:pt x="2374" y="1689"/>
                    <a:pt x="2397" y="1484"/>
                  </a:cubicBezTo>
                  <a:cubicBezTo>
                    <a:pt x="2397" y="1119"/>
                    <a:pt x="2237" y="731"/>
                    <a:pt x="1964" y="503"/>
                  </a:cubicBezTo>
                  <a:cubicBezTo>
                    <a:pt x="1849" y="411"/>
                    <a:pt x="1758" y="343"/>
                    <a:pt x="1667" y="274"/>
                  </a:cubicBezTo>
                  <a:cubicBezTo>
                    <a:pt x="1553" y="229"/>
                    <a:pt x="1439" y="183"/>
                    <a:pt x="1324" y="137"/>
                  </a:cubicBezTo>
                  <a:cubicBezTo>
                    <a:pt x="1187" y="92"/>
                    <a:pt x="1028" y="46"/>
                    <a:pt x="891" y="23"/>
                  </a:cubicBezTo>
                  <a:cubicBezTo>
                    <a:pt x="830" y="8"/>
                    <a:pt x="769" y="0"/>
                    <a:pt x="70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" name="Google Shape;383;p22"/>
            <p:cNvSpPr/>
            <p:nvPr/>
          </p:nvSpPr>
          <p:spPr>
            <a:xfrm>
              <a:off x="3623675" y="556425"/>
              <a:ext cx="63375" cy="66325"/>
            </a:xfrm>
            <a:custGeom>
              <a:rect b="b" l="l" r="r" t="t"/>
              <a:pathLst>
                <a:path extrusionOk="0" h="2653" w="2535">
                  <a:moveTo>
                    <a:pt x="1119" y="0"/>
                  </a:moveTo>
                  <a:cubicBezTo>
                    <a:pt x="868" y="0"/>
                    <a:pt x="617" y="69"/>
                    <a:pt x="411" y="206"/>
                  </a:cubicBezTo>
                  <a:cubicBezTo>
                    <a:pt x="252" y="297"/>
                    <a:pt x="137" y="434"/>
                    <a:pt x="92" y="616"/>
                  </a:cubicBezTo>
                  <a:cubicBezTo>
                    <a:pt x="46" y="753"/>
                    <a:pt x="69" y="913"/>
                    <a:pt x="115" y="1050"/>
                  </a:cubicBezTo>
                  <a:cubicBezTo>
                    <a:pt x="46" y="1141"/>
                    <a:pt x="1" y="1278"/>
                    <a:pt x="1" y="1415"/>
                  </a:cubicBezTo>
                  <a:cubicBezTo>
                    <a:pt x="1" y="1621"/>
                    <a:pt x="69" y="1872"/>
                    <a:pt x="183" y="2054"/>
                  </a:cubicBezTo>
                  <a:cubicBezTo>
                    <a:pt x="320" y="2237"/>
                    <a:pt x="480" y="2397"/>
                    <a:pt x="685" y="2488"/>
                  </a:cubicBezTo>
                  <a:cubicBezTo>
                    <a:pt x="864" y="2587"/>
                    <a:pt x="1043" y="2652"/>
                    <a:pt x="1252" y="2652"/>
                  </a:cubicBezTo>
                  <a:cubicBezTo>
                    <a:pt x="1283" y="2652"/>
                    <a:pt x="1315" y="2651"/>
                    <a:pt x="1347" y="2648"/>
                  </a:cubicBezTo>
                  <a:cubicBezTo>
                    <a:pt x="1439" y="2648"/>
                    <a:pt x="1553" y="2625"/>
                    <a:pt x="1667" y="2579"/>
                  </a:cubicBezTo>
                  <a:cubicBezTo>
                    <a:pt x="1849" y="2511"/>
                    <a:pt x="1941" y="2465"/>
                    <a:pt x="2100" y="2328"/>
                  </a:cubicBezTo>
                  <a:cubicBezTo>
                    <a:pt x="2260" y="2191"/>
                    <a:pt x="2374" y="1986"/>
                    <a:pt x="2443" y="1781"/>
                  </a:cubicBezTo>
                  <a:cubicBezTo>
                    <a:pt x="2466" y="1735"/>
                    <a:pt x="2489" y="1689"/>
                    <a:pt x="2489" y="1621"/>
                  </a:cubicBezTo>
                  <a:cubicBezTo>
                    <a:pt x="2511" y="1507"/>
                    <a:pt x="2534" y="1392"/>
                    <a:pt x="2534" y="1278"/>
                  </a:cubicBezTo>
                  <a:cubicBezTo>
                    <a:pt x="2511" y="1050"/>
                    <a:pt x="2466" y="822"/>
                    <a:pt x="2329" y="639"/>
                  </a:cubicBezTo>
                  <a:cubicBezTo>
                    <a:pt x="2215" y="457"/>
                    <a:pt x="2055" y="274"/>
                    <a:pt x="1827" y="183"/>
                  </a:cubicBezTo>
                  <a:cubicBezTo>
                    <a:pt x="1621" y="69"/>
                    <a:pt x="1370" y="0"/>
                    <a:pt x="111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" name="Google Shape;384;p22"/>
            <p:cNvSpPr/>
            <p:nvPr/>
          </p:nvSpPr>
          <p:spPr>
            <a:xfrm>
              <a:off x="3507275" y="709350"/>
              <a:ext cx="53650" cy="54800"/>
            </a:xfrm>
            <a:custGeom>
              <a:rect b="b" l="l" r="r" t="t"/>
              <a:pathLst>
                <a:path extrusionOk="0" h="2192" w="2146">
                  <a:moveTo>
                    <a:pt x="685" y="0"/>
                  </a:moveTo>
                  <a:cubicBezTo>
                    <a:pt x="594" y="0"/>
                    <a:pt x="502" y="23"/>
                    <a:pt x="411" y="69"/>
                  </a:cubicBezTo>
                  <a:cubicBezTo>
                    <a:pt x="343" y="92"/>
                    <a:pt x="251" y="137"/>
                    <a:pt x="206" y="206"/>
                  </a:cubicBezTo>
                  <a:cubicBezTo>
                    <a:pt x="137" y="274"/>
                    <a:pt x="91" y="343"/>
                    <a:pt x="46" y="434"/>
                  </a:cubicBezTo>
                  <a:cubicBezTo>
                    <a:pt x="0" y="525"/>
                    <a:pt x="0" y="617"/>
                    <a:pt x="0" y="708"/>
                  </a:cubicBezTo>
                  <a:cubicBezTo>
                    <a:pt x="0" y="890"/>
                    <a:pt x="69" y="1073"/>
                    <a:pt x="206" y="1187"/>
                  </a:cubicBezTo>
                  <a:cubicBezTo>
                    <a:pt x="206" y="1210"/>
                    <a:pt x="228" y="1210"/>
                    <a:pt x="228" y="1210"/>
                  </a:cubicBezTo>
                  <a:cubicBezTo>
                    <a:pt x="228" y="1301"/>
                    <a:pt x="251" y="1370"/>
                    <a:pt x="251" y="1461"/>
                  </a:cubicBezTo>
                  <a:cubicBezTo>
                    <a:pt x="274" y="1484"/>
                    <a:pt x="274" y="1507"/>
                    <a:pt x="274" y="1507"/>
                  </a:cubicBezTo>
                  <a:cubicBezTo>
                    <a:pt x="297" y="1575"/>
                    <a:pt x="320" y="1667"/>
                    <a:pt x="365" y="1712"/>
                  </a:cubicBezTo>
                  <a:cubicBezTo>
                    <a:pt x="365" y="1735"/>
                    <a:pt x="388" y="1758"/>
                    <a:pt x="388" y="1758"/>
                  </a:cubicBezTo>
                  <a:cubicBezTo>
                    <a:pt x="434" y="1826"/>
                    <a:pt x="480" y="1895"/>
                    <a:pt x="525" y="1940"/>
                  </a:cubicBezTo>
                  <a:cubicBezTo>
                    <a:pt x="639" y="2032"/>
                    <a:pt x="753" y="2100"/>
                    <a:pt x="913" y="2146"/>
                  </a:cubicBezTo>
                  <a:cubicBezTo>
                    <a:pt x="913" y="2169"/>
                    <a:pt x="936" y="2169"/>
                    <a:pt x="959" y="2169"/>
                  </a:cubicBezTo>
                  <a:cubicBezTo>
                    <a:pt x="1027" y="2192"/>
                    <a:pt x="1119" y="2192"/>
                    <a:pt x="1187" y="2192"/>
                  </a:cubicBezTo>
                  <a:cubicBezTo>
                    <a:pt x="1256" y="2192"/>
                    <a:pt x="1347" y="2169"/>
                    <a:pt x="1393" y="2169"/>
                  </a:cubicBezTo>
                  <a:lnTo>
                    <a:pt x="1415" y="2169"/>
                  </a:lnTo>
                  <a:cubicBezTo>
                    <a:pt x="1461" y="2146"/>
                    <a:pt x="1507" y="2123"/>
                    <a:pt x="1529" y="2123"/>
                  </a:cubicBezTo>
                  <a:cubicBezTo>
                    <a:pt x="1552" y="2100"/>
                    <a:pt x="1598" y="2100"/>
                    <a:pt x="1644" y="2077"/>
                  </a:cubicBezTo>
                  <a:cubicBezTo>
                    <a:pt x="1644" y="2077"/>
                    <a:pt x="1644" y="2055"/>
                    <a:pt x="1666" y="2055"/>
                  </a:cubicBezTo>
                  <a:cubicBezTo>
                    <a:pt x="1712" y="2032"/>
                    <a:pt x="1758" y="1986"/>
                    <a:pt x="1803" y="1940"/>
                  </a:cubicBezTo>
                  <a:cubicBezTo>
                    <a:pt x="1826" y="1918"/>
                    <a:pt x="1826" y="1918"/>
                    <a:pt x="1849" y="1895"/>
                  </a:cubicBezTo>
                  <a:cubicBezTo>
                    <a:pt x="1963" y="1758"/>
                    <a:pt x="2009" y="1689"/>
                    <a:pt x="2077" y="1507"/>
                  </a:cubicBezTo>
                  <a:cubicBezTo>
                    <a:pt x="2123" y="1415"/>
                    <a:pt x="2123" y="1301"/>
                    <a:pt x="2123" y="1210"/>
                  </a:cubicBezTo>
                  <a:cubicBezTo>
                    <a:pt x="2146" y="1119"/>
                    <a:pt x="2123" y="1005"/>
                    <a:pt x="2100" y="913"/>
                  </a:cubicBezTo>
                  <a:cubicBezTo>
                    <a:pt x="2100" y="890"/>
                    <a:pt x="2100" y="890"/>
                    <a:pt x="2100" y="868"/>
                  </a:cubicBezTo>
                  <a:cubicBezTo>
                    <a:pt x="2077" y="799"/>
                    <a:pt x="2032" y="708"/>
                    <a:pt x="2009" y="639"/>
                  </a:cubicBezTo>
                  <a:cubicBezTo>
                    <a:pt x="1986" y="594"/>
                    <a:pt x="1940" y="571"/>
                    <a:pt x="1918" y="525"/>
                  </a:cubicBezTo>
                  <a:cubicBezTo>
                    <a:pt x="1895" y="480"/>
                    <a:pt x="1849" y="434"/>
                    <a:pt x="1826" y="411"/>
                  </a:cubicBezTo>
                  <a:cubicBezTo>
                    <a:pt x="1758" y="343"/>
                    <a:pt x="1689" y="297"/>
                    <a:pt x="1621" y="251"/>
                  </a:cubicBezTo>
                  <a:cubicBezTo>
                    <a:pt x="1598" y="229"/>
                    <a:pt x="1575" y="229"/>
                    <a:pt x="1552" y="206"/>
                  </a:cubicBezTo>
                  <a:cubicBezTo>
                    <a:pt x="1529" y="206"/>
                    <a:pt x="1529" y="183"/>
                    <a:pt x="1507" y="183"/>
                  </a:cubicBezTo>
                  <a:cubicBezTo>
                    <a:pt x="1484" y="160"/>
                    <a:pt x="1461" y="114"/>
                    <a:pt x="1415" y="92"/>
                  </a:cubicBezTo>
                  <a:cubicBezTo>
                    <a:pt x="1300" y="42"/>
                    <a:pt x="1173" y="5"/>
                    <a:pt x="1051" y="5"/>
                  </a:cubicBezTo>
                  <a:cubicBezTo>
                    <a:pt x="1004" y="5"/>
                    <a:pt x="958" y="10"/>
                    <a:pt x="913" y="23"/>
                  </a:cubicBezTo>
                  <a:lnTo>
                    <a:pt x="868" y="23"/>
                  </a:lnTo>
                  <a:cubicBezTo>
                    <a:pt x="822" y="0"/>
                    <a:pt x="753" y="0"/>
                    <a:pt x="6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22"/>
            <p:cNvSpPr/>
            <p:nvPr/>
          </p:nvSpPr>
          <p:spPr>
            <a:xfrm>
              <a:off x="3382875" y="814350"/>
              <a:ext cx="54800" cy="53900"/>
            </a:xfrm>
            <a:custGeom>
              <a:rect b="b" l="l" r="r" t="t"/>
              <a:pathLst>
                <a:path extrusionOk="0" h="2156" w="2192">
                  <a:moveTo>
                    <a:pt x="1119" y="0"/>
                  </a:moveTo>
                  <a:cubicBezTo>
                    <a:pt x="1050" y="23"/>
                    <a:pt x="959" y="23"/>
                    <a:pt x="868" y="46"/>
                  </a:cubicBezTo>
                  <a:cubicBezTo>
                    <a:pt x="845" y="46"/>
                    <a:pt x="845" y="46"/>
                    <a:pt x="822" y="69"/>
                  </a:cubicBezTo>
                  <a:cubicBezTo>
                    <a:pt x="799" y="69"/>
                    <a:pt x="776" y="91"/>
                    <a:pt x="754" y="91"/>
                  </a:cubicBezTo>
                  <a:cubicBezTo>
                    <a:pt x="639" y="91"/>
                    <a:pt x="548" y="114"/>
                    <a:pt x="434" y="183"/>
                  </a:cubicBezTo>
                  <a:cubicBezTo>
                    <a:pt x="388" y="206"/>
                    <a:pt x="343" y="251"/>
                    <a:pt x="297" y="297"/>
                  </a:cubicBezTo>
                  <a:cubicBezTo>
                    <a:pt x="229" y="365"/>
                    <a:pt x="160" y="479"/>
                    <a:pt x="114" y="594"/>
                  </a:cubicBezTo>
                  <a:cubicBezTo>
                    <a:pt x="114" y="616"/>
                    <a:pt x="114" y="639"/>
                    <a:pt x="92" y="685"/>
                  </a:cubicBezTo>
                  <a:cubicBezTo>
                    <a:pt x="92" y="685"/>
                    <a:pt x="92" y="708"/>
                    <a:pt x="92" y="731"/>
                  </a:cubicBezTo>
                  <a:cubicBezTo>
                    <a:pt x="92" y="753"/>
                    <a:pt x="69" y="776"/>
                    <a:pt x="69" y="799"/>
                  </a:cubicBezTo>
                  <a:cubicBezTo>
                    <a:pt x="69" y="799"/>
                    <a:pt x="46" y="799"/>
                    <a:pt x="46" y="822"/>
                  </a:cubicBezTo>
                  <a:cubicBezTo>
                    <a:pt x="0" y="1004"/>
                    <a:pt x="23" y="1141"/>
                    <a:pt x="46" y="1324"/>
                  </a:cubicBezTo>
                  <a:cubicBezTo>
                    <a:pt x="69" y="1415"/>
                    <a:pt x="114" y="1484"/>
                    <a:pt x="183" y="1552"/>
                  </a:cubicBezTo>
                  <a:cubicBezTo>
                    <a:pt x="183" y="1575"/>
                    <a:pt x="206" y="1575"/>
                    <a:pt x="206" y="1598"/>
                  </a:cubicBezTo>
                  <a:cubicBezTo>
                    <a:pt x="206" y="1598"/>
                    <a:pt x="206" y="1598"/>
                    <a:pt x="229" y="1621"/>
                  </a:cubicBezTo>
                  <a:cubicBezTo>
                    <a:pt x="229" y="1644"/>
                    <a:pt x="251" y="1666"/>
                    <a:pt x="274" y="1689"/>
                  </a:cubicBezTo>
                  <a:cubicBezTo>
                    <a:pt x="320" y="1758"/>
                    <a:pt x="365" y="1826"/>
                    <a:pt x="434" y="1895"/>
                  </a:cubicBezTo>
                  <a:cubicBezTo>
                    <a:pt x="434" y="1895"/>
                    <a:pt x="457" y="1917"/>
                    <a:pt x="457" y="1917"/>
                  </a:cubicBezTo>
                  <a:cubicBezTo>
                    <a:pt x="571" y="2009"/>
                    <a:pt x="571" y="2032"/>
                    <a:pt x="685" y="2077"/>
                  </a:cubicBezTo>
                  <a:cubicBezTo>
                    <a:pt x="708" y="2077"/>
                    <a:pt x="754" y="2100"/>
                    <a:pt x="776" y="2100"/>
                  </a:cubicBezTo>
                  <a:cubicBezTo>
                    <a:pt x="868" y="2146"/>
                    <a:pt x="959" y="2146"/>
                    <a:pt x="1027" y="2146"/>
                  </a:cubicBezTo>
                  <a:cubicBezTo>
                    <a:pt x="1061" y="2152"/>
                    <a:pt x="1092" y="2155"/>
                    <a:pt x="1123" y="2155"/>
                  </a:cubicBezTo>
                  <a:cubicBezTo>
                    <a:pt x="1197" y="2155"/>
                    <a:pt x="1266" y="2139"/>
                    <a:pt x="1347" y="2123"/>
                  </a:cubicBezTo>
                  <a:cubicBezTo>
                    <a:pt x="1415" y="2100"/>
                    <a:pt x="1484" y="2054"/>
                    <a:pt x="1552" y="2032"/>
                  </a:cubicBezTo>
                  <a:cubicBezTo>
                    <a:pt x="1575" y="2009"/>
                    <a:pt x="1598" y="2009"/>
                    <a:pt x="1621" y="1986"/>
                  </a:cubicBezTo>
                  <a:cubicBezTo>
                    <a:pt x="1689" y="1940"/>
                    <a:pt x="1758" y="1895"/>
                    <a:pt x="1803" y="1849"/>
                  </a:cubicBezTo>
                  <a:cubicBezTo>
                    <a:pt x="1826" y="1826"/>
                    <a:pt x="1849" y="1803"/>
                    <a:pt x="1872" y="1803"/>
                  </a:cubicBezTo>
                  <a:cubicBezTo>
                    <a:pt x="1918" y="1712"/>
                    <a:pt x="2009" y="1644"/>
                    <a:pt x="2055" y="1552"/>
                  </a:cubicBezTo>
                  <a:cubicBezTo>
                    <a:pt x="2077" y="1461"/>
                    <a:pt x="2123" y="1392"/>
                    <a:pt x="2146" y="1324"/>
                  </a:cubicBezTo>
                  <a:cubicBezTo>
                    <a:pt x="2146" y="1301"/>
                    <a:pt x="2146" y="1278"/>
                    <a:pt x="2146" y="1256"/>
                  </a:cubicBezTo>
                  <a:cubicBezTo>
                    <a:pt x="2169" y="1187"/>
                    <a:pt x="2191" y="1096"/>
                    <a:pt x="2191" y="1004"/>
                  </a:cubicBezTo>
                  <a:cubicBezTo>
                    <a:pt x="2191" y="1004"/>
                    <a:pt x="2191" y="982"/>
                    <a:pt x="2191" y="982"/>
                  </a:cubicBezTo>
                  <a:cubicBezTo>
                    <a:pt x="2169" y="913"/>
                    <a:pt x="2169" y="845"/>
                    <a:pt x="2146" y="776"/>
                  </a:cubicBezTo>
                  <a:cubicBezTo>
                    <a:pt x="2146" y="685"/>
                    <a:pt x="2100" y="594"/>
                    <a:pt x="2055" y="548"/>
                  </a:cubicBezTo>
                  <a:cubicBezTo>
                    <a:pt x="2055" y="525"/>
                    <a:pt x="2055" y="502"/>
                    <a:pt x="2032" y="479"/>
                  </a:cubicBezTo>
                  <a:cubicBezTo>
                    <a:pt x="1986" y="434"/>
                    <a:pt x="1940" y="365"/>
                    <a:pt x="1918" y="320"/>
                  </a:cubicBezTo>
                  <a:cubicBezTo>
                    <a:pt x="1895" y="320"/>
                    <a:pt x="1895" y="297"/>
                    <a:pt x="1895" y="297"/>
                  </a:cubicBezTo>
                  <a:cubicBezTo>
                    <a:pt x="1872" y="297"/>
                    <a:pt x="1872" y="274"/>
                    <a:pt x="1849" y="274"/>
                  </a:cubicBezTo>
                  <a:cubicBezTo>
                    <a:pt x="1803" y="228"/>
                    <a:pt x="1758" y="183"/>
                    <a:pt x="1689" y="160"/>
                  </a:cubicBezTo>
                  <a:cubicBezTo>
                    <a:pt x="1621" y="114"/>
                    <a:pt x="1552" y="91"/>
                    <a:pt x="1484" y="46"/>
                  </a:cubicBezTo>
                  <a:lnTo>
                    <a:pt x="1415" y="46"/>
                  </a:lnTo>
                  <a:cubicBezTo>
                    <a:pt x="1324" y="23"/>
                    <a:pt x="1210" y="0"/>
                    <a:pt x="111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" name="Google Shape;386;p22"/>
            <p:cNvSpPr/>
            <p:nvPr/>
          </p:nvSpPr>
          <p:spPr>
            <a:xfrm>
              <a:off x="3384000" y="968850"/>
              <a:ext cx="55375" cy="58350"/>
            </a:xfrm>
            <a:custGeom>
              <a:rect b="b" l="l" r="r" t="t"/>
              <a:pathLst>
                <a:path extrusionOk="0" h="2334" w="2215">
                  <a:moveTo>
                    <a:pt x="946" y="0"/>
                  </a:moveTo>
                  <a:cubicBezTo>
                    <a:pt x="830" y="0"/>
                    <a:pt x="715" y="27"/>
                    <a:pt x="617" y="97"/>
                  </a:cubicBezTo>
                  <a:cubicBezTo>
                    <a:pt x="526" y="166"/>
                    <a:pt x="435" y="234"/>
                    <a:pt x="366" y="303"/>
                  </a:cubicBezTo>
                  <a:cubicBezTo>
                    <a:pt x="275" y="394"/>
                    <a:pt x="206" y="485"/>
                    <a:pt x="161" y="599"/>
                  </a:cubicBezTo>
                  <a:cubicBezTo>
                    <a:pt x="115" y="713"/>
                    <a:pt x="47" y="805"/>
                    <a:pt x="47" y="919"/>
                  </a:cubicBezTo>
                  <a:cubicBezTo>
                    <a:pt x="24" y="1010"/>
                    <a:pt x="1" y="1101"/>
                    <a:pt x="1" y="1193"/>
                  </a:cubicBezTo>
                  <a:cubicBezTo>
                    <a:pt x="1" y="1284"/>
                    <a:pt x="24" y="1375"/>
                    <a:pt x="47" y="1444"/>
                  </a:cubicBezTo>
                  <a:cubicBezTo>
                    <a:pt x="47" y="1489"/>
                    <a:pt x="47" y="1512"/>
                    <a:pt x="69" y="1535"/>
                  </a:cubicBezTo>
                  <a:cubicBezTo>
                    <a:pt x="92" y="1604"/>
                    <a:pt x="115" y="1695"/>
                    <a:pt x="161" y="1763"/>
                  </a:cubicBezTo>
                  <a:cubicBezTo>
                    <a:pt x="206" y="1832"/>
                    <a:pt x="275" y="1900"/>
                    <a:pt x="320" y="1969"/>
                  </a:cubicBezTo>
                  <a:cubicBezTo>
                    <a:pt x="343" y="1992"/>
                    <a:pt x="343" y="1992"/>
                    <a:pt x="366" y="2014"/>
                  </a:cubicBezTo>
                  <a:cubicBezTo>
                    <a:pt x="435" y="2083"/>
                    <a:pt x="503" y="2129"/>
                    <a:pt x="572" y="2174"/>
                  </a:cubicBezTo>
                  <a:cubicBezTo>
                    <a:pt x="640" y="2220"/>
                    <a:pt x="731" y="2243"/>
                    <a:pt x="800" y="2266"/>
                  </a:cubicBezTo>
                  <a:cubicBezTo>
                    <a:pt x="914" y="2311"/>
                    <a:pt x="1028" y="2334"/>
                    <a:pt x="1142" y="2334"/>
                  </a:cubicBezTo>
                  <a:lnTo>
                    <a:pt x="1211" y="2334"/>
                  </a:lnTo>
                  <a:cubicBezTo>
                    <a:pt x="1302" y="2334"/>
                    <a:pt x="1393" y="2311"/>
                    <a:pt x="1462" y="2288"/>
                  </a:cubicBezTo>
                  <a:cubicBezTo>
                    <a:pt x="1644" y="2243"/>
                    <a:pt x="1758" y="2174"/>
                    <a:pt x="1895" y="2037"/>
                  </a:cubicBezTo>
                  <a:cubicBezTo>
                    <a:pt x="1918" y="2014"/>
                    <a:pt x="1964" y="1969"/>
                    <a:pt x="1987" y="1923"/>
                  </a:cubicBezTo>
                  <a:cubicBezTo>
                    <a:pt x="2010" y="1900"/>
                    <a:pt x="2055" y="1855"/>
                    <a:pt x="2078" y="1809"/>
                  </a:cubicBezTo>
                  <a:cubicBezTo>
                    <a:pt x="2124" y="1718"/>
                    <a:pt x="2169" y="1604"/>
                    <a:pt x="2192" y="1512"/>
                  </a:cubicBezTo>
                  <a:cubicBezTo>
                    <a:pt x="2215" y="1307"/>
                    <a:pt x="2215" y="1216"/>
                    <a:pt x="2192" y="1010"/>
                  </a:cubicBezTo>
                  <a:cubicBezTo>
                    <a:pt x="2169" y="987"/>
                    <a:pt x="2169" y="964"/>
                    <a:pt x="2169" y="942"/>
                  </a:cubicBezTo>
                  <a:cubicBezTo>
                    <a:pt x="2146" y="873"/>
                    <a:pt x="2101" y="805"/>
                    <a:pt x="2078" y="736"/>
                  </a:cubicBezTo>
                  <a:cubicBezTo>
                    <a:pt x="2055" y="713"/>
                    <a:pt x="2055" y="713"/>
                    <a:pt x="2055" y="691"/>
                  </a:cubicBezTo>
                  <a:cubicBezTo>
                    <a:pt x="2010" y="645"/>
                    <a:pt x="1964" y="576"/>
                    <a:pt x="1918" y="531"/>
                  </a:cubicBezTo>
                  <a:cubicBezTo>
                    <a:pt x="1918" y="531"/>
                    <a:pt x="1918" y="531"/>
                    <a:pt x="1895" y="508"/>
                  </a:cubicBezTo>
                  <a:cubicBezTo>
                    <a:pt x="1850" y="462"/>
                    <a:pt x="1781" y="417"/>
                    <a:pt x="1736" y="394"/>
                  </a:cubicBezTo>
                  <a:cubicBezTo>
                    <a:pt x="1736" y="371"/>
                    <a:pt x="1713" y="371"/>
                    <a:pt x="1713" y="371"/>
                  </a:cubicBezTo>
                  <a:cubicBezTo>
                    <a:pt x="1667" y="348"/>
                    <a:pt x="1599" y="325"/>
                    <a:pt x="1553" y="303"/>
                  </a:cubicBezTo>
                  <a:cubicBezTo>
                    <a:pt x="1439" y="166"/>
                    <a:pt x="1325" y="51"/>
                    <a:pt x="1165" y="29"/>
                  </a:cubicBezTo>
                  <a:cubicBezTo>
                    <a:pt x="1094" y="11"/>
                    <a:pt x="1020" y="0"/>
                    <a:pt x="9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" name="Google Shape;387;p22"/>
            <p:cNvSpPr/>
            <p:nvPr/>
          </p:nvSpPr>
          <p:spPr>
            <a:xfrm>
              <a:off x="3496425" y="1096150"/>
              <a:ext cx="64500" cy="61400"/>
            </a:xfrm>
            <a:custGeom>
              <a:rect b="b" l="l" r="r" t="t"/>
              <a:pathLst>
                <a:path extrusionOk="0" h="2456" w="2580">
                  <a:moveTo>
                    <a:pt x="976" y="0"/>
                  </a:moveTo>
                  <a:cubicBezTo>
                    <a:pt x="956" y="0"/>
                    <a:pt x="935" y="1"/>
                    <a:pt x="914" y="4"/>
                  </a:cubicBezTo>
                  <a:cubicBezTo>
                    <a:pt x="868" y="4"/>
                    <a:pt x="799" y="4"/>
                    <a:pt x="731" y="27"/>
                  </a:cubicBezTo>
                  <a:cubicBezTo>
                    <a:pt x="617" y="49"/>
                    <a:pt x="525" y="118"/>
                    <a:pt x="434" y="186"/>
                  </a:cubicBezTo>
                  <a:cubicBezTo>
                    <a:pt x="411" y="209"/>
                    <a:pt x="389" y="232"/>
                    <a:pt x="366" y="278"/>
                  </a:cubicBezTo>
                  <a:cubicBezTo>
                    <a:pt x="320" y="323"/>
                    <a:pt x="252" y="392"/>
                    <a:pt x="206" y="483"/>
                  </a:cubicBezTo>
                  <a:cubicBezTo>
                    <a:pt x="137" y="574"/>
                    <a:pt x="92" y="689"/>
                    <a:pt x="69" y="803"/>
                  </a:cubicBezTo>
                  <a:cubicBezTo>
                    <a:pt x="1" y="1031"/>
                    <a:pt x="1" y="1305"/>
                    <a:pt x="69" y="1533"/>
                  </a:cubicBezTo>
                  <a:cubicBezTo>
                    <a:pt x="115" y="1624"/>
                    <a:pt x="137" y="1693"/>
                    <a:pt x="183" y="1784"/>
                  </a:cubicBezTo>
                  <a:cubicBezTo>
                    <a:pt x="183" y="1807"/>
                    <a:pt x="206" y="1830"/>
                    <a:pt x="229" y="1853"/>
                  </a:cubicBezTo>
                  <a:cubicBezTo>
                    <a:pt x="274" y="1921"/>
                    <a:pt x="320" y="2012"/>
                    <a:pt x="389" y="2058"/>
                  </a:cubicBezTo>
                  <a:cubicBezTo>
                    <a:pt x="457" y="2127"/>
                    <a:pt x="525" y="2172"/>
                    <a:pt x="594" y="2218"/>
                  </a:cubicBezTo>
                  <a:cubicBezTo>
                    <a:pt x="799" y="2378"/>
                    <a:pt x="1028" y="2423"/>
                    <a:pt x="1279" y="2446"/>
                  </a:cubicBezTo>
                  <a:cubicBezTo>
                    <a:pt x="1312" y="2453"/>
                    <a:pt x="1348" y="2456"/>
                    <a:pt x="1384" y="2456"/>
                  </a:cubicBezTo>
                  <a:cubicBezTo>
                    <a:pt x="1471" y="2456"/>
                    <a:pt x="1563" y="2439"/>
                    <a:pt x="1644" y="2423"/>
                  </a:cubicBezTo>
                  <a:cubicBezTo>
                    <a:pt x="1667" y="2400"/>
                    <a:pt x="1690" y="2400"/>
                    <a:pt x="1735" y="2400"/>
                  </a:cubicBezTo>
                  <a:cubicBezTo>
                    <a:pt x="1804" y="2355"/>
                    <a:pt x="1895" y="2332"/>
                    <a:pt x="1963" y="2286"/>
                  </a:cubicBezTo>
                  <a:cubicBezTo>
                    <a:pt x="2032" y="2264"/>
                    <a:pt x="2055" y="2218"/>
                    <a:pt x="2123" y="2195"/>
                  </a:cubicBezTo>
                  <a:cubicBezTo>
                    <a:pt x="2169" y="2149"/>
                    <a:pt x="2215" y="2127"/>
                    <a:pt x="2237" y="2081"/>
                  </a:cubicBezTo>
                  <a:cubicBezTo>
                    <a:pt x="2306" y="2012"/>
                    <a:pt x="2352" y="1944"/>
                    <a:pt x="2397" y="1876"/>
                  </a:cubicBezTo>
                  <a:cubicBezTo>
                    <a:pt x="2443" y="1784"/>
                    <a:pt x="2488" y="1716"/>
                    <a:pt x="2511" y="1624"/>
                  </a:cubicBezTo>
                  <a:cubicBezTo>
                    <a:pt x="2511" y="1602"/>
                    <a:pt x="2534" y="1579"/>
                    <a:pt x="2534" y="1533"/>
                  </a:cubicBezTo>
                  <a:cubicBezTo>
                    <a:pt x="2557" y="1465"/>
                    <a:pt x="2580" y="1373"/>
                    <a:pt x="2580" y="1282"/>
                  </a:cubicBezTo>
                  <a:cubicBezTo>
                    <a:pt x="2580" y="1099"/>
                    <a:pt x="2534" y="940"/>
                    <a:pt x="2443" y="780"/>
                  </a:cubicBezTo>
                  <a:cubicBezTo>
                    <a:pt x="2374" y="643"/>
                    <a:pt x="2260" y="506"/>
                    <a:pt x="2123" y="415"/>
                  </a:cubicBezTo>
                  <a:cubicBezTo>
                    <a:pt x="2100" y="415"/>
                    <a:pt x="2100" y="415"/>
                    <a:pt x="2078" y="392"/>
                  </a:cubicBezTo>
                  <a:cubicBezTo>
                    <a:pt x="2032" y="369"/>
                    <a:pt x="1963" y="346"/>
                    <a:pt x="1895" y="323"/>
                  </a:cubicBezTo>
                  <a:lnTo>
                    <a:pt x="1872" y="323"/>
                  </a:lnTo>
                  <a:cubicBezTo>
                    <a:pt x="1804" y="301"/>
                    <a:pt x="1712" y="301"/>
                    <a:pt x="1644" y="301"/>
                  </a:cubicBezTo>
                  <a:cubicBezTo>
                    <a:pt x="1598" y="301"/>
                    <a:pt x="1553" y="301"/>
                    <a:pt x="1507" y="323"/>
                  </a:cubicBezTo>
                  <a:cubicBezTo>
                    <a:pt x="1484" y="278"/>
                    <a:pt x="1461" y="232"/>
                    <a:pt x="1416" y="186"/>
                  </a:cubicBezTo>
                  <a:cubicBezTo>
                    <a:pt x="1293" y="84"/>
                    <a:pt x="1152" y="0"/>
                    <a:pt x="9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" name="Google Shape;388;p22"/>
            <p:cNvSpPr/>
            <p:nvPr/>
          </p:nvSpPr>
          <p:spPr>
            <a:xfrm>
              <a:off x="3649350" y="1068850"/>
              <a:ext cx="67375" cy="59375"/>
            </a:xfrm>
            <a:custGeom>
              <a:rect b="b" l="l" r="r" t="t"/>
              <a:pathLst>
                <a:path extrusionOk="0" h="2375" w="2695">
                  <a:moveTo>
                    <a:pt x="1530" y="0"/>
                  </a:moveTo>
                  <a:cubicBezTo>
                    <a:pt x="1439" y="0"/>
                    <a:pt x="1347" y="0"/>
                    <a:pt x="1279" y="46"/>
                  </a:cubicBezTo>
                  <a:cubicBezTo>
                    <a:pt x="1119" y="92"/>
                    <a:pt x="982" y="160"/>
                    <a:pt x="868" y="274"/>
                  </a:cubicBezTo>
                  <a:cubicBezTo>
                    <a:pt x="845" y="274"/>
                    <a:pt x="845" y="297"/>
                    <a:pt x="845" y="297"/>
                  </a:cubicBezTo>
                  <a:lnTo>
                    <a:pt x="708" y="297"/>
                  </a:lnTo>
                  <a:cubicBezTo>
                    <a:pt x="526" y="297"/>
                    <a:pt x="343" y="365"/>
                    <a:pt x="229" y="502"/>
                  </a:cubicBezTo>
                  <a:lnTo>
                    <a:pt x="115" y="639"/>
                  </a:lnTo>
                  <a:cubicBezTo>
                    <a:pt x="46" y="753"/>
                    <a:pt x="24" y="868"/>
                    <a:pt x="24" y="982"/>
                  </a:cubicBezTo>
                  <a:cubicBezTo>
                    <a:pt x="1" y="1050"/>
                    <a:pt x="1" y="1096"/>
                    <a:pt x="24" y="1141"/>
                  </a:cubicBezTo>
                  <a:cubicBezTo>
                    <a:pt x="24" y="1278"/>
                    <a:pt x="46" y="1370"/>
                    <a:pt x="92" y="1484"/>
                  </a:cubicBezTo>
                  <a:cubicBezTo>
                    <a:pt x="160" y="1689"/>
                    <a:pt x="275" y="1872"/>
                    <a:pt x="434" y="2032"/>
                  </a:cubicBezTo>
                  <a:cubicBezTo>
                    <a:pt x="594" y="2169"/>
                    <a:pt x="800" y="2306"/>
                    <a:pt x="1005" y="2351"/>
                  </a:cubicBezTo>
                  <a:cubicBezTo>
                    <a:pt x="1119" y="2363"/>
                    <a:pt x="1233" y="2374"/>
                    <a:pt x="1345" y="2374"/>
                  </a:cubicBezTo>
                  <a:cubicBezTo>
                    <a:pt x="1456" y="2374"/>
                    <a:pt x="1564" y="2363"/>
                    <a:pt x="1667" y="2328"/>
                  </a:cubicBezTo>
                  <a:cubicBezTo>
                    <a:pt x="2101" y="2191"/>
                    <a:pt x="2420" y="1872"/>
                    <a:pt x="2557" y="1438"/>
                  </a:cubicBezTo>
                  <a:cubicBezTo>
                    <a:pt x="2694" y="959"/>
                    <a:pt x="2511" y="388"/>
                    <a:pt x="2078" y="137"/>
                  </a:cubicBezTo>
                  <a:cubicBezTo>
                    <a:pt x="1918" y="46"/>
                    <a:pt x="1781" y="23"/>
                    <a:pt x="15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" name="Google Shape;389;p22"/>
            <p:cNvSpPr/>
            <p:nvPr/>
          </p:nvSpPr>
          <p:spPr>
            <a:xfrm>
              <a:off x="3726400" y="889675"/>
              <a:ext cx="62775" cy="62325"/>
            </a:xfrm>
            <a:custGeom>
              <a:rect b="b" l="l" r="r" t="t"/>
              <a:pathLst>
                <a:path extrusionOk="0" h="2493" w="2511">
                  <a:moveTo>
                    <a:pt x="1073" y="0"/>
                  </a:moveTo>
                  <a:cubicBezTo>
                    <a:pt x="1004" y="23"/>
                    <a:pt x="959" y="23"/>
                    <a:pt x="890" y="46"/>
                  </a:cubicBezTo>
                  <a:cubicBezTo>
                    <a:pt x="799" y="69"/>
                    <a:pt x="685" y="114"/>
                    <a:pt x="594" y="183"/>
                  </a:cubicBezTo>
                  <a:cubicBezTo>
                    <a:pt x="434" y="274"/>
                    <a:pt x="320" y="411"/>
                    <a:pt x="274" y="594"/>
                  </a:cubicBezTo>
                  <a:cubicBezTo>
                    <a:pt x="251" y="639"/>
                    <a:pt x="251" y="685"/>
                    <a:pt x="251" y="731"/>
                  </a:cubicBezTo>
                  <a:cubicBezTo>
                    <a:pt x="228" y="753"/>
                    <a:pt x="228" y="753"/>
                    <a:pt x="206" y="776"/>
                  </a:cubicBezTo>
                  <a:cubicBezTo>
                    <a:pt x="91" y="913"/>
                    <a:pt x="0" y="1073"/>
                    <a:pt x="0" y="1255"/>
                  </a:cubicBezTo>
                  <a:cubicBezTo>
                    <a:pt x="23" y="1484"/>
                    <a:pt x="69" y="1712"/>
                    <a:pt x="206" y="1895"/>
                  </a:cubicBezTo>
                  <a:cubicBezTo>
                    <a:pt x="320" y="2077"/>
                    <a:pt x="479" y="2237"/>
                    <a:pt x="662" y="2351"/>
                  </a:cubicBezTo>
                  <a:cubicBezTo>
                    <a:pt x="840" y="2430"/>
                    <a:pt x="1019" y="2492"/>
                    <a:pt x="1212" y="2492"/>
                  </a:cubicBezTo>
                  <a:cubicBezTo>
                    <a:pt x="1242" y="2492"/>
                    <a:pt x="1271" y="2491"/>
                    <a:pt x="1301" y="2488"/>
                  </a:cubicBezTo>
                  <a:cubicBezTo>
                    <a:pt x="1507" y="2488"/>
                    <a:pt x="1735" y="2442"/>
                    <a:pt x="1917" y="2305"/>
                  </a:cubicBezTo>
                  <a:cubicBezTo>
                    <a:pt x="2100" y="2191"/>
                    <a:pt x="2260" y="2032"/>
                    <a:pt x="2351" y="1849"/>
                  </a:cubicBezTo>
                  <a:cubicBezTo>
                    <a:pt x="2442" y="1644"/>
                    <a:pt x="2511" y="1438"/>
                    <a:pt x="2511" y="1233"/>
                  </a:cubicBezTo>
                  <a:cubicBezTo>
                    <a:pt x="2511" y="1004"/>
                    <a:pt x="2465" y="776"/>
                    <a:pt x="2351" y="594"/>
                  </a:cubicBezTo>
                  <a:cubicBezTo>
                    <a:pt x="2283" y="525"/>
                    <a:pt x="2237" y="434"/>
                    <a:pt x="2146" y="365"/>
                  </a:cubicBezTo>
                  <a:cubicBezTo>
                    <a:pt x="2077" y="274"/>
                    <a:pt x="1986" y="206"/>
                    <a:pt x="1895" y="160"/>
                  </a:cubicBezTo>
                  <a:cubicBezTo>
                    <a:pt x="1689" y="46"/>
                    <a:pt x="1461" y="0"/>
                    <a:pt x="125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" name="Google Shape;390;p22"/>
            <p:cNvSpPr/>
            <p:nvPr/>
          </p:nvSpPr>
          <p:spPr>
            <a:xfrm>
              <a:off x="3695000" y="733650"/>
              <a:ext cx="61650" cy="58450"/>
            </a:xfrm>
            <a:custGeom>
              <a:rect b="b" l="l" r="r" t="t"/>
              <a:pathLst>
                <a:path extrusionOk="0" h="2338" w="2466">
                  <a:moveTo>
                    <a:pt x="1212" y="0"/>
                  </a:moveTo>
                  <a:cubicBezTo>
                    <a:pt x="1175" y="0"/>
                    <a:pt x="1136" y="3"/>
                    <a:pt x="1096" y="10"/>
                  </a:cubicBezTo>
                  <a:cubicBezTo>
                    <a:pt x="914" y="10"/>
                    <a:pt x="708" y="33"/>
                    <a:pt x="526" y="124"/>
                  </a:cubicBezTo>
                  <a:cubicBezTo>
                    <a:pt x="434" y="124"/>
                    <a:pt x="343" y="170"/>
                    <a:pt x="275" y="238"/>
                  </a:cubicBezTo>
                  <a:cubicBezTo>
                    <a:pt x="206" y="284"/>
                    <a:pt x="138" y="352"/>
                    <a:pt x="92" y="443"/>
                  </a:cubicBezTo>
                  <a:cubicBezTo>
                    <a:pt x="46" y="512"/>
                    <a:pt x="24" y="603"/>
                    <a:pt x="24" y="695"/>
                  </a:cubicBezTo>
                  <a:cubicBezTo>
                    <a:pt x="1" y="786"/>
                    <a:pt x="1" y="877"/>
                    <a:pt x="24" y="968"/>
                  </a:cubicBezTo>
                  <a:cubicBezTo>
                    <a:pt x="92" y="1128"/>
                    <a:pt x="183" y="1311"/>
                    <a:pt x="343" y="1379"/>
                  </a:cubicBezTo>
                  <a:cubicBezTo>
                    <a:pt x="389" y="1402"/>
                    <a:pt x="412" y="1402"/>
                    <a:pt x="434" y="1425"/>
                  </a:cubicBezTo>
                  <a:cubicBezTo>
                    <a:pt x="434" y="1471"/>
                    <a:pt x="457" y="1516"/>
                    <a:pt x="480" y="1562"/>
                  </a:cubicBezTo>
                  <a:cubicBezTo>
                    <a:pt x="503" y="1630"/>
                    <a:pt x="526" y="1699"/>
                    <a:pt x="549" y="1767"/>
                  </a:cubicBezTo>
                  <a:cubicBezTo>
                    <a:pt x="571" y="1790"/>
                    <a:pt x="571" y="1813"/>
                    <a:pt x="594" y="1813"/>
                  </a:cubicBezTo>
                  <a:cubicBezTo>
                    <a:pt x="640" y="1904"/>
                    <a:pt x="708" y="1996"/>
                    <a:pt x="777" y="2041"/>
                  </a:cubicBezTo>
                  <a:cubicBezTo>
                    <a:pt x="845" y="2087"/>
                    <a:pt x="891" y="2155"/>
                    <a:pt x="959" y="2178"/>
                  </a:cubicBezTo>
                  <a:cubicBezTo>
                    <a:pt x="1005" y="2201"/>
                    <a:pt x="1051" y="2224"/>
                    <a:pt x="1096" y="2247"/>
                  </a:cubicBezTo>
                  <a:cubicBezTo>
                    <a:pt x="1142" y="2269"/>
                    <a:pt x="1188" y="2292"/>
                    <a:pt x="1233" y="2292"/>
                  </a:cubicBezTo>
                  <a:cubicBezTo>
                    <a:pt x="1256" y="2315"/>
                    <a:pt x="1302" y="2315"/>
                    <a:pt x="1347" y="2315"/>
                  </a:cubicBezTo>
                  <a:cubicBezTo>
                    <a:pt x="1370" y="2315"/>
                    <a:pt x="1416" y="2338"/>
                    <a:pt x="1462" y="2338"/>
                  </a:cubicBezTo>
                  <a:lnTo>
                    <a:pt x="1484" y="2338"/>
                  </a:lnTo>
                  <a:cubicBezTo>
                    <a:pt x="1553" y="2315"/>
                    <a:pt x="1621" y="2315"/>
                    <a:pt x="1690" y="2292"/>
                  </a:cubicBezTo>
                  <a:cubicBezTo>
                    <a:pt x="1781" y="2292"/>
                    <a:pt x="1850" y="2247"/>
                    <a:pt x="1918" y="2224"/>
                  </a:cubicBezTo>
                  <a:cubicBezTo>
                    <a:pt x="1941" y="2201"/>
                    <a:pt x="1964" y="2201"/>
                    <a:pt x="1964" y="2178"/>
                  </a:cubicBezTo>
                  <a:cubicBezTo>
                    <a:pt x="2032" y="2133"/>
                    <a:pt x="2101" y="2087"/>
                    <a:pt x="2146" y="2041"/>
                  </a:cubicBezTo>
                  <a:cubicBezTo>
                    <a:pt x="2215" y="1973"/>
                    <a:pt x="2283" y="1881"/>
                    <a:pt x="2329" y="1790"/>
                  </a:cubicBezTo>
                  <a:cubicBezTo>
                    <a:pt x="2375" y="1699"/>
                    <a:pt x="2420" y="1608"/>
                    <a:pt x="2443" y="1516"/>
                  </a:cubicBezTo>
                  <a:cubicBezTo>
                    <a:pt x="2443" y="1402"/>
                    <a:pt x="2466" y="1311"/>
                    <a:pt x="2466" y="1197"/>
                  </a:cubicBezTo>
                  <a:cubicBezTo>
                    <a:pt x="2466" y="1105"/>
                    <a:pt x="2443" y="991"/>
                    <a:pt x="2420" y="877"/>
                  </a:cubicBezTo>
                  <a:cubicBezTo>
                    <a:pt x="2397" y="809"/>
                    <a:pt x="2352" y="740"/>
                    <a:pt x="2329" y="672"/>
                  </a:cubicBezTo>
                  <a:cubicBezTo>
                    <a:pt x="2306" y="649"/>
                    <a:pt x="2306" y="626"/>
                    <a:pt x="2283" y="603"/>
                  </a:cubicBezTo>
                  <a:cubicBezTo>
                    <a:pt x="2238" y="535"/>
                    <a:pt x="2192" y="466"/>
                    <a:pt x="2146" y="421"/>
                  </a:cubicBezTo>
                  <a:cubicBezTo>
                    <a:pt x="2123" y="398"/>
                    <a:pt x="2123" y="375"/>
                    <a:pt x="2101" y="352"/>
                  </a:cubicBezTo>
                  <a:cubicBezTo>
                    <a:pt x="2009" y="284"/>
                    <a:pt x="1918" y="215"/>
                    <a:pt x="1827" y="170"/>
                  </a:cubicBezTo>
                  <a:cubicBezTo>
                    <a:pt x="1713" y="124"/>
                    <a:pt x="1598" y="55"/>
                    <a:pt x="1484" y="33"/>
                  </a:cubicBezTo>
                  <a:cubicBezTo>
                    <a:pt x="1388" y="16"/>
                    <a:pt x="1302" y="0"/>
                    <a:pt x="12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" name="Google Shape;391;p22"/>
            <p:cNvSpPr/>
            <p:nvPr/>
          </p:nvSpPr>
          <p:spPr>
            <a:xfrm>
              <a:off x="3575750" y="855325"/>
              <a:ext cx="57650" cy="66900"/>
            </a:xfrm>
            <a:custGeom>
              <a:rect b="b" l="l" r="r" t="t"/>
              <a:pathLst>
                <a:path extrusionOk="0" h="2676" w="2306">
                  <a:moveTo>
                    <a:pt x="1223" y="0"/>
                  </a:moveTo>
                  <a:cubicBezTo>
                    <a:pt x="1196" y="0"/>
                    <a:pt x="1169" y="2"/>
                    <a:pt x="1141" y="5"/>
                  </a:cubicBezTo>
                  <a:cubicBezTo>
                    <a:pt x="982" y="27"/>
                    <a:pt x="868" y="50"/>
                    <a:pt x="708" y="119"/>
                  </a:cubicBezTo>
                  <a:cubicBezTo>
                    <a:pt x="617" y="164"/>
                    <a:pt x="548" y="233"/>
                    <a:pt x="480" y="278"/>
                  </a:cubicBezTo>
                  <a:cubicBezTo>
                    <a:pt x="343" y="415"/>
                    <a:pt x="274" y="598"/>
                    <a:pt x="274" y="781"/>
                  </a:cubicBezTo>
                  <a:cubicBezTo>
                    <a:pt x="274" y="963"/>
                    <a:pt x="343" y="1146"/>
                    <a:pt x="480" y="1283"/>
                  </a:cubicBezTo>
                  <a:cubicBezTo>
                    <a:pt x="502" y="1283"/>
                    <a:pt x="502" y="1306"/>
                    <a:pt x="525" y="1306"/>
                  </a:cubicBezTo>
                  <a:cubicBezTo>
                    <a:pt x="388" y="1328"/>
                    <a:pt x="297" y="1397"/>
                    <a:pt x="206" y="1488"/>
                  </a:cubicBezTo>
                  <a:cubicBezTo>
                    <a:pt x="69" y="1602"/>
                    <a:pt x="0" y="1808"/>
                    <a:pt x="0" y="1968"/>
                  </a:cubicBezTo>
                  <a:cubicBezTo>
                    <a:pt x="0" y="2150"/>
                    <a:pt x="69" y="2333"/>
                    <a:pt x="206" y="2470"/>
                  </a:cubicBezTo>
                  <a:cubicBezTo>
                    <a:pt x="343" y="2584"/>
                    <a:pt x="502" y="2675"/>
                    <a:pt x="685" y="2675"/>
                  </a:cubicBezTo>
                  <a:cubicBezTo>
                    <a:pt x="1256" y="2675"/>
                    <a:pt x="1803" y="2356"/>
                    <a:pt x="2077" y="1876"/>
                  </a:cubicBezTo>
                  <a:cubicBezTo>
                    <a:pt x="2123" y="1831"/>
                    <a:pt x="2146" y="1762"/>
                    <a:pt x="2169" y="1694"/>
                  </a:cubicBezTo>
                  <a:cubicBezTo>
                    <a:pt x="2214" y="1625"/>
                    <a:pt x="2237" y="1557"/>
                    <a:pt x="2260" y="1488"/>
                  </a:cubicBezTo>
                  <a:cubicBezTo>
                    <a:pt x="2283" y="1306"/>
                    <a:pt x="2306" y="1146"/>
                    <a:pt x="2283" y="963"/>
                  </a:cubicBezTo>
                  <a:cubicBezTo>
                    <a:pt x="2260" y="803"/>
                    <a:pt x="2214" y="644"/>
                    <a:pt x="2100" y="507"/>
                  </a:cubicBezTo>
                  <a:cubicBezTo>
                    <a:pt x="2009" y="347"/>
                    <a:pt x="1872" y="210"/>
                    <a:pt x="1712" y="119"/>
                  </a:cubicBezTo>
                  <a:cubicBezTo>
                    <a:pt x="1554" y="59"/>
                    <a:pt x="1396" y="0"/>
                    <a:pt x="12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" name="Google Shape;392;p22"/>
            <p:cNvSpPr/>
            <p:nvPr/>
          </p:nvSpPr>
          <p:spPr>
            <a:xfrm>
              <a:off x="3497000" y="967025"/>
              <a:ext cx="53650" cy="54900"/>
            </a:xfrm>
            <a:custGeom>
              <a:rect b="b" l="l" r="r" t="t"/>
              <a:pathLst>
                <a:path extrusionOk="0" h="2196" w="2146">
                  <a:moveTo>
                    <a:pt x="1223" y="1"/>
                  </a:moveTo>
                  <a:cubicBezTo>
                    <a:pt x="1151" y="1"/>
                    <a:pt x="1078" y="11"/>
                    <a:pt x="1005" y="33"/>
                  </a:cubicBezTo>
                  <a:cubicBezTo>
                    <a:pt x="936" y="56"/>
                    <a:pt x="891" y="79"/>
                    <a:pt x="822" y="124"/>
                  </a:cubicBezTo>
                  <a:cubicBezTo>
                    <a:pt x="799" y="124"/>
                    <a:pt x="754" y="102"/>
                    <a:pt x="731" y="102"/>
                  </a:cubicBezTo>
                  <a:cubicBezTo>
                    <a:pt x="594" y="102"/>
                    <a:pt x="480" y="147"/>
                    <a:pt x="388" y="193"/>
                  </a:cubicBezTo>
                  <a:cubicBezTo>
                    <a:pt x="229" y="307"/>
                    <a:pt x="114" y="444"/>
                    <a:pt x="69" y="627"/>
                  </a:cubicBezTo>
                  <a:cubicBezTo>
                    <a:pt x="46" y="649"/>
                    <a:pt x="46" y="672"/>
                    <a:pt x="46" y="718"/>
                  </a:cubicBezTo>
                  <a:cubicBezTo>
                    <a:pt x="23" y="809"/>
                    <a:pt x="0" y="901"/>
                    <a:pt x="0" y="992"/>
                  </a:cubicBezTo>
                  <a:cubicBezTo>
                    <a:pt x="0" y="1015"/>
                    <a:pt x="0" y="1060"/>
                    <a:pt x="0" y="1083"/>
                  </a:cubicBezTo>
                  <a:cubicBezTo>
                    <a:pt x="23" y="1174"/>
                    <a:pt x="23" y="1266"/>
                    <a:pt x="46" y="1357"/>
                  </a:cubicBezTo>
                  <a:cubicBezTo>
                    <a:pt x="46" y="1380"/>
                    <a:pt x="69" y="1425"/>
                    <a:pt x="69" y="1448"/>
                  </a:cubicBezTo>
                  <a:cubicBezTo>
                    <a:pt x="114" y="1540"/>
                    <a:pt x="137" y="1608"/>
                    <a:pt x="183" y="1699"/>
                  </a:cubicBezTo>
                  <a:cubicBezTo>
                    <a:pt x="183" y="1722"/>
                    <a:pt x="206" y="1745"/>
                    <a:pt x="229" y="1791"/>
                  </a:cubicBezTo>
                  <a:cubicBezTo>
                    <a:pt x="274" y="1859"/>
                    <a:pt x="343" y="1928"/>
                    <a:pt x="388" y="1996"/>
                  </a:cubicBezTo>
                  <a:cubicBezTo>
                    <a:pt x="480" y="2087"/>
                    <a:pt x="594" y="2133"/>
                    <a:pt x="708" y="2179"/>
                  </a:cubicBezTo>
                  <a:cubicBezTo>
                    <a:pt x="765" y="2190"/>
                    <a:pt x="828" y="2196"/>
                    <a:pt x="891" y="2196"/>
                  </a:cubicBezTo>
                  <a:cubicBezTo>
                    <a:pt x="953" y="2196"/>
                    <a:pt x="1016" y="2190"/>
                    <a:pt x="1073" y="2179"/>
                  </a:cubicBezTo>
                  <a:cubicBezTo>
                    <a:pt x="1210" y="2133"/>
                    <a:pt x="1324" y="2087"/>
                    <a:pt x="1461" y="2019"/>
                  </a:cubicBezTo>
                  <a:cubicBezTo>
                    <a:pt x="1575" y="1973"/>
                    <a:pt x="1689" y="1882"/>
                    <a:pt x="1781" y="1791"/>
                  </a:cubicBezTo>
                  <a:cubicBezTo>
                    <a:pt x="1804" y="1768"/>
                    <a:pt x="1826" y="1745"/>
                    <a:pt x="1849" y="1722"/>
                  </a:cubicBezTo>
                  <a:cubicBezTo>
                    <a:pt x="1918" y="1654"/>
                    <a:pt x="1986" y="1585"/>
                    <a:pt x="2009" y="1517"/>
                  </a:cubicBezTo>
                  <a:cubicBezTo>
                    <a:pt x="2100" y="1334"/>
                    <a:pt x="2146" y="1174"/>
                    <a:pt x="2146" y="992"/>
                  </a:cubicBezTo>
                  <a:cubicBezTo>
                    <a:pt x="2146" y="649"/>
                    <a:pt x="1986" y="284"/>
                    <a:pt x="1667" y="124"/>
                  </a:cubicBezTo>
                  <a:cubicBezTo>
                    <a:pt x="1527" y="47"/>
                    <a:pt x="1377" y="1"/>
                    <a:pt x="12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" name="Google Shape;393;p22"/>
            <p:cNvSpPr/>
            <p:nvPr/>
          </p:nvSpPr>
          <p:spPr>
            <a:xfrm>
              <a:off x="3631100" y="953900"/>
              <a:ext cx="51375" cy="59050"/>
            </a:xfrm>
            <a:custGeom>
              <a:rect b="b" l="l" r="r" t="t"/>
              <a:pathLst>
                <a:path extrusionOk="0" h="2362" w="2055">
                  <a:moveTo>
                    <a:pt x="742" y="1"/>
                  </a:moveTo>
                  <a:cubicBezTo>
                    <a:pt x="677" y="1"/>
                    <a:pt x="613" y="17"/>
                    <a:pt x="548" y="33"/>
                  </a:cubicBezTo>
                  <a:cubicBezTo>
                    <a:pt x="457" y="56"/>
                    <a:pt x="388" y="102"/>
                    <a:pt x="320" y="147"/>
                  </a:cubicBezTo>
                  <a:cubicBezTo>
                    <a:pt x="251" y="193"/>
                    <a:pt x="183" y="261"/>
                    <a:pt x="137" y="353"/>
                  </a:cubicBezTo>
                  <a:cubicBezTo>
                    <a:pt x="46" y="513"/>
                    <a:pt x="0" y="695"/>
                    <a:pt x="69" y="878"/>
                  </a:cubicBezTo>
                  <a:cubicBezTo>
                    <a:pt x="92" y="946"/>
                    <a:pt x="114" y="992"/>
                    <a:pt x="137" y="1060"/>
                  </a:cubicBezTo>
                  <a:cubicBezTo>
                    <a:pt x="137" y="1060"/>
                    <a:pt x="137" y="1083"/>
                    <a:pt x="114" y="1083"/>
                  </a:cubicBezTo>
                  <a:cubicBezTo>
                    <a:pt x="114" y="1106"/>
                    <a:pt x="114" y="1129"/>
                    <a:pt x="114" y="1152"/>
                  </a:cubicBezTo>
                  <a:cubicBezTo>
                    <a:pt x="92" y="1220"/>
                    <a:pt x="69" y="1311"/>
                    <a:pt x="69" y="1380"/>
                  </a:cubicBezTo>
                  <a:cubicBezTo>
                    <a:pt x="69" y="1654"/>
                    <a:pt x="183" y="1882"/>
                    <a:pt x="343" y="2065"/>
                  </a:cubicBezTo>
                  <a:cubicBezTo>
                    <a:pt x="411" y="2133"/>
                    <a:pt x="502" y="2202"/>
                    <a:pt x="571" y="2247"/>
                  </a:cubicBezTo>
                  <a:cubicBezTo>
                    <a:pt x="708" y="2316"/>
                    <a:pt x="822" y="2361"/>
                    <a:pt x="959" y="2361"/>
                  </a:cubicBezTo>
                  <a:cubicBezTo>
                    <a:pt x="1073" y="2361"/>
                    <a:pt x="1164" y="2339"/>
                    <a:pt x="1233" y="2293"/>
                  </a:cubicBezTo>
                  <a:cubicBezTo>
                    <a:pt x="1324" y="2270"/>
                    <a:pt x="1393" y="2224"/>
                    <a:pt x="1461" y="2156"/>
                  </a:cubicBezTo>
                  <a:lnTo>
                    <a:pt x="1507" y="2110"/>
                  </a:lnTo>
                  <a:cubicBezTo>
                    <a:pt x="1621" y="2019"/>
                    <a:pt x="1735" y="1928"/>
                    <a:pt x="1849" y="1814"/>
                  </a:cubicBezTo>
                  <a:cubicBezTo>
                    <a:pt x="1940" y="1722"/>
                    <a:pt x="1986" y="1631"/>
                    <a:pt x="2032" y="1517"/>
                  </a:cubicBezTo>
                  <a:cubicBezTo>
                    <a:pt x="2055" y="1380"/>
                    <a:pt x="2055" y="1266"/>
                    <a:pt x="2032" y="1152"/>
                  </a:cubicBezTo>
                  <a:cubicBezTo>
                    <a:pt x="1986" y="1015"/>
                    <a:pt x="1940" y="901"/>
                    <a:pt x="1849" y="786"/>
                  </a:cubicBezTo>
                  <a:cubicBezTo>
                    <a:pt x="1781" y="672"/>
                    <a:pt x="1689" y="558"/>
                    <a:pt x="1598" y="467"/>
                  </a:cubicBezTo>
                  <a:cubicBezTo>
                    <a:pt x="1507" y="376"/>
                    <a:pt x="1415" y="284"/>
                    <a:pt x="1301" y="216"/>
                  </a:cubicBezTo>
                  <a:cubicBezTo>
                    <a:pt x="1233" y="170"/>
                    <a:pt x="1164" y="124"/>
                    <a:pt x="1096" y="102"/>
                  </a:cubicBezTo>
                  <a:cubicBezTo>
                    <a:pt x="1005" y="56"/>
                    <a:pt x="913" y="10"/>
                    <a:pt x="822" y="10"/>
                  </a:cubicBezTo>
                  <a:cubicBezTo>
                    <a:pt x="795" y="4"/>
                    <a:pt x="769" y="1"/>
                    <a:pt x="7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" name="Google Shape;394;p22"/>
            <p:cNvSpPr/>
            <p:nvPr/>
          </p:nvSpPr>
          <p:spPr>
            <a:xfrm>
              <a:off x="3469025" y="509050"/>
              <a:ext cx="57100" cy="68500"/>
            </a:xfrm>
            <a:custGeom>
              <a:rect b="b" l="l" r="r" t="t"/>
              <a:pathLst>
                <a:path extrusionOk="0" h="2740" w="2284">
                  <a:moveTo>
                    <a:pt x="719" y="1"/>
                  </a:moveTo>
                  <a:cubicBezTo>
                    <a:pt x="599" y="1"/>
                    <a:pt x="473" y="31"/>
                    <a:pt x="366" y="92"/>
                  </a:cubicBezTo>
                  <a:cubicBezTo>
                    <a:pt x="229" y="183"/>
                    <a:pt x="92" y="343"/>
                    <a:pt x="47" y="503"/>
                  </a:cubicBezTo>
                  <a:cubicBezTo>
                    <a:pt x="1" y="685"/>
                    <a:pt x="24" y="891"/>
                    <a:pt x="115" y="1051"/>
                  </a:cubicBezTo>
                  <a:cubicBezTo>
                    <a:pt x="161" y="1096"/>
                    <a:pt x="206" y="1142"/>
                    <a:pt x="252" y="1188"/>
                  </a:cubicBezTo>
                  <a:cubicBezTo>
                    <a:pt x="183" y="1256"/>
                    <a:pt x="161" y="1325"/>
                    <a:pt x="138" y="1416"/>
                  </a:cubicBezTo>
                  <a:cubicBezTo>
                    <a:pt x="115" y="1461"/>
                    <a:pt x="115" y="1507"/>
                    <a:pt x="92" y="1553"/>
                  </a:cubicBezTo>
                  <a:cubicBezTo>
                    <a:pt x="92" y="1598"/>
                    <a:pt x="92" y="1644"/>
                    <a:pt x="92" y="1690"/>
                  </a:cubicBezTo>
                  <a:cubicBezTo>
                    <a:pt x="92" y="1827"/>
                    <a:pt x="115" y="1941"/>
                    <a:pt x="161" y="2078"/>
                  </a:cubicBezTo>
                  <a:cubicBezTo>
                    <a:pt x="252" y="2283"/>
                    <a:pt x="412" y="2443"/>
                    <a:pt x="594" y="2557"/>
                  </a:cubicBezTo>
                  <a:cubicBezTo>
                    <a:pt x="777" y="2671"/>
                    <a:pt x="960" y="2717"/>
                    <a:pt x="1165" y="2740"/>
                  </a:cubicBezTo>
                  <a:cubicBezTo>
                    <a:pt x="1256" y="2740"/>
                    <a:pt x="1370" y="2717"/>
                    <a:pt x="1462" y="2694"/>
                  </a:cubicBezTo>
                  <a:cubicBezTo>
                    <a:pt x="1507" y="2694"/>
                    <a:pt x="1553" y="2671"/>
                    <a:pt x="1599" y="2648"/>
                  </a:cubicBezTo>
                  <a:cubicBezTo>
                    <a:pt x="1644" y="2626"/>
                    <a:pt x="1690" y="2603"/>
                    <a:pt x="1736" y="2580"/>
                  </a:cubicBezTo>
                  <a:cubicBezTo>
                    <a:pt x="1895" y="2466"/>
                    <a:pt x="2055" y="2329"/>
                    <a:pt x="2146" y="2123"/>
                  </a:cubicBezTo>
                  <a:cubicBezTo>
                    <a:pt x="2215" y="1941"/>
                    <a:pt x="2283" y="1758"/>
                    <a:pt x="2283" y="1553"/>
                  </a:cubicBezTo>
                  <a:cubicBezTo>
                    <a:pt x="2283" y="1165"/>
                    <a:pt x="2124" y="800"/>
                    <a:pt x="1850" y="548"/>
                  </a:cubicBezTo>
                  <a:cubicBezTo>
                    <a:pt x="1599" y="297"/>
                    <a:pt x="1256" y="138"/>
                    <a:pt x="891" y="23"/>
                  </a:cubicBezTo>
                  <a:cubicBezTo>
                    <a:pt x="838" y="8"/>
                    <a:pt x="779" y="1"/>
                    <a:pt x="7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" name="Google Shape;395;p22"/>
            <p:cNvSpPr/>
            <p:nvPr/>
          </p:nvSpPr>
          <p:spPr>
            <a:xfrm>
              <a:off x="3213950" y="588725"/>
              <a:ext cx="58800" cy="61400"/>
            </a:xfrm>
            <a:custGeom>
              <a:rect b="b" l="l" r="r" t="t"/>
              <a:pathLst>
                <a:path extrusionOk="0" h="2456" w="2352">
                  <a:moveTo>
                    <a:pt x="910" y="0"/>
                  </a:moveTo>
                  <a:cubicBezTo>
                    <a:pt x="844" y="0"/>
                    <a:pt x="782" y="21"/>
                    <a:pt x="731" y="55"/>
                  </a:cubicBezTo>
                  <a:cubicBezTo>
                    <a:pt x="640" y="78"/>
                    <a:pt x="572" y="146"/>
                    <a:pt x="503" y="215"/>
                  </a:cubicBezTo>
                  <a:cubicBezTo>
                    <a:pt x="412" y="283"/>
                    <a:pt x="343" y="420"/>
                    <a:pt x="321" y="534"/>
                  </a:cubicBezTo>
                  <a:cubicBezTo>
                    <a:pt x="321" y="534"/>
                    <a:pt x="298" y="557"/>
                    <a:pt x="298" y="557"/>
                  </a:cubicBezTo>
                  <a:cubicBezTo>
                    <a:pt x="184" y="694"/>
                    <a:pt x="138" y="762"/>
                    <a:pt x="69" y="945"/>
                  </a:cubicBezTo>
                  <a:cubicBezTo>
                    <a:pt x="24" y="1036"/>
                    <a:pt x="24" y="1150"/>
                    <a:pt x="24" y="1242"/>
                  </a:cubicBezTo>
                  <a:cubicBezTo>
                    <a:pt x="1" y="1447"/>
                    <a:pt x="69" y="1653"/>
                    <a:pt x="138" y="1812"/>
                  </a:cubicBezTo>
                  <a:cubicBezTo>
                    <a:pt x="206" y="1949"/>
                    <a:pt x="298" y="2063"/>
                    <a:pt x="412" y="2155"/>
                  </a:cubicBezTo>
                  <a:cubicBezTo>
                    <a:pt x="526" y="2246"/>
                    <a:pt x="594" y="2292"/>
                    <a:pt x="709" y="2360"/>
                  </a:cubicBezTo>
                  <a:cubicBezTo>
                    <a:pt x="846" y="2406"/>
                    <a:pt x="937" y="2429"/>
                    <a:pt x="1097" y="2451"/>
                  </a:cubicBezTo>
                  <a:cubicBezTo>
                    <a:pt x="1118" y="2454"/>
                    <a:pt x="1140" y="2455"/>
                    <a:pt x="1163" y="2455"/>
                  </a:cubicBezTo>
                  <a:cubicBezTo>
                    <a:pt x="1354" y="2455"/>
                    <a:pt x="1570" y="2373"/>
                    <a:pt x="1713" y="2292"/>
                  </a:cubicBezTo>
                  <a:cubicBezTo>
                    <a:pt x="1895" y="2178"/>
                    <a:pt x="2055" y="2018"/>
                    <a:pt x="2169" y="1835"/>
                  </a:cubicBezTo>
                  <a:cubicBezTo>
                    <a:pt x="2284" y="1653"/>
                    <a:pt x="2352" y="1424"/>
                    <a:pt x="2329" y="1219"/>
                  </a:cubicBezTo>
                  <a:cubicBezTo>
                    <a:pt x="2306" y="991"/>
                    <a:pt x="2261" y="785"/>
                    <a:pt x="2147" y="603"/>
                  </a:cubicBezTo>
                  <a:cubicBezTo>
                    <a:pt x="2010" y="420"/>
                    <a:pt x="1850" y="260"/>
                    <a:pt x="1644" y="146"/>
                  </a:cubicBezTo>
                  <a:cubicBezTo>
                    <a:pt x="1466" y="67"/>
                    <a:pt x="1288" y="5"/>
                    <a:pt x="1079" y="5"/>
                  </a:cubicBezTo>
                  <a:cubicBezTo>
                    <a:pt x="1048" y="5"/>
                    <a:pt x="1015" y="6"/>
                    <a:pt x="982" y="9"/>
                  </a:cubicBezTo>
                  <a:cubicBezTo>
                    <a:pt x="958" y="3"/>
                    <a:pt x="934" y="0"/>
                    <a:pt x="9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" name="Google Shape;396;p22"/>
            <p:cNvSpPr/>
            <p:nvPr/>
          </p:nvSpPr>
          <p:spPr>
            <a:xfrm>
              <a:off x="3102700" y="860475"/>
              <a:ext cx="46800" cy="59475"/>
            </a:xfrm>
            <a:custGeom>
              <a:rect b="b" l="l" r="r" t="t"/>
              <a:pathLst>
                <a:path extrusionOk="0" h="2379" w="1872">
                  <a:moveTo>
                    <a:pt x="946" y="1"/>
                  </a:moveTo>
                  <a:cubicBezTo>
                    <a:pt x="928" y="1"/>
                    <a:pt x="909" y="2"/>
                    <a:pt x="890" y="4"/>
                  </a:cubicBezTo>
                  <a:cubicBezTo>
                    <a:pt x="685" y="4"/>
                    <a:pt x="525" y="72"/>
                    <a:pt x="388" y="209"/>
                  </a:cubicBezTo>
                  <a:cubicBezTo>
                    <a:pt x="228" y="346"/>
                    <a:pt x="160" y="529"/>
                    <a:pt x="69" y="712"/>
                  </a:cubicBezTo>
                  <a:cubicBezTo>
                    <a:pt x="23" y="849"/>
                    <a:pt x="0" y="1008"/>
                    <a:pt x="0" y="1145"/>
                  </a:cubicBezTo>
                  <a:cubicBezTo>
                    <a:pt x="0" y="1510"/>
                    <a:pt x="137" y="1830"/>
                    <a:pt x="365" y="2104"/>
                  </a:cubicBezTo>
                  <a:cubicBezTo>
                    <a:pt x="434" y="2172"/>
                    <a:pt x="525" y="2241"/>
                    <a:pt x="593" y="2287"/>
                  </a:cubicBezTo>
                  <a:cubicBezTo>
                    <a:pt x="709" y="2349"/>
                    <a:pt x="833" y="2379"/>
                    <a:pt x="957" y="2379"/>
                  </a:cubicBezTo>
                  <a:cubicBezTo>
                    <a:pt x="1102" y="2379"/>
                    <a:pt x="1246" y="2338"/>
                    <a:pt x="1370" y="2264"/>
                  </a:cubicBezTo>
                  <a:cubicBezTo>
                    <a:pt x="1529" y="2172"/>
                    <a:pt x="1666" y="2035"/>
                    <a:pt x="1735" y="1876"/>
                  </a:cubicBezTo>
                  <a:cubicBezTo>
                    <a:pt x="1826" y="1693"/>
                    <a:pt x="1872" y="1556"/>
                    <a:pt x="1872" y="1351"/>
                  </a:cubicBezTo>
                  <a:cubicBezTo>
                    <a:pt x="1872" y="1214"/>
                    <a:pt x="1849" y="1077"/>
                    <a:pt x="1803" y="963"/>
                  </a:cubicBezTo>
                  <a:cubicBezTo>
                    <a:pt x="1780" y="871"/>
                    <a:pt x="1758" y="780"/>
                    <a:pt x="1689" y="712"/>
                  </a:cubicBezTo>
                  <a:cubicBezTo>
                    <a:pt x="1643" y="643"/>
                    <a:pt x="1598" y="575"/>
                    <a:pt x="1552" y="529"/>
                  </a:cubicBezTo>
                  <a:cubicBezTo>
                    <a:pt x="1529" y="415"/>
                    <a:pt x="1461" y="278"/>
                    <a:pt x="1370" y="209"/>
                  </a:cubicBezTo>
                  <a:cubicBezTo>
                    <a:pt x="1247" y="87"/>
                    <a:pt x="1106" y="1"/>
                    <a:pt x="9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" name="Google Shape;397;p22"/>
            <p:cNvSpPr/>
            <p:nvPr/>
          </p:nvSpPr>
          <p:spPr>
            <a:xfrm>
              <a:off x="3158600" y="1081400"/>
              <a:ext cx="54250" cy="54100"/>
            </a:xfrm>
            <a:custGeom>
              <a:rect b="b" l="l" r="r" t="t"/>
              <a:pathLst>
                <a:path extrusionOk="0" h="2164" w="2170">
                  <a:moveTo>
                    <a:pt x="948" y="0"/>
                  </a:moveTo>
                  <a:cubicBezTo>
                    <a:pt x="857" y="0"/>
                    <a:pt x="766" y="12"/>
                    <a:pt x="663" y="46"/>
                  </a:cubicBezTo>
                  <a:cubicBezTo>
                    <a:pt x="572" y="69"/>
                    <a:pt x="503" y="115"/>
                    <a:pt x="435" y="160"/>
                  </a:cubicBezTo>
                  <a:cubicBezTo>
                    <a:pt x="343" y="206"/>
                    <a:pt x="298" y="274"/>
                    <a:pt x="252" y="366"/>
                  </a:cubicBezTo>
                  <a:cubicBezTo>
                    <a:pt x="229" y="411"/>
                    <a:pt x="206" y="480"/>
                    <a:pt x="184" y="525"/>
                  </a:cubicBezTo>
                  <a:cubicBezTo>
                    <a:pt x="161" y="571"/>
                    <a:pt x="138" y="594"/>
                    <a:pt x="115" y="639"/>
                  </a:cubicBezTo>
                  <a:lnTo>
                    <a:pt x="47" y="799"/>
                  </a:lnTo>
                  <a:cubicBezTo>
                    <a:pt x="1" y="913"/>
                    <a:pt x="1" y="1050"/>
                    <a:pt x="47" y="1164"/>
                  </a:cubicBezTo>
                  <a:cubicBezTo>
                    <a:pt x="47" y="1210"/>
                    <a:pt x="47" y="1256"/>
                    <a:pt x="69" y="1279"/>
                  </a:cubicBezTo>
                  <a:cubicBezTo>
                    <a:pt x="92" y="1370"/>
                    <a:pt x="138" y="1461"/>
                    <a:pt x="184" y="1552"/>
                  </a:cubicBezTo>
                  <a:cubicBezTo>
                    <a:pt x="206" y="1575"/>
                    <a:pt x="206" y="1598"/>
                    <a:pt x="229" y="1644"/>
                  </a:cubicBezTo>
                  <a:cubicBezTo>
                    <a:pt x="298" y="1712"/>
                    <a:pt x="343" y="1804"/>
                    <a:pt x="412" y="1872"/>
                  </a:cubicBezTo>
                  <a:cubicBezTo>
                    <a:pt x="435" y="1895"/>
                    <a:pt x="457" y="1918"/>
                    <a:pt x="503" y="1941"/>
                  </a:cubicBezTo>
                  <a:cubicBezTo>
                    <a:pt x="594" y="2032"/>
                    <a:pt x="686" y="2100"/>
                    <a:pt x="823" y="2146"/>
                  </a:cubicBezTo>
                  <a:lnTo>
                    <a:pt x="914" y="2146"/>
                  </a:lnTo>
                  <a:cubicBezTo>
                    <a:pt x="960" y="2157"/>
                    <a:pt x="1005" y="2163"/>
                    <a:pt x="1054" y="2163"/>
                  </a:cubicBezTo>
                  <a:cubicBezTo>
                    <a:pt x="1102" y="2163"/>
                    <a:pt x="1154" y="2157"/>
                    <a:pt x="1211" y="2146"/>
                  </a:cubicBezTo>
                  <a:cubicBezTo>
                    <a:pt x="1211" y="2146"/>
                    <a:pt x="1211" y="2123"/>
                    <a:pt x="1233" y="2123"/>
                  </a:cubicBezTo>
                  <a:cubicBezTo>
                    <a:pt x="1325" y="2100"/>
                    <a:pt x="1416" y="2055"/>
                    <a:pt x="1485" y="2032"/>
                  </a:cubicBezTo>
                  <a:cubicBezTo>
                    <a:pt x="1530" y="2009"/>
                    <a:pt x="1553" y="1986"/>
                    <a:pt x="1599" y="1963"/>
                  </a:cubicBezTo>
                  <a:cubicBezTo>
                    <a:pt x="1667" y="1918"/>
                    <a:pt x="1736" y="1849"/>
                    <a:pt x="1804" y="1804"/>
                  </a:cubicBezTo>
                  <a:cubicBezTo>
                    <a:pt x="1850" y="1758"/>
                    <a:pt x="1895" y="1689"/>
                    <a:pt x="1941" y="1644"/>
                  </a:cubicBezTo>
                  <a:cubicBezTo>
                    <a:pt x="1964" y="1598"/>
                    <a:pt x="2010" y="1552"/>
                    <a:pt x="2032" y="1484"/>
                  </a:cubicBezTo>
                  <a:cubicBezTo>
                    <a:pt x="2078" y="1438"/>
                    <a:pt x="2124" y="1347"/>
                    <a:pt x="2124" y="1279"/>
                  </a:cubicBezTo>
                  <a:cubicBezTo>
                    <a:pt x="2146" y="1256"/>
                    <a:pt x="2146" y="1233"/>
                    <a:pt x="2146" y="1187"/>
                  </a:cubicBezTo>
                  <a:cubicBezTo>
                    <a:pt x="2169" y="1096"/>
                    <a:pt x="2169" y="1005"/>
                    <a:pt x="2124" y="913"/>
                  </a:cubicBezTo>
                  <a:cubicBezTo>
                    <a:pt x="2124" y="913"/>
                    <a:pt x="2124" y="891"/>
                    <a:pt x="2124" y="891"/>
                  </a:cubicBezTo>
                  <a:cubicBezTo>
                    <a:pt x="2055" y="594"/>
                    <a:pt x="1850" y="343"/>
                    <a:pt x="1599" y="183"/>
                  </a:cubicBezTo>
                  <a:cubicBezTo>
                    <a:pt x="1530" y="137"/>
                    <a:pt x="1416" y="92"/>
                    <a:pt x="1348" y="69"/>
                  </a:cubicBezTo>
                  <a:cubicBezTo>
                    <a:pt x="1302" y="46"/>
                    <a:pt x="1279" y="46"/>
                    <a:pt x="1233" y="23"/>
                  </a:cubicBezTo>
                  <a:cubicBezTo>
                    <a:pt x="1131" y="12"/>
                    <a:pt x="1039" y="0"/>
                    <a:pt x="94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" name="Google Shape;398;p22"/>
            <p:cNvSpPr/>
            <p:nvPr/>
          </p:nvSpPr>
          <p:spPr>
            <a:xfrm>
              <a:off x="3247050" y="1265700"/>
              <a:ext cx="62800" cy="60750"/>
            </a:xfrm>
            <a:custGeom>
              <a:rect b="b" l="l" r="r" t="t"/>
              <a:pathLst>
                <a:path extrusionOk="0" h="2430" w="2512">
                  <a:moveTo>
                    <a:pt x="1621" y="1"/>
                  </a:moveTo>
                  <a:cubicBezTo>
                    <a:pt x="1439" y="1"/>
                    <a:pt x="1233" y="69"/>
                    <a:pt x="1119" y="206"/>
                  </a:cubicBezTo>
                  <a:cubicBezTo>
                    <a:pt x="1119" y="206"/>
                    <a:pt x="1119" y="229"/>
                    <a:pt x="1096" y="229"/>
                  </a:cubicBezTo>
                  <a:cubicBezTo>
                    <a:pt x="990" y="168"/>
                    <a:pt x="873" y="138"/>
                    <a:pt x="760" y="138"/>
                  </a:cubicBezTo>
                  <a:cubicBezTo>
                    <a:pt x="703" y="138"/>
                    <a:pt x="648" y="145"/>
                    <a:pt x="594" y="161"/>
                  </a:cubicBezTo>
                  <a:cubicBezTo>
                    <a:pt x="412" y="229"/>
                    <a:pt x="275" y="320"/>
                    <a:pt x="161" y="480"/>
                  </a:cubicBezTo>
                  <a:cubicBezTo>
                    <a:pt x="69" y="663"/>
                    <a:pt x="1" y="868"/>
                    <a:pt x="1" y="1097"/>
                  </a:cubicBezTo>
                  <a:cubicBezTo>
                    <a:pt x="1" y="1302"/>
                    <a:pt x="69" y="1507"/>
                    <a:pt x="138" y="1690"/>
                  </a:cubicBezTo>
                  <a:cubicBezTo>
                    <a:pt x="206" y="1827"/>
                    <a:pt x="298" y="1964"/>
                    <a:pt x="412" y="2078"/>
                  </a:cubicBezTo>
                  <a:cubicBezTo>
                    <a:pt x="571" y="2215"/>
                    <a:pt x="731" y="2306"/>
                    <a:pt x="937" y="2375"/>
                  </a:cubicBezTo>
                  <a:cubicBezTo>
                    <a:pt x="1050" y="2412"/>
                    <a:pt x="1170" y="2429"/>
                    <a:pt x="1289" y="2429"/>
                  </a:cubicBezTo>
                  <a:cubicBezTo>
                    <a:pt x="1387" y="2429"/>
                    <a:pt x="1483" y="2418"/>
                    <a:pt x="1576" y="2398"/>
                  </a:cubicBezTo>
                  <a:cubicBezTo>
                    <a:pt x="1758" y="2352"/>
                    <a:pt x="1941" y="2238"/>
                    <a:pt x="2078" y="2101"/>
                  </a:cubicBezTo>
                  <a:cubicBezTo>
                    <a:pt x="2146" y="2055"/>
                    <a:pt x="2215" y="1964"/>
                    <a:pt x="2261" y="1895"/>
                  </a:cubicBezTo>
                  <a:cubicBezTo>
                    <a:pt x="2306" y="1850"/>
                    <a:pt x="2329" y="1804"/>
                    <a:pt x="2352" y="1781"/>
                  </a:cubicBezTo>
                  <a:cubicBezTo>
                    <a:pt x="2375" y="1690"/>
                    <a:pt x="2420" y="1599"/>
                    <a:pt x="2443" y="1507"/>
                  </a:cubicBezTo>
                  <a:cubicBezTo>
                    <a:pt x="2489" y="1393"/>
                    <a:pt x="2489" y="1302"/>
                    <a:pt x="2512" y="1188"/>
                  </a:cubicBezTo>
                  <a:cubicBezTo>
                    <a:pt x="2512" y="1142"/>
                    <a:pt x="2512" y="1097"/>
                    <a:pt x="2512" y="1028"/>
                  </a:cubicBezTo>
                  <a:cubicBezTo>
                    <a:pt x="2489" y="937"/>
                    <a:pt x="2489" y="823"/>
                    <a:pt x="2443" y="731"/>
                  </a:cubicBezTo>
                  <a:cubicBezTo>
                    <a:pt x="2375" y="526"/>
                    <a:pt x="2283" y="343"/>
                    <a:pt x="2101" y="206"/>
                  </a:cubicBezTo>
                  <a:cubicBezTo>
                    <a:pt x="2055" y="138"/>
                    <a:pt x="1964" y="92"/>
                    <a:pt x="1895" y="47"/>
                  </a:cubicBezTo>
                  <a:cubicBezTo>
                    <a:pt x="1804" y="24"/>
                    <a:pt x="1713" y="1"/>
                    <a:pt x="16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" name="Google Shape;399;p22"/>
            <p:cNvSpPr/>
            <p:nvPr/>
          </p:nvSpPr>
          <p:spPr>
            <a:xfrm>
              <a:off x="3497000" y="1418075"/>
              <a:ext cx="67925" cy="67250"/>
            </a:xfrm>
            <a:custGeom>
              <a:rect b="b" l="l" r="r" t="t"/>
              <a:pathLst>
                <a:path extrusionOk="0" h="2690" w="2717">
                  <a:moveTo>
                    <a:pt x="1210" y="0"/>
                  </a:moveTo>
                  <a:cubicBezTo>
                    <a:pt x="1149" y="0"/>
                    <a:pt x="1088" y="8"/>
                    <a:pt x="1027" y="23"/>
                  </a:cubicBezTo>
                  <a:cubicBezTo>
                    <a:pt x="913" y="46"/>
                    <a:pt x="776" y="92"/>
                    <a:pt x="662" y="183"/>
                  </a:cubicBezTo>
                  <a:cubicBezTo>
                    <a:pt x="571" y="251"/>
                    <a:pt x="457" y="320"/>
                    <a:pt x="366" y="411"/>
                  </a:cubicBezTo>
                  <a:cubicBezTo>
                    <a:pt x="297" y="525"/>
                    <a:pt x="206" y="617"/>
                    <a:pt x="160" y="731"/>
                  </a:cubicBezTo>
                  <a:cubicBezTo>
                    <a:pt x="114" y="822"/>
                    <a:pt x="69" y="913"/>
                    <a:pt x="46" y="1005"/>
                  </a:cubicBezTo>
                  <a:cubicBezTo>
                    <a:pt x="23" y="1096"/>
                    <a:pt x="23" y="1187"/>
                    <a:pt x="0" y="1278"/>
                  </a:cubicBezTo>
                  <a:cubicBezTo>
                    <a:pt x="0" y="1415"/>
                    <a:pt x="0" y="1552"/>
                    <a:pt x="46" y="1667"/>
                  </a:cubicBezTo>
                  <a:cubicBezTo>
                    <a:pt x="69" y="1803"/>
                    <a:pt x="114" y="1918"/>
                    <a:pt x="183" y="2032"/>
                  </a:cubicBezTo>
                  <a:cubicBezTo>
                    <a:pt x="229" y="2123"/>
                    <a:pt x="274" y="2192"/>
                    <a:pt x="343" y="2260"/>
                  </a:cubicBezTo>
                  <a:cubicBezTo>
                    <a:pt x="366" y="2283"/>
                    <a:pt x="388" y="2306"/>
                    <a:pt x="411" y="2328"/>
                  </a:cubicBezTo>
                  <a:cubicBezTo>
                    <a:pt x="480" y="2397"/>
                    <a:pt x="571" y="2443"/>
                    <a:pt x="639" y="2488"/>
                  </a:cubicBezTo>
                  <a:cubicBezTo>
                    <a:pt x="708" y="2534"/>
                    <a:pt x="799" y="2580"/>
                    <a:pt x="891" y="2602"/>
                  </a:cubicBezTo>
                  <a:cubicBezTo>
                    <a:pt x="1039" y="2670"/>
                    <a:pt x="1196" y="2689"/>
                    <a:pt x="1351" y="2689"/>
                  </a:cubicBezTo>
                  <a:cubicBezTo>
                    <a:pt x="1458" y="2689"/>
                    <a:pt x="1564" y="2680"/>
                    <a:pt x="1667" y="2671"/>
                  </a:cubicBezTo>
                  <a:cubicBezTo>
                    <a:pt x="1804" y="2648"/>
                    <a:pt x="1918" y="2580"/>
                    <a:pt x="2032" y="2534"/>
                  </a:cubicBezTo>
                  <a:cubicBezTo>
                    <a:pt x="2055" y="2511"/>
                    <a:pt x="2077" y="2488"/>
                    <a:pt x="2123" y="2465"/>
                  </a:cubicBezTo>
                  <a:cubicBezTo>
                    <a:pt x="2192" y="2420"/>
                    <a:pt x="2260" y="2374"/>
                    <a:pt x="2329" y="2306"/>
                  </a:cubicBezTo>
                  <a:cubicBezTo>
                    <a:pt x="2557" y="2055"/>
                    <a:pt x="2694" y="1735"/>
                    <a:pt x="2694" y="1393"/>
                  </a:cubicBezTo>
                  <a:cubicBezTo>
                    <a:pt x="2717" y="1278"/>
                    <a:pt x="2694" y="1119"/>
                    <a:pt x="2648" y="1005"/>
                  </a:cubicBezTo>
                  <a:cubicBezTo>
                    <a:pt x="2580" y="822"/>
                    <a:pt x="2488" y="639"/>
                    <a:pt x="2329" y="525"/>
                  </a:cubicBezTo>
                  <a:cubicBezTo>
                    <a:pt x="2192" y="388"/>
                    <a:pt x="2032" y="274"/>
                    <a:pt x="1849" y="251"/>
                  </a:cubicBezTo>
                  <a:cubicBezTo>
                    <a:pt x="1804" y="229"/>
                    <a:pt x="1781" y="229"/>
                    <a:pt x="1735" y="229"/>
                  </a:cubicBezTo>
                  <a:cubicBezTo>
                    <a:pt x="1689" y="183"/>
                    <a:pt x="1644" y="114"/>
                    <a:pt x="1575" y="92"/>
                  </a:cubicBezTo>
                  <a:cubicBezTo>
                    <a:pt x="1454" y="31"/>
                    <a:pt x="1332" y="0"/>
                    <a:pt x="12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" name="Google Shape;400;p22"/>
            <p:cNvSpPr/>
            <p:nvPr/>
          </p:nvSpPr>
          <p:spPr>
            <a:xfrm>
              <a:off x="3757200" y="1347875"/>
              <a:ext cx="54800" cy="59950"/>
            </a:xfrm>
            <a:custGeom>
              <a:rect b="b" l="l" r="r" t="t"/>
              <a:pathLst>
                <a:path extrusionOk="0" h="2398" w="2192">
                  <a:moveTo>
                    <a:pt x="685" y="1"/>
                  </a:moveTo>
                  <a:cubicBezTo>
                    <a:pt x="503" y="1"/>
                    <a:pt x="343" y="69"/>
                    <a:pt x="206" y="206"/>
                  </a:cubicBezTo>
                  <a:cubicBezTo>
                    <a:pt x="138" y="275"/>
                    <a:pt x="92" y="343"/>
                    <a:pt x="69" y="434"/>
                  </a:cubicBezTo>
                  <a:cubicBezTo>
                    <a:pt x="23" y="503"/>
                    <a:pt x="1" y="594"/>
                    <a:pt x="1" y="708"/>
                  </a:cubicBezTo>
                  <a:cubicBezTo>
                    <a:pt x="1" y="822"/>
                    <a:pt x="46" y="937"/>
                    <a:pt x="92" y="1051"/>
                  </a:cubicBezTo>
                  <a:cubicBezTo>
                    <a:pt x="92" y="1096"/>
                    <a:pt x="69" y="1165"/>
                    <a:pt x="69" y="1233"/>
                  </a:cubicBezTo>
                  <a:cubicBezTo>
                    <a:pt x="46" y="1279"/>
                    <a:pt x="46" y="1325"/>
                    <a:pt x="69" y="1393"/>
                  </a:cubicBezTo>
                  <a:cubicBezTo>
                    <a:pt x="69" y="1484"/>
                    <a:pt x="69" y="1599"/>
                    <a:pt x="115" y="1690"/>
                  </a:cubicBezTo>
                  <a:cubicBezTo>
                    <a:pt x="183" y="1850"/>
                    <a:pt x="229" y="1964"/>
                    <a:pt x="366" y="2101"/>
                  </a:cubicBezTo>
                  <a:cubicBezTo>
                    <a:pt x="548" y="2283"/>
                    <a:pt x="800" y="2397"/>
                    <a:pt x="1073" y="2397"/>
                  </a:cubicBezTo>
                  <a:cubicBezTo>
                    <a:pt x="1279" y="2397"/>
                    <a:pt x="1484" y="2329"/>
                    <a:pt x="1644" y="2215"/>
                  </a:cubicBezTo>
                  <a:cubicBezTo>
                    <a:pt x="1735" y="2146"/>
                    <a:pt x="1804" y="2101"/>
                    <a:pt x="1872" y="2009"/>
                  </a:cubicBezTo>
                  <a:cubicBezTo>
                    <a:pt x="1918" y="1964"/>
                    <a:pt x="1986" y="1895"/>
                    <a:pt x="2009" y="1827"/>
                  </a:cubicBezTo>
                  <a:cubicBezTo>
                    <a:pt x="2055" y="1758"/>
                    <a:pt x="2101" y="1667"/>
                    <a:pt x="2123" y="1599"/>
                  </a:cubicBezTo>
                  <a:cubicBezTo>
                    <a:pt x="2192" y="1416"/>
                    <a:pt x="2192" y="1165"/>
                    <a:pt x="2146" y="982"/>
                  </a:cubicBezTo>
                  <a:cubicBezTo>
                    <a:pt x="2101" y="777"/>
                    <a:pt x="1964" y="571"/>
                    <a:pt x="1827" y="412"/>
                  </a:cubicBezTo>
                  <a:cubicBezTo>
                    <a:pt x="1644" y="252"/>
                    <a:pt x="1461" y="161"/>
                    <a:pt x="1233" y="69"/>
                  </a:cubicBezTo>
                  <a:cubicBezTo>
                    <a:pt x="1165" y="69"/>
                    <a:pt x="1119" y="46"/>
                    <a:pt x="1051" y="46"/>
                  </a:cubicBezTo>
                  <a:cubicBezTo>
                    <a:pt x="937" y="24"/>
                    <a:pt x="822" y="1"/>
                    <a:pt x="6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" name="Google Shape;401;p22"/>
            <p:cNvSpPr/>
            <p:nvPr/>
          </p:nvSpPr>
          <p:spPr>
            <a:xfrm>
              <a:off x="3916400" y="1165275"/>
              <a:ext cx="62225" cy="60175"/>
            </a:xfrm>
            <a:custGeom>
              <a:rect b="b" l="l" r="r" t="t"/>
              <a:pathLst>
                <a:path extrusionOk="0" h="2407" w="2489">
                  <a:moveTo>
                    <a:pt x="1302" y="1"/>
                  </a:moveTo>
                  <a:cubicBezTo>
                    <a:pt x="1119" y="24"/>
                    <a:pt x="960" y="92"/>
                    <a:pt x="823" y="206"/>
                  </a:cubicBezTo>
                  <a:cubicBezTo>
                    <a:pt x="731" y="297"/>
                    <a:pt x="663" y="389"/>
                    <a:pt x="594" y="457"/>
                  </a:cubicBezTo>
                  <a:cubicBezTo>
                    <a:pt x="503" y="503"/>
                    <a:pt x="435" y="571"/>
                    <a:pt x="343" y="617"/>
                  </a:cubicBezTo>
                  <a:cubicBezTo>
                    <a:pt x="252" y="663"/>
                    <a:pt x="206" y="731"/>
                    <a:pt x="138" y="800"/>
                  </a:cubicBezTo>
                  <a:cubicBezTo>
                    <a:pt x="92" y="868"/>
                    <a:pt x="47" y="959"/>
                    <a:pt x="24" y="1051"/>
                  </a:cubicBezTo>
                  <a:cubicBezTo>
                    <a:pt x="1" y="1142"/>
                    <a:pt x="1" y="1233"/>
                    <a:pt x="1" y="1325"/>
                  </a:cubicBezTo>
                  <a:cubicBezTo>
                    <a:pt x="24" y="1416"/>
                    <a:pt x="47" y="1507"/>
                    <a:pt x="92" y="1576"/>
                  </a:cubicBezTo>
                  <a:cubicBezTo>
                    <a:pt x="184" y="1735"/>
                    <a:pt x="343" y="1850"/>
                    <a:pt x="503" y="1895"/>
                  </a:cubicBezTo>
                  <a:lnTo>
                    <a:pt x="526" y="1895"/>
                  </a:lnTo>
                  <a:cubicBezTo>
                    <a:pt x="572" y="1964"/>
                    <a:pt x="617" y="2032"/>
                    <a:pt x="686" y="2101"/>
                  </a:cubicBezTo>
                  <a:cubicBezTo>
                    <a:pt x="823" y="2238"/>
                    <a:pt x="1005" y="2352"/>
                    <a:pt x="1211" y="2375"/>
                  </a:cubicBezTo>
                  <a:cubicBezTo>
                    <a:pt x="1275" y="2391"/>
                    <a:pt x="1351" y="2407"/>
                    <a:pt x="1431" y="2407"/>
                  </a:cubicBezTo>
                  <a:cubicBezTo>
                    <a:pt x="1463" y="2407"/>
                    <a:pt x="1497" y="2404"/>
                    <a:pt x="1530" y="2397"/>
                  </a:cubicBezTo>
                  <a:cubicBezTo>
                    <a:pt x="1690" y="2397"/>
                    <a:pt x="1827" y="2375"/>
                    <a:pt x="1987" y="2283"/>
                  </a:cubicBezTo>
                  <a:cubicBezTo>
                    <a:pt x="2215" y="2146"/>
                    <a:pt x="2398" y="1895"/>
                    <a:pt x="2443" y="1644"/>
                  </a:cubicBezTo>
                  <a:cubicBezTo>
                    <a:pt x="2466" y="1462"/>
                    <a:pt x="2489" y="1347"/>
                    <a:pt x="2443" y="1165"/>
                  </a:cubicBezTo>
                  <a:cubicBezTo>
                    <a:pt x="2420" y="1051"/>
                    <a:pt x="2375" y="959"/>
                    <a:pt x="2306" y="868"/>
                  </a:cubicBezTo>
                  <a:cubicBezTo>
                    <a:pt x="2238" y="731"/>
                    <a:pt x="2101" y="571"/>
                    <a:pt x="1964" y="480"/>
                  </a:cubicBezTo>
                  <a:cubicBezTo>
                    <a:pt x="1918" y="389"/>
                    <a:pt x="1873" y="275"/>
                    <a:pt x="1804" y="206"/>
                  </a:cubicBezTo>
                  <a:cubicBezTo>
                    <a:pt x="1667" y="92"/>
                    <a:pt x="1485" y="1"/>
                    <a:pt x="13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" name="Google Shape;402;p22"/>
            <p:cNvSpPr/>
            <p:nvPr/>
          </p:nvSpPr>
          <p:spPr>
            <a:xfrm>
              <a:off x="4020275" y="943225"/>
              <a:ext cx="58800" cy="69150"/>
            </a:xfrm>
            <a:custGeom>
              <a:rect b="b" l="l" r="r" t="t"/>
              <a:pathLst>
                <a:path extrusionOk="0" h="2766" w="2352">
                  <a:moveTo>
                    <a:pt x="1048" y="1"/>
                  </a:moveTo>
                  <a:cubicBezTo>
                    <a:pt x="878" y="1"/>
                    <a:pt x="698" y="105"/>
                    <a:pt x="594" y="209"/>
                  </a:cubicBezTo>
                  <a:cubicBezTo>
                    <a:pt x="479" y="323"/>
                    <a:pt x="388" y="529"/>
                    <a:pt x="388" y="711"/>
                  </a:cubicBezTo>
                  <a:cubicBezTo>
                    <a:pt x="343" y="757"/>
                    <a:pt x="297" y="803"/>
                    <a:pt x="251" y="871"/>
                  </a:cubicBezTo>
                  <a:cubicBezTo>
                    <a:pt x="91" y="1076"/>
                    <a:pt x="23" y="1328"/>
                    <a:pt x="0" y="1579"/>
                  </a:cubicBezTo>
                  <a:cubicBezTo>
                    <a:pt x="0" y="1807"/>
                    <a:pt x="69" y="2104"/>
                    <a:pt x="206" y="2286"/>
                  </a:cubicBezTo>
                  <a:cubicBezTo>
                    <a:pt x="297" y="2423"/>
                    <a:pt x="411" y="2537"/>
                    <a:pt x="571" y="2629"/>
                  </a:cubicBezTo>
                  <a:cubicBezTo>
                    <a:pt x="639" y="2674"/>
                    <a:pt x="731" y="2720"/>
                    <a:pt x="822" y="2743"/>
                  </a:cubicBezTo>
                  <a:cubicBezTo>
                    <a:pt x="913" y="2743"/>
                    <a:pt x="1027" y="2766"/>
                    <a:pt x="1119" y="2766"/>
                  </a:cubicBezTo>
                  <a:cubicBezTo>
                    <a:pt x="1438" y="2743"/>
                    <a:pt x="1735" y="2629"/>
                    <a:pt x="1963" y="2400"/>
                  </a:cubicBezTo>
                  <a:cubicBezTo>
                    <a:pt x="2100" y="2263"/>
                    <a:pt x="2214" y="2081"/>
                    <a:pt x="2283" y="1875"/>
                  </a:cubicBezTo>
                  <a:cubicBezTo>
                    <a:pt x="2328" y="1716"/>
                    <a:pt x="2351" y="1533"/>
                    <a:pt x="2328" y="1373"/>
                  </a:cubicBezTo>
                  <a:cubicBezTo>
                    <a:pt x="2328" y="1145"/>
                    <a:pt x="2260" y="962"/>
                    <a:pt x="2169" y="757"/>
                  </a:cubicBezTo>
                  <a:cubicBezTo>
                    <a:pt x="2100" y="597"/>
                    <a:pt x="1986" y="437"/>
                    <a:pt x="1872" y="346"/>
                  </a:cubicBezTo>
                  <a:cubicBezTo>
                    <a:pt x="1781" y="255"/>
                    <a:pt x="1689" y="186"/>
                    <a:pt x="1598" y="141"/>
                  </a:cubicBezTo>
                  <a:cubicBezTo>
                    <a:pt x="1392" y="49"/>
                    <a:pt x="1301" y="26"/>
                    <a:pt x="1096" y="4"/>
                  </a:cubicBezTo>
                  <a:cubicBezTo>
                    <a:pt x="1080" y="2"/>
                    <a:pt x="1064" y="1"/>
                    <a:pt x="10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" name="Google Shape;403;p22"/>
            <p:cNvSpPr/>
            <p:nvPr/>
          </p:nvSpPr>
          <p:spPr>
            <a:xfrm>
              <a:off x="4040250" y="672825"/>
              <a:ext cx="61650" cy="61650"/>
            </a:xfrm>
            <a:custGeom>
              <a:rect b="b" l="l" r="r" t="t"/>
              <a:pathLst>
                <a:path extrusionOk="0" h="2466" w="2466">
                  <a:moveTo>
                    <a:pt x="1141" y="0"/>
                  </a:moveTo>
                  <a:cubicBezTo>
                    <a:pt x="1050" y="0"/>
                    <a:pt x="959" y="0"/>
                    <a:pt x="890" y="46"/>
                  </a:cubicBezTo>
                  <a:cubicBezTo>
                    <a:pt x="867" y="69"/>
                    <a:pt x="867" y="69"/>
                    <a:pt x="845" y="69"/>
                  </a:cubicBezTo>
                  <a:cubicBezTo>
                    <a:pt x="753" y="92"/>
                    <a:pt x="685" y="115"/>
                    <a:pt x="593" y="160"/>
                  </a:cubicBezTo>
                  <a:cubicBezTo>
                    <a:pt x="525" y="206"/>
                    <a:pt x="457" y="252"/>
                    <a:pt x="388" y="297"/>
                  </a:cubicBezTo>
                  <a:cubicBezTo>
                    <a:pt x="388" y="320"/>
                    <a:pt x="365" y="343"/>
                    <a:pt x="342" y="366"/>
                  </a:cubicBezTo>
                  <a:cubicBezTo>
                    <a:pt x="274" y="434"/>
                    <a:pt x="205" y="525"/>
                    <a:pt x="160" y="617"/>
                  </a:cubicBezTo>
                  <a:cubicBezTo>
                    <a:pt x="114" y="708"/>
                    <a:pt x="46" y="822"/>
                    <a:pt x="23" y="936"/>
                  </a:cubicBezTo>
                  <a:cubicBezTo>
                    <a:pt x="0" y="1028"/>
                    <a:pt x="0" y="1142"/>
                    <a:pt x="0" y="1256"/>
                  </a:cubicBezTo>
                  <a:cubicBezTo>
                    <a:pt x="0" y="1347"/>
                    <a:pt x="23" y="1438"/>
                    <a:pt x="23" y="1507"/>
                  </a:cubicBezTo>
                  <a:cubicBezTo>
                    <a:pt x="23" y="1530"/>
                    <a:pt x="46" y="1575"/>
                    <a:pt x="46" y="1598"/>
                  </a:cubicBezTo>
                  <a:cubicBezTo>
                    <a:pt x="68" y="1667"/>
                    <a:pt x="114" y="1735"/>
                    <a:pt x="137" y="1827"/>
                  </a:cubicBezTo>
                  <a:cubicBezTo>
                    <a:pt x="137" y="1849"/>
                    <a:pt x="160" y="1872"/>
                    <a:pt x="183" y="1895"/>
                  </a:cubicBezTo>
                  <a:cubicBezTo>
                    <a:pt x="228" y="1963"/>
                    <a:pt x="274" y="2032"/>
                    <a:pt x="320" y="2078"/>
                  </a:cubicBezTo>
                  <a:cubicBezTo>
                    <a:pt x="342" y="2100"/>
                    <a:pt x="365" y="2123"/>
                    <a:pt x="388" y="2146"/>
                  </a:cubicBezTo>
                  <a:cubicBezTo>
                    <a:pt x="434" y="2192"/>
                    <a:pt x="502" y="2260"/>
                    <a:pt x="571" y="2283"/>
                  </a:cubicBezTo>
                  <a:cubicBezTo>
                    <a:pt x="639" y="2329"/>
                    <a:pt x="730" y="2374"/>
                    <a:pt x="799" y="2397"/>
                  </a:cubicBezTo>
                  <a:cubicBezTo>
                    <a:pt x="913" y="2443"/>
                    <a:pt x="1027" y="2443"/>
                    <a:pt x="1141" y="2466"/>
                  </a:cubicBezTo>
                  <a:cubicBezTo>
                    <a:pt x="1233" y="2466"/>
                    <a:pt x="1370" y="2443"/>
                    <a:pt x="1461" y="2420"/>
                  </a:cubicBezTo>
                  <a:cubicBezTo>
                    <a:pt x="1575" y="2397"/>
                    <a:pt x="1666" y="2351"/>
                    <a:pt x="1780" y="2306"/>
                  </a:cubicBezTo>
                  <a:cubicBezTo>
                    <a:pt x="1826" y="2283"/>
                    <a:pt x="1872" y="2260"/>
                    <a:pt x="1917" y="2237"/>
                  </a:cubicBezTo>
                  <a:cubicBezTo>
                    <a:pt x="1986" y="2192"/>
                    <a:pt x="2054" y="2146"/>
                    <a:pt x="2100" y="2078"/>
                  </a:cubicBezTo>
                  <a:cubicBezTo>
                    <a:pt x="2168" y="2032"/>
                    <a:pt x="2214" y="1963"/>
                    <a:pt x="2260" y="1895"/>
                  </a:cubicBezTo>
                  <a:cubicBezTo>
                    <a:pt x="2328" y="1804"/>
                    <a:pt x="2374" y="1690"/>
                    <a:pt x="2397" y="1598"/>
                  </a:cubicBezTo>
                  <a:cubicBezTo>
                    <a:pt x="2442" y="1484"/>
                    <a:pt x="2465" y="1370"/>
                    <a:pt x="2465" y="1256"/>
                  </a:cubicBezTo>
                  <a:cubicBezTo>
                    <a:pt x="2465" y="1165"/>
                    <a:pt x="2442" y="1073"/>
                    <a:pt x="2420" y="982"/>
                  </a:cubicBezTo>
                  <a:cubicBezTo>
                    <a:pt x="2420" y="959"/>
                    <a:pt x="2420" y="936"/>
                    <a:pt x="2397" y="891"/>
                  </a:cubicBezTo>
                  <a:cubicBezTo>
                    <a:pt x="2351" y="777"/>
                    <a:pt x="2305" y="662"/>
                    <a:pt x="2237" y="571"/>
                  </a:cubicBezTo>
                  <a:cubicBezTo>
                    <a:pt x="2191" y="503"/>
                    <a:pt x="2146" y="411"/>
                    <a:pt x="2077" y="366"/>
                  </a:cubicBezTo>
                  <a:cubicBezTo>
                    <a:pt x="2009" y="297"/>
                    <a:pt x="1940" y="252"/>
                    <a:pt x="1872" y="183"/>
                  </a:cubicBezTo>
                  <a:cubicBezTo>
                    <a:pt x="1849" y="183"/>
                    <a:pt x="1803" y="160"/>
                    <a:pt x="1780" y="137"/>
                  </a:cubicBezTo>
                  <a:cubicBezTo>
                    <a:pt x="1689" y="92"/>
                    <a:pt x="1621" y="69"/>
                    <a:pt x="1529" y="46"/>
                  </a:cubicBezTo>
                  <a:cubicBezTo>
                    <a:pt x="1438" y="0"/>
                    <a:pt x="1347" y="0"/>
                    <a:pt x="125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4" name="Google Shape;404;p22"/>
            <p:cNvSpPr/>
            <p:nvPr/>
          </p:nvSpPr>
          <p:spPr>
            <a:xfrm>
              <a:off x="3830250" y="494350"/>
              <a:ext cx="60500" cy="62100"/>
            </a:xfrm>
            <a:custGeom>
              <a:rect b="b" l="l" r="r" t="t"/>
              <a:pathLst>
                <a:path extrusionOk="0" h="2484" w="2420">
                  <a:moveTo>
                    <a:pt x="1106" y="0"/>
                  </a:moveTo>
                  <a:cubicBezTo>
                    <a:pt x="1057" y="0"/>
                    <a:pt x="1008" y="6"/>
                    <a:pt x="959" y="18"/>
                  </a:cubicBezTo>
                  <a:cubicBezTo>
                    <a:pt x="731" y="86"/>
                    <a:pt x="525" y="223"/>
                    <a:pt x="366" y="383"/>
                  </a:cubicBezTo>
                  <a:cubicBezTo>
                    <a:pt x="297" y="475"/>
                    <a:pt x="229" y="566"/>
                    <a:pt x="160" y="657"/>
                  </a:cubicBezTo>
                  <a:cubicBezTo>
                    <a:pt x="137" y="748"/>
                    <a:pt x="92" y="817"/>
                    <a:pt x="69" y="908"/>
                  </a:cubicBezTo>
                  <a:cubicBezTo>
                    <a:pt x="46" y="931"/>
                    <a:pt x="46" y="954"/>
                    <a:pt x="46" y="999"/>
                  </a:cubicBezTo>
                  <a:cubicBezTo>
                    <a:pt x="23" y="1114"/>
                    <a:pt x="0" y="1228"/>
                    <a:pt x="0" y="1342"/>
                  </a:cubicBezTo>
                  <a:cubicBezTo>
                    <a:pt x="0" y="1456"/>
                    <a:pt x="23" y="1570"/>
                    <a:pt x="69" y="1684"/>
                  </a:cubicBezTo>
                  <a:cubicBezTo>
                    <a:pt x="92" y="1753"/>
                    <a:pt x="114" y="1844"/>
                    <a:pt x="160" y="1913"/>
                  </a:cubicBezTo>
                  <a:cubicBezTo>
                    <a:pt x="206" y="1981"/>
                    <a:pt x="274" y="2049"/>
                    <a:pt x="320" y="2118"/>
                  </a:cubicBezTo>
                  <a:cubicBezTo>
                    <a:pt x="343" y="2141"/>
                    <a:pt x="366" y="2164"/>
                    <a:pt x="366" y="2164"/>
                  </a:cubicBezTo>
                  <a:cubicBezTo>
                    <a:pt x="434" y="2232"/>
                    <a:pt x="502" y="2278"/>
                    <a:pt x="571" y="2323"/>
                  </a:cubicBezTo>
                  <a:cubicBezTo>
                    <a:pt x="662" y="2369"/>
                    <a:pt x="776" y="2415"/>
                    <a:pt x="890" y="2437"/>
                  </a:cubicBezTo>
                  <a:cubicBezTo>
                    <a:pt x="959" y="2460"/>
                    <a:pt x="1050" y="2483"/>
                    <a:pt x="1142" y="2483"/>
                  </a:cubicBezTo>
                  <a:lnTo>
                    <a:pt x="1210" y="2483"/>
                  </a:lnTo>
                  <a:cubicBezTo>
                    <a:pt x="1438" y="2483"/>
                    <a:pt x="1667" y="2437"/>
                    <a:pt x="1849" y="2301"/>
                  </a:cubicBezTo>
                  <a:cubicBezTo>
                    <a:pt x="1918" y="2278"/>
                    <a:pt x="1986" y="2209"/>
                    <a:pt x="2032" y="2164"/>
                  </a:cubicBezTo>
                  <a:cubicBezTo>
                    <a:pt x="2077" y="2118"/>
                    <a:pt x="2123" y="2072"/>
                    <a:pt x="2146" y="2027"/>
                  </a:cubicBezTo>
                  <a:cubicBezTo>
                    <a:pt x="2192" y="2004"/>
                    <a:pt x="2214" y="1958"/>
                    <a:pt x="2237" y="1913"/>
                  </a:cubicBezTo>
                  <a:cubicBezTo>
                    <a:pt x="2260" y="1844"/>
                    <a:pt x="2306" y="1776"/>
                    <a:pt x="2328" y="1707"/>
                  </a:cubicBezTo>
                  <a:cubicBezTo>
                    <a:pt x="2328" y="1707"/>
                    <a:pt x="2328" y="1684"/>
                    <a:pt x="2328" y="1661"/>
                  </a:cubicBezTo>
                  <a:cubicBezTo>
                    <a:pt x="2420" y="1388"/>
                    <a:pt x="2351" y="1091"/>
                    <a:pt x="2214" y="840"/>
                  </a:cubicBezTo>
                  <a:cubicBezTo>
                    <a:pt x="2192" y="794"/>
                    <a:pt x="2169" y="748"/>
                    <a:pt x="2123" y="703"/>
                  </a:cubicBezTo>
                  <a:cubicBezTo>
                    <a:pt x="2077" y="657"/>
                    <a:pt x="2055" y="611"/>
                    <a:pt x="2009" y="566"/>
                  </a:cubicBezTo>
                  <a:cubicBezTo>
                    <a:pt x="1940" y="497"/>
                    <a:pt x="1849" y="429"/>
                    <a:pt x="1758" y="383"/>
                  </a:cubicBezTo>
                  <a:cubicBezTo>
                    <a:pt x="1712" y="269"/>
                    <a:pt x="1621" y="155"/>
                    <a:pt x="1507" y="109"/>
                  </a:cubicBezTo>
                  <a:cubicBezTo>
                    <a:pt x="1373" y="42"/>
                    <a:pt x="1239" y="0"/>
                    <a:pt x="11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05" name="Google Shape;405;p22"/>
          <p:cNvGrpSpPr/>
          <p:nvPr/>
        </p:nvGrpSpPr>
        <p:grpSpPr>
          <a:xfrm>
            <a:off x="8913838" y="2052350"/>
            <a:ext cx="499325" cy="491150"/>
            <a:chOff x="5045125" y="935250"/>
            <a:chExt cx="499325" cy="491150"/>
          </a:xfrm>
        </p:grpSpPr>
        <p:sp>
          <p:nvSpPr>
            <p:cNvPr id="406" name="Google Shape;406;p22"/>
            <p:cNvSpPr/>
            <p:nvPr/>
          </p:nvSpPr>
          <p:spPr>
            <a:xfrm>
              <a:off x="5045125" y="935250"/>
              <a:ext cx="499325" cy="491150"/>
            </a:xfrm>
            <a:custGeom>
              <a:rect b="b" l="l" r="r" t="t"/>
              <a:pathLst>
                <a:path extrusionOk="0" h="19646" w="19973">
                  <a:moveTo>
                    <a:pt x="9431" y="1152"/>
                  </a:moveTo>
                  <a:cubicBezTo>
                    <a:pt x="10012" y="1152"/>
                    <a:pt x="10594" y="1217"/>
                    <a:pt x="11162" y="1350"/>
                  </a:cubicBezTo>
                  <a:cubicBezTo>
                    <a:pt x="14791" y="2172"/>
                    <a:pt x="17667" y="5162"/>
                    <a:pt x="18489" y="8791"/>
                  </a:cubicBezTo>
                  <a:cubicBezTo>
                    <a:pt x="18877" y="10617"/>
                    <a:pt x="18740" y="12648"/>
                    <a:pt x="17827" y="14315"/>
                  </a:cubicBezTo>
                  <a:cubicBezTo>
                    <a:pt x="16914" y="15958"/>
                    <a:pt x="15271" y="17191"/>
                    <a:pt x="13513" y="17875"/>
                  </a:cubicBezTo>
                  <a:cubicBezTo>
                    <a:pt x="12410" y="18304"/>
                    <a:pt x="11253" y="18512"/>
                    <a:pt x="10102" y="18512"/>
                  </a:cubicBezTo>
                  <a:cubicBezTo>
                    <a:pt x="7514" y="18512"/>
                    <a:pt x="4960" y="17460"/>
                    <a:pt x="3127" y="15501"/>
                  </a:cubicBezTo>
                  <a:cubicBezTo>
                    <a:pt x="662" y="12854"/>
                    <a:pt x="959" y="8882"/>
                    <a:pt x="2580" y="5778"/>
                  </a:cubicBezTo>
                  <a:cubicBezTo>
                    <a:pt x="2602" y="5732"/>
                    <a:pt x="2648" y="5664"/>
                    <a:pt x="2671" y="5595"/>
                  </a:cubicBezTo>
                  <a:cubicBezTo>
                    <a:pt x="2671" y="5595"/>
                    <a:pt x="2671" y="5572"/>
                    <a:pt x="2671" y="5572"/>
                  </a:cubicBezTo>
                  <a:cubicBezTo>
                    <a:pt x="3082" y="4819"/>
                    <a:pt x="3561" y="4134"/>
                    <a:pt x="4109" y="3518"/>
                  </a:cubicBezTo>
                  <a:cubicBezTo>
                    <a:pt x="4223" y="3404"/>
                    <a:pt x="4269" y="3267"/>
                    <a:pt x="4269" y="3153"/>
                  </a:cubicBezTo>
                  <a:cubicBezTo>
                    <a:pt x="5617" y="1857"/>
                    <a:pt x="7517" y="1152"/>
                    <a:pt x="9431" y="1152"/>
                  </a:cubicBezTo>
                  <a:close/>
                  <a:moveTo>
                    <a:pt x="9342" y="0"/>
                  </a:moveTo>
                  <a:cubicBezTo>
                    <a:pt x="8172" y="0"/>
                    <a:pt x="7006" y="222"/>
                    <a:pt x="5912" y="688"/>
                  </a:cubicBezTo>
                  <a:cubicBezTo>
                    <a:pt x="3995" y="1532"/>
                    <a:pt x="2443" y="3085"/>
                    <a:pt x="1667" y="5047"/>
                  </a:cubicBezTo>
                  <a:cubicBezTo>
                    <a:pt x="1073" y="6120"/>
                    <a:pt x="639" y="7284"/>
                    <a:pt x="411" y="8494"/>
                  </a:cubicBezTo>
                  <a:cubicBezTo>
                    <a:pt x="0" y="10640"/>
                    <a:pt x="92" y="13036"/>
                    <a:pt x="1256" y="14931"/>
                  </a:cubicBezTo>
                  <a:cubicBezTo>
                    <a:pt x="3097" y="17963"/>
                    <a:pt x="6622" y="19646"/>
                    <a:pt x="10112" y="19646"/>
                  </a:cubicBezTo>
                  <a:cubicBezTo>
                    <a:pt x="10904" y="19646"/>
                    <a:pt x="11694" y="19559"/>
                    <a:pt x="12463" y="19382"/>
                  </a:cubicBezTo>
                  <a:cubicBezTo>
                    <a:pt x="14540" y="18902"/>
                    <a:pt x="16594" y="17761"/>
                    <a:pt x="17964" y="16095"/>
                  </a:cubicBezTo>
                  <a:cubicBezTo>
                    <a:pt x="19379" y="14383"/>
                    <a:pt x="19973" y="12146"/>
                    <a:pt x="19790" y="9955"/>
                  </a:cubicBezTo>
                  <a:cubicBezTo>
                    <a:pt x="19470" y="5778"/>
                    <a:pt x="16594" y="2035"/>
                    <a:pt x="12668" y="597"/>
                  </a:cubicBezTo>
                  <a:cubicBezTo>
                    <a:pt x="11595" y="205"/>
                    <a:pt x="10466" y="0"/>
                    <a:pt x="93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7" name="Google Shape;407;p22"/>
            <p:cNvSpPr/>
            <p:nvPr/>
          </p:nvSpPr>
          <p:spPr>
            <a:xfrm>
              <a:off x="5110175" y="1017625"/>
              <a:ext cx="366375" cy="339850"/>
            </a:xfrm>
            <a:custGeom>
              <a:rect b="b" l="l" r="r" t="t"/>
              <a:pathLst>
                <a:path extrusionOk="0" h="13594" w="14655">
                  <a:moveTo>
                    <a:pt x="6521" y="1135"/>
                  </a:moveTo>
                  <a:cubicBezTo>
                    <a:pt x="7482" y="1135"/>
                    <a:pt x="8460" y="1378"/>
                    <a:pt x="9336" y="1821"/>
                  </a:cubicBezTo>
                  <a:cubicBezTo>
                    <a:pt x="11573" y="2939"/>
                    <a:pt x="13171" y="5085"/>
                    <a:pt x="13011" y="7664"/>
                  </a:cubicBezTo>
                  <a:cubicBezTo>
                    <a:pt x="12851" y="9992"/>
                    <a:pt x="11071" y="11955"/>
                    <a:pt x="8765" y="12366"/>
                  </a:cubicBezTo>
                  <a:cubicBezTo>
                    <a:pt x="8342" y="12438"/>
                    <a:pt x="7909" y="12475"/>
                    <a:pt x="7475" y="12475"/>
                  </a:cubicBezTo>
                  <a:cubicBezTo>
                    <a:pt x="5426" y="12475"/>
                    <a:pt x="3365" y="11652"/>
                    <a:pt x="2329" y="9787"/>
                  </a:cubicBezTo>
                  <a:cubicBezTo>
                    <a:pt x="1028" y="7413"/>
                    <a:pt x="1690" y="4674"/>
                    <a:pt x="3082" y="2506"/>
                  </a:cubicBezTo>
                  <a:cubicBezTo>
                    <a:pt x="4017" y="1558"/>
                    <a:pt x="5254" y="1135"/>
                    <a:pt x="6521" y="1135"/>
                  </a:cubicBezTo>
                  <a:close/>
                  <a:moveTo>
                    <a:pt x="6457" y="0"/>
                  </a:moveTo>
                  <a:cubicBezTo>
                    <a:pt x="5121" y="0"/>
                    <a:pt x="3813" y="384"/>
                    <a:pt x="2762" y="1250"/>
                  </a:cubicBezTo>
                  <a:cubicBezTo>
                    <a:pt x="2625" y="1296"/>
                    <a:pt x="2511" y="1364"/>
                    <a:pt x="2420" y="1501"/>
                  </a:cubicBezTo>
                  <a:cubicBezTo>
                    <a:pt x="2329" y="1593"/>
                    <a:pt x="2260" y="1707"/>
                    <a:pt x="2169" y="1821"/>
                  </a:cubicBezTo>
                  <a:cubicBezTo>
                    <a:pt x="2100" y="1912"/>
                    <a:pt x="2032" y="1981"/>
                    <a:pt x="1963" y="2072"/>
                  </a:cubicBezTo>
                  <a:cubicBezTo>
                    <a:pt x="1895" y="2163"/>
                    <a:pt x="1849" y="2255"/>
                    <a:pt x="1849" y="2369"/>
                  </a:cubicBezTo>
                  <a:cubicBezTo>
                    <a:pt x="548" y="4560"/>
                    <a:pt x="0" y="7231"/>
                    <a:pt x="1005" y="9650"/>
                  </a:cubicBezTo>
                  <a:cubicBezTo>
                    <a:pt x="1530" y="10928"/>
                    <a:pt x="2420" y="12024"/>
                    <a:pt x="3653" y="12686"/>
                  </a:cubicBezTo>
                  <a:cubicBezTo>
                    <a:pt x="4804" y="13321"/>
                    <a:pt x="6146" y="13594"/>
                    <a:pt x="7468" y="13594"/>
                  </a:cubicBezTo>
                  <a:cubicBezTo>
                    <a:pt x="7665" y="13594"/>
                    <a:pt x="7862" y="13588"/>
                    <a:pt x="8058" y="13576"/>
                  </a:cubicBezTo>
                  <a:cubicBezTo>
                    <a:pt x="10865" y="13416"/>
                    <a:pt x="13353" y="11545"/>
                    <a:pt x="13992" y="8737"/>
                  </a:cubicBezTo>
                  <a:cubicBezTo>
                    <a:pt x="14654" y="5770"/>
                    <a:pt x="13171" y="2894"/>
                    <a:pt x="10683" y="1273"/>
                  </a:cubicBezTo>
                  <a:cubicBezTo>
                    <a:pt x="9448" y="470"/>
                    <a:pt x="7935" y="0"/>
                    <a:pt x="64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8" name="Google Shape;408;p22"/>
            <p:cNvSpPr/>
            <p:nvPr/>
          </p:nvSpPr>
          <p:spPr>
            <a:xfrm>
              <a:off x="5224300" y="1133125"/>
              <a:ext cx="132400" cy="128250"/>
            </a:xfrm>
            <a:custGeom>
              <a:rect b="b" l="l" r="r" t="t"/>
              <a:pathLst>
                <a:path extrusionOk="0" h="5130" w="5296">
                  <a:moveTo>
                    <a:pt x="2620" y="1140"/>
                  </a:moveTo>
                  <a:cubicBezTo>
                    <a:pt x="2646" y="1140"/>
                    <a:pt x="2671" y="1142"/>
                    <a:pt x="2694" y="1150"/>
                  </a:cubicBezTo>
                  <a:lnTo>
                    <a:pt x="2740" y="1150"/>
                  </a:lnTo>
                  <a:cubicBezTo>
                    <a:pt x="2785" y="1173"/>
                    <a:pt x="2831" y="1173"/>
                    <a:pt x="2877" y="1195"/>
                  </a:cubicBezTo>
                  <a:cubicBezTo>
                    <a:pt x="2991" y="1218"/>
                    <a:pt x="3036" y="1241"/>
                    <a:pt x="3082" y="1264"/>
                  </a:cubicBezTo>
                  <a:cubicBezTo>
                    <a:pt x="3173" y="1310"/>
                    <a:pt x="3265" y="1355"/>
                    <a:pt x="3333" y="1424"/>
                  </a:cubicBezTo>
                  <a:cubicBezTo>
                    <a:pt x="3401" y="1446"/>
                    <a:pt x="3470" y="1492"/>
                    <a:pt x="3493" y="1515"/>
                  </a:cubicBezTo>
                  <a:cubicBezTo>
                    <a:pt x="3561" y="1583"/>
                    <a:pt x="3630" y="1629"/>
                    <a:pt x="3698" y="1698"/>
                  </a:cubicBezTo>
                  <a:cubicBezTo>
                    <a:pt x="3721" y="1743"/>
                    <a:pt x="3744" y="1766"/>
                    <a:pt x="3790" y="1789"/>
                  </a:cubicBezTo>
                  <a:cubicBezTo>
                    <a:pt x="3790" y="1812"/>
                    <a:pt x="3858" y="1880"/>
                    <a:pt x="3858" y="1880"/>
                  </a:cubicBezTo>
                  <a:cubicBezTo>
                    <a:pt x="3904" y="1949"/>
                    <a:pt x="3949" y="2017"/>
                    <a:pt x="3995" y="2086"/>
                  </a:cubicBezTo>
                  <a:cubicBezTo>
                    <a:pt x="4041" y="2177"/>
                    <a:pt x="4041" y="2154"/>
                    <a:pt x="4063" y="2223"/>
                  </a:cubicBezTo>
                  <a:cubicBezTo>
                    <a:pt x="4086" y="2359"/>
                    <a:pt x="4109" y="2496"/>
                    <a:pt x="4086" y="2611"/>
                  </a:cubicBezTo>
                  <a:cubicBezTo>
                    <a:pt x="3995" y="2953"/>
                    <a:pt x="3835" y="3181"/>
                    <a:pt x="3561" y="3432"/>
                  </a:cubicBezTo>
                  <a:cubicBezTo>
                    <a:pt x="3356" y="3638"/>
                    <a:pt x="3059" y="3797"/>
                    <a:pt x="2808" y="3889"/>
                  </a:cubicBezTo>
                  <a:cubicBezTo>
                    <a:pt x="2580" y="3950"/>
                    <a:pt x="2372" y="4000"/>
                    <a:pt x="2164" y="4000"/>
                  </a:cubicBezTo>
                  <a:cubicBezTo>
                    <a:pt x="2060" y="4000"/>
                    <a:pt x="1956" y="3988"/>
                    <a:pt x="1849" y="3957"/>
                  </a:cubicBezTo>
                  <a:cubicBezTo>
                    <a:pt x="1781" y="3957"/>
                    <a:pt x="1690" y="3934"/>
                    <a:pt x="1644" y="3912"/>
                  </a:cubicBezTo>
                  <a:cubicBezTo>
                    <a:pt x="1598" y="3889"/>
                    <a:pt x="1575" y="3866"/>
                    <a:pt x="1530" y="3843"/>
                  </a:cubicBezTo>
                  <a:cubicBezTo>
                    <a:pt x="1514" y="3835"/>
                    <a:pt x="1503" y="3829"/>
                    <a:pt x="1496" y="3825"/>
                  </a:cubicBezTo>
                  <a:lnTo>
                    <a:pt x="1496" y="3825"/>
                  </a:lnTo>
                  <a:cubicBezTo>
                    <a:pt x="1501" y="3830"/>
                    <a:pt x="1507" y="3837"/>
                    <a:pt x="1507" y="3843"/>
                  </a:cubicBezTo>
                  <a:cubicBezTo>
                    <a:pt x="1501" y="3837"/>
                    <a:pt x="1495" y="3830"/>
                    <a:pt x="1489" y="3822"/>
                  </a:cubicBezTo>
                  <a:lnTo>
                    <a:pt x="1489" y="3822"/>
                  </a:lnTo>
                  <a:cubicBezTo>
                    <a:pt x="1491" y="3823"/>
                    <a:pt x="1493" y="3824"/>
                    <a:pt x="1496" y="3825"/>
                  </a:cubicBezTo>
                  <a:lnTo>
                    <a:pt x="1496" y="3825"/>
                  </a:lnTo>
                  <a:cubicBezTo>
                    <a:pt x="1493" y="3823"/>
                    <a:pt x="1490" y="3821"/>
                    <a:pt x="1488" y="3819"/>
                  </a:cubicBezTo>
                  <a:lnTo>
                    <a:pt x="1488" y="3819"/>
                  </a:lnTo>
                  <a:cubicBezTo>
                    <a:pt x="1488" y="3820"/>
                    <a:pt x="1489" y="3821"/>
                    <a:pt x="1489" y="3822"/>
                  </a:cubicBezTo>
                  <a:lnTo>
                    <a:pt x="1489" y="3822"/>
                  </a:lnTo>
                  <a:cubicBezTo>
                    <a:pt x="1484" y="3818"/>
                    <a:pt x="1482" y="3817"/>
                    <a:pt x="1482" y="3817"/>
                  </a:cubicBezTo>
                  <a:lnTo>
                    <a:pt x="1482" y="3817"/>
                  </a:lnTo>
                  <a:cubicBezTo>
                    <a:pt x="1483" y="3817"/>
                    <a:pt x="1485" y="3818"/>
                    <a:pt x="1488" y="3819"/>
                  </a:cubicBezTo>
                  <a:lnTo>
                    <a:pt x="1488" y="3819"/>
                  </a:lnTo>
                  <a:cubicBezTo>
                    <a:pt x="1471" y="3796"/>
                    <a:pt x="1455" y="3768"/>
                    <a:pt x="1439" y="3752"/>
                  </a:cubicBezTo>
                  <a:cubicBezTo>
                    <a:pt x="1416" y="3752"/>
                    <a:pt x="1416" y="3752"/>
                    <a:pt x="1416" y="3729"/>
                  </a:cubicBezTo>
                  <a:cubicBezTo>
                    <a:pt x="1416" y="3729"/>
                    <a:pt x="1416" y="3729"/>
                    <a:pt x="1393" y="3706"/>
                  </a:cubicBezTo>
                  <a:cubicBezTo>
                    <a:pt x="1347" y="3661"/>
                    <a:pt x="1324" y="3592"/>
                    <a:pt x="1279" y="3501"/>
                  </a:cubicBezTo>
                  <a:cubicBezTo>
                    <a:pt x="1279" y="3501"/>
                    <a:pt x="1256" y="3455"/>
                    <a:pt x="1256" y="3432"/>
                  </a:cubicBezTo>
                  <a:cubicBezTo>
                    <a:pt x="1256" y="3387"/>
                    <a:pt x="1233" y="3341"/>
                    <a:pt x="1233" y="3295"/>
                  </a:cubicBezTo>
                  <a:cubicBezTo>
                    <a:pt x="1210" y="3272"/>
                    <a:pt x="1210" y="3250"/>
                    <a:pt x="1210" y="3227"/>
                  </a:cubicBezTo>
                  <a:cubicBezTo>
                    <a:pt x="1210" y="3204"/>
                    <a:pt x="1210" y="3113"/>
                    <a:pt x="1210" y="3113"/>
                  </a:cubicBezTo>
                  <a:cubicBezTo>
                    <a:pt x="1187" y="2884"/>
                    <a:pt x="1233" y="2702"/>
                    <a:pt x="1279" y="2474"/>
                  </a:cubicBezTo>
                  <a:cubicBezTo>
                    <a:pt x="1324" y="2291"/>
                    <a:pt x="1393" y="2131"/>
                    <a:pt x="1461" y="1949"/>
                  </a:cubicBezTo>
                  <a:cubicBezTo>
                    <a:pt x="1667" y="1903"/>
                    <a:pt x="1827" y="1743"/>
                    <a:pt x="1895" y="1538"/>
                  </a:cubicBezTo>
                  <a:cubicBezTo>
                    <a:pt x="1895" y="1538"/>
                    <a:pt x="1895" y="1515"/>
                    <a:pt x="1895" y="1515"/>
                  </a:cubicBezTo>
                  <a:cubicBezTo>
                    <a:pt x="1918" y="1469"/>
                    <a:pt x="1941" y="1446"/>
                    <a:pt x="1964" y="1401"/>
                  </a:cubicBezTo>
                  <a:cubicBezTo>
                    <a:pt x="1986" y="1378"/>
                    <a:pt x="2009" y="1355"/>
                    <a:pt x="2055" y="1332"/>
                  </a:cubicBezTo>
                  <a:cubicBezTo>
                    <a:pt x="2055" y="1310"/>
                    <a:pt x="2055" y="1310"/>
                    <a:pt x="2055" y="1310"/>
                  </a:cubicBezTo>
                  <a:cubicBezTo>
                    <a:pt x="2078" y="1310"/>
                    <a:pt x="2078" y="1287"/>
                    <a:pt x="2078" y="1287"/>
                  </a:cubicBezTo>
                  <a:cubicBezTo>
                    <a:pt x="2123" y="1264"/>
                    <a:pt x="2146" y="1264"/>
                    <a:pt x="2169" y="1241"/>
                  </a:cubicBezTo>
                  <a:cubicBezTo>
                    <a:pt x="2192" y="1218"/>
                    <a:pt x="2215" y="1218"/>
                    <a:pt x="2237" y="1195"/>
                  </a:cubicBezTo>
                  <a:cubicBezTo>
                    <a:pt x="2260" y="1195"/>
                    <a:pt x="2329" y="1173"/>
                    <a:pt x="2352" y="1173"/>
                  </a:cubicBezTo>
                  <a:cubicBezTo>
                    <a:pt x="2374" y="1150"/>
                    <a:pt x="2420" y="1150"/>
                    <a:pt x="2466" y="1150"/>
                  </a:cubicBezTo>
                  <a:cubicBezTo>
                    <a:pt x="2511" y="1150"/>
                    <a:pt x="2567" y="1140"/>
                    <a:pt x="2620" y="1140"/>
                  </a:cubicBezTo>
                  <a:close/>
                  <a:moveTo>
                    <a:pt x="2581" y="0"/>
                  </a:moveTo>
                  <a:cubicBezTo>
                    <a:pt x="2403" y="0"/>
                    <a:pt x="2226" y="24"/>
                    <a:pt x="2055" y="77"/>
                  </a:cubicBezTo>
                  <a:cubicBezTo>
                    <a:pt x="1712" y="145"/>
                    <a:pt x="1416" y="328"/>
                    <a:pt x="1187" y="579"/>
                  </a:cubicBezTo>
                  <a:cubicBezTo>
                    <a:pt x="708" y="716"/>
                    <a:pt x="480" y="1287"/>
                    <a:pt x="320" y="1743"/>
                  </a:cubicBezTo>
                  <a:cubicBezTo>
                    <a:pt x="115" y="2314"/>
                    <a:pt x="1" y="2907"/>
                    <a:pt x="92" y="3501"/>
                  </a:cubicBezTo>
                  <a:cubicBezTo>
                    <a:pt x="183" y="4003"/>
                    <a:pt x="480" y="4505"/>
                    <a:pt x="914" y="4802"/>
                  </a:cubicBezTo>
                  <a:cubicBezTo>
                    <a:pt x="1276" y="5049"/>
                    <a:pt x="1710" y="5130"/>
                    <a:pt x="2138" y="5130"/>
                  </a:cubicBezTo>
                  <a:cubicBezTo>
                    <a:pt x="2303" y="5130"/>
                    <a:pt x="2467" y="5118"/>
                    <a:pt x="2625" y="5099"/>
                  </a:cubicBezTo>
                  <a:cubicBezTo>
                    <a:pt x="3698" y="4939"/>
                    <a:pt x="4680" y="4231"/>
                    <a:pt x="5091" y="3227"/>
                  </a:cubicBezTo>
                  <a:cubicBezTo>
                    <a:pt x="5296" y="2656"/>
                    <a:pt x="5273" y="2063"/>
                    <a:pt x="4999" y="1538"/>
                  </a:cubicBezTo>
                  <a:cubicBezTo>
                    <a:pt x="4725" y="1058"/>
                    <a:pt x="4292" y="648"/>
                    <a:pt x="3835" y="374"/>
                  </a:cubicBezTo>
                  <a:cubicBezTo>
                    <a:pt x="3462" y="146"/>
                    <a:pt x="3019" y="0"/>
                    <a:pt x="25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09" name="Google Shape;409;p22"/>
          <p:cNvGrpSpPr/>
          <p:nvPr/>
        </p:nvGrpSpPr>
        <p:grpSpPr>
          <a:xfrm>
            <a:off x="119825" y="4317150"/>
            <a:ext cx="572925" cy="787025"/>
            <a:chOff x="3127800" y="2228675"/>
            <a:chExt cx="572925" cy="787025"/>
          </a:xfrm>
        </p:grpSpPr>
        <p:sp>
          <p:nvSpPr>
            <p:cNvPr id="410" name="Google Shape;410;p22"/>
            <p:cNvSpPr/>
            <p:nvPr/>
          </p:nvSpPr>
          <p:spPr>
            <a:xfrm>
              <a:off x="3150625" y="2450925"/>
              <a:ext cx="103300" cy="131100"/>
            </a:xfrm>
            <a:custGeom>
              <a:rect b="b" l="l" r="r" t="t"/>
              <a:pathLst>
                <a:path extrusionOk="0" h="5244" w="4132">
                  <a:moveTo>
                    <a:pt x="3059" y="0"/>
                  </a:moveTo>
                  <a:cubicBezTo>
                    <a:pt x="2734" y="0"/>
                    <a:pt x="2420" y="152"/>
                    <a:pt x="2237" y="457"/>
                  </a:cubicBezTo>
                  <a:cubicBezTo>
                    <a:pt x="1575" y="1575"/>
                    <a:pt x="913" y="2693"/>
                    <a:pt x="251" y="3812"/>
                  </a:cubicBezTo>
                  <a:cubicBezTo>
                    <a:pt x="0" y="4246"/>
                    <a:pt x="137" y="4885"/>
                    <a:pt x="594" y="5113"/>
                  </a:cubicBezTo>
                  <a:cubicBezTo>
                    <a:pt x="752" y="5200"/>
                    <a:pt x="925" y="5243"/>
                    <a:pt x="1094" y="5243"/>
                  </a:cubicBezTo>
                  <a:cubicBezTo>
                    <a:pt x="1411" y="5243"/>
                    <a:pt x="1716" y="5091"/>
                    <a:pt x="1895" y="4793"/>
                  </a:cubicBezTo>
                  <a:cubicBezTo>
                    <a:pt x="2557" y="3652"/>
                    <a:pt x="3219" y="2534"/>
                    <a:pt x="3881" y="1415"/>
                  </a:cubicBezTo>
                  <a:cubicBezTo>
                    <a:pt x="4132" y="1004"/>
                    <a:pt x="3995" y="365"/>
                    <a:pt x="3538" y="114"/>
                  </a:cubicBezTo>
                  <a:cubicBezTo>
                    <a:pt x="3386" y="38"/>
                    <a:pt x="3221" y="0"/>
                    <a:pt x="30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1" name="Google Shape;411;p22"/>
            <p:cNvSpPr/>
            <p:nvPr/>
          </p:nvSpPr>
          <p:spPr>
            <a:xfrm>
              <a:off x="3291575" y="2539800"/>
              <a:ext cx="99875" cy="135275"/>
            </a:xfrm>
            <a:custGeom>
              <a:rect b="b" l="l" r="r" t="t"/>
              <a:pathLst>
                <a:path extrusionOk="0" h="5411" w="3995">
                  <a:moveTo>
                    <a:pt x="2909" y="1"/>
                  </a:moveTo>
                  <a:cubicBezTo>
                    <a:pt x="2584" y="1"/>
                    <a:pt x="2278" y="169"/>
                    <a:pt x="2077" y="462"/>
                  </a:cubicBezTo>
                  <a:cubicBezTo>
                    <a:pt x="1324" y="1581"/>
                    <a:pt x="685" y="2768"/>
                    <a:pt x="160" y="4000"/>
                  </a:cubicBezTo>
                  <a:cubicBezTo>
                    <a:pt x="69" y="4228"/>
                    <a:pt x="0" y="4457"/>
                    <a:pt x="69" y="4708"/>
                  </a:cubicBezTo>
                  <a:cubicBezTo>
                    <a:pt x="114" y="4936"/>
                    <a:pt x="297" y="5187"/>
                    <a:pt x="502" y="5301"/>
                  </a:cubicBezTo>
                  <a:cubicBezTo>
                    <a:pt x="644" y="5372"/>
                    <a:pt x="819" y="5410"/>
                    <a:pt x="995" y="5410"/>
                  </a:cubicBezTo>
                  <a:cubicBezTo>
                    <a:pt x="1329" y="5410"/>
                    <a:pt x="1669" y="5273"/>
                    <a:pt x="1803" y="4959"/>
                  </a:cubicBezTo>
                  <a:cubicBezTo>
                    <a:pt x="2328" y="3726"/>
                    <a:pt x="2968" y="2539"/>
                    <a:pt x="3721" y="1444"/>
                  </a:cubicBezTo>
                  <a:cubicBezTo>
                    <a:pt x="3995" y="1010"/>
                    <a:pt x="3812" y="371"/>
                    <a:pt x="3378" y="120"/>
                  </a:cubicBezTo>
                  <a:cubicBezTo>
                    <a:pt x="3224" y="39"/>
                    <a:pt x="3064" y="1"/>
                    <a:pt x="29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2" name="Google Shape;412;p22"/>
            <p:cNvSpPr/>
            <p:nvPr/>
          </p:nvSpPr>
          <p:spPr>
            <a:xfrm>
              <a:off x="3429100" y="2620975"/>
              <a:ext cx="88475" cy="129675"/>
            </a:xfrm>
            <a:custGeom>
              <a:rect b="b" l="l" r="r" t="t"/>
              <a:pathLst>
                <a:path extrusionOk="0" h="5187" w="3539">
                  <a:moveTo>
                    <a:pt x="2558" y="1"/>
                  </a:moveTo>
                  <a:cubicBezTo>
                    <a:pt x="2390" y="1"/>
                    <a:pt x="2218" y="36"/>
                    <a:pt x="2077" y="114"/>
                  </a:cubicBezTo>
                  <a:cubicBezTo>
                    <a:pt x="1849" y="274"/>
                    <a:pt x="1712" y="456"/>
                    <a:pt x="1621" y="708"/>
                  </a:cubicBezTo>
                  <a:cubicBezTo>
                    <a:pt x="1575" y="844"/>
                    <a:pt x="1507" y="1004"/>
                    <a:pt x="1461" y="1141"/>
                  </a:cubicBezTo>
                  <a:cubicBezTo>
                    <a:pt x="1438" y="1210"/>
                    <a:pt x="1392" y="1278"/>
                    <a:pt x="1370" y="1324"/>
                  </a:cubicBezTo>
                  <a:cubicBezTo>
                    <a:pt x="1370" y="1347"/>
                    <a:pt x="1370" y="1369"/>
                    <a:pt x="1347" y="1415"/>
                  </a:cubicBezTo>
                  <a:cubicBezTo>
                    <a:pt x="1324" y="1438"/>
                    <a:pt x="1278" y="1575"/>
                    <a:pt x="1278" y="1598"/>
                  </a:cubicBezTo>
                  <a:cubicBezTo>
                    <a:pt x="1233" y="1666"/>
                    <a:pt x="1210" y="1712"/>
                    <a:pt x="1187" y="1780"/>
                  </a:cubicBezTo>
                  <a:cubicBezTo>
                    <a:pt x="1119" y="1917"/>
                    <a:pt x="1073" y="2054"/>
                    <a:pt x="1004" y="2168"/>
                  </a:cubicBezTo>
                  <a:cubicBezTo>
                    <a:pt x="753" y="2716"/>
                    <a:pt x="502" y="3241"/>
                    <a:pt x="228" y="3766"/>
                  </a:cubicBezTo>
                  <a:cubicBezTo>
                    <a:pt x="0" y="4223"/>
                    <a:pt x="91" y="4816"/>
                    <a:pt x="571" y="5067"/>
                  </a:cubicBezTo>
                  <a:cubicBezTo>
                    <a:pt x="720" y="5146"/>
                    <a:pt x="891" y="5186"/>
                    <a:pt x="1061" y="5186"/>
                  </a:cubicBezTo>
                  <a:cubicBezTo>
                    <a:pt x="1386" y="5186"/>
                    <a:pt x="1707" y="5039"/>
                    <a:pt x="1872" y="4725"/>
                  </a:cubicBezTo>
                  <a:cubicBezTo>
                    <a:pt x="2465" y="3583"/>
                    <a:pt x="2990" y="2397"/>
                    <a:pt x="3470" y="1187"/>
                  </a:cubicBezTo>
                  <a:cubicBezTo>
                    <a:pt x="3538" y="981"/>
                    <a:pt x="3470" y="685"/>
                    <a:pt x="3378" y="479"/>
                  </a:cubicBezTo>
                  <a:cubicBezTo>
                    <a:pt x="3264" y="274"/>
                    <a:pt x="3013" y="91"/>
                    <a:pt x="2785" y="23"/>
                  </a:cubicBezTo>
                  <a:cubicBezTo>
                    <a:pt x="2713" y="8"/>
                    <a:pt x="2636" y="1"/>
                    <a:pt x="25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3" name="Google Shape;413;p22"/>
            <p:cNvSpPr/>
            <p:nvPr/>
          </p:nvSpPr>
          <p:spPr>
            <a:xfrm>
              <a:off x="3574025" y="2684625"/>
              <a:ext cx="93625" cy="112950"/>
            </a:xfrm>
            <a:custGeom>
              <a:rect b="b" l="l" r="r" t="t"/>
              <a:pathLst>
                <a:path extrusionOk="0" h="4518" w="3745">
                  <a:moveTo>
                    <a:pt x="2671" y="0"/>
                  </a:moveTo>
                  <a:cubicBezTo>
                    <a:pt x="2347" y="0"/>
                    <a:pt x="2032" y="163"/>
                    <a:pt x="1850" y="467"/>
                  </a:cubicBezTo>
                  <a:lnTo>
                    <a:pt x="275" y="3092"/>
                  </a:lnTo>
                  <a:cubicBezTo>
                    <a:pt x="1" y="3525"/>
                    <a:pt x="161" y="4165"/>
                    <a:pt x="594" y="4393"/>
                  </a:cubicBezTo>
                  <a:cubicBezTo>
                    <a:pt x="754" y="4477"/>
                    <a:pt x="921" y="4517"/>
                    <a:pt x="1084" y="4517"/>
                  </a:cubicBezTo>
                  <a:cubicBezTo>
                    <a:pt x="1408" y="4517"/>
                    <a:pt x="1713" y="4355"/>
                    <a:pt x="1895" y="4050"/>
                  </a:cubicBezTo>
                  <a:lnTo>
                    <a:pt x="3493" y="1426"/>
                  </a:lnTo>
                  <a:cubicBezTo>
                    <a:pt x="3744" y="992"/>
                    <a:pt x="3607" y="353"/>
                    <a:pt x="3151" y="124"/>
                  </a:cubicBezTo>
                  <a:cubicBezTo>
                    <a:pt x="2998" y="41"/>
                    <a:pt x="2834" y="0"/>
                    <a:pt x="26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4" name="Google Shape;414;p22"/>
            <p:cNvSpPr/>
            <p:nvPr/>
          </p:nvSpPr>
          <p:spPr>
            <a:xfrm>
              <a:off x="3570600" y="2511325"/>
              <a:ext cx="85050" cy="119350"/>
            </a:xfrm>
            <a:custGeom>
              <a:rect b="b" l="l" r="r" t="t"/>
              <a:pathLst>
                <a:path extrusionOk="0" h="4774" w="3402">
                  <a:moveTo>
                    <a:pt x="2374" y="1"/>
                  </a:moveTo>
                  <a:cubicBezTo>
                    <a:pt x="1945" y="1"/>
                    <a:pt x="1536" y="265"/>
                    <a:pt x="1439" y="711"/>
                  </a:cubicBezTo>
                  <a:cubicBezTo>
                    <a:pt x="1347" y="1053"/>
                    <a:pt x="1233" y="1373"/>
                    <a:pt x="1096" y="1715"/>
                  </a:cubicBezTo>
                  <a:cubicBezTo>
                    <a:pt x="868" y="2263"/>
                    <a:pt x="571" y="2765"/>
                    <a:pt x="206" y="3245"/>
                  </a:cubicBezTo>
                  <a:lnTo>
                    <a:pt x="252" y="3153"/>
                  </a:lnTo>
                  <a:lnTo>
                    <a:pt x="252" y="3153"/>
                  </a:lnTo>
                  <a:cubicBezTo>
                    <a:pt x="115" y="3359"/>
                    <a:pt x="1" y="3541"/>
                    <a:pt x="1" y="3815"/>
                  </a:cubicBezTo>
                  <a:cubicBezTo>
                    <a:pt x="1" y="4044"/>
                    <a:pt x="92" y="4317"/>
                    <a:pt x="252" y="4477"/>
                  </a:cubicBezTo>
                  <a:cubicBezTo>
                    <a:pt x="434" y="4637"/>
                    <a:pt x="686" y="4774"/>
                    <a:pt x="937" y="4774"/>
                  </a:cubicBezTo>
                  <a:cubicBezTo>
                    <a:pt x="1165" y="4751"/>
                    <a:pt x="1462" y="4683"/>
                    <a:pt x="1599" y="4500"/>
                  </a:cubicBezTo>
                  <a:cubicBezTo>
                    <a:pt x="2397" y="3519"/>
                    <a:pt x="2968" y="2423"/>
                    <a:pt x="3265" y="1190"/>
                  </a:cubicBezTo>
                  <a:cubicBezTo>
                    <a:pt x="3402" y="711"/>
                    <a:pt x="3105" y="140"/>
                    <a:pt x="2603" y="26"/>
                  </a:cubicBezTo>
                  <a:cubicBezTo>
                    <a:pt x="2527" y="9"/>
                    <a:pt x="2450" y="1"/>
                    <a:pt x="237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5" name="Google Shape;415;p22"/>
            <p:cNvSpPr/>
            <p:nvPr/>
          </p:nvSpPr>
          <p:spPr>
            <a:xfrm>
              <a:off x="3445650" y="2431250"/>
              <a:ext cx="94175" cy="115550"/>
            </a:xfrm>
            <a:custGeom>
              <a:rect b="b" l="l" r="r" t="t"/>
              <a:pathLst>
                <a:path extrusionOk="0" h="4622" w="3767">
                  <a:moveTo>
                    <a:pt x="2693" y="1"/>
                  </a:moveTo>
                  <a:cubicBezTo>
                    <a:pt x="2369" y="1"/>
                    <a:pt x="2054" y="163"/>
                    <a:pt x="1872" y="467"/>
                  </a:cubicBezTo>
                  <a:lnTo>
                    <a:pt x="251" y="3206"/>
                  </a:lnTo>
                  <a:cubicBezTo>
                    <a:pt x="0" y="3640"/>
                    <a:pt x="137" y="4256"/>
                    <a:pt x="594" y="4508"/>
                  </a:cubicBezTo>
                  <a:cubicBezTo>
                    <a:pt x="746" y="4584"/>
                    <a:pt x="913" y="4622"/>
                    <a:pt x="1078" y="4622"/>
                  </a:cubicBezTo>
                  <a:cubicBezTo>
                    <a:pt x="1408" y="4622"/>
                    <a:pt x="1727" y="4469"/>
                    <a:pt x="1895" y="4165"/>
                  </a:cubicBezTo>
                  <a:lnTo>
                    <a:pt x="3515" y="1426"/>
                  </a:lnTo>
                  <a:cubicBezTo>
                    <a:pt x="3766" y="992"/>
                    <a:pt x="3629" y="353"/>
                    <a:pt x="3173" y="125"/>
                  </a:cubicBezTo>
                  <a:cubicBezTo>
                    <a:pt x="3021" y="41"/>
                    <a:pt x="2856" y="1"/>
                    <a:pt x="26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6" name="Google Shape;416;p22"/>
            <p:cNvSpPr/>
            <p:nvPr/>
          </p:nvSpPr>
          <p:spPr>
            <a:xfrm>
              <a:off x="3297275" y="2367475"/>
              <a:ext cx="98750" cy="113675"/>
            </a:xfrm>
            <a:custGeom>
              <a:rect b="b" l="l" r="r" t="t"/>
              <a:pathLst>
                <a:path extrusionOk="0" h="4547" w="3950">
                  <a:moveTo>
                    <a:pt x="2874" y="0"/>
                  </a:moveTo>
                  <a:cubicBezTo>
                    <a:pt x="2549" y="0"/>
                    <a:pt x="2233" y="168"/>
                    <a:pt x="2032" y="462"/>
                  </a:cubicBezTo>
                  <a:cubicBezTo>
                    <a:pt x="1461" y="1352"/>
                    <a:pt x="868" y="2242"/>
                    <a:pt x="274" y="3110"/>
                  </a:cubicBezTo>
                  <a:cubicBezTo>
                    <a:pt x="0" y="3543"/>
                    <a:pt x="183" y="4183"/>
                    <a:pt x="617" y="4411"/>
                  </a:cubicBezTo>
                  <a:cubicBezTo>
                    <a:pt x="778" y="4503"/>
                    <a:pt x="945" y="4546"/>
                    <a:pt x="1106" y="4546"/>
                  </a:cubicBezTo>
                  <a:cubicBezTo>
                    <a:pt x="1424" y="4546"/>
                    <a:pt x="1721" y="4379"/>
                    <a:pt x="1918" y="4091"/>
                  </a:cubicBezTo>
                  <a:lnTo>
                    <a:pt x="3675" y="1421"/>
                  </a:lnTo>
                  <a:cubicBezTo>
                    <a:pt x="3949" y="1010"/>
                    <a:pt x="3789" y="348"/>
                    <a:pt x="3333" y="120"/>
                  </a:cubicBezTo>
                  <a:cubicBezTo>
                    <a:pt x="3186" y="39"/>
                    <a:pt x="3029" y="0"/>
                    <a:pt x="28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7" name="Google Shape;417;p22"/>
            <p:cNvSpPr/>
            <p:nvPr/>
          </p:nvSpPr>
          <p:spPr>
            <a:xfrm>
              <a:off x="3451925" y="2228675"/>
              <a:ext cx="79900" cy="109400"/>
            </a:xfrm>
            <a:custGeom>
              <a:rect b="b" l="l" r="r" t="t"/>
              <a:pathLst>
                <a:path extrusionOk="0" h="4376" w="3196">
                  <a:moveTo>
                    <a:pt x="2181" y="0"/>
                  </a:moveTo>
                  <a:cubicBezTo>
                    <a:pt x="1857" y="0"/>
                    <a:pt x="1540" y="144"/>
                    <a:pt x="1392" y="467"/>
                  </a:cubicBezTo>
                  <a:lnTo>
                    <a:pt x="183" y="2955"/>
                  </a:lnTo>
                  <a:cubicBezTo>
                    <a:pt x="69" y="3184"/>
                    <a:pt x="0" y="3435"/>
                    <a:pt x="69" y="3686"/>
                  </a:cubicBezTo>
                  <a:cubicBezTo>
                    <a:pt x="137" y="3914"/>
                    <a:pt x="297" y="4142"/>
                    <a:pt x="525" y="4256"/>
                  </a:cubicBezTo>
                  <a:cubicBezTo>
                    <a:pt x="667" y="4335"/>
                    <a:pt x="838" y="4376"/>
                    <a:pt x="1011" y="4376"/>
                  </a:cubicBezTo>
                  <a:cubicBezTo>
                    <a:pt x="1340" y="4376"/>
                    <a:pt x="1677" y="4228"/>
                    <a:pt x="1826" y="3914"/>
                  </a:cubicBezTo>
                  <a:lnTo>
                    <a:pt x="3013" y="1426"/>
                  </a:lnTo>
                  <a:cubicBezTo>
                    <a:pt x="3127" y="1198"/>
                    <a:pt x="3196" y="947"/>
                    <a:pt x="3127" y="696"/>
                  </a:cubicBezTo>
                  <a:cubicBezTo>
                    <a:pt x="3059" y="467"/>
                    <a:pt x="2899" y="216"/>
                    <a:pt x="2694" y="125"/>
                  </a:cubicBezTo>
                  <a:cubicBezTo>
                    <a:pt x="2539" y="44"/>
                    <a:pt x="2359" y="0"/>
                    <a:pt x="21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8" name="Google Shape;418;p22"/>
            <p:cNvSpPr/>
            <p:nvPr/>
          </p:nvSpPr>
          <p:spPr>
            <a:xfrm>
              <a:off x="3607125" y="2317125"/>
              <a:ext cx="93600" cy="127000"/>
            </a:xfrm>
            <a:custGeom>
              <a:rect b="b" l="l" r="r" t="t"/>
              <a:pathLst>
                <a:path extrusionOk="0" h="5080" w="3744">
                  <a:moveTo>
                    <a:pt x="2643" y="1"/>
                  </a:moveTo>
                  <a:cubicBezTo>
                    <a:pt x="2324" y="1"/>
                    <a:pt x="2024" y="163"/>
                    <a:pt x="1827" y="467"/>
                  </a:cubicBezTo>
                  <a:cubicBezTo>
                    <a:pt x="1119" y="1540"/>
                    <a:pt x="548" y="2681"/>
                    <a:pt x="69" y="3891"/>
                  </a:cubicBezTo>
                  <a:cubicBezTo>
                    <a:pt x="1" y="4097"/>
                    <a:pt x="69" y="4416"/>
                    <a:pt x="160" y="4599"/>
                  </a:cubicBezTo>
                  <a:cubicBezTo>
                    <a:pt x="275" y="4804"/>
                    <a:pt x="526" y="5010"/>
                    <a:pt x="754" y="5055"/>
                  </a:cubicBezTo>
                  <a:cubicBezTo>
                    <a:pt x="833" y="5072"/>
                    <a:pt x="909" y="5080"/>
                    <a:pt x="982" y="5080"/>
                  </a:cubicBezTo>
                  <a:cubicBezTo>
                    <a:pt x="1416" y="5080"/>
                    <a:pt x="1742" y="4800"/>
                    <a:pt x="1918" y="4371"/>
                  </a:cubicBezTo>
                  <a:cubicBezTo>
                    <a:pt x="1941" y="4302"/>
                    <a:pt x="1986" y="4234"/>
                    <a:pt x="2009" y="4165"/>
                  </a:cubicBezTo>
                  <a:cubicBezTo>
                    <a:pt x="2009" y="4142"/>
                    <a:pt x="2009" y="4119"/>
                    <a:pt x="2032" y="4097"/>
                  </a:cubicBezTo>
                  <a:cubicBezTo>
                    <a:pt x="2078" y="3982"/>
                    <a:pt x="2146" y="3846"/>
                    <a:pt x="2192" y="3731"/>
                  </a:cubicBezTo>
                  <a:cubicBezTo>
                    <a:pt x="2306" y="3458"/>
                    <a:pt x="2443" y="3206"/>
                    <a:pt x="2580" y="2955"/>
                  </a:cubicBezTo>
                  <a:cubicBezTo>
                    <a:pt x="2854" y="2430"/>
                    <a:pt x="3151" y="1905"/>
                    <a:pt x="3470" y="1426"/>
                  </a:cubicBezTo>
                  <a:cubicBezTo>
                    <a:pt x="3744" y="1015"/>
                    <a:pt x="3561" y="353"/>
                    <a:pt x="3128" y="125"/>
                  </a:cubicBezTo>
                  <a:cubicBezTo>
                    <a:pt x="2968" y="41"/>
                    <a:pt x="2803" y="1"/>
                    <a:pt x="264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9" name="Google Shape;419;p22"/>
            <p:cNvSpPr/>
            <p:nvPr/>
          </p:nvSpPr>
          <p:spPr>
            <a:xfrm>
              <a:off x="3176300" y="2631125"/>
              <a:ext cx="79350" cy="95650"/>
            </a:xfrm>
            <a:custGeom>
              <a:rect b="b" l="l" r="r" t="t"/>
              <a:pathLst>
                <a:path extrusionOk="0" h="3826" w="3174">
                  <a:moveTo>
                    <a:pt x="2148" y="0"/>
                  </a:moveTo>
                  <a:cubicBezTo>
                    <a:pt x="2079" y="0"/>
                    <a:pt x="2010" y="9"/>
                    <a:pt x="1941" y="28"/>
                  </a:cubicBezTo>
                  <a:lnTo>
                    <a:pt x="1735" y="119"/>
                  </a:lnTo>
                  <a:cubicBezTo>
                    <a:pt x="1575" y="210"/>
                    <a:pt x="1461" y="324"/>
                    <a:pt x="1370" y="484"/>
                  </a:cubicBezTo>
                  <a:cubicBezTo>
                    <a:pt x="914" y="1078"/>
                    <a:pt x="503" y="1717"/>
                    <a:pt x="183" y="2401"/>
                  </a:cubicBezTo>
                  <a:cubicBezTo>
                    <a:pt x="69" y="2630"/>
                    <a:pt x="1" y="2858"/>
                    <a:pt x="69" y="3109"/>
                  </a:cubicBezTo>
                  <a:cubicBezTo>
                    <a:pt x="137" y="3337"/>
                    <a:pt x="297" y="3588"/>
                    <a:pt x="503" y="3702"/>
                  </a:cubicBezTo>
                  <a:cubicBezTo>
                    <a:pt x="658" y="3780"/>
                    <a:pt x="823" y="3826"/>
                    <a:pt x="992" y="3826"/>
                  </a:cubicBezTo>
                  <a:cubicBezTo>
                    <a:pt x="1072" y="3826"/>
                    <a:pt x="1153" y="3816"/>
                    <a:pt x="1233" y="3794"/>
                  </a:cubicBezTo>
                  <a:cubicBezTo>
                    <a:pt x="1461" y="3725"/>
                    <a:pt x="1712" y="3588"/>
                    <a:pt x="1804" y="3360"/>
                  </a:cubicBezTo>
                  <a:cubicBezTo>
                    <a:pt x="2146" y="2675"/>
                    <a:pt x="2557" y="2036"/>
                    <a:pt x="3013" y="1443"/>
                  </a:cubicBezTo>
                  <a:cubicBezTo>
                    <a:pt x="3150" y="1260"/>
                    <a:pt x="3173" y="918"/>
                    <a:pt x="3105" y="712"/>
                  </a:cubicBezTo>
                  <a:cubicBezTo>
                    <a:pt x="3059" y="484"/>
                    <a:pt x="2876" y="256"/>
                    <a:pt x="2671" y="142"/>
                  </a:cubicBezTo>
                  <a:cubicBezTo>
                    <a:pt x="2506" y="59"/>
                    <a:pt x="2328" y="0"/>
                    <a:pt x="214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0" name="Google Shape;420;p22"/>
            <p:cNvSpPr/>
            <p:nvPr/>
          </p:nvSpPr>
          <p:spPr>
            <a:xfrm>
              <a:off x="3289850" y="2746025"/>
              <a:ext cx="74775" cy="95025"/>
            </a:xfrm>
            <a:custGeom>
              <a:rect b="b" l="l" r="r" t="t"/>
              <a:pathLst>
                <a:path extrusionOk="0" h="3801" w="2991">
                  <a:moveTo>
                    <a:pt x="2023" y="0"/>
                  </a:moveTo>
                  <a:cubicBezTo>
                    <a:pt x="1943" y="0"/>
                    <a:pt x="1862" y="13"/>
                    <a:pt x="1781" y="42"/>
                  </a:cubicBezTo>
                  <a:cubicBezTo>
                    <a:pt x="1530" y="111"/>
                    <a:pt x="1347" y="248"/>
                    <a:pt x="1188" y="476"/>
                  </a:cubicBezTo>
                  <a:cubicBezTo>
                    <a:pt x="731" y="1138"/>
                    <a:pt x="389" y="1846"/>
                    <a:pt x="69" y="2599"/>
                  </a:cubicBezTo>
                  <a:cubicBezTo>
                    <a:pt x="1" y="2804"/>
                    <a:pt x="69" y="3124"/>
                    <a:pt x="161" y="3306"/>
                  </a:cubicBezTo>
                  <a:cubicBezTo>
                    <a:pt x="275" y="3535"/>
                    <a:pt x="526" y="3717"/>
                    <a:pt x="754" y="3763"/>
                  </a:cubicBezTo>
                  <a:cubicBezTo>
                    <a:pt x="836" y="3787"/>
                    <a:pt x="924" y="3800"/>
                    <a:pt x="1012" y="3800"/>
                  </a:cubicBezTo>
                  <a:cubicBezTo>
                    <a:pt x="1170" y="3800"/>
                    <a:pt x="1330" y="3759"/>
                    <a:pt x="1462" y="3672"/>
                  </a:cubicBezTo>
                  <a:cubicBezTo>
                    <a:pt x="1530" y="3626"/>
                    <a:pt x="1599" y="3580"/>
                    <a:pt x="1667" y="3535"/>
                  </a:cubicBezTo>
                  <a:cubicBezTo>
                    <a:pt x="1781" y="3420"/>
                    <a:pt x="1850" y="3284"/>
                    <a:pt x="1895" y="3124"/>
                  </a:cubicBezTo>
                  <a:cubicBezTo>
                    <a:pt x="2146" y="2530"/>
                    <a:pt x="2466" y="1960"/>
                    <a:pt x="2831" y="1435"/>
                  </a:cubicBezTo>
                  <a:cubicBezTo>
                    <a:pt x="2968" y="1252"/>
                    <a:pt x="2991" y="933"/>
                    <a:pt x="2945" y="704"/>
                  </a:cubicBezTo>
                  <a:cubicBezTo>
                    <a:pt x="2877" y="476"/>
                    <a:pt x="2717" y="248"/>
                    <a:pt x="2489" y="134"/>
                  </a:cubicBezTo>
                  <a:cubicBezTo>
                    <a:pt x="2350" y="56"/>
                    <a:pt x="2190" y="0"/>
                    <a:pt x="20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" name="Google Shape;421;p22"/>
            <p:cNvSpPr/>
            <p:nvPr/>
          </p:nvSpPr>
          <p:spPr>
            <a:xfrm>
              <a:off x="3463900" y="2821975"/>
              <a:ext cx="107875" cy="125375"/>
            </a:xfrm>
            <a:custGeom>
              <a:rect b="b" l="l" r="r" t="t"/>
              <a:pathLst>
                <a:path extrusionOk="0" h="5015" w="4315">
                  <a:moveTo>
                    <a:pt x="983" y="2710"/>
                  </a:moveTo>
                  <a:cubicBezTo>
                    <a:pt x="969" y="2726"/>
                    <a:pt x="963" y="2735"/>
                    <a:pt x="963" y="2735"/>
                  </a:cubicBezTo>
                  <a:cubicBezTo>
                    <a:pt x="964" y="2735"/>
                    <a:pt x="971" y="2727"/>
                    <a:pt x="983" y="2710"/>
                  </a:cubicBezTo>
                  <a:close/>
                  <a:moveTo>
                    <a:pt x="3248" y="1"/>
                  </a:moveTo>
                  <a:cubicBezTo>
                    <a:pt x="2926" y="1"/>
                    <a:pt x="2607" y="153"/>
                    <a:pt x="2443" y="451"/>
                  </a:cubicBezTo>
                  <a:cubicBezTo>
                    <a:pt x="2146" y="999"/>
                    <a:pt x="1826" y="1547"/>
                    <a:pt x="1461" y="2049"/>
                  </a:cubicBezTo>
                  <a:cubicBezTo>
                    <a:pt x="1370" y="2186"/>
                    <a:pt x="1279" y="2323"/>
                    <a:pt x="1187" y="2437"/>
                  </a:cubicBezTo>
                  <a:cubicBezTo>
                    <a:pt x="1142" y="2505"/>
                    <a:pt x="1096" y="2551"/>
                    <a:pt x="1050" y="2619"/>
                  </a:cubicBezTo>
                  <a:cubicBezTo>
                    <a:pt x="1030" y="2639"/>
                    <a:pt x="1028" y="2659"/>
                    <a:pt x="1012" y="2679"/>
                  </a:cubicBezTo>
                  <a:lnTo>
                    <a:pt x="1012" y="2679"/>
                  </a:lnTo>
                  <a:cubicBezTo>
                    <a:pt x="1022" y="2665"/>
                    <a:pt x="1028" y="2653"/>
                    <a:pt x="1028" y="2642"/>
                  </a:cubicBezTo>
                  <a:lnTo>
                    <a:pt x="1028" y="2642"/>
                  </a:lnTo>
                  <a:cubicBezTo>
                    <a:pt x="1009" y="2673"/>
                    <a:pt x="994" y="2695"/>
                    <a:pt x="983" y="2710"/>
                  </a:cubicBezTo>
                  <a:lnTo>
                    <a:pt x="983" y="2710"/>
                  </a:lnTo>
                  <a:cubicBezTo>
                    <a:pt x="989" y="2704"/>
                    <a:pt x="996" y="2696"/>
                    <a:pt x="1005" y="2688"/>
                  </a:cubicBezTo>
                  <a:cubicBezTo>
                    <a:pt x="1008" y="2685"/>
                    <a:pt x="1010" y="2682"/>
                    <a:pt x="1012" y="2679"/>
                  </a:cubicBezTo>
                  <a:lnTo>
                    <a:pt x="1012" y="2679"/>
                  </a:lnTo>
                  <a:cubicBezTo>
                    <a:pt x="980" y="2727"/>
                    <a:pt x="908" y="2789"/>
                    <a:pt x="891" y="2825"/>
                  </a:cubicBezTo>
                  <a:cubicBezTo>
                    <a:pt x="845" y="2870"/>
                    <a:pt x="799" y="2939"/>
                    <a:pt x="754" y="2985"/>
                  </a:cubicBezTo>
                  <a:cubicBezTo>
                    <a:pt x="640" y="3121"/>
                    <a:pt x="525" y="3258"/>
                    <a:pt x="411" y="3373"/>
                  </a:cubicBezTo>
                  <a:cubicBezTo>
                    <a:pt x="92" y="3761"/>
                    <a:pt x="0" y="4354"/>
                    <a:pt x="411" y="4719"/>
                  </a:cubicBezTo>
                  <a:cubicBezTo>
                    <a:pt x="595" y="4903"/>
                    <a:pt x="865" y="5015"/>
                    <a:pt x="1128" y="5015"/>
                  </a:cubicBezTo>
                  <a:cubicBezTo>
                    <a:pt x="1355" y="5015"/>
                    <a:pt x="1577" y="4932"/>
                    <a:pt x="1735" y="4742"/>
                  </a:cubicBezTo>
                  <a:cubicBezTo>
                    <a:pt x="2648" y="3738"/>
                    <a:pt x="3447" y="2619"/>
                    <a:pt x="4086" y="1432"/>
                  </a:cubicBezTo>
                  <a:cubicBezTo>
                    <a:pt x="4314" y="976"/>
                    <a:pt x="4200" y="360"/>
                    <a:pt x="3744" y="131"/>
                  </a:cubicBezTo>
                  <a:cubicBezTo>
                    <a:pt x="3593" y="44"/>
                    <a:pt x="3420" y="1"/>
                    <a:pt x="32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" name="Google Shape;422;p22"/>
            <p:cNvSpPr/>
            <p:nvPr/>
          </p:nvSpPr>
          <p:spPr>
            <a:xfrm>
              <a:off x="3285850" y="2894725"/>
              <a:ext cx="100475" cy="120975"/>
            </a:xfrm>
            <a:custGeom>
              <a:rect b="b" l="l" r="r" t="t"/>
              <a:pathLst>
                <a:path extrusionOk="0" h="4839" w="4019">
                  <a:moveTo>
                    <a:pt x="2957" y="1"/>
                  </a:moveTo>
                  <a:cubicBezTo>
                    <a:pt x="2633" y="1"/>
                    <a:pt x="2311" y="148"/>
                    <a:pt x="2147" y="463"/>
                  </a:cubicBezTo>
                  <a:cubicBezTo>
                    <a:pt x="1599" y="1490"/>
                    <a:pt x="982" y="2471"/>
                    <a:pt x="298" y="3407"/>
                  </a:cubicBezTo>
                  <a:cubicBezTo>
                    <a:pt x="1" y="3818"/>
                    <a:pt x="206" y="4503"/>
                    <a:pt x="640" y="4708"/>
                  </a:cubicBezTo>
                  <a:cubicBezTo>
                    <a:pt x="804" y="4798"/>
                    <a:pt x="966" y="4838"/>
                    <a:pt x="1120" y="4838"/>
                  </a:cubicBezTo>
                  <a:cubicBezTo>
                    <a:pt x="1438" y="4838"/>
                    <a:pt x="1726" y="4665"/>
                    <a:pt x="1941" y="4389"/>
                  </a:cubicBezTo>
                  <a:cubicBezTo>
                    <a:pt x="2626" y="3430"/>
                    <a:pt x="3242" y="2448"/>
                    <a:pt x="3790" y="1421"/>
                  </a:cubicBezTo>
                  <a:cubicBezTo>
                    <a:pt x="4018" y="988"/>
                    <a:pt x="3904" y="371"/>
                    <a:pt x="3448" y="120"/>
                  </a:cubicBezTo>
                  <a:cubicBezTo>
                    <a:pt x="3298" y="42"/>
                    <a:pt x="3127" y="1"/>
                    <a:pt x="29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" name="Google Shape;423;p22"/>
            <p:cNvSpPr/>
            <p:nvPr/>
          </p:nvSpPr>
          <p:spPr>
            <a:xfrm>
              <a:off x="3127800" y="2807725"/>
              <a:ext cx="90175" cy="117525"/>
            </a:xfrm>
            <a:custGeom>
              <a:rect b="b" l="l" r="r" t="t"/>
              <a:pathLst>
                <a:path extrusionOk="0" h="4701" w="3607">
                  <a:moveTo>
                    <a:pt x="2541" y="0"/>
                  </a:moveTo>
                  <a:cubicBezTo>
                    <a:pt x="2218" y="0"/>
                    <a:pt x="1899" y="152"/>
                    <a:pt x="1735" y="450"/>
                  </a:cubicBezTo>
                  <a:cubicBezTo>
                    <a:pt x="1233" y="1409"/>
                    <a:pt x="731" y="2345"/>
                    <a:pt x="251" y="3281"/>
                  </a:cubicBezTo>
                  <a:cubicBezTo>
                    <a:pt x="0" y="3714"/>
                    <a:pt x="114" y="4331"/>
                    <a:pt x="571" y="4582"/>
                  </a:cubicBezTo>
                  <a:cubicBezTo>
                    <a:pt x="728" y="4660"/>
                    <a:pt x="904" y="4701"/>
                    <a:pt x="1077" y="4701"/>
                  </a:cubicBezTo>
                  <a:cubicBezTo>
                    <a:pt x="1406" y="4701"/>
                    <a:pt x="1722" y="4554"/>
                    <a:pt x="1872" y="4239"/>
                  </a:cubicBezTo>
                  <a:cubicBezTo>
                    <a:pt x="2374" y="3303"/>
                    <a:pt x="2876" y="2368"/>
                    <a:pt x="3378" y="1432"/>
                  </a:cubicBezTo>
                  <a:cubicBezTo>
                    <a:pt x="3607" y="975"/>
                    <a:pt x="3515" y="359"/>
                    <a:pt x="3036" y="131"/>
                  </a:cubicBezTo>
                  <a:cubicBezTo>
                    <a:pt x="2885" y="43"/>
                    <a:pt x="2713" y="0"/>
                    <a:pt x="25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24" name="Google Shape;424;p22"/>
          <p:cNvSpPr/>
          <p:nvPr/>
        </p:nvSpPr>
        <p:spPr>
          <a:xfrm rot="972023">
            <a:off x="1146342" y="4795538"/>
            <a:ext cx="1223185" cy="348153"/>
          </a:xfrm>
          <a:custGeom>
            <a:rect b="b" l="l" r="r" t="t"/>
            <a:pathLst>
              <a:path extrusionOk="0" h="13926" w="48927">
                <a:moveTo>
                  <a:pt x="11396" y="756"/>
                </a:moveTo>
                <a:cubicBezTo>
                  <a:pt x="12294" y="756"/>
                  <a:pt x="11286" y="2679"/>
                  <a:pt x="11059" y="3132"/>
                </a:cubicBezTo>
                <a:cubicBezTo>
                  <a:pt x="10534" y="4114"/>
                  <a:pt x="9918" y="5073"/>
                  <a:pt x="9210" y="5963"/>
                </a:cubicBezTo>
                <a:cubicBezTo>
                  <a:pt x="8320" y="7058"/>
                  <a:pt x="7293" y="8085"/>
                  <a:pt x="6152" y="8930"/>
                </a:cubicBezTo>
                <a:cubicBezTo>
                  <a:pt x="6152" y="8679"/>
                  <a:pt x="6175" y="8405"/>
                  <a:pt x="6220" y="8154"/>
                </a:cubicBezTo>
                <a:cubicBezTo>
                  <a:pt x="6334" y="7150"/>
                  <a:pt x="6608" y="6145"/>
                  <a:pt x="6996" y="5209"/>
                </a:cubicBezTo>
                <a:cubicBezTo>
                  <a:pt x="7727" y="3429"/>
                  <a:pt x="9119" y="1466"/>
                  <a:pt x="11036" y="827"/>
                </a:cubicBezTo>
                <a:cubicBezTo>
                  <a:pt x="11181" y="778"/>
                  <a:pt x="11299" y="756"/>
                  <a:pt x="11396" y="756"/>
                </a:cubicBezTo>
                <a:close/>
                <a:moveTo>
                  <a:pt x="20369" y="1722"/>
                </a:moveTo>
                <a:cubicBezTo>
                  <a:pt x="20636" y="1722"/>
                  <a:pt x="20825" y="1863"/>
                  <a:pt x="20851" y="2242"/>
                </a:cubicBezTo>
                <a:cubicBezTo>
                  <a:pt x="20897" y="2676"/>
                  <a:pt x="20669" y="3132"/>
                  <a:pt x="20463" y="3498"/>
                </a:cubicBezTo>
                <a:cubicBezTo>
                  <a:pt x="20189" y="3977"/>
                  <a:pt x="19893" y="4456"/>
                  <a:pt x="19573" y="4913"/>
                </a:cubicBezTo>
                <a:cubicBezTo>
                  <a:pt x="18980" y="5780"/>
                  <a:pt x="18272" y="6602"/>
                  <a:pt x="17519" y="7355"/>
                </a:cubicBezTo>
                <a:cubicBezTo>
                  <a:pt x="16697" y="8177"/>
                  <a:pt x="15807" y="8907"/>
                  <a:pt x="14848" y="9569"/>
                </a:cubicBezTo>
                <a:cubicBezTo>
                  <a:pt x="14848" y="9021"/>
                  <a:pt x="14940" y="8496"/>
                  <a:pt x="15054" y="7994"/>
                </a:cubicBezTo>
                <a:cubicBezTo>
                  <a:pt x="15282" y="7013"/>
                  <a:pt x="15670" y="6054"/>
                  <a:pt x="16195" y="5187"/>
                </a:cubicBezTo>
                <a:cubicBezTo>
                  <a:pt x="16743" y="4296"/>
                  <a:pt x="17450" y="3520"/>
                  <a:pt x="18249" y="2858"/>
                </a:cubicBezTo>
                <a:cubicBezTo>
                  <a:pt x="18559" y="2598"/>
                  <a:pt x="19705" y="1722"/>
                  <a:pt x="20369" y="1722"/>
                </a:cubicBezTo>
                <a:close/>
                <a:moveTo>
                  <a:pt x="28109" y="3492"/>
                </a:moveTo>
                <a:cubicBezTo>
                  <a:pt x="28377" y="3492"/>
                  <a:pt x="28558" y="3695"/>
                  <a:pt x="28543" y="4114"/>
                </a:cubicBezTo>
                <a:cubicBezTo>
                  <a:pt x="28498" y="4616"/>
                  <a:pt x="28224" y="5095"/>
                  <a:pt x="27996" y="5552"/>
                </a:cubicBezTo>
                <a:cubicBezTo>
                  <a:pt x="27493" y="6511"/>
                  <a:pt x="26923" y="7401"/>
                  <a:pt x="26238" y="8222"/>
                </a:cubicBezTo>
                <a:cubicBezTo>
                  <a:pt x="25690" y="8907"/>
                  <a:pt x="25074" y="9523"/>
                  <a:pt x="24435" y="10117"/>
                </a:cubicBezTo>
                <a:cubicBezTo>
                  <a:pt x="24389" y="9843"/>
                  <a:pt x="24389" y="9592"/>
                  <a:pt x="24389" y="9318"/>
                </a:cubicBezTo>
                <a:cubicBezTo>
                  <a:pt x="24435" y="8200"/>
                  <a:pt x="24869" y="7081"/>
                  <a:pt x="25439" y="6100"/>
                </a:cubicBezTo>
                <a:cubicBezTo>
                  <a:pt x="25964" y="5209"/>
                  <a:pt x="26717" y="4205"/>
                  <a:pt x="27630" y="3657"/>
                </a:cubicBezTo>
                <a:cubicBezTo>
                  <a:pt x="27803" y="3547"/>
                  <a:pt x="27968" y="3492"/>
                  <a:pt x="28109" y="3492"/>
                </a:cubicBezTo>
                <a:close/>
                <a:moveTo>
                  <a:pt x="36360" y="3657"/>
                </a:moveTo>
                <a:cubicBezTo>
                  <a:pt x="36925" y="3657"/>
                  <a:pt x="37034" y="4237"/>
                  <a:pt x="36989" y="4685"/>
                </a:cubicBezTo>
                <a:cubicBezTo>
                  <a:pt x="36875" y="5666"/>
                  <a:pt x="36304" y="6670"/>
                  <a:pt x="35779" y="7492"/>
                </a:cubicBezTo>
                <a:cubicBezTo>
                  <a:pt x="35231" y="8359"/>
                  <a:pt x="34592" y="9113"/>
                  <a:pt x="33839" y="9820"/>
                </a:cubicBezTo>
                <a:cubicBezTo>
                  <a:pt x="33679" y="9957"/>
                  <a:pt x="33519" y="10094"/>
                  <a:pt x="33337" y="10254"/>
                </a:cubicBezTo>
                <a:cubicBezTo>
                  <a:pt x="33108" y="9341"/>
                  <a:pt x="33154" y="8337"/>
                  <a:pt x="33382" y="7446"/>
                </a:cubicBezTo>
                <a:cubicBezTo>
                  <a:pt x="33656" y="6351"/>
                  <a:pt x="34204" y="5301"/>
                  <a:pt x="35003" y="4479"/>
                </a:cubicBezTo>
                <a:cubicBezTo>
                  <a:pt x="35345" y="4137"/>
                  <a:pt x="35802" y="3657"/>
                  <a:pt x="36327" y="3657"/>
                </a:cubicBezTo>
                <a:cubicBezTo>
                  <a:pt x="36338" y="3657"/>
                  <a:pt x="36349" y="3657"/>
                  <a:pt x="36360" y="3657"/>
                </a:cubicBezTo>
                <a:close/>
                <a:moveTo>
                  <a:pt x="11386" y="0"/>
                </a:moveTo>
                <a:cubicBezTo>
                  <a:pt x="11346" y="0"/>
                  <a:pt x="11305" y="2"/>
                  <a:pt x="11265" y="5"/>
                </a:cubicBezTo>
                <a:cubicBezTo>
                  <a:pt x="10169" y="97"/>
                  <a:pt x="9028" y="1055"/>
                  <a:pt x="8297" y="1809"/>
                </a:cubicBezTo>
                <a:cubicBezTo>
                  <a:pt x="6608" y="3543"/>
                  <a:pt x="5695" y="5940"/>
                  <a:pt x="5444" y="8314"/>
                </a:cubicBezTo>
                <a:cubicBezTo>
                  <a:pt x="5399" y="8679"/>
                  <a:pt x="5376" y="9067"/>
                  <a:pt x="5399" y="9455"/>
                </a:cubicBezTo>
                <a:cubicBezTo>
                  <a:pt x="4988" y="9729"/>
                  <a:pt x="4554" y="9980"/>
                  <a:pt x="4120" y="10185"/>
                </a:cubicBezTo>
                <a:cubicBezTo>
                  <a:pt x="3339" y="10585"/>
                  <a:pt x="2484" y="10850"/>
                  <a:pt x="1618" y="10850"/>
                </a:cubicBezTo>
                <a:cubicBezTo>
                  <a:pt x="1296" y="10850"/>
                  <a:pt x="973" y="10814"/>
                  <a:pt x="651" y="10733"/>
                </a:cubicBezTo>
                <a:cubicBezTo>
                  <a:pt x="616" y="10725"/>
                  <a:pt x="583" y="10721"/>
                  <a:pt x="552" y="10721"/>
                </a:cubicBezTo>
                <a:cubicBezTo>
                  <a:pt x="146" y="10721"/>
                  <a:pt x="1" y="11358"/>
                  <a:pt x="445" y="11464"/>
                </a:cubicBezTo>
                <a:cubicBezTo>
                  <a:pt x="848" y="11567"/>
                  <a:pt x="1247" y="11614"/>
                  <a:pt x="1643" y="11614"/>
                </a:cubicBezTo>
                <a:cubicBezTo>
                  <a:pt x="3000" y="11614"/>
                  <a:pt x="4311" y="11059"/>
                  <a:pt x="5513" y="10300"/>
                </a:cubicBezTo>
                <a:cubicBezTo>
                  <a:pt x="5604" y="10779"/>
                  <a:pt x="5787" y="11235"/>
                  <a:pt x="6060" y="11623"/>
                </a:cubicBezTo>
                <a:cubicBezTo>
                  <a:pt x="6680" y="12456"/>
                  <a:pt x="7646" y="12796"/>
                  <a:pt x="8649" y="12796"/>
                </a:cubicBezTo>
                <a:cubicBezTo>
                  <a:pt x="8828" y="12796"/>
                  <a:pt x="9008" y="12785"/>
                  <a:pt x="9188" y="12765"/>
                </a:cubicBezTo>
                <a:cubicBezTo>
                  <a:pt x="10397" y="12628"/>
                  <a:pt x="11584" y="12171"/>
                  <a:pt x="12680" y="11646"/>
                </a:cubicBezTo>
                <a:cubicBezTo>
                  <a:pt x="13205" y="11418"/>
                  <a:pt x="13707" y="11144"/>
                  <a:pt x="14186" y="10870"/>
                </a:cubicBezTo>
                <a:cubicBezTo>
                  <a:pt x="14278" y="11349"/>
                  <a:pt x="14460" y="11783"/>
                  <a:pt x="14711" y="12194"/>
                </a:cubicBezTo>
                <a:cubicBezTo>
                  <a:pt x="15373" y="13175"/>
                  <a:pt x="16492" y="13746"/>
                  <a:pt x="17633" y="13883"/>
                </a:cubicBezTo>
                <a:cubicBezTo>
                  <a:pt x="17852" y="13912"/>
                  <a:pt x="18071" y="13925"/>
                  <a:pt x="18290" y="13925"/>
                </a:cubicBezTo>
                <a:cubicBezTo>
                  <a:pt x="20353" y="13925"/>
                  <a:pt x="22394" y="12720"/>
                  <a:pt x="24024" y="11441"/>
                </a:cubicBezTo>
                <a:cubicBezTo>
                  <a:pt x="24184" y="11738"/>
                  <a:pt x="24389" y="12034"/>
                  <a:pt x="24663" y="12285"/>
                </a:cubicBezTo>
                <a:cubicBezTo>
                  <a:pt x="25460" y="13071"/>
                  <a:pt x="26493" y="13363"/>
                  <a:pt x="27566" y="13363"/>
                </a:cubicBezTo>
                <a:cubicBezTo>
                  <a:pt x="28800" y="13363"/>
                  <a:pt x="30085" y="12977"/>
                  <a:pt x="31123" y="12514"/>
                </a:cubicBezTo>
                <a:cubicBezTo>
                  <a:pt x="31785" y="12217"/>
                  <a:pt x="32424" y="11852"/>
                  <a:pt x="33017" y="11441"/>
                </a:cubicBezTo>
                <a:cubicBezTo>
                  <a:pt x="33291" y="11897"/>
                  <a:pt x="33656" y="12308"/>
                  <a:pt x="34136" y="12628"/>
                </a:cubicBezTo>
                <a:cubicBezTo>
                  <a:pt x="34966" y="13163"/>
                  <a:pt x="35990" y="13340"/>
                  <a:pt x="36979" y="13340"/>
                </a:cubicBezTo>
                <a:cubicBezTo>
                  <a:pt x="37214" y="13340"/>
                  <a:pt x="37446" y="13330"/>
                  <a:pt x="37674" y="13312"/>
                </a:cubicBezTo>
                <a:cubicBezTo>
                  <a:pt x="40413" y="13084"/>
                  <a:pt x="42946" y="11852"/>
                  <a:pt x="45206" y="10368"/>
                </a:cubicBezTo>
                <a:cubicBezTo>
                  <a:pt x="46370" y="9592"/>
                  <a:pt x="47488" y="8747"/>
                  <a:pt x="48607" y="7903"/>
                </a:cubicBezTo>
                <a:cubicBezTo>
                  <a:pt x="48926" y="7677"/>
                  <a:pt x="48720" y="7189"/>
                  <a:pt x="48420" y="7189"/>
                </a:cubicBezTo>
                <a:cubicBezTo>
                  <a:pt x="48356" y="7189"/>
                  <a:pt x="48287" y="7211"/>
                  <a:pt x="48219" y="7264"/>
                </a:cubicBezTo>
                <a:cubicBezTo>
                  <a:pt x="46393" y="8656"/>
                  <a:pt x="44544" y="10048"/>
                  <a:pt x="42490" y="11076"/>
                </a:cubicBezTo>
                <a:cubicBezTo>
                  <a:pt x="40877" y="11911"/>
                  <a:pt x="38964" y="12604"/>
                  <a:pt x="37105" y="12604"/>
                </a:cubicBezTo>
                <a:cubicBezTo>
                  <a:pt x="36728" y="12604"/>
                  <a:pt x="36354" y="12575"/>
                  <a:pt x="35984" y="12514"/>
                </a:cubicBezTo>
                <a:cubicBezTo>
                  <a:pt x="34980" y="12331"/>
                  <a:pt x="34113" y="11852"/>
                  <a:pt x="33633" y="10984"/>
                </a:cubicBezTo>
                <a:cubicBezTo>
                  <a:pt x="34798" y="10071"/>
                  <a:pt x="35779" y="8953"/>
                  <a:pt x="36555" y="7697"/>
                </a:cubicBezTo>
                <a:cubicBezTo>
                  <a:pt x="37126" y="6762"/>
                  <a:pt x="37765" y="5575"/>
                  <a:pt x="37765" y="4456"/>
                </a:cubicBezTo>
                <a:cubicBezTo>
                  <a:pt x="37747" y="3536"/>
                  <a:pt x="37144" y="2901"/>
                  <a:pt x="36351" y="2901"/>
                </a:cubicBezTo>
                <a:cubicBezTo>
                  <a:pt x="36141" y="2901"/>
                  <a:pt x="35917" y="2945"/>
                  <a:pt x="35688" y="3041"/>
                </a:cubicBezTo>
                <a:cubicBezTo>
                  <a:pt x="34546" y="3498"/>
                  <a:pt x="33679" y="4753"/>
                  <a:pt x="33177" y="5826"/>
                </a:cubicBezTo>
                <a:cubicBezTo>
                  <a:pt x="32606" y="6967"/>
                  <a:pt x="32332" y="8291"/>
                  <a:pt x="32469" y="9569"/>
                </a:cubicBezTo>
                <a:cubicBezTo>
                  <a:pt x="32492" y="9980"/>
                  <a:pt x="32583" y="10368"/>
                  <a:pt x="32720" y="10733"/>
                </a:cubicBezTo>
                <a:cubicBezTo>
                  <a:pt x="31442" y="11646"/>
                  <a:pt x="29959" y="12331"/>
                  <a:pt x="28406" y="12536"/>
                </a:cubicBezTo>
                <a:cubicBezTo>
                  <a:pt x="28144" y="12575"/>
                  <a:pt x="27870" y="12597"/>
                  <a:pt x="27594" y="12597"/>
                </a:cubicBezTo>
                <a:cubicBezTo>
                  <a:pt x="26888" y="12597"/>
                  <a:pt x="26167" y="12451"/>
                  <a:pt x="25576" y="12057"/>
                </a:cubicBezTo>
                <a:cubicBezTo>
                  <a:pt x="25142" y="11760"/>
                  <a:pt x="24846" y="11372"/>
                  <a:pt x="24663" y="10916"/>
                </a:cubicBezTo>
                <a:cubicBezTo>
                  <a:pt x="24709" y="10870"/>
                  <a:pt x="24777" y="10802"/>
                  <a:pt x="24846" y="10756"/>
                </a:cubicBezTo>
                <a:cubicBezTo>
                  <a:pt x="25827" y="9911"/>
                  <a:pt x="26672" y="8953"/>
                  <a:pt x="27425" y="7903"/>
                </a:cubicBezTo>
                <a:cubicBezTo>
                  <a:pt x="28133" y="6944"/>
                  <a:pt x="28931" y="5780"/>
                  <a:pt x="29228" y="4616"/>
                </a:cubicBezTo>
                <a:cubicBezTo>
                  <a:pt x="29432" y="3758"/>
                  <a:pt x="29088" y="2699"/>
                  <a:pt x="28146" y="2699"/>
                </a:cubicBezTo>
                <a:cubicBezTo>
                  <a:pt x="28036" y="2699"/>
                  <a:pt x="27917" y="2713"/>
                  <a:pt x="27790" y="2744"/>
                </a:cubicBezTo>
                <a:cubicBezTo>
                  <a:pt x="27197" y="2904"/>
                  <a:pt x="26717" y="3361"/>
                  <a:pt x="26307" y="3771"/>
                </a:cubicBezTo>
                <a:cubicBezTo>
                  <a:pt x="25850" y="4228"/>
                  <a:pt x="25439" y="4730"/>
                  <a:pt x="25074" y="5255"/>
                </a:cubicBezTo>
                <a:cubicBezTo>
                  <a:pt x="24115" y="6716"/>
                  <a:pt x="23271" y="8884"/>
                  <a:pt x="23750" y="10688"/>
                </a:cubicBezTo>
                <a:cubicBezTo>
                  <a:pt x="22951" y="11304"/>
                  <a:pt x="22107" y="11874"/>
                  <a:pt x="21194" y="12331"/>
                </a:cubicBezTo>
                <a:cubicBezTo>
                  <a:pt x="20316" y="12775"/>
                  <a:pt x="19170" y="13127"/>
                  <a:pt x="18089" y="13127"/>
                </a:cubicBezTo>
                <a:cubicBezTo>
                  <a:pt x="16894" y="13127"/>
                  <a:pt x="15778" y="12697"/>
                  <a:pt x="15191" y="11486"/>
                </a:cubicBezTo>
                <a:cubicBezTo>
                  <a:pt x="15031" y="11167"/>
                  <a:pt x="14940" y="10802"/>
                  <a:pt x="14894" y="10436"/>
                </a:cubicBezTo>
                <a:cubicBezTo>
                  <a:pt x="15259" y="10208"/>
                  <a:pt x="15647" y="9934"/>
                  <a:pt x="16012" y="9683"/>
                </a:cubicBezTo>
                <a:cubicBezTo>
                  <a:pt x="18021" y="8154"/>
                  <a:pt x="19756" y="6259"/>
                  <a:pt x="21011" y="4068"/>
                </a:cubicBezTo>
                <a:cubicBezTo>
                  <a:pt x="21468" y="3269"/>
                  <a:pt x="22061" y="1923"/>
                  <a:pt x="21125" y="1215"/>
                </a:cubicBezTo>
                <a:cubicBezTo>
                  <a:pt x="20879" y="1025"/>
                  <a:pt x="20608" y="947"/>
                  <a:pt x="20328" y="947"/>
                </a:cubicBezTo>
                <a:cubicBezTo>
                  <a:pt x="19464" y="947"/>
                  <a:pt x="18510" y="1686"/>
                  <a:pt x="17907" y="2151"/>
                </a:cubicBezTo>
                <a:cubicBezTo>
                  <a:pt x="15967" y="3657"/>
                  <a:pt x="14597" y="5917"/>
                  <a:pt x="14209" y="8359"/>
                </a:cubicBezTo>
                <a:cubicBezTo>
                  <a:pt x="14118" y="8907"/>
                  <a:pt x="14072" y="9478"/>
                  <a:pt x="14095" y="10048"/>
                </a:cubicBezTo>
                <a:cubicBezTo>
                  <a:pt x="13547" y="10368"/>
                  <a:pt x="12954" y="10688"/>
                  <a:pt x="12360" y="10961"/>
                </a:cubicBezTo>
                <a:cubicBezTo>
                  <a:pt x="11399" y="11407"/>
                  <a:pt x="9909" y="12075"/>
                  <a:pt x="8620" y="12075"/>
                </a:cubicBezTo>
                <a:cubicBezTo>
                  <a:pt x="7798" y="12075"/>
                  <a:pt x="7057" y="11803"/>
                  <a:pt x="6585" y="11030"/>
                </a:cubicBezTo>
                <a:cubicBezTo>
                  <a:pt x="6380" y="10665"/>
                  <a:pt x="6243" y="10254"/>
                  <a:pt x="6197" y="9843"/>
                </a:cubicBezTo>
                <a:cubicBezTo>
                  <a:pt x="6745" y="9455"/>
                  <a:pt x="7247" y="9021"/>
                  <a:pt x="7727" y="8610"/>
                </a:cubicBezTo>
                <a:cubicBezTo>
                  <a:pt x="9690" y="6876"/>
                  <a:pt x="11310" y="4662"/>
                  <a:pt x="12315" y="2242"/>
                </a:cubicBezTo>
                <a:cubicBezTo>
                  <a:pt x="12497" y="1763"/>
                  <a:pt x="12657" y="1215"/>
                  <a:pt x="12474" y="713"/>
                </a:cubicBezTo>
                <a:cubicBezTo>
                  <a:pt x="12306" y="250"/>
                  <a:pt x="11865" y="0"/>
                  <a:pt x="1138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25" name="Google Shape;425;p22"/>
          <p:cNvGrpSpPr/>
          <p:nvPr/>
        </p:nvGrpSpPr>
        <p:grpSpPr>
          <a:xfrm>
            <a:off x="6800525" y="-129850"/>
            <a:ext cx="465675" cy="498700"/>
            <a:chOff x="6693675" y="2186900"/>
            <a:chExt cx="465675" cy="498700"/>
          </a:xfrm>
        </p:grpSpPr>
        <p:sp>
          <p:nvSpPr>
            <p:cNvPr id="426" name="Google Shape;426;p22"/>
            <p:cNvSpPr/>
            <p:nvPr/>
          </p:nvSpPr>
          <p:spPr>
            <a:xfrm>
              <a:off x="6693675" y="2571325"/>
              <a:ext cx="71350" cy="48525"/>
            </a:xfrm>
            <a:custGeom>
              <a:rect b="b" l="l" r="r" t="t"/>
              <a:pathLst>
                <a:path extrusionOk="0" h="1941" w="2854">
                  <a:moveTo>
                    <a:pt x="2205" y="0"/>
                  </a:moveTo>
                  <a:cubicBezTo>
                    <a:pt x="2108" y="0"/>
                    <a:pt x="2009" y="23"/>
                    <a:pt x="1918" y="69"/>
                  </a:cubicBezTo>
                  <a:cubicBezTo>
                    <a:pt x="1393" y="343"/>
                    <a:pt x="891" y="616"/>
                    <a:pt x="366" y="890"/>
                  </a:cubicBezTo>
                  <a:cubicBezTo>
                    <a:pt x="115" y="1027"/>
                    <a:pt x="1" y="1415"/>
                    <a:pt x="160" y="1666"/>
                  </a:cubicBezTo>
                  <a:cubicBezTo>
                    <a:pt x="282" y="1849"/>
                    <a:pt x="465" y="1940"/>
                    <a:pt x="661" y="1940"/>
                  </a:cubicBezTo>
                  <a:cubicBezTo>
                    <a:pt x="759" y="1940"/>
                    <a:pt x="860" y="1917"/>
                    <a:pt x="959" y="1872"/>
                  </a:cubicBezTo>
                  <a:cubicBezTo>
                    <a:pt x="1462" y="1598"/>
                    <a:pt x="1986" y="1324"/>
                    <a:pt x="2489" y="1050"/>
                  </a:cubicBezTo>
                  <a:cubicBezTo>
                    <a:pt x="2763" y="913"/>
                    <a:pt x="2854" y="525"/>
                    <a:pt x="2694" y="274"/>
                  </a:cubicBezTo>
                  <a:cubicBezTo>
                    <a:pt x="2588" y="91"/>
                    <a:pt x="2400" y="0"/>
                    <a:pt x="22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7" name="Google Shape;427;p22"/>
            <p:cNvSpPr/>
            <p:nvPr/>
          </p:nvSpPr>
          <p:spPr>
            <a:xfrm>
              <a:off x="6814650" y="2499725"/>
              <a:ext cx="76500" cy="54050"/>
            </a:xfrm>
            <a:custGeom>
              <a:rect b="b" l="l" r="r" t="t"/>
              <a:pathLst>
                <a:path extrusionOk="0" h="2162" w="3060">
                  <a:moveTo>
                    <a:pt x="2399" y="1"/>
                  </a:moveTo>
                  <a:cubicBezTo>
                    <a:pt x="2301" y="1"/>
                    <a:pt x="2199" y="26"/>
                    <a:pt x="2101" y="79"/>
                  </a:cubicBezTo>
                  <a:cubicBezTo>
                    <a:pt x="1530" y="422"/>
                    <a:pt x="959" y="764"/>
                    <a:pt x="366" y="1107"/>
                  </a:cubicBezTo>
                  <a:cubicBezTo>
                    <a:pt x="115" y="1244"/>
                    <a:pt x="1" y="1632"/>
                    <a:pt x="160" y="1883"/>
                  </a:cubicBezTo>
                  <a:cubicBezTo>
                    <a:pt x="270" y="2054"/>
                    <a:pt x="464" y="2162"/>
                    <a:pt x="664" y="2162"/>
                  </a:cubicBezTo>
                  <a:cubicBezTo>
                    <a:pt x="756" y="2162"/>
                    <a:pt x="850" y="2139"/>
                    <a:pt x="936" y="2088"/>
                  </a:cubicBezTo>
                  <a:cubicBezTo>
                    <a:pt x="1530" y="1746"/>
                    <a:pt x="2101" y="1403"/>
                    <a:pt x="2694" y="1061"/>
                  </a:cubicBezTo>
                  <a:cubicBezTo>
                    <a:pt x="2945" y="901"/>
                    <a:pt x="3059" y="536"/>
                    <a:pt x="2899" y="285"/>
                  </a:cubicBezTo>
                  <a:cubicBezTo>
                    <a:pt x="2778" y="102"/>
                    <a:pt x="2595" y="1"/>
                    <a:pt x="239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8" name="Google Shape;428;p22"/>
            <p:cNvSpPr/>
            <p:nvPr/>
          </p:nvSpPr>
          <p:spPr>
            <a:xfrm>
              <a:off x="6921925" y="2420000"/>
              <a:ext cx="64525" cy="61750"/>
            </a:xfrm>
            <a:custGeom>
              <a:rect b="b" l="l" r="r" t="t"/>
              <a:pathLst>
                <a:path extrusionOk="0" h="2470" w="2581">
                  <a:moveTo>
                    <a:pt x="2053" y="1"/>
                  </a:moveTo>
                  <a:cubicBezTo>
                    <a:pt x="2039" y="1"/>
                    <a:pt x="2024" y="2"/>
                    <a:pt x="2009" y="4"/>
                  </a:cubicBezTo>
                  <a:cubicBezTo>
                    <a:pt x="1850" y="4"/>
                    <a:pt x="1713" y="50"/>
                    <a:pt x="1599" y="164"/>
                  </a:cubicBezTo>
                  <a:cubicBezTo>
                    <a:pt x="1165" y="644"/>
                    <a:pt x="686" y="1100"/>
                    <a:pt x="161" y="1511"/>
                  </a:cubicBezTo>
                  <a:cubicBezTo>
                    <a:pt x="46" y="1579"/>
                    <a:pt x="1" y="1785"/>
                    <a:pt x="1" y="1899"/>
                  </a:cubicBezTo>
                  <a:cubicBezTo>
                    <a:pt x="1" y="2036"/>
                    <a:pt x="69" y="2218"/>
                    <a:pt x="161" y="2310"/>
                  </a:cubicBezTo>
                  <a:cubicBezTo>
                    <a:pt x="275" y="2401"/>
                    <a:pt x="412" y="2470"/>
                    <a:pt x="571" y="2470"/>
                  </a:cubicBezTo>
                  <a:cubicBezTo>
                    <a:pt x="617" y="2470"/>
                    <a:pt x="663" y="2470"/>
                    <a:pt x="708" y="2447"/>
                  </a:cubicBezTo>
                  <a:cubicBezTo>
                    <a:pt x="823" y="2424"/>
                    <a:pt x="891" y="2378"/>
                    <a:pt x="982" y="2310"/>
                  </a:cubicBezTo>
                  <a:cubicBezTo>
                    <a:pt x="1484" y="1899"/>
                    <a:pt x="1964" y="1465"/>
                    <a:pt x="2397" y="963"/>
                  </a:cubicBezTo>
                  <a:cubicBezTo>
                    <a:pt x="2512" y="872"/>
                    <a:pt x="2580" y="735"/>
                    <a:pt x="2580" y="575"/>
                  </a:cubicBezTo>
                  <a:cubicBezTo>
                    <a:pt x="2580" y="438"/>
                    <a:pt x="2512" y="256"/>
                    <a:pt x="2397" y="164"/>
                  </a:cubicBezTo>
                  <a:cubicBezTo>
                    <a:pt x="2316" y="83"/>
                    <a:pt x="2179" y="1"/>
                    <a:pt x="20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9" name="Google Shape;429;p22"/>
            <p:cNvSpPr/>
            <p:nvPr/>
          </p:nvSpPr>
          <p:spPr>
            <a:xfrm>
              <a:off x="7018950" y="2307550"/>
              <a:ext cx="50800" cy="71625"/>
            </a:xfrm>
            <a:custGeom>
              <a:rect b="b" l="l" r="r" t="t"/>
              <a:pathLst>
                <a:path extrusionOk="0" h="2865" w="2032">
                  <a:moveTo>
                    <a:pt x="1413" y="1"/>
                  </a:moveTo>
                  <a:cubicBezTo>
                    <a:pt x="1219" y="1"/>
                    <a:pt x="1025" y="87"/>
                    <a:pt x="936" y="280"/>
                  </a:cubicBezTo>
                  <a:cubicBezTo>
                    <a:pt x="662" y="850"/>
                    <a:pt x="388" y="1444"/>
                    <a:pt x="91" y="2014"/>
                  </a:cubicBezTo>
                  <a:cubicBezTo>
                    <a:pt x="23" y="2151"/>
                    <a:pt x="0" y="2311"/>
                    <a:pt x="46" y="2448"/>
                  </a:cubicBezTo>
                  <a:cubicBezTo>
                    <a:pt x="91" y="2585"/>
                    <a:pt x="183" y="2722"/>
                    <a:pt x="297" y="2791"/>
                  </a:cubicBezTo>
                  <a:cubicBezTo>
                    <a:pt x="393" y="2839"/>
                    <a:pt x="504" y="2864"/>
                    <a:pt x="612" y="2864"/>
                  </a:cubicBezTo>
                  <a:cubicBezTo>
                    <a:pt x="813" y="2864"/>
                    <a:pt x="1007" y="2777"/>
                    <a:pt x="1096" y="2585"/>
                  </a:cubicBezTo>
                  <a:cubicBezTo>
                    <a:pt x="1370" y="2014"/>
                    <a:pt x="1644" y="1444"/>
                    <a:pt x="1917" y="850"/>
                  </a:cubicBezTo>
                  <a:cubicBezTo>
                    <a:pt x="1986" y="713"/>
                    <a:pt x="2032" y="576"/>
                    <a:pt x="1986" y="417"/>
                  </a:cubicBezTo>
                  <a:cubicBezTo>
                    <a:pt x="1940" y="280"/>
                    <a:pt x="1849" y="143"/>
                    <a:pt x="1712" y="74"/>
                  </a:cubicBezTo>
                  <a:cubicBezTo>
                    <a:pt x="1624" y="26"/>
                    <a:pt x="1518" y="1"/>
                    <a:pt x="141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0" name="Google Shape;430;p22"/>
            <p:cNvSpPr/>
            <p:nvPr/>
          </p:nvSpPr>
          <p:spPr>
            <a:xfrm>
              <a:off x="7068575" y="2186900"/>
              <a:ext cx="42825" cy="76700"/>
            </a:xfrm>
            <a:custGeom>
              <a:rect b="b" l="l" r="r" t="t"/>
              <a:pathLst>
                <a:path extrusionOk="0" h="3068" w="1713">
                  <a:moveTo>
                    <a:pt x="1116" y="0"/>
                  </a:moveTo>
                  <a:cubicBezTo>
                    <a:pt x="860" y="0"/>
                    <a:pt x="607" y="153"/>
                    <a:pt x="549" y="404"/>
                  </a:cubicBezTo>
                  <a:cubicBezTo>
                    <a:pt x="389" y="1066"/>
                    <a:pt x="229" y="1705"/>
                    <a:pt x="69" y="2344"/>
                  </a:cubicBezTo>
                  <a:cubicBezTo>
                    <a:pt x="1" y="2641"/>
                    <a:pt x="161" y="2983"/>
                    <a:pt x="480" y="3051"/>
                  </a:cubicBezTo>
                  <a:cubicBezTo>
                    <a:pt x="526" y="3062"/>
                    <a:pt x="573" y="3067"/>
                    <a:pt x="619" y="3067"/>
                  </a:cubicBezTo>
                  <a:cubicBezTo>
                    <a:pt x="870" y="3067"/>
                    <a:pt x="1111" y="2914"/>
                    <a:pt x="1188" y="2663"/>
                  </a:cubicBezTo>
                  <a:lnTo>
                    <a:pt x="1644" y="723"/>
                  </a:lnTo>
                  <a:cubicBezTo>
                    <a:pt x="1713" y="427"/>
                    <a:pt x="1553" y="84"/>
                    <a:pt x="1256" y="16"/>
                  </a:cubicBezTo>
                  <a:cubicBezTo>
                    <a:pt x="1210" y="5"/>
                    <a:pt x="1163" y="0"/>
                    <a:pt x="11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1" name="Google Shape;431;p22"/>
            <p:cNvSpPr/>
            <p:nvPr/>
          </p:nvSpPr>
          <p:spPr>
            <a:xfrm>
              <a:off x="7097125" y="2266025"/>
              <a:ext cx="45100" cy="79475"/>
            </a:xfrm>
            <a:custGeom>
              <a:rect b="b" l="l" r="r" t="t"/>
              <a:pathLst>
                <a:path extrusionOk="0" h="3179" w="1804">
                  <a:moveTo>
                    <a:pt x="1210" y="1"/>
                  </a:moveTo>
                  <a:cubicBezTo>
                    <a:pt x="890" y="23"/>
                    <a:pt x="662" y="252"/>
                    <a:pt x="639" y="571"/>
                  </a:cubicBezTo>
                  <a:cubicBezTo>
                    <a:pt x="639" y="640"/>
                    <a:pt x="639" y="708"/>
                    <a:pt x="616" y="777"/>
                  </a:cubicBezTo>
                  <a:cubicBezTo>
                    <a:pt x="571" y="1051"/>
                    <a:pt x="525" y="1324"/>
                    <a:pt x="434" y="1598"/>
                  </a:cubicBezTo>
                  <a:cubicBezTo>
                    <a:pt x="388" y="1735"/>
                    <a:pt x="343" y="1872"/>
                    <a:pt x="297" y="2009"/>
                  </a:cubicBezTo>
                  <a:cubicBezTo>
                    <a:pt x="274" y="2055"/>
                    <a:pt x="251" y="2078"/>
                    <a:pt x="251" y="2123"/>
                  </a:cubicBezTo>
                  <a:cubicBezTo>
                    <a:pt x="206" y="2192"/>
                    <a:pt x="183" y="2260"/>
                    <a:pt x="137" y="2329"/>
                  </a:cubicBezTo>
                  <a:cubicBezTo>
                    <a:pt x="0" y="2603"/>
                    <a:pt x="69" y="2968"/>
                    <a:pt x="343" y="3105"/>
                  </a:cubicBezTo>
                  <a:cubicBezTo>
                    <a:pt x="431" y="3153"/>
                    <a:pt x="536" y="3179"/>
                    <a:pt x="642" y="3179"/>
                  </a:cubicBezTo>
                  <a:cubicBezTo>
                    <a:pt x="836" y="3179"/>
                    <a:pt x="1030" y="3092"/>
                    <a:pt x="1119" y="2899"/>
                  </a:cubicBezTo>
                  <a:cubicBezTo>
                    <a:pt x="1507" y="2169"/>
                    <a:pt x="1712" y="1393"/>
                    <a:pt x="1781" y="571"/>
                  </a:cubicBezTo>
                  <a:cubicBezTo>
                    <a:pt x="1803" y="275"/>
                    <a:pt x="1507" y="1"/>
                    <a:pt x="12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2" name="Google Shape;432;p22"/>
            <p:cNvSpPr/>
            <p:nvPr/>
          </p:nvSpPr>
          <p:spPr>
            <a:xfrm>
              <a:off x="7011525" y="2425225"/>
              <a:ext cx="58800" cy="64650"/>
            </a:xfrm>
            <a:custGeom>
              <a:rect b="b" l="l" r="r" t="t"/>
              <a:pathLst>
                <a:path extrusionOk="0" h="2586" w="2352">
                  <a:moveTo>
                    <a:pt x="1686" y="0"/>
                  </a:moveTo>
                  <a:cubicBezTo>
                    <a:pt x="1438" y="0"/>
                    <a:pt x="1236" y="167"/>
                    <a:pt x="1142" y="412"/>
                  </a:cubicBezTo>
                  <a:cubicBezTo>
                    <a:pt x="1142" y="457"/>
                    <a:pt x="1119" y="503"/>
                    <a:pt x="1096" y="549"/>
                  </a:cubicBezTo>
                  <a:cubicBezTo>
                    <a:pt x="1028" y="708"/>
                    <a:pt x="936" y="868"/>
                    <a:pt x="822" y="1028"/>
                  </a:cubicBezTo>
                  <a:cubicBezTo>
                    <a:pt x="708" y="1165"/>
                    <a:pt x="571" y="1302"/>
                    <a:pt x="411" y="1416"/>
                  </a:cubicBezTo>
                  <a:cubicBezTo>
                    <a:pt x="388" y="1462"/>
                    <a:pt x="343" y="1485"/>
                    <a:pt x="297" y="1507"/>
                  </a:cubicBezTo>
                  <a:cubicBezTo>
                    <a:pt x="160" y="1599"/>
                    <a:pt x="69" y="1713"/>
                    <a:pt x="23" y="1850"/>
                  </a:cubicBezTo>
                  <a:cubicBezTo>
                    <a:pt x="0" y="1987"/>
                    <a:pt x="0" y="2169"/>
                    <a:pt x="92" y="2306"/>
                  </a:cubicBezTo>
                  <a:cubicBezTo>
                    <a:pt x="201" y="2478"/>
                    <a:pt x="395" y="2585"/>
                    <a:pt x="595" y="2585"/>
                  </a:cubicBezTo>
                  <a:cubicBezTo>
                    <a:pt x="687" y="2585"/>
                    <a:pt x="781" y="2562"/>
                    <a:pt x="868" y="2512"/>
                  </a:cubicBezTo>
                  <a:cubicBezTo>
                    <a:pt x="1530" y="2078"/>
                    <a:pt x="2009" y="1462"/>
                    <a:pt x="2260" y="708"/>
                  </a:cubicBezTo>
                  <a:cubicBezTo>
                    <a:pt x="2351" y="435"/>
                    <a:pt x="2146" y="92"/>
                    <a:pt x="1849" y="24"/>
                  </a:cubicBezTo>
                  <a:cubicBezTo>
                    <a:pt x="1793" y="8"/>
                    <a:pt x="1738" y="0"/>
                    <a:pt x="16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3" name="Google Shape;433;p22"/>
            <p:cNvSpPr/>
            <p:nvPr/>
          </p:nvSpPr>
          <p:spPr>
            <a:xfrm>
              <a:off x="6885400" y="2530500"/>
              <a:ext cx="77075" cy="63675"/>
            </a:xfrm>
            <a:custGeom>
              <a:rect b="b" l="l" r="r" t="t"/>
              <a:pathLst>
                <a:path extrusionOk="0" h="2547" w="3083">
                  <a:moveTo>
                    <a:pt x="2433" y="1"/>
                  </a:moveTo>
                  <a:cubicBezTo>
                    <a:pt x="2292" y="1"/>
                    <a:pt x="2153" y="53"/>
                    <a:pt x="2055" y="172"/>
                  </a:cubicBezTo>
                  <a:cubicBezTo>
                    <a:pt x="1918" y="309"/>
                    <a:pt x="1781" y="446"/>
                    <a:pt x="1644" y="583"/>
                  </a:cubicBezTo>
                  <a:cubicBezTo>
                    <a:pt x="1576" y="652"/>
                    <a:pt x="1507" y="697"/>
                    <a:pt x="1439" y="766"/>
                  </a:cubicBezTo>
                  <a:cubicBezTo>
                    <a:pt x="1393" y="811"/>
                    <a:pt x="1348" y="834"/>
                    <a:pt x="1302" y="857"/>
                  </a:cubicBezTo>
                  <a:cubicBezTo>
                    <a:pt x="1302" y="880"/>
                    <a:pt x="1302" y="880"/>
                    <a:pt x="1302" y="880"/>
                  </a:cubicBezTo>
                  <a:lnTo>
                    <a:pt x="1279" y="880"/>
                  </a:lnTo>
                  <a:cubicBezTo>
                    <a:pt x="982" y="1108"/>
                    <a:pt x="640" y="1314"/>
                    <a:pt x="298" y="1473"/>
                  </a:cubicBezTo>
                  <a:cubicBezTo>
                    <a:pt x="161" y="1542"/>
                    <a:pt x="69" y="1702"/>
                    <a:pt x="24" y="1816"/>
                  </a:cubicBezTo>
                  <a:cubicBezTo>
                    <a:pt x="1" y="1953"/>
                    <a:pt x="1" y="2135"/>
                    <a:pt x="92" y="2272"/>
                  </a:cubicBezTo>
                  <a:cubicBezTo>
                    <a:pt x="214" y="2455"/>
                    <a:pt x="386" y="2546"/>
                    <a:pt x="576" y="2546"/>
                  </a:cubicBezTo>
                  <a:cubicBezTo>
                    <a:pt x="671" y="2546"/>
                    <a:pt x="769" y="2523"/>
                    <a:pt x="868" y="2478"/>
                  </a:cubicBezTo>
                  <a:cubicBezTo>
                    <a:pt x="1622" y="2112"/>
                    <a:pt x="2306" y="1587"/>
                    <a:pt x="2854" y="971"/>
                  </a:cubicBezTo>
                  <a:cubicBezTo>
                    <a:pt x="3060" y="743"/>
                    <a:pt x="3082" y="378"/>
                    <a:pt x="2854" y="172"/>
                  </a:cubicBezTo>
                  <a:cubicBezTo>
                    <a:pt x="2746" y="65"/>
                    <a:pt x="2588" y="1"/>
                    <a:pt x="24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4" name="Google Shape;434;p22"/>
            <p:cNvSpPr/>
            <p:nvPr/>
          </p:nvSpPr>
          <p:spPr>
            <a:xfrm>
              <a:off x="6777575" y="2605100"/>
              <a:ext cx="68500" cy="43750"/>
            </a:xfrm>
            <a:custGeom>
              <a:rect b="b" l="l" r="r" t="t"/>
              <a:pathLst>
                <a:path extrusionOk="0" h="1750" w="2740">
                  <a:moveTo>
                    <a:pt x="2119" y="0"/>
                  </a:moveTo>
                  <a:cubicBezTo>
                    <a:pt x="2075" y="0"/>
                    <a:pt x="2030" y="6"/>
                    <a:pt x="1986" y="19"/>
                  </a:cubicBezTo>
                  <a:cubicBezTo>
                    <a:pt x="1484" y="224"/>
                    <a:pt x="959" y="430"/>
                    <a:pt x="457" y="635"/>
                  </a:cubicBezTo>
                  <a:cubicBezTo>
                    <a:pt x="297" y="681"/>
                    <a:pt x="183" y="749"/>
                    <a:pt x="114" y="886"/>
                  </a:cubicBezTo>
                  <a:cubicBezTo>
                    <a:pt x="46" y="1023"/>
                    <a:pt x="0" y="1206"/>
                    <a:pt x="46" y="1343"/>
                  </a:cubicBezTo>
                  <a:cubicBezTo>
                    <a:pt x="91" y="1479"/>
                    <a:pt x="183" y="1594"/>
                    <a:pt x="320" y="1685"/>
                  </a:cubicBezTo>
                  <a:cubicBezTo>
                    <a:pt x="400" y="1717"/>
                    <a:pt x="515" y="1749"/>
                    <a:pt x="624" y="1749"/>
                  </a:cubicBezTo>
                  <a:cubicBezTo>
                    <a:pt x="669" y="1749"/>
                    <a:pt x="713" y="1744"/>
                    <a:pt x="753" y="1731"/>
                  </a:cubicBezTo>
                  <a:cubicBezTo>
                    <a:pt x="1278" y="1525"/>
                    <a:pt x="1780" y="1320"/>
                    <a:pt x="2305" y="1137"/>
                  </a:cubicBezTo>
                  <a:cubicBezTo>
                    <a:pt x="2442" y="1069"/>
                    <a:pt x="2556" y="1000"/>
                    <a:pt x="2648" y="863"/>
                  </a:cubicBezTo>
                  <a:cubicBezTo>
                    <a:pt x="2716" y="749"/>
                    <a:pt x="2739" y="566"/>
                    <a:pt x="2693" y="430"/>
                  </a:cubicBezTo>
                  <a:cubicBezTo>
                    <a:pt x="2648" y="293"/>
                    <a:pt x="2556" y="156"/>
                    <a:pt x="2442" y="87"/>
                  </a:cubicBezTo>
                  <a:cubicBezTo>
                    <a:pt x="2344" y="38"/>
                    <a:pt x="2233" y="0"/>
                    <a:pt x="211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5" name="Google Shape;435;p22"/>
            <p:cNvSpPr/>
            <p:nvPr/>
          </p:nvSpPr>
          <p:spPr>
            <a:xfrm>
              <a:off x="6858600" y="2627675"/>
              <a:ext cx="78775" cy="57925"/>
            </a:xfrm>
            <a:custGeom>
              <a:rect b="b" l="l" r="r" t="t"/>
              <a:pathLst>
                <a:path extrusionOk="0" h="2317" w="3151">
                  <a:moveTo>
                    <a:pt x="2464" y="1"/>
                  </a:moveTo>
                  <a:cubicBezTo>
                    <a:pt x="2372" y="1"/>
                    <a:pt x="2278" y="24"/>
                    <a:pt x="2191" y="74"/>
                  </a:cubicBezTo>
                  <a:lnTo>
                    <a:pt x="388" y="1238"/>
                  </a:lnTo>
                  <a:cubicBezTo>
                    <a:pt x="137" y="1421"/>
                    <a:pt x="0" y="1763"/>
                    <a:pt x="183" y="2037"/>
                  </a:cubicBezTo>
                  <a:cubicBezTo>
                    <a:pt x="292" y="2209"/>
                    <a:pt x="486" y="2316"/>
                    <a:pt x="686" y="2316"/>
                  </a:cubicBezTo>
                  <a:cubicBezTo>
                    <a:pt x="778" y="2316"/>
                    <a:pt x="872" y="2293"/>
                    <a:pt x="959" y="2243"/>
                  </a:cubicBezTo>
                  <a:lnTo>
                    <a:pt x="2762" y="1056"/>
                  </a:lnTo>
                  <a:cubicBezTo>
                    <a:pt x="3013" y="896"/>
                    <a:pt x="3150" y="554"/>
                    <a:pt x="2968" y="280"/>
                  </a:cubicBezTo>
                  <a:cubicBezTo>
                    <a:pt x="2858" y="108"/>
                    <a:pt x="2664" y="1"/>
                    <a:pt x="24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6" name="Google Shape;436;p22"/>
            <p:cNvSpPr/>
            <p:nvPr/>
          </p:nvSpPr>
          <p:spPr>
            <a:xfrm>
              <a:off x="6997825" y="2522725"/>
              <a:ext cx="65650" cy="69800"/>
            </a:xfrm>
            <a:custGeom>
              <a:rect b="b" l="l" r="r" t="t"/>
              <a:pathLst>
                <a:path extrusionOk="0" h="2792" w="2626">
                  <a:moveTo>
                    <a:pt x="2099" y="0"/>
                  </a:moveTo>
                  <a:cubicBezTo>
                    <a:pt x="2084" y="0"/>
                    <a:pt x="2069" y="2"/>
                    <a:pt x="2055" y="4"/>
                  </a:cubicBezTo>
                  <a:cubicBezTo>
                    <a:pt x="1918" y="4"/>
                    <a:pt x="1735" y="50"/>
                    <a:pt x="1644" y="164"/>
                  </a:cubicBezTo>
                  <a:cubicBezTo>
                    <a:pt x="1188" y="734"/>
                    <a:pt x="731" y="1282"/>
                    <a:pt x="229" y="1830"/>
                  </a:cubicBezTo>
                  <a:cubicBezTo>
                    <a:pt x="23" y="2035"/>
                    <a:pt x="1" y="2423"/>
                    <a:pt x="229" y="2629"/>
                  </a:cubicBezTo>
                  <a:cubicBezTo>
                    <a:pt x="346" y="2734"/>
                    <a:pt x="499" y="2792"/>
                    <a:pt x="648" y="2792"/>
                  </a:cubicBezTo>
                  <a:cubicBezTo>
                    <a:pt x="790" y="2792"/>
                    <a:pt x="928" y="2740"/>
                    <a:pt x="1028" y="2629"/>
                  </a:cubicBezTo>
                  <a:cubicBezTo>
                    <a:pt x="1530" y="2104"/>
                    <a:pt x="2009" y="1533"/>
                    <a:pt x="2443" y="963"/>
                  </a:cubicBezTo>
                  <a:cubicBezTo>
                    <a:pt x="2557" y="849"/>
                    <a:pt x="2625" y="734"/>
                    <a:pt x="2625" y="575"/>
                  </a:cubicBezTo>
                  <a:cubicBezTo>
                    <a:pt x="2625" y="415"/>
                    <a:pt x="2557" y="255"/>
                    <a:pt x="2443" y="164"/>
                  </a:cubicBezTo>
                  <a:cubicBezTo>
                    <a:pt x="2361" y="82"/>
                    <a:pt x="2225" y="0"/>
                    <a:pt x="20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7" name="Google Shape;437;p22"/>
            <p:cNvSpPr/>
            <p:nvPr/>
          </p:nvSpPr>
          <p:spPr>
            <a:xfrm>
              <a:off x="7096550" y="2366250"/>
              <a:ext cx="62800" cy="91975"/>
            </a:xfrm>
            <a:custGeom>
              <a:rect b="b" l="l" r="r" t="t"/>
              <a:pathLst>
                <a:path extrusionOk="0" h="3679" w="2512">
                  <a:moveTo>
                    <a:pt x="1948" y="0"/>
                  </a:moveTo>
                  <a:cubicBezTo>
                    <a:pt x="1694" y="0"/>
                    <a:pt x="1407" y="140"/>
                    <a:pt x="1347" y="420"/>
                  </a:cubicBezTo>
                  <a:cubicBezTo>
                    <a:pt x="1301" y="648"/>
                    <a:pt x="1256" y="853"/>
                    <a:pt x="1164" y="1082"/>
                  </a:cubicBezTo>
                  <a:cubicBezTo>
                    <a:pt x="1164" y="1127"/>
                    <a:pt x="1142" y="1196"/>
                    <a:pt x="1119" y="1241"/>
                  </a:cubicBezTo>
                  <a:cubicBezTo>
                    <a:pt x="1096" y="1264"/>
                    <a:pt x="1096" y="1333"/>
                    <a:pt x="1073" y="1378"/>
                  </a:cubicBezTo>
                  <a:cubicBezTo>
                    <a:pt x="1073" y="1365"/>
                    <a:pt x="1073" y="1352"/>
                    <a:pt x="1069" y="1352"/>
                  </a:cubicBezTo>
                  <a:cubicBezTo>
                    <a:pt x="1066" y="1352"/>
                    <a:pt x="1060" y="1359"/>
                    <a:pt x="1050" y="1378"/>
                  </a:cubicBezTo>
                  <a:cubicBezTo>
                    <a:pt x="1050" y="1401"/>
                    <a:pt x="1028" y="1424"/>
                    <a:pt x="1028" y="1470"/>
                  </a:cubicBezTo>
                  <a:cubicBezTo>
                    <a:pt x="1005" y="1515"/>
                    <a:pt x="959" y="1584"/>
                    <a:pt x="936" y="1629"/>
                  </a:cubicBezTo>
                  <a:cubicBezTo>
                    <a:pt x="845" y="1835"/>
                    <a:pt x="731" y="2040"/>
                    <a:pt x="594" y="2223"/>
                  </a:cubicBezTo>
                  <a:cubicBezTo>
                    <a:pt x="525" y="2314"/>
                    <a:pt x="480" y="2406"/>
                    <a:pt x="411" y="2497"/>
                  </a:cubicBezTo>
                  <a:cubicBezTo>
                    <a:pt x="402" y="2506"/>
                    <a:pt x="389" y="2523"/>
                    <a:pt x="380" y="2536"/>
                  </a:cubicBezTo>
                  <a:lnTo>
                    <a:pt x="380" y="2536"/>
                  </a:lnTo>
                  <a:cubicBezTo>
                    <a:pt x="372" y="2547"/>
                    <a:pt x="366" y="2558"/>
                    <a:pt x="366" y="2565"/>
                  </a:cubicBezTo>
                  <a:cubicBezTo>
                    <a:pt x="320" y="2611"/>
                    <a:pt x="274" y="2657"/>
                    <a:pt x="229" y="2702"/>
                  </a:cubicBezTo>
                  <a:cubicBezTo>
                    <a:pt x="46" y="2931"/>
                    <a:pt x="0" y="3296"/>
                    <a:pt x="229" y="3524"/>
                  </a:cubicBezTo>
                  <a:cubicBezTo>
                    <a:pt x="349" y="3620"/>
                    <a:pt x="514" y="3679"/>
                    <a:pt x="673" y="3679"/>
                  </a:cubicBezTo>
                  <a:cubicBezTo>
                    <a:pt x="815" y="3679"/>
                    <a:pt x="953" y="3632"/>
                    <a:pt x="1050" y="3524"/>
                  </a:cubicBezTo>
                  <a:cubicBezTo>
                    <a:pt x="1735" y="2725"/>
                    <a:pt x="2237" y="1766"/>
                    <a:pt x="2465" y="716"/>
                  </a:cubicBezTo>
                  <a:cubicBezTo>
                    <a:pt x="2511" y="420"/>
                    <a:pt x="2374" y="100"/>
                    <a:pt x="2055" y="9"/>
                  </a:cubicBezTo>
                  <a:cubicBezTo>
                    <a:pt x="2020" y="3"/>
                    <a:pt x="1985" y="0"/>
                    <a:pt x="194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38" name="Google Shape;438;p22"/>
          <p:cNvGrpSpPr/>
          <p:nvPr/>
        </p:nvGrpSpPr>
        <p:grpSpPr>
          <a:xfrm>
            <a:off x="66775" y="3383375"/>
            <a:ext cx="416575" cy="426150"/>
            <a:chOff x="5045125" y="2936525"/>
            <a:chExt cx="416575" cy="426150"/>
          </a:xfrm>
        </p:grpSpPr>
        <p:sp>
          <p:nvSpPr>
            <p:cNvPr id="439" name="Google Shape;439;p22"/>
            <p:cNvSpPr/>
            <p:nvPr/>
          </p:nvSpPr>
          <p:spPr>
            <a:xfrm>
              <a:off x="5045125" y="3118075"/>
              <a:ext cx="292750" cy="244600"/>
            </a:xfrm>
            <a:custGeom>
              <a:rect b="b" l="l" r="r" t="t"/>
              <a:pathLst>
                <a:path extrusionOk="0" h="9784" w="11710">
                  <a:moveTo>
                    <a:pt x="5469" y="0"/>
                  </a:moveTo>
                  <a:cubicBezTo>
                    <a:pt x="4761" y="0"/>
                    <a:pt x="4052" y="132"/>
                    <a:pt x="3379" y="416"/>
                  </a:cubicBezTo>
                  <a:cubicBezTo>
                    <a:pt x="1827" y="1078"/>
                    <a:pt x="1073" y="2516"/>
                    <a:pt x="571" y="4045"/>
                  </a:cubicBezTo>
                  <a:cubicBezTo>
                    <a:pt x="183" y="5232"/>
                    <a:pt x="1" y="6647"/>
                    <a:pt x="548" y="7766"/>
                  </a:cubicBezTo>
                  <a:cubicBezTo>
                    <a:pt x="571" y="7834"/>
                    <a:pt x="571" y="7880"/>
                    <a:pt x="594" y="7926"/>
                  </a:cubicBezTo>
                  <a:cubicBezTo>
                    <a:pt x="1187" y="9181"/>
                    <a:pt x="2511" y="9660"/>
                    <a:pt x="3812" y="9752"/>
                  </a:cubicBezTo>
                  <a:cubicBezTo>
                    <a:pt x="4057" y="9773"/>
                    <a:pt x="4305" y="9783"/>
                    <a:pt x="4554" y="9783"/>
                  </a:cubicBezTo>
                  <a:cubicBezTo>
                    <a:pt x="5907" y="9783"/>
                    <a:pt x="7307" y="9480"/>
                    <a:pt x="8560" y="8998"/>
                  </a:cubicBezTo>
                  <a:cubicBezTo>
                    <a:pt x="9907" y="8450"/>
                    <a:pt x="11253" y="7697"/>
                    <a:pt x="11505" y="6145"/>
                  </a:cubicBezTo>
                  <a:cubicBezTo>
                    <a:pt x="11710" y="4867"/>
                    <a:pt x="11208" y="3520"/>
                    <a:pt x="10432" y="2493"/>
                  </a:cubicBezTo>
                  <a:cubicBezTo>
                    <a:pt x="9283" y="961"/>
                    <a:pt x="7380" y="0"/>
                    <a:pt x="54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0" name="Google Shape;440;p22"/>
            <p:cNvSpPr/>
            <p:nvPr/>
          </p:nvSpPr>
          <p:spPr>
            <a:xfrm>
              <a:off x="5271100" y="2936525"/>
              <a:ext cx="190600" cy="157350"/>
            </a:xfrm>
            <a:custGeom>
              <a:rect b="b" l="l" r="r" t="t"/>
              <a:pathLst>
                <a:path extrusionOk="0" h="6294" w="7624">
                  <a:moveTo>
                    <a:pt x="3401" y="0"/>
                  </a:moveTo>
                  <a:cubicBezTo>
                    <a:pt x="2602" y="0"/>
                    <a:pt x="1803" y="274"/>
                    <a:pt x="1233" y="868"/>
                  </a:cubicBezTo>
                  <a:cubicBezTo>
                    <a:pt x="639" y="1484"/>
                    <a:pt x="343" y="2328"/>
                    <a:pt x="92" y="3127"/>
                  </a:cubicBezTo>
                  <a:cubicBezTo>
                    <a:pt x="0" y="3424"/>
                    <a:pt x="137" y="3652"/>
                    <a:pt x="343" y="3766"/>
                  </a:cubicBezTo>
                  <a:cubicBezTo>
                    <a:pt x="411" y="4246"/>
                    <a:pt x="594" y="4702"/>
                    <a:pt x="913" y="5113"/>
                  </a:cubicBezTo>
                  <a:cubicBezTo>
                    <a:pt x="1559" y="5920"/>
                    <a:pt x="2506" y="6293"/>
                    <a:pt x="3470" y="6293"/>
                  </a:cubicBezTo>
                  <a:cubicBezTo>
                    <a:pt x="4006" y="6293"/>
                    <a:pt x="4547" y="6178"/>
                    <a:pt x="5045" y="5958"/>
                  </a:cubicBezTo>
                  <a:cubicBezTo>
                    <a:pt x="6437" y="5341"/>
                    <a:pt x="7624" y="3812"/>
                    <a:pt x="7122" y="2237"/>
                  </a:cubicBezTo>
                  <a:cubicBezTo>
                    <a:pt x="6665" y="799"/>
                    <a:pt x="4816" y="23"/>
                    <a:pt x="34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23"/>
          <p:cNvSpPr/>
          <p:nvPr/>
        </p:nvSpPr>
        <p:spPr>
          <a:xfrm flipH="1" rot="825258">
            <a:off x="3410266" y="-665371"/>
            <a:ext cx="6062828" cy="2195385"/>
          </a:xfrm>
          <a:custGeom>
            <a:rect b="b" l="l" r="r" t="t"/>
            <a:pathLst>
              <a:path extrusionOk="0" h="125474" w="346512">
                <a:moveTo>
                  <a:pt x="346511" y="73862"/>
                </a:moveTo>
                <a:cubicBezTo>
                  <a:pt x="346511" y="73862"/>
                  <a:pt x="320918" y="125474"/>
                  <a:pt x="263166" y="120945"/>
                </a:cubicBezTo>
                <a:cubicBezTo>
                  <a:pt x="186478" y="114927"/>
                  <a:pt x="187420" y="74318"/>
                  <a:pt x="126751" y="59911"/>
                </a:cubicBezTo>
                <a:cubicBezTo>
                  <a:pt x="53284" y="42494"/>
                  <a:pt x="0" y="114987"/>
                  <a:pt x="0" y="114987"/>
                </a:cubicBezTo>
                <a:lnTo>
                  <a:pt x="26779" y="1"/>
                </a:lnTo>
                <a:close/>
              </a:path>
            </a:pathLst>
          </a:custGeom>
          <a:solidFill>
            <a:srgbClr val="E3D6C9">
              <a:alpha val="28627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3" name="Google Shape;443;p23"/>
          <p:cNvSpPr txBox="1"/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44" name="Google Shape;444;p23"/>
          <p:cNvSpPr txBox="1"/>
          <p:nvPr>
            <p:ph idx="1" type="body"/>
          </p:nvPr>
        </p:nvSpPr>
        <p:spPr>
          <a:xfrm>
            <a:off x="978400" y="3537738"/>
            <a:ext cx="3410100" cy="93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175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45" name="Google Shape;445;p23"/>
          <p:cNvSpPr txBox="1"/>
          <p:nvPr>
            <p:ph idx="2" type="body"/>
          </p:nvPr>
        </p:nvSpPr>
        <p:spPr>
          <a:xfrm>
            <a:off x="4755500" y="3537738"/>
            <a:ext cx="3410100" cy="93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175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46" name="Google Shape;446;p23"/>
          <p:cNvSpPr/>
          <p:nvPr/>
        </p:nvSpPr>
        <p:spPr>
          <a:xfrm flipH="1" rot="10800000">
            <a:off x="-32800" y="4651603"/>
            <a:ext cx="3340365" cy="720497"/>
          </a:xfrm>
          <a:custGeom>
            <a:rect b="b" l="l" r="r" t="t"/>
            <a:pathLst>
              <a:path extrusionOk="0" h="54895" w="254504">
                <a:moveTo>
                  <a:pt x="254503" y="0"/>
                </a:moveTo>
                <a:cubicBezTo>
                  <a:pt x="254503" y="0"/>
                  <a:pt x="244837" y="54895"/>
                  <a:pt x="153954" y="52159"/>
                </a:cubicBezTo>
                <a:cubicBezTo>
                  <a:pt x="75898" y="49788"/>
                  <a:pt x="63922" y="14529"/>
                  <a:pt x="821" y="32280"/>
                </a:cubicBezTo>
                <a:lnTo>
                  <a:pt x="0" y="517"/>
                </a:lnTo>
                <a:close/>
              </a:path>
            </a:pathLst>
          </a:custGeom>
          <a:solidFill>
            <a:srgbClr val="E3D6C9">
              <a:alpha val="28627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47" name="Google Shape;447;p23"/>
          <p:cNvGrpSpPr/>
          <p:nvPr/>
        </p:nvGrpSpPr>
        <p:grpSpPr>
          <a:xfrm>
            <a:off x="8284125" y="116550"/>
            <a:ext cx="671650" cy="976575"/>
            <a:chOff x="6754175" y="1092800"/>
            <a:chExt cx="671650" cy="976575"/>
          </a:xfrm>
        </p:grpSpPr>
        <p:sp>
          <p:nvSpPr>
            <p:cNvPr id="448" name="Google Shape;448;p23"/>
            <p:cNvSpPr/>
            <p:nvPr/>
          </p:nvSpPr>
          <p:spPr>
            <a:xfrm>
              <a:off x="7014950" y="1223675"/>
              <a:ext cx="70200" cy="69675"/>
            </a:xfrm>
            <a:custGeom>
              <a:rect b="b" l="l" r="r" t="t"/>
              <a:pathLst>
                <a:path extrusionOk="0" h="2787" w="2808">
                  <a:moveTo>
                    <a:pt x="1580" y="1"/>
                  </a:moveTo>
                  <a:cubicBezTo>
                    <a:pt x="1466" y="1"/>
                    <a:pt x="1353" y="12"/>
                    <a:pt x="1233" y="39"/>
                  </a:cubicBezTo>
                  <a:cubicBezTo>
                    <a:pt x="1027" y="84"/>
                    <a:pt x="845" y="221"/>
                    <a:pt x="685" y="358"/>
                  </a:cubicBezTo>
                  <a:cubicBezTo>
                    <a:pt x="639" y="381"/>
                    <a:pt x="617" y="381"/>
                    <a:pt x="594" y="404"/>
                  </a:cubicBezTo>
                  <a:cubicBezTo>
                    <a:pt x="411" y="518"/>
                    <a:pt x="274" y="632"/>
                    <a:pt x="183" y="815"/>
                  </a:cubicBezTo>
                  <a:cubicBezTo>
                    <a:pt x="69" y="997"/>
                    <a:pt x="46" y="1180"/>
                    <a:pt x="0" y="1385"/>
                  </a:cubicBezTo>
                  <a:cubicBezTo>
                    <a:pt x="0" y="1522"/>
                    <a:pt x="23" y="1682"/>
                    <a:pt x="46" y="1819"/>
                  </a:cubicBezTo>
                  <a:cubicBezTo>
                    <a:pt x="69" y="1910"/>
                    <a:pt x="114" y="2001"/>
                    <a:pt x="160" y="2070"/>
                  </a:cubicBezTo>
                  <a:cubicBezTo>
                    <a:pt x="183" y="2116"/>
                    <a:pt x="206" y="2161"/>
                    <a:pt x="229" y="2207"/>
                  </a:cubicBezTo>
                  <a:cubicBezTo>
                    <a:pt x="343" y="2367"/>
                    <a:pt x="480" y="2504"/>
                    <a:pt x="662" y="2595"/>
                  </a:cubicBezTo>
                  <a:cubicBezTo>
                    <a:pt x="845" y="2709"/>
                    <a:pt x="1027" y="2755"/>
                    <a:pt x="1256" y="2778"/>
                  </a:cubicBezTo>
                  <a:cubicBezTo>
                    <a:pt x="1299" y="2784"/>
                    <a:pt x="1341" y="2787"/>
                    <a:pt x="1384" y="2787"/>
                  </a:cubicBezTo>
                  <a:cubicBezTo>
                    <a:pt x="1499" y="2787"/>
                    <a:pt x="1612" y="2765"/>
                    <a:pt x="1712" y="2732"/>
                  </a:cubicBezTo>
                  <a:cubicBezTo>
                    <a:pt x="1849" y="2709"/>
                    <a:pt x="2009" y="2641"/>
                    <a:pt x="2123" y="2572"/>
                  </a:cubicBezTo>
                  <a:cubicBezTo>
                    <a:pt x="2306" y="2435"/>
                    <a:pt x="2420" y="2321"/>
                    <a:pt x="2534" y="2161"/>
                  </a:cubicBezTo>
                  <a:cubicBezTo>
                    <a:pt x="2625" y="2047"/>
                    <a:pt x="2671" y="1910"/>
                    <a:pt x="2717" y="1796"/>
                  </a:cubicBezTo>
                  <a:cubicBezTo>
                    <a:pt x="2808" y="1522"/>
                    <a:pt x="2808" y="1225"/>
                    <a:pt x="2739" y="952"/>
                  </a:cubicBezTo>
                  <a:cubicBezTo>
                    <a:pt x="2717" y="815"/>
                    <a:pt x="2648" y="700"/>
                    <a:pt x="2580" y="586"/>
                  </a:cubicBezTo>
                  <a:cubicBezTo>
                    <a:pt x="2465" y="404"/>
                    <a:pt x="2374" y="312"/>
                    <a:pt x="2192" y="175"/>
                  </a:cubicBezTo>
                  <a:cubicBezTo>
                    <a:pt x="2169" y="153"/>
                    <a:pt x="2123" y="130"/>
                    <a:pt x="2100" y="130"/>
                  </a:cubicBezTo>
                  <a:cubicBezTo>
                    <a:pt x="2009" y="84"/>
                    <a:pt x="1918" y="39"/>
                    <a:pt x="1826" y="16"/>
                  </a:cubicBezTo>
                  <a:cubicBezTo>
                    <a:pt x="1741" y="6"/>
                    <a:pt x="1660" y="1"/>
                    <a:pt x="15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" name="Google Shape;449;p23"/>
            <p:cNvSpPr/>
            <p:nvPr/>
          </p:nvSpPr>
          <p:spPr>
            <a:xfrm>
              <a:off x="6904250" y="1350500"/>
              <a:ext cx="62225" cy="62125"/>
            </a:xfrm>
            <a:custGeom>
              <a:rect b="b" l="l" r="r" t="t"/>
              <a:pathLst>
                <a:path extrusionOk="0" h="2485" w="2489">
                  <a:moveTo>
                    <a:pt x="1173" y="0"/>
                  </a:moveTo>
                  <a:cubicBezTo>
                    <a:pt x="1086" y="0"/>
                    <a:pt x="994" y="17"/>
                    <a:pt x="913" y="33"/>
                  </a:cubicBezTo>
                  <a:cubicBezTo>
                    <a:pt x="822" y="56"/>
                    <a:pt x="731" y="124"/>
                    <a:pt x="639" y="193"/>
                  </a:cubicBezTo>
                  <a:cubicBezTo>
                    <a:pt x="548" y="215"/>
                    <a:pt x="457" y="261"/>
                    <a:pt x="388" y="352"/>
                  </a:cubicBezTo>
                  <a:cubicBezTo>
                    <a:pt x="343" y="375"/>
                    <a:pt x="320" y="421"/>
                    <a:pt x="274" y="466"/>
                  </a:cubicBezTo>
                  <a:cubicBezTo>
                    <a:pt x="251" y="512"/>
                    <a:pt x="206" y="558"/>
                    <a:pt x="183" y="603"/>
                  </a:cubicBezTo>
                  <a:cubicBezTo>
                    <a:pt x="137" y="672"/>
                    <a:pt x="114" y="740"/>
                    <a:pt x="92" y="832"/>
                  </a:cubicBezTo>
                  <a:cubicBezTo>
                    <a:pt x="69" y="854"/>
                    <a:pt x="69" y="877"/>
                    <a:pt x="69" y="900"/>
                  </a:cubicBezTo>
                  <a:cubicBezTo>
                    <a:pt x="0" y="1128"/>
                    <a:pt x="0" y="1334"/>
                    <a:pt x="69" y="1562"/>
                  </a:cubicBezTo>
                  <a:cubicBezTo>
                    <a:pt x="92" y="1676"/>
                    <a:pt x="137" y="1767"/>
                    <a:pt x="183" y="1859"/>
                  </a:cubicBezTo>
                  <a:cubicBezTo>
                    <a:pt x="228" y="1950"/>
                    <a:pt x="297" y="2041"/>
                    <a:pt x="365" y="2133"/>
                  </a:cubicBezTo>
                  <a:cubicBezTo>
                    <a:pt x="388" y="2133"/>
                    <a:pt x="411" y="2155"/>
                    <a:pt x="434" y="2178"/>
                  </a:cubicBezTo>
                  <a:cubicBezTo>
                    <a:pt x="502" y="2224"/>
                    <a:pt x="548" y="2292"/>
                    <a:pt x="639" y="2315"/>
                  </a:cubicBezTo>
                  <a:cubicBezTo>
                    <a:pt x="708" y="2361"/>
                    <a:pt x="776" y="2384"/>
                    <a:pt x="845" y="2429"/>
                  </a:cubicBezTo>
                  <a:cubicBezTo>
                    <a:pt x="890" y="2429"/>
                    <a:pt x="913" y="2429"/>
                    <a:pt x="936" y="2452"/>
                  </a:cubicBezTo>
                  <a:cubicBezTo>
                    <a:pt x="1017" y="2468"/>
                    <a:pt x="1097" y="2484"/>
                    <a:pt x="1178" y="2484"/>
                  </a:cubicBezTo>
                  <a:cubicBezTo>
                    <a:pt x="1212" y="2484"/>
                    <a:pt x="1245" y="2482"/>
                    <a:pt x="1278" y="2475"/>
                  </a:cubicBezTo>
                  <a:cubicBezTo>
                    <a:pt x="1370" y="2475"/>
                    <a:pt x="1507" y="2452"/>
                    <a:pt x="1598" y="2407"/>
                  </a:cubicBezTo>
                  <a:cubicBezTo>
                    <a:pt x="1712" y="2384"/>
                    <a:pt x="1826" y="2338"/>
                    <a:pt x="1918" y="2270"/>
                  </a:cubicBezTo>
                  <a:cubicBezTo>
                    <a:pt x="1986" y="2224"/>
                    <a:pt x="2100" y="2155"/>
                    <a:pt x="2169" y="2064"/>
                  </a:cubicBezTo>
                  <a:cubicBezTo>
                    <a:pt x="2237" y="1973"/>
                    <a:pt x="2306" y="1904"/>
                    <a:pt x="2351" y="1790"/>
                  </a:cubicBezTo>
                  <a:cubicBezTo>
                    <a:pt x="2397" y="1722"/>
                    <a:pt x="2420" y="1653"/>
                    <a:pt x="2443" y="1562"/>
                  </a:cubicBezTo>
                  <a:cubicBezTo>
                    <a:pt x="2465" y="1516"/>
                    <a:pt x="2465" y="1448"/>
                    <a:pt x="2488" y="1402"/>
                  </a:cubicBezTo>
                  <a:cubicBezTo>
                    <a:pt x="2488" y="1242"/>
                    <a:pt x="2488" y="1128"/>
                    <a:pt x="2465" y="969"/>
                  </a:cubicBezTo>
                  <a:cubicBezTo>
                    <a:pt x="2443" y="946"/>
                    <a:pt x="2443" y="900"/>
                    <a:pt x="2443" y="877"/>
                  </a:cubicBezTo>
                  <a:cubicBezTo>
                    <a:pt x="2397" y="809"/>
                    <a:pt x="2374" y="717"/>
                    <a:pt x="2328" y="649"/>
                  </a:cubicBezTo>
                  <a:cubicBezTo>
                    <a:pt x="2283" y="558"/>
                    <a:pt x="2237" y="512"/>
                    <a:pt x="2169" y="444"/>
                  </a:cubicBezTo>
                  <a:cubicBezTo>
                    <a:pt x="2146" y="398"/>
                    <a:pt x="2123" y="375"/>
                    <a:pt x="2100" y="352"/>
                  </a:cubicBezTo>
                  <a:cubicBezTo>
                    <a:pt x="2032" y="307"/>
                    <a:pt x="1963" y="238"/>
                    <a:pt x="1895" y="193"/>
                  </a:cubicBezTo>
                  <a:cubicBezTo>
                    <a:pt x="1872" y="170"/>
                    <a:pt x="1849" y="170"/>
                    <a:pt x="1803" y="147"/>
                  </a:cubicBezTo>
                  <a:cubicBezTo>
                    <a:pt x="1735" y="101"/>
                    <a:pt x="1644" y="78"/>
                    <a:pt x="1552" y="56"/>
                  </a:cubicBezTo>
                  <a:cubicBezTo>
                    <a:pt x="1484" y="10"/>
                    <a:pt x="1370" y="10"/>
                    <a:pt x="1278" y="10"/>
                  </a:cubicBezTo>
                  <a:cubicBezTo>
                    <a:pt x="1245" y="3"/>
                    <a:pt x="1210" y="0"/>
                    <a:pt x="11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" name="Google Shape;450;p23"/>
            <p:cNvSpPr/>
            <p:nvPr/>
          </p:nvSpPr>
          <p:spPr>
            <a:xfrm>
              <a:off x="6895125" y="1500800"/>
              <a:ext cx="41675" cy="53100"/>
            </a:xfrm>
            <a:custGeom>
              <a:rect b="b" l="l" r="r" t="t"/>
              <a:pathLst>
                <a:path extrusionOk="0" h="2124" w="1667">
                  <a:moveTo>
                    <a:pt x="845" y="1"/>
                  </a:moveTo>
                  <a:cubicBezTo>
                    <a:pt x="799" y="1"/>
                    <a:pt x="730" y="24"/>
                    <a:pt x="662" y="24"/>
                  </a:cubicBezTo>
                  <a:cubicBezTo>
                    <a:pt x="548" y="69"/>
                    <a:pt x="457" y="115"/>
                    <a:pt x="365" y="206"/>
                  </a:cubicBezTo>
                  <a:cubicBezTo>
                    <a:pt x="205" y="343"/>
                    <a:pt x="114" y="503"/>
                    <a:pt x="69" y="686"/>
                  </a:cubicBezTo>
                  <a:cubicBezTo>
                    <a:pt x="23" y="777"/>
                    <a:pt x="23" y="891"/>
                    <a:pt x="23" y="982"/>
                  </a:cubicBezTo>
                  <a:cubicBezTo>
                    <a:pt x="23" y="1005"/>
                    <a:pt x="23" y="1028"/>
                    <a:pt x="23" y="1051"/>
                  </a:cubicBezTo>
                  <a:cubicBezTo>
                    <a:pt x="23" y="1074"/>
                    <a:pt x="23" y="1074"/>
                    <a:pt x="0" y="1074"/>
                  </a:cubicBezTo>
                  <a:cubicBezTo>
                    <a:pt x="0" y="1119"/>
                    <a:pt x="0" y="1142"/>
                    <a:pt x="23" y="1188"/>
                  </a:cubicBezTo>
                  <a:cubicBezTo>
                    <a:pt x="0" y="1279"/>
                    <a:pt x="23" y="1370"/>
                    <a:pt x="69" y="1439"/>
                  </a:cubicBezTo>
                  <a:cubicBezTo>
                    <a:pt x="91" y="1507"/>
                    <a:pt x="114" y="1553"/>
                    <a:pt x="160" y="1599"/>
                  </a:cubicBezTo>
                  <a:cubicBezTo>
                    <a:pt x="160" y="1599"/>
                    <a:pt x="160" y="1622"/>
                    <a:pt x="183" y="1644"/>
                  </a:cubicBezTo>
                  <a:cubicBezTo>
                    <a:pt x="274" y="1804"/>
                    <a:pt x="411" y="1941"/>
                    <a:pt x="571" y="2032"/>
                  </a:cubicBezTo>
                  <a:cubicBezTo>
                    <a:pt x="685" y="2101"/>
                    <a:pt x="799" y="2124"/>
                    <a:pt x="936" y="2124"/>
                  </a:cubicBezTo>
                  <a:cubicBezTo>
                    <a:pt x="1027" y="2124"/>
                    <a:pt x="1118" y="2124"/>
                    <a:pt x="1187" y="2078"/>
                  </a:cubicBezTo>
                  <a:cubicBezTo>
                    <a:pt x="1278" y="2032"/>
                    <a:pt x="1347" y="1987"/>
                    <a:pt x="1415" y="1918"/>
                  </a:cubicBezTo>
                  <a:cubicBezTo>
                    <a:pt x="1507" y="1827"/>
                    <a:pt x="1552" y="1736"/>
                    <a:pt x="1598" y="1622"/>
                  </a:cubicBezTo>
                  <a:cubicBezTo>
                    <a:pt x="1643" y="1507"/>
                    <a:pt x="1643" y="1393"/>
                    <a:pt x="1666" y="1279"/>
                  </a:cubicBezTo>
                  <a:cubicBezTo>
                    <a:pt x="1666" y="1165"/>
                    <a:pt x="1643" y="1051"/>
                    <a:pt x="1621" y="937"/>
                  </a:cubicBezTo>
                  <a:cubicBezTo>
                    <a:pt x="1598" y="868"/>
                    <a:pt x="1575" y="800"/>
                    <a:pt x="1552" y="731"/>
                  </a:cubicBezTo>
                  <a:cubicBezTo>
                    <a:pt x="1552" y="709"/>
                    <a:pt x="1552" y="709"/>
                    <a:pt x="1552" y="709"/>
                  </a:cubicBezTo>
                  <a:cubicBezTo>
                    <a:pt x="1552" y="594"/>
                    <a:pt x="1529" y="526"/>
                    <a:pt x="1484" y="435"/>
                  </a:cubicBezTo>
                  <a:cubicBezTo>
                    <a:pt x="1461" y="343"/>
                    <a:pt x="1415" y="275"/>
                    <a:pt x="1347" y="206"/>
                  </a:cubicBezTo>
                  <a:cubicBezTo>
                    <a:pt x="1210" y="92"/>
                    <a:pt x="1027" y="1"/>
                    <a:pt x="8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" name="Google Shape;451;p23"/>
            <p:cNvSpPr/>
            <p:nvPr/>
          </p:nvSpPr>
          <p:spPr>
            <a:xfrm>
              <a:off x="6954450" y="1656600"/>
              <a:ext cx="55950" cy="61800"/>
            </a:xfrm>
            <a:custGeom>
              <a:rect b="b" l="l" r="r" t="t"/>
              <a:pathLst>
                <a:path extrusionOk="0" h="2472" w="2238">
                  <a:moveTo>
                    <a:pt x="960" y="0"/>
                  </a:moveTo>
                  <a:cubicBezTo>
                    <a:pt x="777" y="23"/>
                    <a:pt x="594" y="69"/>
                    <a:pt x="457" y="206"/>
                  </a:cubicBezTo>
                  <a:cubicBezTo>
                    <a:pt x="389" y="297"/>
                    <a:pt x="320" y="388"/>
                    <a:pt x="252" y="480"/>
                  </a:cubicBezTo>
                  <a:cubicBezTo>
                    <a:pt x="183" y="571"/>
                    <a:pt x="138" y="685"/>
                    <a:pt x="92" y="799"/>
                  </a:cubicBezTo>
                  <a:cubicBezTo>
                    <a:pt x="69" y="845"/>
                    <a:pt x="69" y="913"/>
                    <a:pt x="47" y="959"/>
                  </a:cubicBezTo>
                  <a:cubicBezTo>
                    <a:pt x="24" y="1073"/>
                    <a:pt x="1" y="1210"/>
                    <a:pt x="24" y="1324"/>
                  </a:cubicBezTo>
                  <a:cubicBezTo>
                    <a:pt x="47" y="1552"/>
                    <a:pt x="92" y="1758"/>
                    <a:pt x="229" y="1940"/>
                  </a:cubicBezTo>
                  <a:cubicBezTo>
                    <a:pt x="275" y="2032"/>
                    <a:pt x="343" y="2100"/>
                    <a:pt x="412" y="2169"/>
                  </a:cubicBezTo>
                  <a:cubicBezTo>
                    <a:pt x="571" y="2306"/>
                    <a:pt x="663" y="2351"/>
                    <a:pt x="845" y="2420"/>
                  </a:cubicBezTo>
                  <a:cubicBezTo>
                    <a:pt x="937" y="2454"/>
                    <a:pt x="1051" y="2471"/>
                    <a:pt x="1165" y="2471"/>
                  </a:cubicBezTo>
                  <a:cubicBezTo>
                    <a:pt x="1279" y="2471"/>
                    <a:pt x="1393" y="2454"/>
                    <a:pt x="1485" y="2420"/>
                  </a:cubicBezTo>
                  <a:cubicBezTo>
                    <a:pt x="1667" y="2351"/>
                    <a:pt x="1758" y="2306"/>
                    <a:pt x="1895" y="2191"/>
                  </a:cubicBezTo>
                  <a:cubicBezTo>
                    <a:pt x="1987" y="2100"/>
                    <a:pt x="2055" y="2032"/>
                    <a:pt x="2101" y="1918"/>
                  </a:cubicBezTo>
                  <a:cubicBezTo>
                    <a:pt x="2146" y="1849"/>
                    <a:pt x="2192" y="1735"/>
                    <a:pt x="2215" y="1644"/>
                  </a:cubicBezTo>
                  <a:cubicBezTo>
                    <a:pt x="2215" y="1575"/>
                    <a:pt x="2238" y="1484"/>
                    <a:pt x="2238" y="1393"/>
                  </a:cubicBezTo>
                  <a:cubicBezTo>
                    <a:pt x="2238" y="1324"/>
                    <a:pt x="2215" y="1233"/>
                    <a:pt x="2192" y="1142"/>
                  </a:cubicBezTo>
                  <a:cubicBezTo>
                    <a:pt x="2124" y="913"/>
                    <a:pt x="1964" y="708"/>
                    <a:pt x="1758" y="594"/>
                  </a:cubicBezTo>
                  <a:cubicBezTo>
                    <a:pt x="1713" y="571"/>
                    <a:pt x="1667" y="548"/>
                    <a:pt x="1621" y="525"/>
                  </a:cubicBezTo>
                  <a:cubicBezTo>
                    <a:pt x="1576" y="411"/>
                    <a:pt x="1530" y="297"/>
                    <a:pt x="1439" y="206"/>
                  </a:cubicBezTo>
                  <a:cubicBezTo>
                    <a:pt x="1302" y="92"/>
                    <a:pt x="1142" y="0"/>
                    <a:pt x="9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" name="Google Shape;452;p23"/>
            <p:cNvSpPr/>
            <p:nvPr/>
          </p:nvSpPr>
          <p:spPr>
            <a:xfrm>
              <a:off x="7072000" y="1827275"/>
              <a:ext cx="57675" cy="69825"/>
            </a:xfrm>
            <a:custGeom>
              <a:rect b="b" l="l" r="r" t="t"/>
              <a:pathLst>
                <a:path extrusionOk="0" h="2793" w="2307">
                  <a:moveTo>
                    <a:pt x="1090" y="1"/>
                  </a:moveTo>
                  <a:cubicBezTo>
                    <a:pt x="987" y="1"/>
                    <a:pt x="886" y="23"/>
                    <a:pt x="800" y="66"/>
                  </a:cubicBezTo>
                  <a:cubicBezTo>
                    <a:pt x="708" y="89"/>
                    <a:pt x="640" y="135"/>
                    <a:pt x="572" y="203"/>
                  </a:cubicBezTo>
                  <a:cubicBezTo>
                    <a:pt x="480" y="295"/>
                    <a:pt x="412" y="386"/>
                    <a:pt x="389" y="523"/>
                  </a:cubicBezTo>
                  <a:cubicBezTo>
                    <a:pt x="320" y="706"/>
                    <a:pt x="252" y="888"/>
                    <a:pt x="183" y="1071"/>
                  </a:cubicBezTo>
                  <a:cubicBezTo>
                    <a:pt x="161" y="1094"/>
                    <a:pt x="161" y="1139"/>
                    <a:pt x="161" y="1162"/>
                  </a:cubicBezTo>
                  <a:cubicBezTo>
                    <a:pt x="115" y="1253"/>
                    <a:pt x="69" y="1345"/>
                    <a:pt x="47" y="1436"/>
                  </a:cubicBezTo>
                  <a:cubicBezTo>
                    <a:pt x="24" y="1504"/>
                    <a:pt x="1" y="1619"/>
                    <a:pt x="24" y="1710"/>
                  </a:cubicBezTo>
                  <a:cubicBezTo>
                    <a:pt x="24" y="1915"/>
                    <a:pt x="69" y="2121"/>
                    <a:pt x="183" y="2281"/>
                  </a:cubicBezTo>
                  <a:cubicBezTo>
                    <a:pt x="298" y="2440"/>
                    <a:pt x="435" y="2577"/>
                    <a:pt x="617" y="2669"/>
                  </a:cubicBezTo>
                  <a:cubicBezTo>
                    <a:pt x="788" y="2746"/>
                    <a:pt x="958" y="2792"/>
                    <a:pt x="1129" y="2792"/>
                  </a:cubicBezTo>
                  <a:cubicBezTo>
                    <a:pt x="1209" y="2792"/>
                    <a:pt x="1290" y="2782"/>
                    <a:pt x="1370" y="2760"/>
                  </a:cubicBezTo>
                  <a:cubicBezTo>
                    <a:pt x="1576" y="2714"/>
                    <a:pt x="1758" y="2600"/>
                    <a:pt x="1895" y="2463"/>
                  </a:cubicBezTo>
                  <a:cubicBezTo>
                    <a:pt x="2032" y="2349"/>
                    <a:pt x="2124" y="2189"/>
                    <a:pt x="2192" y="2029"/>
                  </a:cubicBezTo>
                  <a:cubicBezTo>
                    <a:pt x="2261" y="1870"/>
                    <a:pt x="2306" y="1687"/>
                    <a:pt x="2306" y="1504"/>
                  </a:cubicBezTo>
                  <a:cubicBezTo>
                    <a:pt x="2306" y="1276"/>
                    <a:pt x="2238" y="1094"/>
                    <a:pt x="2146" y="888"/>
                  </a:cubicBezTo>
                  <a:cubicBezTo>
                    <a:pt x="2010" y="546"/>
                    <a:pt x="1713" y="295"/>
                    <a:pt x="1416" y="89"/>
                  </a:cubicBezTo>
                  <a:cubicBezTo>
                    <a:pt x="1320" y="29"/>
                    <a:pt x="1204" y="1"/>
                    <a:pt x="109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" name="Google Shape;453;p23"/>
            <p:cNvSpPr/>
            <p:nvPr/>
          </p:nvSpPr>
          <p:spPr>
            <a:xfrm>
              <a:off x="7220375" y="1878275"/>
              <a:ext cx="75925" cy="59250"/>
            </a:xfrm>
            <a:custGeom>
              <a:rect b="b" l="l" r="r" t="t"/>
              <a:pathLst>
                <a:path extrusionOk="0" h="2370" w="3037">
                  <a:moveTo>
                    <a:pt x="2001" y="1"/>
                  </a:moveTo>
                  <a:cubicBezTo>
                    <a:pt x="1912" y="1"/>
                    <a:pt x="1826" y="12"/>
                    <a:pt x="1758" y="35"/>
                  </a:cubicBezTo>
                  <a:cubicBezTo>
                    <a:pt x="1575" y="104"/>
                    <a:pt x="1416" y="195"/>
                    <a:pt x="1324" y="355"/>
                  </a:cubicBezTo>
                  <a:cubicBezTo>
                    <a:pt x="1324" y="355"/>
                    <a:pt x="1324" y="377"/>
                    <a:pt x="1324" y="377"/>
                  </a:cubicBezTo>
                  <a:cubicBezTo>
                    <a:pt x="1233" y="286"/>
                    <a:pt x="1142" y="241"/>
                    <a:pt x="1028" y="218"/>
                  </a:cubicBezTo>
                  <a:cubicBezTo>
                    <a:pt x="966" y="200"/>
                    <a:pt x="894" y="189"/>
                    <a:pt x="820" y="189"/>
                  </a:cubicBezTo>
                  <a:cubicBezTo>
                    <a:pt x="705" y="189"/>
                    <a:pt x="587" y="216"/>
                    <a:pt x="503" y="286"/>
                  </a:cubicBezTo>
                  <a:cubicBezTo>
                    <a:pt x="343" y="377"/>
                    <a:pt x="274" y="446"/>
                    <a:pt x="160" y="606"/>
                  </a:cubicBezTo>
                  <a:cubicBezTo>
                    <a:pt x="115" y="674"/>
                    <a:pt x="92" y="743"/>
                    <a:pt x="69" y="834"/>
                  </a:cubicBezTo>
                  <a:cubicBezTo>
                    <a:pt x="69" y="857"/>
                    <a:pt x="46" y="880"/>
                    <a:pt x="46" y="902"/>
                  </a:cubicBezTo>
                  <a:cubicBezTo>
                    <a:pt x="23" y="1017"/>
                    <a:pt x="0" y="1131"/>
                    <a:pt x="23" y="1222"/>
                  </a:cubicBezTo>
                  <a:cubicBezTo>
                    <a:pt x="46" y="1427"/>
                    <a:pt x="69" y="1519"/>
                    <a:pt x="160" y="1701"/>
                  </a:cubicBezTo>
                  <a:cubicBezTo>
                    <a:pt x="343" y="2135"/>
                    <a:pt x="822" y="2340"/>
                    <a:pt x="1279" y="2363"/>
                  </a:cubicBezTo>
                  <a:cubicBezTo>
                    <a:pt x="1316" y="2367"/>
                    <a:pt x="1354" y="2369"/>
                    <a:pt x="1392" y="2369"/>
                  </a:cubicBezTo>
                  <a:cubicBezTo>
                    <a:pt x="1559" y="2369"/>
                    <a:pt x="1723" y="2332"/>
                    <a:pt x="1872" y="2295"/>
                  </a:cubicBezTo>
                  <a:cubicBezTo>
                    <a:pt x="2032" y="2249"/>
                    <a:pt x="2215" y="2181"/>
                    <a:pt x="2374" y="2112"/>
                  </a:cubicBezTo>
                  <a:cubicBezTo>
                    <a:pt x="2557" y="1998"/>
                    <a:pt x="2739" y="1838"/>
                    <a:pt x="2854" y="1656"/>
                  </a:cubicBezTo>
                  <a:cubicBezTo>
                    <a:pt x="2922" y="1564"/>
                    <a:pt x="2968" y="1450"/>
                    <a:pt x="2991" y="1359"/>
                  </a:cubicBezTo>
                  <a:cubicBezTo>
                    <a:pt x="3036" y="1199"/>
                    <a:pt x="3036" y="1085"/>
                    <a:pt x="3013" y="925"/>
                  </a:cubicBezTo>
                  <a:cubicBezTo>
                    <a:pt x="2968" y="674"/>
                    <a:pt x="2876" y="446"/>
                    <a:pt x="2671" y="263"/>
                  </a:cubicBezTo>
                  <a:cubicBezTo>
                    <a:pt x="2557" y="149"/>
                    <a:pt x="2420" y="81"/>
                    <a:pt x="2260" y="35"/>
                  </a:cubicBezTo>
                  <a:cubicBezTo>
                    <a:pt x="2180" y="12"/>
                    <a:pt x="2089" y="1"/>
                    <a:pt x="20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4" name="Google Shape;454;p23"/>
            <p:cNvSpPr/>
            <p:nvPr/>
          </p:nvSpPr>
          <p:spPr>
            <a:xfrm>
              <a:off x="7359050" y="1770925"/>
              <a:ext cx="66775" cy="64875"/>
            </a:xfrm>
            <a:custGeom>
              <a:rect b="b" l="l" r="r" t="t"/>
              <a:pathLst>
                <a:path extrusionOk="0" h="2595" w="2671">
                  <a:moveTo>
                    <a:pt x="1597" y="0"/>
                  </a:moveTo>
                  <a:cubicBezTo>
                    <a:pt x="1559" y="0"/>
                    <a:pt x="1521" y="6"/>
                    <a:pt x="1484" y="15"/>
                  </a:cubicBezTo>
                  <a:cubicBezTo>
                    <a:pt x="1392" y="15"/>
                    <a:pt x="1301" y="38"/>
                    <a:pt x="1233" y="106"/>
                  </a:cubicBezTo>
                  <a:cubicBezTo>
                    <a:pt x="1096" y="175"/>
                    <a:pt x="981" y="312"/>
                    <a:pt x="936" y="449"/>
                  </a:cubicBezTo>
                  <a:cubicBezTo>
                    <a:pt x="875" y="434"/>
                    <a:pt x="812" y="426"/>
                    <a:pt x="748" y="426"/>
                  </a:cubicBezTo>
                  <a:cubicBezTo>
                    <a:pt x="621" y="426"/>
                    <a:pt x="495" y="456"/>
                    <a:pt x="388" y="517"/>
                  </a:cubicBezTo>
                  <a:cubicBezTo>
                    <a:pt x="228" y="609"/>
                    <a:pt x="114" y="768"/>
                    <a:pt x="68" y="928"/>
                  </a:cubicBezTo>
                  <a:cubicBezTo>
                    <a:pt x="23" y="1156"/>
                    <a:pt x="0" y="1385"/>
                    <a:pt x="68" y="1590"/>
                  </a:cubicBezTo>
                  <a:cubicBezTo>
                    <a:pt x="137" y="1818"/>
                    <a:pt x="251" y="1978"/>
                    <a:pt x="411" y="2161"/>
                  </a:cubicBezTo>
                  <a:cubicBezTo>
                    <a:pt x="479" y="2229"/>
                    <a:pt x="548" y="2298"/>
                    <a:pt x="639" y="2343"/>
                  </a:cubicBezTo>
                  <a:cubicBezTo>
                    <a:pt x="685" y="2389"/>
                    <a:pt x="730" y="2412"/>
                    <a:pt x="799" y="2435"/>
                  </a:cubicBezTo>
                  <a:cubicBezTo>
                    <a:pt x="890" y="2480"/>
                    <a:pt x="981" y="2526"/>
                    <a:pt x="1096" y="2549"/>
                  </a:cubicBezTo>
                  <a:cubicBezTo>
                    <a:pt x="1187" y="2572"/>
                    <a:pt x="1324" y="2594"/>
                    <a:pt x="1415" y="2594"/>
                  </a:cubicBezTo>
                  <a:cubicBezTo>
                    <a:pt x="1643" y="2572"/>
                    <a:pt x="1849" y="2526"/>
                    <a:pt x="2031" y="2412"/>
                  </a:cubicBezTo>
                  <a:cubicBezTo>
                    <a:pt x="2191" y="2298"/>
                    <a:pt x="2351" y="2161"/>
                    <a:pt x="2442" y="1978"/>
                  </a:cubicBezTo>
                  <a:cubicBezTo>
                    <a:pt x="2625" y="1659"/>
                    <a:pt x="2671" y="1293"/>
                    <a:pt x="2579" y="951"/>
                  </a:cubicBezTo>
                  <a:cubicBezTo>
                    <a:pt x="2556" y="791"/>
                    <a:pt x="2488" y="631"/>
                    <a:pt x="2397" y="517"/>
                  </a:cubicBezTo>
                  <a:cubicBezTo>
                    <a:pt x="2328" y="426"/>
                    <a:pt x="2283" y="335"/>
                    <a:pt x="2191" y="266"/>
                  </a:cubicBezTo>
                  <a:cubicBezTo>
                    <a:pt x="2123" y="221"/>
                    <a:pt x="2077" y="175"/>
                    <a:pt x="2009" y="129"/>
                  </a:cubicBezTo>
                  <a:cubicBezTo>
                    <a:pt x="1917" y="84"/>
                    <a:pt x="1849" y="61"/>
                    <a:pt x="1758" y="38"/>
                  </a:cubicBezTo>
                  <a:cubicBezTo>
                    <a:pt x="1704" y="11"/>
                    <a:pt x="1651" y="0"/>
                    <a:pt x="159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5" name="Google Shape;455;p23"/>
            <p:cNvSpPr/>
            <p:nvPr/>
          </p:nvSpPr>
          <p:spPr>
            <a:xfrm>
              <a:off x="7275150" y="1140175"/>
              <a:ext cx="63375" cy="66325"/>
            </a:xfrm>
            <a:custGeom>
              <a:rect b="b" l="l" r="r" t="t"/>
              <a:pathLst>
                <a:path extrusionOk="0" h="2653" w="2535">
                  <a:moveTo>
                    <a:pt x="1119" y="0"/>
                  </a:moveTo>
                  <a:cubicBezTo>
                    <a:pt x="868" y="0"/>
                    <a:pt x="617" y="69"/>
                    <a:pt x="412" y="206"/>
                  </a:cubicBezTo>
                  <a:cubicBezTo>
                    <a:pt x="252" y="297"/>
                    <a:pt x="138" y="457"/>
                    <a:pt x="92" y="617"/>
                  </a:cubicBezTo>
                  <a:cubicBezTo>
                    <a:pt x="46" y="754"/>
                    <a:pt x="46" y="913"/>
                    <a:pt x="115" y="1050"/>
                  </a:cubicBezTo>
                  <a:cubicBezTo>
                    <a:pt x="46" y="1164"/>
                    <a:pt x="1" y="1279"/>
                    <a:pt x="1" y="1416"/>
                  </a:cubicBezTo>
                  <a:cubicBezTo>
                    <a:pt x="1" y="1644"/>
                    <a:pt x="46" y="1872"/>
                    <a:pt x="183" y="2055"/>
                  </a:cubicBezTo>
                  <a:cubicBezTo>
                    <a:pt x="320" y="2237"/>
                    <a:pt x="480" y="2397"/>
                    <a:pt x="663" y="2511"/>
                  </a:cubicBezTo>
                  <a:cubicBezTo>
                    <a:pt x="841" y="2590"/>
                    <a:pt x="1037" y="2653"/>
                    <a:pt x="1235" y="2653"/>
                  </a:cubicBezTo>
                  <a:cubicBezTo>
                    <a:pt x="1265" y="2653"/>
                    <a:pt x="1295" y="2651"/>
                    <a:pt x="1325" y="2648"/>
                  </a:cubicBezTo>
                  <a:cubicBezTo>
                    <a:pt x="1439" y="2648"/>
                    <a:pt x="1553" y="2625"/>
                    <a:pt x="1644" y="2602"/>
                  </a:cubicBezTo>
                  <a:cubicBezTo>
                    <a:pt x="1827" y="2534"/>
                    <a:pt x="1941" y="2466"/>
                    <a:pt x="2078" y="2351"/>
                  </a:cubicBezTo>
                  <a:cubicBezTo>
                    <a:pt x="2260" y="2192"/>
                    <a:pt x="2375" y="1986"/>
                    <a:pt x="2443" y="1781"/>
                  </a:cubicBezTo>
                  <a:cubicBezTo>
                    <a:pt x="2466" y="1735"/>
                    <a:pt x="2489" y="1689"/>
                    <a:pt x="2489" y="1644"/>
                  </a:cubicBezTo>
                  <a:cubicBezTo>
                    <a:pt x="2511" y="1530"/>
                    <a:pt x="2534" y="1393"/>
                    <a:pt x="2511" y="1279"/>
                  </a:cubicBezTo>
                  <a:cubicBezTo>
                    <a:pt x="2511" y="1073"/>
                    <a:pt x="2466" y="845"/>
                    <a:pt x="2329" y="639"/>
                  </a:cubicBezTo>
                  <a:cubicBezTo>
                    <a:pt x="2215" y="457"/>
                    <a:pt x="2032" y="274"/>
                    <a:pt x="1827" y="183"/>
                  </a:cubicBezTo>
                  <a:cubicBezTo>
                    <a:pt x="1621" y="69"/>
                    <a:pt x="1370" y="0"/>
                    <a:pt x="111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6" name="Google Shape;456;p23"/>
            <p:cNvSpPr/>
            <p:nvPr/>
          </p:nvSpPr>
          <p:spPr>
            <a:xfrm>
              <a:off x="7158175" y="1293225"/>
              <a:ext cx="54225" cy="54925"/>
            </a:xfrm>
            <a:custGeom>
              <a:rect b="b" l="l" r="r" t="t"/>
              <a:pathLst>
                <a:path extrusionOk="0" h="2197" w="2169">
                  <a:moveTo>
                    <a:pt x="1069" y="0"/>
                  </a:moveTo>
                  <a:cubicBezTo>
                    <a:pt x="1024" y="0"/>
                    <a:pt x="979" y="6"/>
                    <a:pt x="936" y="18"/>
                  </a:cubicBezTo>
                  <a:lnTo>
                    <a:pt x="708" y="18"/>
                  </a:lnTo>
                  <a:cubicBezTo>
                    <a:pt x="684" y="12"/>
                    <a:pt x="659" y="9"/>
                    <a:pt x="635" y="9"/>
                  </a:cubicBezTo>
                  <a:cubicBezTo>
                    <a:pt x="568" y="9"/>
                    <a:pt x="501" y="31"/>
                    <a:pt x="434" y="64"/>
                  </a:cubicBezTo>
                  <a:cubicBezTo>
                    <a:pt x="343" y="87"/>
                    <a:pt x="274" y="133"/>
                    <a:pt x="206" y="201"/>
                  </a:cubicBezTo>
                  <a:cubicBezTo>
                    <a:pt x="137" y="269"/>
                    <a:pt x="92" y="338"/>
                    <a:pt x="69" y="429"/>
                  </a:cubicBezTo>
                  <a:cubicBezTo>
                    <a:pt x="23" y="521"/>
                    <a:pt x="0" y="612"/>
                    <a:pt x="0" y="703"/>
                  </a:cubicBezTo>
                  <a:cubicBezTo>
                    <a:pt x="23" y="886"/>
                    <a:pt x="69" y="1068"/>
                    <a:pt x="206" y="1205"/>
                  </a:cubicBezTo>
                  <a:cubicBezTo>
                    <a:pt x="229" y="1205"/>
                    <a:pt x="229" y="1205"/>
                    <a:pt x="252" y="1228"/>
                  </a:cubicBezTo>
                  <a:cubicBezTo>
                    <a:pt x="252" y="1297"/>
                    <a:pt x="274" y="1388"/>
                    <a:pt x="274" y="1456"/>
                  </a:cubicBezTo>
                  <a:cubicBezTo>
                    <a:pt x="274" y="1479"/>
                    <a:pt x="297" y="1502"/>
                    <a:pt x="297" y="1525"/>
                  </a:cubicBezTo>
                  <a:cubicBezTo>
                    <a:pt x="320" y="1593"/>
                    <a:pt x="343" y="1662"/>
                    <a:pt x="389" y="1730"/>
                  </a:cubicBezTo>
                  <a:cubicBezTo>
                    <a:pt x="389" y="1730"/>
                    <a:pt x="389" y="1753"/>
                    <a:pt x="411" y="1753"/>
                  </a:cubicBezTo>
                  <a:cubicBezTo>
                    <a:pt x="457" y="1822"/>
                    <a:pt x="480" y="1890"/>
                    <a:pt x="548" y="1936"/>
                  </a:cubicBezTo>
                  <a:cubicBezTo>
                    <a:pt x="662" y="2050"/>
                    <a:pt x="777" y="2095"/>
                    <a:pt x="914" y="2164"/>
                  </a:cubicBezTo>
                  <a:lnTo>
                    <a:pt x="982" y="2164"/>
                  </a:lnTo>
                  <a:cubicBezTo>
                    <a:pt x="1030" y="2180"/>
                    <a:pt x="1090" y="2196"/>
                    <a:pt x="1145" y="2196"/>
                  </a:cubicBezTo>
                  <a:cubicBezTo>
                    <a:pt x="1168" y="2196"/>
                    <a:pt x="1190" y="2193"/>
                    <a:pt x="1210" y="2187"/>
                  </a:cubicBezTo>
                  <a:cubicBezTo>
                    <a:pt x="1279" y="2187"/>
                    <a:pt x="1347" y="2187"/>
                    <a:pt x="1416" y="2164"/>
                  </a:cubicBezTo>
                  <a:lnTo>
                    <a:pt x="1438" y="2164"/>
                  </a:lnTo>
                  <a:cubicBezTo>
                    <a:pt x="1484" y="2141"/>
                    <a:pt x="1507" y="2141"/>
                    <a:pt x="1553" y="2118"/>
                  </a:cubicBezTo>
                  <a:cubicBezTo>
                    <a:pt x="1575" y="2095"/>
                    <a:pt x="1621" y="2095"/>
                    <a:pt x="1644" y="2073"/>
                  </a:cubicBezTo>
                  <a:cubicBezTo>
                    <a:pt x="1667" y="2073"/>
                    <a:pt x="1667" y="2073"/>
                    <a:pt x="1667" y="2050"/>
                  </a:cubicBezTo>
                  <a:cubicBezTo>
                    <a:pt x="1735" y="2027"/>
                    <a:pt x="1781" y="1981"/>
                    <a:pt x="1827" y="1936"/>
                  </a:cubicBezTo>
                  <a:cubicBezTo>
                    <a:pt x="1849" y="1936"/>
                    <a:pt x="1849" y="1913"/>
                    <a:pt x="1872" y="1890"/>
                  </a:cubicBezTo>
                  <a:cubicBezTo>
                    <a:pt x="1986" y="1753"/>
                    <a:pt x="2032" y="1685"/>
                    <a:pt x="2100" y="1502"/>
                  </a:cubicBezTo>
                  <a:cubicBezTo>
                    <a:pt x="2123" y="1411"/>
                    <a:pt x="2146" y="1319"/>
                    <a:pt x="2146" y="1205"/>
                  </a:cubicBezTo>
                  <a:cubicBezTo>
                    <a:pt x="2169" y="1114"/>
                    <a:pt x="2146" y="1023"/>
                    <a:pt x="2123" y="931"/>
                  </a:cubicBezTo>
                  <a:cubicBezTo>
                    <a:pt x="2123" y="909"/>
                    <a:pt x="2123" y="886"/>
                    <a:pt x="2100" y="863"/>
                  </a:cubicBezTo>
                  <a:cubicBezTo>
                    <a:pt x="2078" y="794"/>
                    <a:pt x="2055" y="726"/>
                    <a:pt x="2032" y="657"/>
                  </a:cubicBezTo>
                  <a:cubicBezTo>
                    <a:pt x="2009" y="612"/>
                    <a:pt x="1963" y="566"/>
                    <a:pt x="1941" y="521"/>
                  </a:cubicBezTo>
                  <a:cubicBezTo>
                    <a:pt x="1895" y="498"/>
                    <a:pt x="1872" y="452"/>
                    <a:pt x="1827" y="406"/>
                  </a:cubicBezTo>
                  <a:cubicBezTo>
                    <a:pt x="1781" y="338"/>
                    <a:pt x="1712" y="292"/>
                    <a:pt x="1644" y="247"/>
                  </a:cubicBezTo>
                  <a:cubicBezTo>
                    <a:pt x="1621" y="224"/>
                    <a:pt x="1598" y="224"/>
                    <a:pt x="1575" y="201"/>
                  </a:cubicBezTo>
                  <a:cubicBezTo>
                    <a:pt x="1553" y="201"/>
                    <a:pt x="1530" y="201"/>
                    <a:pt x="1530" y="178"/>
                  </a:cubicBezTo>
                  <a:cubicBezTo>
                    <a:pt x="1484" y="155"/>
                    <a:pt x="1461" y="133"/>
                    <a:pt x="1438" y="110"/>
                  </a:cubicBezTo>
                  <a:cubicBezTo>
                    <a:pt x="1322" y="43"/>
                    <a:pt x="1192" y="0"/>
                    <a:pt x="10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7" name="Google Shape;457;p23"/>
            <p:cNvSpPr/>
            <p:nvPr/>
          </p:nvSpPr>
          <p:spPr>
            <a:xfrm>
              <a:off x="7034350" y="1398425"/>
              <a:ext cx="54225" cy="53575"/>
            </a:xfrm>
            <a:custGeom>
              <a:rect b="b" l="l" r="r" t="t"/>
              <a:pathLst>
                <a:path extrusionOk="0" h="2143" w="2169">
                  <a:moveTo>
                    <a:pt x="1204" y="1"/>
                  </a:moveTo>
                  <a:cubicBezTo>
                    <a:pt x="1174" y="1"/>
                    <a:pt x="1146" y="4"/>
                    <a:pt x="1119" y="10"/>
                  </a:cubicBezTo>
                  <a:cubicBezTo>
                    <a:pt x="1028" y="10"/>
                    <a:pt x="959" y="10"/>
                    <a:pt x="868" y="33"/>
                  </a:cubicBezTo>
                  <a:cubicBezTo>
                    <a:pt x="845" y="33"/>
                    <a:pt x="822" y="56"/>
                    <a:pt x="799" y="56"/>
                  </a:cubicBezTo>
                  <a:cubicBezTo>
                    <a:pt x="776" y="56"/>
                    <a:pt x="754" y="79"/>
                    <a:pt x="731" y="79"/>
                  </a:cubicBezTo>
                  <a:cubicBezTo>
                    <a:pt x="640" y="102"/>
                    <a:pt x="525" y="124"/>
                    <a:pt x="434" y="170"/>
                  </a:cubicBezTo>
                  <a:cubicBezTo>
                    <a:pt x="388" y="216"/>
                    <a:pt x="343" y="238"/>
                    <a:pt x="297" y="284"/>
                  </a:cubicBezTo>
                  <a:cubicBezTo>
                    <a:pt x="206" y="375"/>
                    <a:pt x="160" y="467"/>
                    <a:pt x="115" y="581"/>
                  </a:cubicBezTo>
                  <a:cubicBezTo>
                    <a:pt x="115" y="604"/>
                    <a:pt x="92" y="649"/>
                    <a:pt x="92" y="672"/>
                  </a:cubicBezTo>
                  <a:cubicBezTo>
                    <a:pt x="92" y="695"/>
                    <a:pt x="92" y="695"/>
                    <a:pt x="92" y="718"/>
                  </a:cubicBezTo>
                  <a:cubicBezTo>
                    <a:pt x="69" y="741"/>
                    <a:pt x="69" y="763"/>
                    <a:pt x="69" y="786"/>
                  </a:cubicBezTo>
                  <a:cubicBezTo>
                    <a:pt x="46" y="786"/>
                    <a:pt x="46" y="809"/>
                    <a:pt x="46" y="809"/>
                  </a:cubicBezTo>
                  <a:cubicBezTo>
                    <a:pt x="0" y="992"/>
                    <a:pt x="23" y="1129"/>
                    <a:pt x="46" y="1311"/>
                  </a:cubicBezTo>
                  <a:cubicBezTo>
                    <a:pt x="69" y="1403"/>
                    <a:pt x="115" y="1494"/>
                    <a:pt x="160" y="1540"/>
                  </a:cubicBezTo>
                  <a:cubicBezTo>
                    <a:pt x="183" y="1562"/>
                    <a:pt x="206" y="1562"/>
                    <a:pt x="206" y="1585"/>
                  </a:cubicBezTo>
                  <a:cubicBezTo>
                    <a:pt x="206" y="1585"/>
                    <a:pt x="206" y="1608"/>
                    <a:pt x="206" y="1608"/>
                  </a:cubicBezTo>
                  <a:cubicBezTo>
                    <a:pt x="229" y="1631"/>
                    <a:pt x="251" y="1654"/>
                    <a:pt x="251" y="1676"/>
                  </a:cubicBezTo>
                  <a:cubicBezTo>
                    <a:pt x="320" y="1745"/>
                    <a:pt x="366" y="1813"/>
                    <a:pt x="411" y="1882"/>
                  </a:cubicBezTo>
                  <a:cubicBezTo>
                    <a:pt x="434" y="1905"/>
                    <a:pt x="434" y="1905"/>
                    <a:pt x="457" y="1905"/>
                  </a:cubicBezTo>
                  <a:cubicBezTo>
                    <a:pt x="571" y="2019"/>
                    <a:pt x="571" y="2019"/>
                    <a:pt x="685" y="2064"/>
                  </a:cubicBezTo>
                  <a:cubicBezTo>
                    <a:pt x="708" y="2064"/>
                    <a:pt x="754" y="2087"/>
                    <a:pt x="776" y="2110"/>
                  </a:cubicBezTo>
                  <a:cubicBezTo>
                    <a:pt x="845" y="2133"/>
                    <a:pt x="959" y="2133"/>
                    <a:pt x="1028" y="2133"/>
                  </a:cubicBezTo>
                  <a:cubicBezTo>
                    <a:pt x="1054" y="2140"/>
                    <a:pt x="1083" y="2142"/>
                    <a:pt x="1112" y="2142"/>
                  </a:cubicBezTo>
                  <a:cubicBezTo>
                    <a:pt x="1184" y="2142"/>
                    <a:pt x="1260" y="2126"/>
                    <a:pt x="1324" y="2110"/>
                  </a:cubicBezTo>
                  <a:cubicBezTo>
                    <a:pt x="1416" y="2087"/>
                    <a:pt x="1484" y="2042"/>
                    <a:pt x="1553" y="2019"/>
                  </a:cubicBezTo>
                  <a:cubicBezTo>
                    <a:pt x="1575" y="2019"/>
                    <a:pt x="1598" y="1996"/>
                    <a:pt x="1621" y="1996"/>
                  </a:cubicBezTo>
                  <a:cubicBezTo>
                    <a:pt x="1689" y="1950"/>
                    <a:pt x="1758" y="1882"/>
                    <a:pt x="1804" y="1836"/>
                  </a:cubicBezTo>
                  <a:cubicBezTo>
                    <a:pt x="1826" y="1813"/>
                    <a:pt x="1849" y="1813"/>
                    <a:pt x="1849" y="1791"/>
                  </a:cubicBezTo>
                  <a:cubicBezTo>
                    <a:pt x="1918" y="1722"/>
                    <a:pt x="1986" y="1631"/>
                    <a:pt x="2032" y="1540"/>
                  </a:cubicBezTo>
                  <a:cubicBezTo>
                    <a:pt x="2078" y="1471"/>
                    <a:pt x="2100" y="1380"/>
                    <a:pt x="2123" y="1311"/>
                  </a:cubicBezTo>
                  <a:cubicBezTo>
                    <a:pt x="2146" y="1288"/>
                    <a:pt x="2146" y="1266"/>
                    <a:pt x="2146" y="1243"/>
                  </a:cubicBezTo>
                  <a:cubicBezTo>
                    <a:pt x="2169" y="1174"/>
                    <a:pt x="2169" y="1083"/>
                    <a:pt x="2169" y="1015"/>
                  </a:cubicBezTo>
                  <a:cubicBezTo>
                    <a:pt x="2169" y="992"/>
                    <a:pt x="2169" y="992"/>
                    <a:pt x="2169" y="969"/>
                  </a:cubicBezTo>
                  <a:cubicBezTo>
                    <a:pt x="2169" y="900"/>
                    <a:pt x="2169" y="832"/>
                    <a:pt x="2146" y="763"/>
                  </a:cubicBezTo>
                  <a:cubicBezTo>
                    <a:pt x="2123" y="672"/>
                    <a:pt x="2078" y="604"/>
                    <a:pt x="2055" y="535"/>
                  </a:cubicBezTo>
                  <a:cubicBezTo>
                    <a:pt x="2055" y="512"/>
                    <a:pt x="2032" y="490"/>
                    <a:pt x="2032" y="467"/>
                  </a:cubicBezTo>
                  <a:cubicBezTo>
                    <a:pt x="1986" y="421"/>
                    <a:pt x="1941" y="375"/>
                    <a:pt x="1895" y="307"/>
                  </a:cubicBezTo>
                  <a:cubicBezTo>
                    <a:pt x="1895" y="307"/>
                    <a:pt x="1895" y="307"/>
                    <a:pt x="1872" y="284"/>
                  </a:cubicBezTo>
                  <a:cubicBezTo>
                    <a:pt x="1872" y="284"/>
                    <a:pt x="1872" y="284"/>
                    <a:pt x="1849" y="261"/>
                  </a:cubicBezTo>
                  <a:cubicBezTo>
                    <a:pt x="1804" y="216"/>
                    <a:pt x="1758" y="170"/>
                    <a:pt x="1689" y="147"/>
                  </a:cubicBezTo>
                  <a:cubicBezTo>
                    <a:pt x="1621" y="102"/>
                    <a:pt x="1553" y="79"/>
                    <a:pt x="1484" y="56"/>
                  </a:cubicBezTo>
                  <a:cubicBezTo>
                    <a:pt x="1461" y="33"/>
                    <a:pt x="1438" y="33"/>
                    <a:pt x="1416" y="33"/>
                  </a:cubicBezTo>
                  <a:cubicBezTo>
                    <a:pt x="1351" y="17"/>
                    <a:pt x="1275" y="1"/>
                    <a:pt x="12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8" name="Google Shape;458;p23"/>
            <p:cNvSpPr/>
            <p:nvPr/>
          </p:nvSpPr>
          <p:spPr>
            <a:xfrm>
              <a:off x="7035500" y="1552750"/>
              <a:ext cx="55375" cy="58225"/>
            </a:xfrm>
            <a:custGeom>
              <a:rect b="b" l="l" r="r" t="t"/>
              <a:pathLst>
                <a:path extrusionOk="0" h="2329" w="2215">
                  <a:moveTo>
                    <a:pt x="976" y="0"/>
                  </a:moveTo>
                  <a:cubicBezTo>
                    <a:pt x="850" y="0"/>
                    <a:pt x="723" y="30"/>
                    <a:pt x="616" y="91"/>
                  </a:cubicBezTo>
                  <a:cubicBezTo>
                    <a:pt x="525" y="160"/>
                    <a:pt x="434" y="228"/>
                    <a:pt x="342" y="320"/>
                  </a:cubicBezTo>
                  <a:cubicBezTo>
                    <a:pt x="274" y="411"/>
                    <a:pt x="205" y="502"/>
                    <a:pt x="160" y="594"/>
                  </a:cubicBezTo>
                  <a:cubicBezTo>
                    <a:pt x="114" y="708"/>
                    <a:pt x="46" y="822"/>
                    <a:pt x="23" y="936"/>
                  </a:cubicBezTo>
                  <a:cubicBezTo>
                    <a:pt x="23" y="1004"/>
                    <a:pt x="0" y="1096"/>
                    <a:pt x="0" y="1187"/>
                  </a:cubicBezTo>
                  <a:cubicBezTo>
                    <a:pt x="0" y="1278"/>
                    <a:pt x="23" y="1370"/>
                    <a:pt x="46" y="1461"/>
                  </a:cubicBezTo>
                  <a:cubicBezTo>
                    <a:pt x="46" y="1484"/>
                    <a:pt x="46" y="1507"/>
                    <a:pt x="69" y="1529"/>
                  </a:cubicBezTo>
                  <a:cubicBezTo>
                    <a:pt x="91" y="1621"/>
                    <a:pt x="114" y="1689"/>
                    <a:pt x="160" y="1758"/>
                  </a:cubicBezTo>
                  <a:cubicBezTo>
                    <a:pt x="205" y="1826"/>
                    <a:pt x="251" y="1895"/>
                    <a:pt x="320" y="1963"/>
                  </a:cubicBezTo>
                  <a:cubicBezTo>
                    <a:pt x="320" y="1986"/>
                    <a:pt x="342" y="2009"/>
                    <a:pt x="365" y="2031"/>
                  </a:cubicBezTo>
                  <a:cubicBezTo>
                    <a:pt x="434" y="2077"/>
                    <a:pt x="502" y="2123"/>
                    <a:pt x="571" y="2168"/>
                  </a:cubicBezTo>
                  <a:cubicBezTo>
                    <a:pt x="639" y="2214"/>
                    <a:pt x="730" y="2237"/>
                    <a:pt x="799" y="2283"/>
                  </a:cubicBezTo>
                  <a:cubicBezTo>
                    <a:pt x="913" y="2305"/>
                    <a:pt x="1027" y="2328"/>
                    <a:pt x="1141" y="2328"/>
                  </a:cubicBezTo>
                  <a:lnTo>
                    <a:pt x="1210" y="2328"/>
                  </a:lnTo>
                  <a:cubicBezTo>
                    <a:pt x="1301" y="2328"/>
                    <a:pt x="1370" y="2328"/>
                    <a:pt x="1461" y="2283"/>
                  </a:cubicBezTo>
                  <a:cubicBezTo>
                    <a:pt x="1621" y="2237"/>
                    <a:pt x="1758" y="2168"/>
                    <a:pt x="1895" y="2054"/>
                  </a:cubicBezTo>
                  <a:cubicBezTo>
                    <a:pt x="1917" y="2009"/>
                    <a:pt x="1940" y="1963"/>
                    <a:pt x="1986" y="1940"/>
                  </a:cubicBezTo>
                  <a:cubicBezTo>
                    <a:pt x="2009" y="1895"/>
                    <a:pt x="2054" y="1849"/>
                    <a:pt x="2077" y="1803"/>
                  </a:cubicBezTo>
                  <a:cubicBezTo>
                    <a:pt x="2123" y="1712"/>
                    <a:pt x="2168" y="1621"/>
                    <a:pt x="2191" y="1507"/>
                  </a:cubicBezTo>
                  <a:cubicBezTo>
                    <a:pt x="2214" y="1301"/>
                    <a:pt x="2214" y="1210"/>
                    <a:pt x="2168" y="1004"/>
                  </a:cubicBezTo>
                  <a:cubicBezTo>
                    <a:pt x="2168" y="982"/>
                    <a:pt x="2168" y="959"/>
                    <a:pt x="2168" y="959"/>
                  </a:cubicBezTo>
                  <a:cubicBezTo>
                    <a:pt x="2146" y="867"/>
                    <a:pt x="2100" y="799"/>
                    <a:pt x="2054" y="730"/>
                  </a:cubicBezTo>
                  <a:cubicBezTo>
                    <a:pt x="2054" y="708"/>
                    <a:pt x="2054" y="708"/>
                    <a:pt x="2054" y="708"/>
                  </a:cubicBezTo>
                  <a:cubicBezTo>
                    <a:pt x="2009" y="639"/>
                    <a:pt x="1963" y="594"/>
                    <a:pt x="1917" y="548"/>
                  </a:cubicBezTo>
                  <a:cubicBezTo>
                    <a:pt x="1917" y="525"/>
                    <a:pt x="1895" y="525"/>
                    <a:pt x="1895" y="525"/>
                  </a:cubicBezTo>
                  <a:cubicBezTo>
                    <a:pt x="1849" y="479"/>
                    <a:pt x="1780" y="434"/>
                    <a:pt x="1735" y="388"/>
                  </a:cubicBezTo>
                  <a:cubicBezTo>
                    <a:pt x="1712" y="388"/>
                    <a:pt x="1712" y="365"/>
                    <a:pt x="1712" y="365"/>
                  </a:cubicBezTo>
                  <a:cubicBezTo>
                    <a:pt x="1643" y="342"/>
                    <a:pt x="1598" y="320"/>
                    <a:pt x="1529" y="297"/>
                  </a:cubicBezTo>
                  <a:cubicBezTo>
                    <a:pt x="1438" y="183"/>
                    <a:pt x="1324" y="69"/>
                    <a:pt x="1164" y="23"/>
                  </a:cubicBezTo>
                  <a:cubicBezTo>
                    <a:pt x="1103" y="8"/>
                    <a:pt x="1040" y="0"/>
                    <a:pt x="9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9" name="Google Shape;459;p23"/>
            <p:cNvSpPr/>
            <p:nvPr/>
          </p:nvSpPr>
          <p:spPr>
            <a:xfrm>
              <a:off x="7147900" y="1679900"/>
              <a:ext cx="64500" cy="61400"/>
            </a:xfrm>
            <a:custGeom>
              <a:rect b="b" l="l" r="r" t="t"/>
              <a:pathLst>
                <a:path extrusionOk="0" h="2456" w="2580">
                  <a:moveTo>
                    <a:pt x="970" y="1"/>
                  </a:moveTo>
                  <a:cubicBezTo>
                    <a:pt x="951" y="1"/>
                    <a:pt x="932" y="2"/>
                    <a:pt x="914" y="4"/>
                  </a:cubicBezTo>
                  <a:cubicBezTo>
                    <a:pt x="868" y="4"/>
                    <a:pt x="800" y="27"/>
                    <a:pt x="731" y="27"/>
                  </a:cubicBezTo>
                  <a:cubicBezTo>
                    <a:pt x="617" y="50"/>
                    <a:pt x="503" y="118"/>
                    <a:pt x="434" y="210"/>
                  </a:cubicBezTo>
                  <a:cubicBezTo>
                    <a:pt x="411" y="232"/>
                    <a:pt x="389" y="255"/>
                    <a:pt x="366" y="278"/>
                  </a:cubicBezTo>
                  <a:cubicBezTo>
                    <a:pt x="297" y="346"/>
                    <a:pt x="252" y="415"/>
                    <a:pt x="206" y="483"/>
                  </a:cubicBezTo>
                  <a:cubicBezTo>
                    <a:pt x="138" y="575"/>
                    <a:pt x="92" y="689"/>
                    <a:pt x="69" y="826"/>
                  </a:cubicBezTo>
                  <a:cubicBezTo>
                    <a:pt x="1" y="1054"/>
                    <a:pt x="1" y="1305"/>
                    <a:pt x="69" y="1533"/>
                  </a:cubicBezTo>
                  <a:cubicBezTo>
                    <a:pt x="92" y="1625"/>
                    <a:pt x="138" y="1716"/>
                    <a:pt x="183" y="1784"/>
                  </a:cubicBezTo>
                  <a:cubicBezTo>
                    <a:pt x="183" y="1807"/>
                    <a:pt x="206" y="1853"/>
                    <a:pt x="229" y="1876"/>
                  </a:cubicBezTo>
                  <a:cubicBezTo>
                    <a:pt x="275" y="1944"/>
                    <a:pt x="320" y="2013"/>
                    <a:pt x="389" y="2081"/>
                  </a:cubicBezTo>
                  <a:cubicBezTo>
                    <a:pt x="434" y="2127"/>
                    <a:pt x="526" y="2195"/>
                    <a:pt x="594" y="2241"/>
                  </a:cubicBezTo>
                  <a:cubicBezTo>
                    <a:pt x="777" y="2378"/>
                    <a:pt x="1028" y="2424"/>
                    <a:pt x="1279" y="2446"/>
                  </a:cubicBezTo>
                  <a:cubicBezTo>
                    <a:pt x="1312" y="2453"/>
                    <a:pt x="1346" y="2456"/>
                    <a:pt x="1379" y="2456"/>
                  </a:cubicBezTo>
                  <a:cubicBezTo>
                    <a:pt x="1460" y="2456"/>
                    <a:pt x="1541" y="2440"/>
                    <a:pt x="1621" y="2424"/>
                  </a:cubicBezTo>
                  <a:cubicBezTo>
                    <a:pt x="1667" y="2424"/>
                    <a:pt x="1690" y="2401"/>
                    <a:pt x="1713" y="2401"/>
                  </a:cubicBezTo>
                  <a:cubicBezTo>
                    <a:pt x="1804" y="2378"/>
                    <a:pt x="1895" y="2332"/>
                    <a:pt x="1964" y="2287"/>
                  </a:cubicBezTo>
                  <a:cubicBezTo>
                    <a:pt x="2009" y="2264"/>
                    <a:pt x="2055" y="2218"/>
                    <a:pt x="2101" y="2195"/>
                  </a:cubicBezTo>
                  <a:cubicBezTo>
                    <a:pt x="2146" y="2150"/>
                    <a:pt x="2192" y="2127"/>
                    <a:pt x="2238" y="2081"/>
                  </a:cubicBezTo>
                  <a:cubicBezTo>
                    <a:pt x="2306" y="2013"/>
                    <a:pt x="2352" y="1944"/>
                    <a:pt x="2397" y="1876"/>
                  </a:cubicBezTo>
                  <a:cubicBezTo>
                    <a:pt x="2443" y="1807"/>
                    <a:pt x="2466" y="1716"/>
                    <a:pt x="2511" y="1647"/>
                  </a:cubicBezTo>
                  <a:cubicBezTo>
                    <a:pt x="2511" y="1602"/>
                    <a:pt x="2534" y="1579"/>
                    <a:pt x="2534" y="1556"/>
                  </a:cubicBezTo>
                  <a:cubicBezTo>
                    <a:pt x="2557" y="1465"/>
                    <a:pt x="2557" y="1374"/>
                    <a:pt x="2557" y="1282"/>
                  </a:cubicBezTo>
                  <a:cubicBezTo>
                    <a:pt x="2580" y="1100"/>
                    <a:pt x="2511" y="963"/>
                    <a:pt x="2443" y="780"/>
                  </a:cubicBezTo>
                  <a:cubicBezTo>
                    <a:pt x="2374" y="643"/>
                    <a:pt x="2238" y="506"/>
                    <a:pt x="2101" y="438"/>
                  </a:cubicBezTo>
                  <a:cubicBezTo>
                    <a:pt x="2101" y="415"/>
                    <a:pt x="2078" y="415"/>
                    <a:pt x="2078" y="415"/>
                  </a:cubicBezTo>
                  <a:cubicBezTo>
                    <a:pt x="2009" y="369"/>
                    <a:pt x="1941" y="346"/>
                    <a:pt x="1895" y="324"/>
                  </a:cubicBezTo>
                  <a:lnTo>
                    <a:pt x="1849" y="324"/>
                  </a:lnTo>
                  <a:cubicBezTo>
                    <a:pt x="1781" y="301"/>
                    <a:pt x="1713" y="301"/>
                    <a:pt x="1644" y="301"/>
                  </a:cubicBezTo>
                  <a:cubicBezTo>
                    <a:pt x="1598" y="301"/>
                    <a:pt x="1553" y="301"/>
                    <a:pt x="1507" y="324"/>
                  </a:cubicBezTo>
                  <a:cubicBezTo>
                    <a:pt x="1484" y="278"/>
                    <a:pt x="1439" y="232"/>
                    <a:pt x="1416" y="210"/>
                  </a:cubicBezTo>
                  <a:cubicBezTo>
                    <a:pt x="1293" y="87"/>
                    <a:pt x="1133" y="1"/>
                    <a:pt x="9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0" name="Google Shape;460;p23"/>
            <p:cNvSpPr/>
            <p:nvPr/>
          </p:nvSpPr>
          <p:spPr>
            <a:xfrm>
              <a:off x="7300825" y="1652600"/>
              <a:ext cx="67375" cy="59600"/>
            </a:xfrm>
            <a:custGeom>
              <a:rect b="b" l="l" r="r" t="t"/>
              <a:pathLst>
                <a:path extrusionOk="0" h="2384" w="2695">
                  <a:moveTo>
                    <a:pt x="1530" y="0"/>
                  </a:moveTo>
                  <a:cubicBezTo>
                    <a:pt x="1439" y="0"/>
                    <a:pt x="1348" y="23"/>
                    <a:pt x="1279" y="46"/>
                  </a:cubicBezTo>
                  <a:cubicBezTo>
                    <a:pt x="1096" y="92"/>
                    <a:pt x="982" y="160"/>
                    <a:pt x="845" y="274"/>
                  </a:cubicBezTo>
                  <a:cubicBezTo>
                    <a:pt x="845" y="297"/>
                    <a:pt x="845" y="297"/>
                    <a:pt x="823" y="297"/>
                  </a:cubicBezTo>
                  <a:lnTo>
                    <a:pt x="708" y="297"/>
                  </a:lnTo>
                  <a:cubicBezTo>
                    <a:pt x="526" y="297"/>
                    <a:pt x="343" y="366"/>
                    <a:pt x="206" y="503"/>
                  </a:cubicBezTo>
                  <a:lnTo>
                    <a:pt x="115" y="640"/>
                  </a:lnTo>
                  <a:cubicBezTo>
                    <a:pt x="46" y="754"/>
                    <a:pt x="1" y="868"/>
                    <a:pt x="1" y="982"/>
                  </a:cubicBezTo>
                  <a:cubicBezTo>
                    <a:pt x="1" y="1050"/>
                    <a:pt x="1" y="1096"/>
                    <a:pt x="1" y="1165"/>
                  </a:cubicBezTo>
                  <a:cubicBezTo>
                    <a:pt x="24" y="1279"/>
                    <a:pt x="24" y="1393"/>
                    <a:pt x="69" y="1484"/>
                  </a:cubicBezTo>
                  <a:cubicBezTo>
                    <a:pt x="161" y="1690"/>
                    <a:pt x="252" y="1895"/>
                    <a:pt x="435" y="2032"/>
                  </a:cubicBezTo>
                  <a:cubicBezTo>
                    <a:pt x="594" y="2169"/>
                    <a:pt x="800" y="2306"/>
                    <a:pt x="1005" y="2351"/>
                  </a:cubicBezTo>
                  <a:cubicBezTo>
                    <a:pt x="1108" y="2372"/>
                    <a:pt x="1206" y="2383"/>
                    <a:pt x="1303" y="2383"/>
                  </a:cubicBezTo>
                  <a:cubicBezTo>
                    <a:pt x="1423" y="2383"/>
                    <a:pt x="1541" y="2366"/>
                    <a:pt x="1667" y="2329"/>
                  </a:cubicBezTo>
                  <a:cubicBezTo>
                    <a:pt x="2078" y="2192"/>
                    <a:pt x="2420" y="1872"/>
                    <a:pt x="2557" y="1438"/>
                  </a:cubicBezTo>
                  <a:cubicBezTo>
                    <a:pt x="2694" y="959"/>
                    <a:pt x="2512" y="388"/>
                    <a:pt x="2078" y="137"/>
                  </a:cubicBezTo>
                  <a:cubicBezTo>
                    <a:pt x="1918" y="46"/>
                    <a:pt x="1781" y="23"/>
                    <a:pt x="15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1" name="Google Shape;461;p23"/>
            <p:cNvSpPr/>
            <p:nvPr/>
          </p:nvSpPr>
          <p:spPr>
            <a:xfrm>
              <a:off x="7346475" y="1317650"/>
              <a:ext cx="61650" cy="58225"/>
            </a:xfrm>
            <a:custGeom>
              <a:rect b="b" l="l" r="r" t="t"/>
              <a:pathLst>
                <a:path extrusionOk="0" h="2329" w="2466">
                  <a:moveTo>
                    <a:pt x="1096" y="0"/>
                  </a:moveTo>
                  <a:cubicBezTo>
                    <a:pt x="891" y="0"/>
                    <a:pt x="686" y="46"/>
                    <a:pt x="503" y="114"/>
                  </a:cubicBezTo>
                  <a:cubicBezTo>
                    <a:pt x="412" y="137"/>
                    <a:pt x="343" y="183"/>
                    <a:pt x="275" y="228"/>
                  </a:cubicBezTo>
                  <a:cubicBezTo>
                    <a:pt x="206" y="274"/>
                    <a:pt x="138" y="342"/>
                    <a:pt x="92" y="434"/>
                  </a:cubicBezTo>
                  <a:cubicBezTo>
                    <a:pt x="46" y="502"/>
                    <a:pt x="24" y="593"/>
                    <a:pt x="24" y="685"/>
                  </a:cubicBezTo>
                  <a:cubicBezTo>
                    <a:pt x="1" y="776"/>
                    <a:pt x="1" y="867"/>
                    <a:pt x="24" y="959"/>
                  </a:cubicBezTo>
                  <a:cubicBezTo>
                    <a:pt x="69" y="1141"/>
                    <a:pt x="183" y="1301"/>
                    <a:pt x="343" y="1392"/>
                  </a:cubicBezTo>
                  <a:lnTo>
                    <a:pt x="435" y="1415"/>
                  </a:lnTo>
                  <a:cubicBezTo>
                    <a:pt x="435" y="1461"/>
                    <a:pt x="457" y="1507"/>
                    <a:pt x="457" y="1552"/>
                  </a:cubicBezTo>
                  <a:cubicBezTo>
                    <a:pt x="480" y="1621"/>
                    <a:pt x="526" y="1689"/>
                    <a:pt x="549" y="1758"/>
                  </a:cubicBezTo>
                  <a:cubicBezTo>
                    <a:pt x="571" y="1780"/>
                    <a:pt x="571" y="1803"/>
                    <a:pt x="594" y="1826"/>
                  </a:cubicBezTo>
                  <a:cubicBezTo>
                    <a:pt x="640" y="1895"/>
                    <a:pt x="708" y="1986"/>
                    <a:pt x="777" y="2054"/>
                  </a:cubicBezTo>
                  <a:cubicBezTo>
                    <a:pt x="823" y="2100"/>
                    <a:pt x="891" y="2146"/>
                    <a:pt x="960" y="2191"/>
                  </a:cubicBezTo>
                  <a:cubicBezTo>
                    <a:pt x="1005" y="2214"/>
                    <a:pt x="1051" y="2214"/>
                    <a:pt x="1096" y="2237"/>
                  </a:cubicBezTo>
                  <a:cubicBezTo>
                    <a:pt x="1119" y="2260"/>
                    <a:pt x="1165" y="2283"/>
                    <a:pt x="1211" y="2305"/>
                  </a:cubicBezTo>
                  <a:lnTo>
                    <a:pt x="1348" y="2305"/>
                  </a:lnTo>
                  <a:cubicBezTo>
                    <a:pt x="1370" y="2305"/>
                    <a:pt x="1416" y="2328"/>
                    <a:pt x="1462" y="2328"/>
                  </a:cubicBezTo>
                  <a:lnTo>
                    <a:pt x="1484" y="2328"/>
                  </a:lnTo>
                  <a:cubicBezTo>
                    <a:pt x="1553" y="2328"/>
                    <a:pt x="1621" y="2305"/>
                    <a:pt x="1690" y="2305"/>
                  </a:cubicBezTo>
                  <a:cubicBezTo>
                    <a:pt x="1758" y="2283"/>
                    <a:pt x="1850" y="2237"/>
                    <a:pt x="1918" y="2214"/>
                  </a:cubicBezTo>
                  <a:cubicBezTo>
                    <a:pt x="1941" y="2191"/>
                    <a:pt x="1941" y="2191"/>
                    <a:pt x="1964" y="2168"/>
                  </a:cubicBezTo>
                  <a:cubicBezTo>
                    <a:pt x="2032" y="2123"/>
                    <a:pt x="2101" y="2077"/>
                    <a:pt x="2146" y="2031"/>
                  </a:cubicBezTo>
                  <a:cubicBezTo>
                    <a:pt x="2215" y="1963"/>
                    <a:pt x="2283" y="1872"/>
                    <a:pt x="2329" y="1780"/>
                  </a:cubicBezTo>
                  <a:cubicBezTo>
                    <a:pt x="2375" y="1712"/>
                    <a:pt x="2420" y="1598"/>
                    <a:pt x="2420" y="1507"/>
                  </a:cubicBezTo>
                  <a:cubicBezTo>
                    <a:pt x="2443" y="1415"/>
                    <a:pt x="2466" y="1301"/>
                    <a:pt x="2466" y="1187"/>
                  </a:cubicBezTo>
                  <a:cubicBezTo>
                    <a:pt x="2443" y="1096"/>
                    <a:pt x="2443" y="982"/>
                    <a:pt x="2398" y="890"/>
                  </a:cubicBezTo>
                  <a:cubicBezTo>
                    <a:pt x="2375" y="799"/>
                    <a:pt x="2352" y="730"/>
                    <a:pt x="2306" y="662"/>
                  </a:cubicBezTo>
                  <a:cubicBezTo>
                    <a:pt x="2306" y="639"/>
                    <a:pt x="2306" y="616"/>
                    <a:pt x="2283" y="593"/>
                  </a:cubicBezTo>
                  <a:cubicBezTo>
                    <a:pt x="2238" y="525"/>
                    <a:pt x="2192" y="479"/>
                    <a:pt x="2146" y="411"/>
                  </a:cubicBezTo>
                  <a:cubicBezTo>
                    <a:pt x="2124" y="388"/>
                    <a:pt x="2101" y="365"/>
                    <a:pt x="2101" y="365"/>
                  </a:cubicBezTo>
                  <a:cubicBezTo>
                    <a:pt x="2009" y="297"/>
                    <a:pt x="1918" y="205"/>
                    <a:pt x="1827" y="160"/>
                  </a:cubicBezTo>
                  <a:cubicBezTo>
                    <a:pt x="1713" y="114"/>
                    <a:pt x="1599" y="46"/>
                    <a:pt x="1462" y="46"/>
                  </a:cubicBezTo>
                  <a:cubicBezTo>
                    <a:pt x="1348" y="23"/>
                    <a:pt x="1233" y="0"/>
                    <a:pt x="10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2" name="Google Shape;462;p23"/>
            <p:cNvSpPr/>
            <p:nvPr/>
          </p:nvSpPr>
          <p:spPr>
            <a:xfrm>
              <a:off x="7226650" y="1439075"/>
              <a:ext cx="57650" cy="66900"/>
            </a:xfrm>
            <a:custGeom>
              <a:rect b="b" l="l" r="r" t="t"/>
              <a:pathLst>
                <a:path extrusionOk="0" h="2676" w="2306">
                  <a:moveTo>
                    <a:pt x="1244" y="0"/>
                  </a:moveTo>
                  <a:cubicBezTo>
                    <a:pt x="1218" y="0"/>
                    <a:pt x="1192" y="2"/>
                    <a:pt x="1165" y="5"/>
                  </a:cubicBezTo>
                  <a:cubicBezTo>
                    <a:pt x="982" y="28"/>
                    <a:pt x="891" y="50"/>
                    <a:pt x="731" y="119"/>
                  </a:cubicBezTo>
                  <a:cubicBezTo>
                    <a:pt x="640" y="165"/>
                    <a:pt x="571" y="233"/>
                    <a:pt x="503" y="302"/>
                  </a:cubicBezTo>
                  <a:cubicBezTo>
                    <a:pt x="366" y="416"/>
                    <a:pt x="297" y="621"/>
                    <a:pt x="297" y="781"/>
                  </a:cubicBezTo>
                  <a:cubicBezTo>
                    <a:pt x="297" y="963"/>
                    <a:pt x="366" y="1169"/>
                    <a:pt x="503" y="1283"/>
                  </a:cubicBezTo>
                  <a:cubicBezTo>
                    <a:pt x="503" y="1283"/>
                    <a:pt x="526" y="1306"/>
                    <a:pt x="526" y="1306"/>
                  </a:cubicBezTo>
                  <a:cubicBezTo>
                    <a:pt x="411" y="1352"/>
                    <a:pt x="297" y="1397"/>
                    <a:pt x="229" y="1488"/>
                  </a:cubicBezTo>
                  <a:cubicBezTo>
                    <a:pt x="92" y="1603"/>
                    <a:pt x="1" y="1808"/>
                    <a:pt x="23" y="1991"/>
                  </a:cubicBezTo>
                  <a:cubicBezTo>
                    <a:pt x="23" y="2150"/>
                    <a:pt x="92" y="2356"/>
                    <a:pt x="229" y="2470"/>
                  </a:cubicBezTo>
                  <a:cubicBezTo>
                    <a:pt x="366" y="2607"/>
                    <a:pt x="526" y="2675"/>
                    <a:pt x="708" y="2675"/>
                  </a:cubicBezTo>
                  <a:cubicBezTo>
                    <a:pt x="1279" y="2675"/>
                    <a:pt x="1827" y="2379"/>
                    <a:pt x="2100" y="1876"/>
                  </a:cubicBezTo>
                  <a:cubicBezTo>
                    <a:pt x="2146" y="1831"/>
                    <a:pt x="2169" y="1762"/>
                    <a:pt x="2192" y="1694"/>
                  </a:cubicBezTo>
                  <a:cubicBezTo>
                    <a:pt x="2215" y="1625"/>
                    <a:pt x="2260" y="1557"/>
                    <a:pt x="2260" y="1488"/>
                  </a:cubicBezTo>
                  <a:cubicBezTo>
                    <a:pt x="2306" y="1306"/>
                    <a:pt x="2306" y="1146"/>
                    <a:pt x="2283" y="986"/>
                  </a:cubicBezTo>
                  <a:cubicBezTo>
                    <a:pt x="2260" y="804"/>
                    <a:pt x="2215" y="644"/>
                    <a:pt x="2123" y="507"/>
                  </a:cubicBezTo>
                  <a:cubicBezTo>
                    <a:pt x="2009" y="347"/>
                    <a:pt x="1895" y="210"/>
                    <a:pt x="1712" y="142"/>
                  </a:cubicBezTo>
                  <a:cubicBezTo>
                    <a:pt x="1574" y="62"/>
                    <a:pt x="1418" y="0"/>
                    <a:pt x="12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3" name="Google Shape;463;p23"/>
            <p:cNvSpPr/>
            <p:nvPr/>
          </p:nvSpPr>
          <p:spPr>
            <a:xfrm>
              <a:off x="7148475" y="1550950"/>
              <a:ext cx="53675" cy="54750"/>
            </a:xfrm>
            <a:custGeom>
              <a:rect b="b" l="l" r="r" t="t"/>
              <a:pathLst>
                <a:path extrusionOk="0" h="2190" w="2147">
                  <a:moveTo>
                    <a:pt x="1245" y="1"/>
                  </a:moveTo>
                  <a:cubicBezTo>
                    <a:pt x="1162" y="1"/>
                    <a:pt x="1080" y="16"/>
                    <a:pt x="1005" y="49"/>
                  </a:cubicBezTo>
                  <a:cubicBezTo>
                    <a:pt x="936" y="49"/>
                    <a:pt x="868" y="95"/>
                    <a:pt x="822" y="118"/>
                  </a:cubicBezTo>
                  <a:cubicBezTo>
                    <a:pt x="799" y="118"/>
                    <a:pt x="754" y="118"/>
                    <a:pt x="731" y="95"/>
                  </a:cubicBezTo>
                  <a:cubicBezTo>
                    <a:pt x="594" y="95"/>
                    <a:pt x="480" y="141"/>
                    <a:pt x="366" y="209"/>
                  </a:cubicBezTo>
                  <a:cubicBezTo>
                    <a:pt x="229" y="300"/>
                    <a:pt x="115" y="437"/>
                    <a:pt x="46" y="620"/>
                  </a:cubicBezTo>
                  <a:cubicBezTo>
                    <a:pt x="46" y="643"/>
                    <a:pt x="46" y="688"/>
                    <a:pt x="23" y="711"/>
                  </a:cubicBezTo>
                  <a:cubicBezTo>
                    <a:pt x="23" y="802"/>
                    <a:pt x="0" y="894"/>
                    <a:pt x="0" y="985"/>
                  </a:cubicBezTo>
                  <a:cubicBezTo>
                    <a:pt x="0" y="1008"/>
                    <a:pt x="0" y="1054"/>
                    <a:pt x="0" y="1076"/>
                  </a:cubicBezTo>
                  <a:cubicBezTo>
                    <a:pt x="23" y="1168"/>
                    <a:pt x="23" y="1259"/>
                    <a:pt x="46" y="1350"/>
                  </a:cubicBezTo>
                  <a:cubicBezTo>
                    <a:pt x="46" y="1396"/>
                    <a:pt x="69" y="1419"/>
                    <a:pt x="69" y="1442"/>
                  </a:cubicBezTo>
                  <a:cubicBezTo>
                    <a:pt x="92" y="1533"/>
                    <a:pt x="137" y="1624"/>
                    <a:pt x="183" y="1693"/>
                  </a:cubicBezTo>
                  <a:cubicBezTo>
                    <a:pt x="183" y="1715"/>
                    <a:pt x="206" y="1761"/>
                    <a:pt x="229" y="1784"/>
                  </a:cubicBezTo>
                  <a:cubicBezTo>
                    <a:pt x="274" y="1852"/>
                    <a:pt x="343" y="1921"/>
                    <a:pt x="388" y="1989"/>
                  </a:cubicBezTo>
                  <a:cubicBezTo>
                    <a:pt x="480" y="2081"/>
                    <a:pt x="571" y="2149"/>
                    <a:pt x="708" y="2172"/>
                  </a:cubicBezTo>
                  <a:cubicBezTo>
                    <a:pt x="765" y="2183"/>
                    <a:pt x="822" y="2189"/>
                    <a:pt x="882" y="2189"/>
                  </a:cubicBezTo>
                  <a:cubicBezTo>
                    <a:pt x="942" y="2189"/>
                    <a:pt x="1005" y="2183"/>
                    <a:pt x="1073" y="2172"/>
                  </a:cubicBezTo>
                  <a:cubicBezTo>
                    <a:pt x="1210" y="2126"/>
                    <a:pt x="1324" y="2081"/>
                    <a:pt x="1461" y="2012"/>
                  </a:cubicBezTo>
                  <a:cubicBezTo>
                    <a:pt x="1575" y="1967"/>
                    <a:pt x="1667" y="1875"/>
                    <a:pt x="1781" y="1807"/>
                  </a:cubicBezTo>
                  <a:cubicBezTo>
                    <a:pt x="1804" y="1784"/>
                    <a:pt x="1826" y="1761"/>
                    <a:pt x="1849" y="1715"/>
                  </a:cubicBezTo>
                  <a:cubicBezTo>
                    <a:pt x="1895" y="1670"/>
                    <a:pt x="1963" y="1579"/>
                    <a:pt x="2009" y="1510"/>
                  </a:cubicBezTo>
                  <a:cubicBezTo>
                    <a:pt x="2100" y="1327"/>
                    <a:pt x="2146" y="1190"/>
                    <a:pt x="2146" y="985"/>
                  </a:cubicBezTo>
                  <a:cubicBezTo>
                    <a:pt x="2146" y="643"/>
                    <a:pt x="1963" y="277"/>
                    <a:pt x="1667" y="118"/>
                  </a:cubicBezTo>
                  <a:cubicBezTo>
                    <a:pt x="1537" y="45"/>
                    <a:pt x="1388" y="1"/>
                    <a:pt x="12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4" name="Google Shape;464;p23"/>
            <p:cNvSpPr/>
            <p:nvPr/>
          </p:nvSpPr>
          <p:spPr>
            <a:xfrm>
              <a:off x="7282575" y="1538050"/>
              <a:ext cx="51375" cy="58650"/>
            </a:xfrm>
            <a:custGeom>
              <a:rect b="b" l="l" r="r" t="t"/>
              <a:pathLst>
                <a:path extrusionOk="0" h="2346" w="2055">
                  <a:moveTo>
                    <a:pt x="685" y="0"/>
                  </a:moveTo>
                  <a:cubicBezTo>
                    <a:pt x="640" y="0"/>
                    <a:pt x="594" y="6"/>
                    <a:pt x="548" y="17"/>
                  </a:cubicBezTo>
                  <a:cubicBezTo>
                    <a:pt x="457" y="40"/>
                    <a:pt x="388" y="86"/>
                    <a:pt x="320" y="154"/>
                  </a:cubicBezTo>
                  <a:cubicBezTo>
                    <a:pt x="229" y="200"/>
                    <a:pt x="183" y="268"/>
                    <a:pt x="137" y="337"/>
                  </a:cubicBezTo>
                  <a:cubicBezTo>
                    <a:pt x="46" y="497"/>
                    <a:pt x="0" y="702"/>
                    <a:pt x="69" y="885"/>
                  </a:cubicBezTo>
                  <a:cubicBezTo>
                    <a:pt x="92" y="930"/>
                    <a:pt x="115" y="976"/>
                    <a:pt x="137" y="1045"/>
                  </a:cubicBezTo>
                  <a:cubicBezTo>
                    <a:pt x="137" y="1067"/>
                    <a:pt x="115" y="1067"/>
                    <a:pt x="115" y="1090"/>
                  </a:cubicBezTo>
                  <a:cubicBezTo>
                    <a:pt x="115" y="1090"/>
                    <a:pt x="115" y="1113"/>
                    <a:pt x="92" y="1136"/>
                  </a:cubicBezTo>
                  <a:cubicBezTo>
                    <a:pt x="92" y="1204"/>
                    <a:pt x="69" y="1296"/>
                    <a:pt x="69" y="1364"/>
                  </a:cubicBezTo>
                  <a:cubicBezTo>
                    <a:pt x="69" y="1638"/>
                    <a:pt x="183" y="1866"/>
                    <a:pt x="343" y="2072"/>
                  </a:cubicBezTo>
                  <a:cubicBezTo>
                    <a:pt x="411" y="2140"/>
                    <a:pt x="480" y="2186"/>
                    <a:pt x="571" y="2231"/>
                  </a:cubicBezTo>
                  <a:cubicBezTo>
                    <a:pt x="708" y="2300"/>
                    <a:pt x="822" y="2346"/>
                    <a:pt x="959" y="2346"/>
                  </a:cubicBezTo>
                  <a:cubicBezTo>
                    <a:pt x="1050" y="2346"/>
                    <a:pt x="1142" y="2323"/>
                    <a:pt x="1233" y="2277"/>
                  </a:cubicBezTo>
                  <a:cubicBezTo>
                    <a:pt x="1324" y="2254"/>
                    <a:pt x="1393" y="2209"/>
                    <a:pt x="1461" y="2140"/>
                  </a:cubicBezTo>
                  <a:cubicBezTo>
                    <a:pt x="1461" y="2117"/>
                    <a:pt x="1484" y="2117"/>
                    <a:pt x="1507" y="2095"/>
                  </a:cubicBezTo>
                  <a:cubicBezTo>
                    <a:pt x="1621" y="2003"/>
                    <a:pt x="1735" y="1912"/>
                    <a:pt x="1849" y="1821"/>
                  </a:cubicBezTo>
                  <a:cubicBezTo>
                    <a:pt x="1941" y="1729"/>
                    <a:pt x="1986" y="1615"/>
                    <a:pt x="2032" y="1501"/>
                  </a:cubicBezTo>
                  <a:cubicBezTo>
                    <a:pt x="2055" y="1387"/>
                    <a:pt x="2055" y="1250"/>
                    <a:pt x="2032" y="1136"/>
                  </a:cubicBezTo>
                  <a:cubicBezTo>
                    <a:pt x="1963" y="999"/>
                    <a:pt x="1918" y="885"/>
                    <a:pt x="1849" y="771"/>
                  </a:cubicBezTo>
                  <a:cubicBezTo>
                    <a:pt x="1781" y="657"/>
                    <a:pt x="1689" y="542"/>
                    <a:pt x="1598" y="451"/>
                  </a:cubicBezTo>
                  <a:cubicBezTo>
                    <a:pt x="1507" y="360"/>
                    <a:pt x="1393" y="291"/>
                    <a:pt x="1301" y="200"/>
                  </a:cubicBezTo>
                  <a:cubicBezTo>
                    <a:pt x="1233" y="154"/>
                    <a:pt x="1165" y="132"/>
                    <a:pt x="1096" y="86"/>
                  </a:cubicBezTo>
                  <a:cubicBezTo>
                    <a:pt x="1005" y="40"/>
                    <a:pt x="913" y="17"/>
                    <a:pt x="822" y="17"/>
                  </a:cubicBezTo>
                  <a:cubicBezTo>
                    <a:pt x="776" y="6"/>
                    <a:pt x="731" y="0"/>
                    <a:pt x="6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5" name="Google Shape;465;p23"/>
            <p:cNvSpPr/>
            <p:nvPr/>
          </p:nvSpPr>
          <p:spPr>
            <a:xfrm>
              <a:off x="7120525" y="1092800"/>
              <a:ext cx="57075" cy="68500"/>
            </a:xfrm>
            <a:custGeom>
              <a:rect b="b" l="l" r="r" t="t"/>
              <a:pathLst>
                <a:path extrusionOk="0" h="2740" w="2283">
                  <a:moveTo>
                    <a:pt x="714" y="1"/>
                  </a:moveTo>
                  <a:cubicBezTo>
                    <a:pt x="588" y="1"/>
                    <a:pt x="457" y="31"/>
                    <a:pt x="365" y="92"/>
                  </a:cubicBezTo>
                  <a:cubicBezTo>
                    <a:pt x="205" y="183"/>
                    <a:pt x="69" y="343"/>
                    <a:pt x="46" y="526"/>
                  </a:cubicBezTo>
                  <a:cubicBezTo>
                    <a:pt x="0" y="686"/>
                    <a:pt x="0" y="891"/>
                    <a:pt x="114" y="1051"/>
                  </a:cubicBezTo>
                  <a:cubicBezTo>
                    <a:pt x="137" y="1096"/>
                    <a:pt x="183" y="1142"/>
                    <a:pt x="228" y="1188"/>
                  </a:cubicBezTo>
                  <a:cubicBezTo>
                    <a:pt x="183" y="1256"/>
                    <a:pt x="137" y="1325"/>
                    <a:pt x="114" y="1416"/>
                  </a:cubicBezTo>
                  <a:cubicBezTo>
                    <a:pt x="114" y="1462"/>
                    <a:pt x="91" y="1507"/>
                    <a:pt x="91" y="1553"/>
                  </a:cubicBezTo>
                  <a:cubicBezTo>
                    <a:pt x="91" y="1599"/>
                    <a:pt x="69" y="1667"/>
                    <a:pt x="69" y="1713"/>
                  </a:cubicBezTo>
                  <a:cubicBezTo>
                    <a:pt x="91" y="1850"/>
                    <a:pt x="114" y="1941"/>
                    <a:pt x="160" y="2078"/>
                  </a:cubicBezTo>
                  <a:cubicBezTo>
                    <a:pt x="251" y="2283"/>
                    <a:pt x="411" y="2443"/>
                    <a:pt x="593" y="2557"/>
                  </a:cubicBezTo>
                  <a:cubicBezTo>
                    <a:pt x="753" y="2671"/>
                    <a:pt x="959" y="2717"/>
                    <a:pt x="1164" y="2740"/>
                  </a:cubicBezTo>
                  <a:cubicBezTo>
                    <a:pt x="1255" y="2740"/>
                    <a:pt x="1370" y="2717"/>
                    <a:pt x="1461" y="2694"/>
                  </a:cubicBezTo>
                  <a:cubicBezTo>
                    <a:pt x="1506" y="2694"/>
                    <a:pt x="1552" y="2671"/>
                    <a:pt x="1598" y="2649"/>
                  </a:cubicBezTo>
                  <a:cubicBezTo>
                    <a:pt x="1643" y="2626"/>
                    <a:pt x="1689" y="2603"/>
                    <a:pt x="1735" y="2580"/>
                  </a:cubicBezTo>
                  <a:cubicBezTo>
                    <a:pt x="1895" y="2466"/>
                    <a:pt x="2054" y="2329"/>
                    <a:pt x="2123" y="2146"/>
                  </a:cubicBezTo>
                  <a:cubicBezTo>
                    <a:pt x="2214" y="1941"/>
                    <a:pt x="2283" y="1758"/>
                    <a:pt x="2283" y="1553"/>
                  </a:cubicBezTo>
                  <a:cubicBezTo>
                    <a:pt x="2260" y="1165"/>
                    <a:pt x="2123" y="823"/>
                    <a:pt x="1849" y="549"/>
                  </a:cubicBezTo>
                  <a:cubicBezTo>
                    <a:pt x="1575" y="298"/>
                    <a:pt x="1233" y="138"/>
                    <a:pt x="890" y="24"/>
                  </a:cubicBezTo>
                  <a:cubicBezTo>
                    <a:pt x="837" y="8"/>
                    <a:pt x="776" y="1"/>
                    <a:pt x="7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6" name="Google Shape;466;p23"/>
            <p:cNvSpPr/>
            <p:nvPr/>
          </p:nvSpPr>
          <p:spPr>
            <a:xfrm>
              <a:off x="6865450" y="1172575"/>
              <a:ext cx="58800" cy="61325"/>
            </a:xfrm>
            <a:custGeom>
              <a:rect b="b" l="l" r="r" t="t"/>
              <a:pathLst>
                <a:path extrusionOk="0" h="2453" w="2352">
                  <a:moveTo>
                    <a:pt x="1072" y="1"/>
                  </a:moveTo>
                  <a:cubicBezTo>
                    <a:pt x="1042" y="1"/>
                    <a:pt x="1012" y="2"/>
                    <a:pt x="982" y="5"/>
                  </a:cubicBezTo>
                  <a:cubicBezTo>
                    <a:pt x="890" y="5"/>
                    <a:pt x="799" y="28"/>
                    <a:pt x="731" y="51"/>
                  </a:cubicBezTo>
                  <a:cubicBezTo>
                    <a:pt x="639" y="97"/>
                    <a:pt x="548" y="142"/>
                    <a:pt x="502" y="211"/>
                  </a:cubicBezTo>
                  <a:cubicBezTo>
                    <a:pt x="411" y="302"/>
                    <a:pt x="342" y="416"/>
                    <a:pt x="320" y="530"/>
                  </a:cubicBezTo>
                  <a:cubicBezTo>
                    <a:pt x="297" y="553"/>
                    <a:pt x="297" y="553"/>
                    <a:pt x="297" y="553"/>
                  </a:cubicBezTo>
                  <a:cubicBezTo>
                    <a:pt x="183" y="713"/>
                    <a:pt x="137" y="781"/>
                    <a:pt x="69" y="941"/>
                  </a:cubicBezTo>
                  <a:cubicBezTo>
                    <a:pt x="23" y="1055"/>
                    <a:pt x="23" y="1147"/>
                    <a:pt x="0" y="1261"/>
                  </a:cubicBezTo>
                  <a:cubicBezTo>
                    <a:pt x="0" y="1466"/>
                    <a:pt x="69" y="1649"/>
                    <a:pt x="137" y="1831"/>
                  </a:cubicBezTo>
                  <a:cubicBezTo>
                    <a:pt x="206" y="1946"/>
                    <a:pt x="297" y="2083"/>
                    <a:pt x="388" y="2151"/>
                  </a:cubicBezTo>
                  <a:cubicBezTo>
                    <a:pt x="502" y="2265"/>
                    <a:pt x="571" y="2311"/>
                    <a:pt x="708" y="2356"/>
                  </a:cubicBezTo>
                  <a:cubicBezTo>
                    <a:pt x="845" y="2425"/>
                    <a:pt x="936" y="2425"/>
                    <a:pt x="1096" y="2448"/>
                  </a:cubicBezTo>
                  <a:cubicBezTo>
                    <a:pt x="1122" y="2451"/>
                    <a:pt x="1150" y="2452"/>
                    <a:pt x="1177" y="2452"/>
                  </a:cubicBezTo>
                  <a:cubicBezTo>
                    <a:pt x="1364" y="2452"/>
                    <a:pt x="1573" y="2387"/>
                    <a:pt x="1712" y="2288"/>
                  </a:cubicBezTo>
                  <a:cubicBezTo>
                    <a:pt x="1895" y="2174"/>
                    <a:pt x="2054" y="2014"/>
                    <a:pt x="2169" y="1831"/>
                  </a:cubicBezTo>
                  <a:cubicBezTo>
                    <a:pt x="2260" y="1649"/>
                    <a:pt x="2351" y="1421"/>
                    <a:pt x="2328" y="1215"/>
                  </a:cubicBezTo>
                  <a:cubicBezTo>
                    <a:pt x="2305" y="1010"/>
                    <a:pt x="2260" y="781"/>
                    <a:pt x="2146" y="599"/>
                  </a:cubicBezTo>
                  <a:cubicBezTo>
                    <a:pt x="2009" y="416"/>
                    <a:pt x="1849" y="256"/>
                    <a:pt x="1644" y="142"/>
                  </a:cubicBezTo>
                  <a:cubicBezTo>
                    <a:pt x="1465" y="63"/>
                    <a:pt x="1269" y="1"/>
                    <a:pt x="107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7" name="Google Shape;467;p23"/>
            <p:cNvSpPr/>
            <p:nvPr/>
          </p:nvSpPr>
          <p:spPr>
            <a:xfrm>
              <a:off x="6754175" y="1444325"/>
              <a:ext cx="46800" cy="59575"/>
            </a:xfrm>
            <a:custGeom>
              <a:rect b="b" l="l" r="r" t="t"/>
              <a:pathLst>
                <a:path extrusionOk="0" h="2383" w="1872">
                  <a:moveTo>
                    <a:pt x="868" y="0"/>
                  </a:moveTo>
                  <a:cubicBezTo>
                    <a:pt x="685" y="0"/>
                    <a:pt x="525" y="69"/>
                    <a:pt x="388" y="206"/>
                  </a:cubicBezTo>
                  <a:cubicBezTo>
                    <a:pt x="228" y="365"/>
                    <a:pt x="137" y="525"/>
                    <a:pt x="69" y="708"/>
                  </a:cubicBezTo>
                  <a:cubicBezTo>
                    <a:pt x="23" y="845"/>
                    <a:pt x="0" y="1005"/>
                    <a:pt x="0" y="1164"/>
                  </a:cubicBezTo>
                  <a:cubicBezTo>
                    <a:pt x="0" y="1507"/>
                    <a:pt x="137" y="1849"/>
                    <a:pt x="365" y="2100"/>
                  </a:cubicBezTo>
                  <a:cubicBezTo>
                    <a:pt x="434" y="2169"/>
                    <a:pt x="525" y="2237"/>
                    <a:pt x="594" y="2283"/>
                  </a:cubicBezTo>
                  <a:cubicBezTo>
                    <a:pt x="714" y="2349"/>
                    <a:pt x="846" y="2383"/>
                    <a:pt x="975" y="2383"/>
                  </a:cubicBezTo>
                  <a:cubicBezTo>
                    <a:pt x="1114" y="2383"/>
                    <a:pt x="1251" y="2343"/>
                    <a:pt x="1370" y="2260"/>
                  </a:cubicBezTo>
                  <a:cubicBezTo>
                    <a:pt x="1507" y="2169"/>
                    <a:pt x="1644" y="2032"/>
                    <a:pt x="1735" y="1872"/>
                  </a:cubicBezTo>
                  <a:cubicBezTo>
                    <a:pt x="1826" y="1712"/>
                    <a:pt x="1872" y="1552"/>
                    <a:pt x="1872" y="1347"/>
                  </a:cubicBezTo>
                  <a:cubicBezTo>
                    <a:pt x="1872" y="1233"/>
                    <a:pt x="1849" y="1096"/>
                    <a:pt x="1803" y="959"/>
                  </a:cubicBezTo>
                  <a:cubicBezTo>
                    <a:pt x="1781" y="890"/>
                    <a:pt x="1735" y="776"/>
                    <a:pt x="1689" y="708"/>
                  </a:cubicBezTo>
                  <a:cubicBezTo>
                    <a:pt x="1644" y="639"/>
                    <a:pt x="1598" y="594"/>
                    <a:pt x="1552" y="525"/>
                  </a:cubicBezTo>
                  <a:cubicBezTo>
                    <a:pt x="1529" y="411"/>
                    <a:pt x="1461" y="274"/>
                    <a:pt x="1370" y="206"/>
                  </a:cubicBezTo>
                  <a:cubicBezTo>
                    <a:pt x="1233" y="92"/>
                    <a:pt x="1073" y="0"/>
                    <a:pt x="8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8" name="Google Shape;468;p23"/>
            <p:cNvSpPr/>
            <p:nvPr/>
          </p:nvSpPr>
          <p:spPr>
            <a:xfrm>
              <a:off x="6810100" y="1665450"/>
              <a:ext cx="54225" cy="53950"/>
            </a:xfrm>
            <a:custGeom>
              <a:rect b="b" l="l" r="r" t="t"/>
              <a:pathLst>
                <a:path extrusionOk="0" h="2158" w="2169">
                  <a:moveTo>
                    <a:pt x="947" y="0"/>
                  </a:moveTo>
                  <a:cubicBezTo>
                    <a:pt x="856" y="0"/>
                    <a:pt x="765" y="11"/>
                    <a:pt x="662" y="34"/>
                  </a:cubicBezTo>
                  <a:cubicBezTo>
                    <a:pt x="571" y="57"/>
                    <a:pt x="502" y="103"/>
                    <a:pt x="434" y="171"/>
                  </a:cubicBezTo>
                  <a:cubicBezTo>
                    <a:pt x="342" y="217"/>
                    <a:pt x="297" y="285"/>
                    <a:pt x="251" y="354"/>
                  </a:cubicBezTo>
                  <a:cubicBezTo>
                    <a:pt x="205" y="399"/>
                    <a:pt x="183" y="468"/>
                    <a:pt x="183" y="514"/>
                  </a:cubicBezTo>
                  <a:cubicBezTo>
                    <a:pt x="160" y="559"/>
                    <a:pt x="137" y="582"/>
                    <a:pt x="114" y="628"/>
                  </a:cubicBezTo>
                  <a:lnTo>
                    <a:pt x="46" y="788"/>
                  </a:lnTo>
                  <a:cubicBezTo>
                    <a:pt x="0" y="924"/>
                    <a:pt x="0" y="1039"/>
                    <a:pt x="46" y="1176"/>
                  </a:cubicBezTo>
                  <a:cubicBezTo>
                    <a:pt x="46" y="1198"/>
                    <a:pt x="46" y="1244"/>
                    <a:pt x="69" y="1290"/>
                  </a:cubicBezTo>
                  <a:cubicBezTo>
                    <a:pt x="91" y="1358"/>
                    <a:pt x="137" y="1449"/>
                    <a:pt x="183" y="1541"/>
                  </a:cubicBezTo>
                  <a:cubicBezTo>
                    <a:pt x="183" y="1564"/>
                    <a:pt x="205" y="1609"/>
                    <a:pt x="228" y="1632"/>
                  </a:cubicBezTo>
                  <a:cubicBezTo>
                    <a:pt x="274" y="1701"/>
                    <a:pt x="342" y="1792"/>
                    <a:pt x="411" y="1860"/>
                  </a:cubicBezTo>
                  <a:cubicBezTo>
                    <a:pt x="434" y="1883"/>
                    <a:pt x="457" y="1906"/>
                    <a:pt x="479" y="1929"/>
                  </a:cubicBezTo>
                  <a:cubicBezTo>
                    <a:pt x="594" y="2020"/>
                    <a:pt x="685" y="2111"/>
                    <a:pt x="822" y="2134"/>
                  </a:cubicBezTo>
                  <a:cubicBezTo>
                    <a:pt x="845" y="2134"/>
                    <a:pt x="890" y="2134"/>
                    <a:pt x="913" y="2157"/>
                  </a:cubicBezTo>
                  <a:cubicBezTo>
                    <a:pt x="1004" y="2157"/>
                    <a:pt x="1096" y="2157"/>
                    <a:pt x="1187" y="2134"/>
                  </a:cubicBezTo>
                  <a:lnTo>
                    <a:pt x="1233" y="2134"/>
                  </a:lnTo>
                  <a:cubicBezTo>
                    <a:pt x="1324" y="2089"/>
                    <a:pt x="1415" y="2066"/>
                    <a:pt x="1484" y="2020"/>
                  </a:cubicBezTo>
                  <a:cubicBezTo>
                    <a:pt x="1529" y="1997"/>
                    <a:pt x="1552" y="1974"/>
                    <a:pt x="1575" y="1952"/>
                  </a:cubicBezTo>
                  <a:cubicBezTo>
                    <a:pt x="1666" y="1906"/>
                    <a:pt x="1735" y="1860"/>
                    <a:pt x="1803" y="1792"/>
                  </a:cubicBezTo>
                  <a:cubicBezTo>
                    <a:pt x="1849" y="1746"/>
                    <a:pt x="1895" y="1701"/>
                    <a:pt x="1917" y="1632"/>
                  </a:cubicBezTo>
                  <a:cubicBezTo>
                    <a:pt x="1963" y="1586"/>
                    <a:pt x="2009" y="1541"/>
                    <a:pt x="2032" y="1495"/>
                  </a:cubicBezTo>
                  <a:cubicBezTo>
                    <a:pt x="2077" y="1427"/>
                    <a:pt x="2123" y="1335"/>
                    <a:pt x="2123" y="1290"/>
                  </a:cubicBezTo>
                  <a:cubicBezTo>
                    <a:pt x="2123" y="1244"/>
                    <a:pt x="2146" y="1221"/>
                    <a:pt x="2146" y="1176"/>
                  </a:cubicBezTo>
                  <a:cubicBezTo>
                    <a:pt x="2168" y="1084"/>
                    <a:pt x="2168" y="993"/>
                    <a:pt x="2123" y="902"/>
                  </a:cubicBezTo>
                  <a:cubicBezTo>
                    <a:pt x="2123" y="902"/>
                    <a:pt x="2123" y="879"/>
                    <a:pt x="2123" y="879"/>
                  </a:cubicBezTo>
                  <a:cubicBezTo>
                    <a:pt x="2054" y="582"/>
                    <a:pt x="1849" y="331"/>
                    <a:pt x="1598" y="171"/>
                  </a:cubicBezTo>
                  <a:cubicBezTo>
                    <a:pt x="1507" y="126"/>
                    <a:pt x="1415" y="80"/>
                    <a:pt x="1347" y="57"/>
                  </a:cubicBezTo>
                  <a:cubicBezTo>
                    <a:pt x="1301" y="34"/>
                    <a:pt x="1278" y="34"/>
                    <a:pt x="1233" y="34"/>
                  </a:cubicBezTo>
                  <a:cubicBezTo>
                    <a:pt x="1130" y="11"/>
                    <a:pt x="1039" y="0"/>
                    <a:pt x="94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9" name="Google Shape;469;p23"/>
            <p:cNvSpPr/>
            <p:nvPr/>
          </p:nvSpPr>
          <p:spPr>
            <a:xfrm>
              <a:off x="6898525" y="1849475"/>
              <a:ext cx="62800" cy="61025"/>
            </a:xfrm>
            <a:custGeom>
              <a:rect b="b" l="l" r="r" t="t"/>
              <a:pathLst>
                <a:path extrusionOk="0" h="2441" w="2512">
                  <a:moveTo>
                    <a:pt x="1622" y="0"/>
                  </a:moveTo>
                  <a:cubicBezTo>
                    <a:pt x="1439" y="0"/>
                    <a:pt x="1234" y="69"/>
                    <a:pt x="1119" y="206"/>
                  </a:cubicBezTo>
                  <a:cubicBezTo>
                    <a:pt x="1119" y="206"/>
                    <a:pt x="1097" y="228"/>
                    <a:pt x="1097" y="228"/>
                  </a:cubicBezTo>
                  <a:cubicBezTo>
                    <a:pt x="993" y="184"/>
                    <a:pt x="879" y="149"/>
                    <a:pt x="768" y="149"/>
                  </a:cubicBezTo>
                  <a:cubicBezTo>
                    <a:pt x="709" y="149"/>
                    <a:pt x="650" y="159"/>
                    <a:pt x="594" y="183"/>
                  </a:cubicBezTo>
                  <a:cubicBezTo>
                    <a:pt x="412" y="228"/>
                    <a:pt x="275" y="343"/>
                    <a:pt x="161" y="502"/>
                  </a:cubicBezTo>
                  <a:cubicBezTo>
                    <a:pt x="47" y="662"/>
                    <a:pt x="1" y="890"/>
                    <a:pt x="1" y="1096"/>
                  </a:cubicBezTo>
                  <a:cubicBezTo>
                    <a:pt x="1" y="1324"/>
                    <a:pt x="47" y="1507"/>
                    <a:pt x="138" y="1712"/>
                  </a:cubicBezTo>
                  <a:cubicBezTo>
                    <a:pt x="206" y="1849"/>
                    <a:pt x="298" y="1963"/>
                    <a:pt x="412" y="2077"/>
                  </a:cubicBezTo>
                  <a:cubicBezTo>
                    <a:pt x="572" y="2214"/>
                    <a:pt x="731" y="2306"/>
                    <a:pt x="937" y="2397"/>
                  </a:cubicBezTo>
                  <a:cubicBezTo>
                    <a:pt x="1030" y="2428"/>
                    <a:pt x="1122" y="2440"/>
                    <a:pt x="1215" y="2440"/>
                  </a:cubicBezTo>
                  <a:cubicBezTo>
                    <a:pt x="1328" y="2440"/>
                    <a:pt x="1440" y="2422"/>
                    <a:pt x="1553" y="2397"/>
                  </a:cubicBezTo>
                  <a:cubicBezTo>
                    <a:pt x="1759" y="2351"/>
                    <a:pt x="1918" y="2237"/>
                    <a:pt x="2078" y="2123"/>
                  </a:cubicBezTo>
                  <a:cubicBezTo>
                    <a:pt x="2147" y="2054"/>
                    <a:pt x="2215" y="1963"/>
                    <a:pt x="2261" y="1895"/>
                  </a:cubicBezTo>
                  <a:cubicBezTo>
                    <a:pt x="2284" y="1849"/>
                    <a:pt x="2306" y="1826"/>
                    <a:pt x="2329" y="1781"/>
                  </a:cubicBezTo>
                  <a:cubicBezTo>
                    <a:pt x="2375" y="1689"/>
                    <a:pt x="2420" y="1598"/>
                    <a:pt x="2443" y="1507"/>
                  </a:cubicBezTo>
                  <a:cubicBezTo>
                    <a:pt x="2466" y="1415"/>
                    <a:pt x="2489" y="1301"/>
                    <a:pt x="2489" y="1210"/>
                  </a:cubicBezTo>
                  <a:cubicBezTo>
                    <a:pt x="2512" y="1141"/>
                    <a:pt x="2512" y="1096"/>
                    <a:pt x="2489" y="1050"/>
                  </a:cubicBezTo>
                  <a:cubicBezTo>
                    <a:pt x="2489" y="936"/>
                    <a:pt x="2466" y="822"/>
                    <a:pt x="2443" y="731"/>
                  </a:cubicBezTo>
                  <a:cubicBezTo>
                    <a:pt x="2375" y="548"/>
                    <a:pt x="2261" y="343"/>
                    <a:pt x="2101" y="206"/>
                  </a:cubicBezTo>
                  <a:cubicBezTo>
                    <a:pt x="2032" y="137"/>
                    <a:pt x="1964" y="91"/>
                    <a:pt x="1873" y="69"/>
                  </a:cubicBezTo>
                  <a:cubicBezTo>
                    <a:pt x="1804" y="23"/>
                    <a:pt x="1713" y="0"/>
                    <a:pt x="16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0" name="Google Shape;470;p23"/>
            <p:cNvSpPr/>
            <p:nvPr/>
          </p:nvSpPr>
          <p:spPr>
            <a:xfrm>
              <a:off x="7147900" y="2001825"/>
              <a:ext cx="67925" cy="67550"/>
            </a:xfrm>
            <a:custGeom>
              <a:rect b="b" l="l" r="r" t="t"/>
              <a:pathLst>
                <a:path extrusionOk="0" h="2702" w="2717">
                  <a:moveTo>
                    <a:pt x="1232" y="1"/>
                  </a:moveTo>
                  <a:cubicBezTo>
                    <a:pt x="1172" y="1"/>
                    <a:pt x="1111" y="8"/>
                    <a:pt x="1051" y="23"/>
                  </a:cubicBezTo>
                  <a:cubicBezTo>
                    <a:pt x="914" y="46"/>
                    <a:pt x="800" y="115"/>
                    <a:pt x="685" y="183"/>
                  </a:cubicBezTo>
                  <a:cubicBezTo>
                    <a:pt x="571" y="252"/>
                    <a:pt x="480" y="320"/>
                    <a:pt x="389" y="434"/>
                  </a:cubicBezTo>
                  <a:cubicBezTo>
                    <a:pt x="297" y="526"/>
                    <a:pt x="229" y="617"/>
                    <a:pt x="183" y="754"/>
                  </a:cubicBezTo>
                  <a:cubicBezTo>
                    <a:pt x="138" y="822"/>
                    <a:pt x="92" y="914"/>
                    <a:pt x="69" y="1005"/>
                  </a:cubicBezTo>
                  <a:cubicBezTo>
                    <a:pt x="46" y="1096"/>
                    <a:pt x="46" y="1187"/>
                    <a:pt x="23" y="1302"/>
                  </a:cubicBezTo>
                  <a:cubicBezTo>
                    <a:pt x="1" y="1416"/>
                    <a:pt x="23" y="1553"/>
                    <a:pt x="46" y="1690"/>
                  </a:cubicBezTo>
                  <a:cubicBezTo>
                    <a:pt x="69" y="1804"/>
                    <a:pt x="138" y="1941"/>
                    <a:pt x="183" y="2055"/>
                  </a:cubicBezTo>
                  <a:cubicBezTo>
                    <a:pt x="229" y="2123"/>
                    <a:pt x="297" y="2192"/>
                    <a:pt x="366" y="2260"/>
                  </a:cubicBezTo>
                  <a:cubicBezTo>
                    <a:pt x="389" y="2283"/>
                    <a:pt x="411" y="2306"/>
                    <a:pt x="434" y="2352"/>
                  </a:cubicBezTo>
                  <a:cubicBezTo>
                    <a:pt x="503" y="2397"/>
                    <a:pt x="571" y="2466"/>
                    <a:pt x="663" y="2511"/>
                  </a:cubicBezTo>
                  <a:cubicBezTo>
                    <a:pt x="731" y="2557"/>
                    <a:pt x="822" y="2580"/>
                    <a:pt x="914" y="2625"/>
                  </a:cubicBezTo>
                  <a:cubicBezTo>
                    <a:pt x="1061" y="2679"/>
                    <a:pt x="1216" y="2701"/>
                    <a:pt x="1369" y="2701"/>
                  </a:cubicBezTo>
                  <a:cubicBezTo>
                    <a:pt x="1478" y="2701"/>
                    <a:pt x="1586" y="2690"/>
                    <a:pt x="1690" y="2671"/>
                  </a:cubicBezTo>
                  <a:cubicBezTo>
                    <a:pt x="1804" y="2648"/>
                    <a:pt x="1941" y="2603"/>
                    <a:pt x="2055" y="2534"/>
                  </a:cubicBezTo>
                  <a:cubicBezTo>
                    <a:pt x="2078" y="2511"/>
                    <a:pt x="2101" y="2511"/>
                    <a:pt x="2146" y="2488"/>
                  </a:cubicBezTo>
                  <a:cubicBezTo>
                    <a:pt x="2215" y="2420"/>
                    <a:pt x="2283" y="2374"/>
                    <a:pt x="2352" y="2306"/>
                  </a:cubicBezTo>
                  <a:cubicBezTo>
                    <a:pt x="2580" y="2078"/>
                    <a:pt x="2717" y="1735"/>
                    <a:pt x="2717" y="1416"/>
                  </a:cubicBezTo>
                  <a:cubicBezTo>
                    <a:pt x="2717" y="1279"/>
                    <a:pt x="2717" y="1119"/>
                    <a:pt x="2648" y="1005"/>
                  </a:cubicBezTo>
                  <a:cubicBezTo>
                    <a:pt x="2580" y="822"/>
                    <a:pt x="2511" y="640"/>
                    <a:pt x="2352" y="526"/>
                  </a:cubicBezTo>
                  <a:cubicBezTo>
                    <a:pt x="2215" y="389"/>
                    <a:pt x="2055" y="297"/>
                    <a:pt x="1872" y="252"/>
                  </a:cubicBezTo>
                  <a:lnTo>
                    <a:pt x="1758" y="252"/>
                  </a:lnTo>
                  <a:cubicBezTo>
                    <a:pt x="1713" y="183"/>
                    <a:pt x="1644" y="137"/>
                    <a:pt x="1576" y="92"/>
                  </a:cubicBezTo>
                  <a:cubicBezTo>
                    <a:pt x="1469" y="31"/>
                    <a:pt x="1352" y="1"/>
                    <a:pt x="123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71" name="Google Shape;471;p23"/>
          <p:cNvGrpSpPr/>
          <p:nvPr/>
        </p:nvGrpSpPr>
        <p:grpSpPr>
          <a:xfrm>
            <a:off x="95400" y="4426225"/>
            <a:ext cx="446250" cy="453375"/>
            <a:chOff x="4350100" y="1147775"/>
            <a:chExt cx="446250" cy="453375"/>
          </a:xfrm>
        </p:grpSpPr>
        <p:sp>
          <p:nvSpPr>
            <p:cNvPr id="472" name="Google Shape;472;p23"/>
            <p:cNvSpPr/>
            <p:nvPr/>
          </p:nvSpPr>
          <p:spPr>
            <a:xfrm>
              <a:off x="4587475" y="1395350"/>
              <a:ext cx="208875" cy="205800"/>
            </a:xfrm>
            <a:custGeom>
              <a:rect b="b" l="l" r="r" t="t"/>
              <a:pathLst>
                <a:path extrusionOk="0" h="8232" w="8355">
                  <a:moveTo>
                    <a:pt x="4104" y="0"/>
                  </a:moveTo>
                  <a:cubicBezTo>
                    <a:pt x="2167" y="0"/>
                    <a:pt x="643" y="1771"/>
                    <a:pt x="320" y="3603"/>
                  </a:cubicBezTo>
                  <a:cubicBezTo>
                    <a:pt x="0" y="5543"/>
                    <a:pt x="1119" y="7483"/>
                    <a:pt x="3036" y="8076"/>
                  </a:cubicBezTo>
                  <a:cubicBezTo>
                    <a:pt x="3393" y="8180"/>
                    <a:pt x="3759" y="8231"/>
                    <a:pt x="4124" y="8231"/>
                  </a:cubicBezTo>
                  <a:cubicBezTo>
                    <a:pt x="4880" y="8231"/>
                    <a:pt x="5631" y="8013"/>
                    <a:pt x="6277" y="7597"/>
                  </a:cubicBezTo>
                  <a:cubicBezTo>
                    <a:pt x="6574" y="7414"/>
                    <a:pt x="6848" y="7163"/>
                    <a:pt x="7099" y="6890"/>
                  </a:cubicBezTo>
                  <a:cubicBezTo>
                    <a:pt x="7852" y="6296"/>
                    <a:pt x="8355" y="5383"/>
                    <a:pt x="8332" y="4402"/>
                  </a:cubicBezTo>
                  <a:cubicBezTo>
                    <a:pt x="8309" y="3352"/>
                    <a:pt x="7715" y="2210"/>
                    <a:pt x="7031" y="1411"/>
                  </a:cubicBezTo>
                  <a:cubicBezTo>
                    <a:pt x="6369" y="658"/>
                    <a:pt x="5456" y="110"/>
                    <a:pt x="4451" y="19"/>
                  </a:cubicBezTo>
                  <a:cubicBezTo>
                    <a:pt x="4334" y="6"/>
                    <a:pt x="4218" y="0"/>
                    <a:pt x="41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3" name="Google Shape;473;p23"/>
            <p:cNvSpPr/>
            <p:nvPr/>
          </p:nvSpPr>
          <p:spPr>
            <a:xfrm>
              <a:off x="4350100" y="1473750"/>
              <a:ext cx="95875" cy="93525"/>
            </a:xfrm>
            <a:custGeom>
              <a:rect b="b" l="l" r="r" t="t"/>
              <a:pathLst>
                <a:path extrusionOk="0" h="3741" w="3835">
                  <a:moveTo>
                    <a:pt x="1554" y="1"/>
                  </a:moveTo>
                  <a:cubicBezTo>
                    <a:pt x="1238" y="1"/>
                    <a:pt x="928" y="93"/>
                    <a:pt x="662" y="307"/>
                  </a:cubicBezTo>
                  <a:cubicBezTo>
                    <a:pt x="23" y="832"/>
                    <a:pt x="0" y="1927"/>
                    <a:pt x="274" y="2658"/>
                  </a:cubicBezTo>
                  <a:cubicBezTo>
                    <a:pt x="434" y="3069"/>
                    <a:pt x="753" y="3411"/>
                    <a:pt x="1164" y="3594"/>
                  </a:cubicBezTo>
                  <a:cubicBezTo>
                    <a:pt x="1429" y="3705"/>
                    <a:pt x="1710" y="3740"/>
                    <a:pt x="1998" y="3740"/>
                  </a:cubicBezTo>
                  <a:cubicBezTo>
                    <a:pt x="2182" y="3740"/>
                    <a:pt x="2369" y="3726"/>
                    <a:pt x="2557" y="3708"/>
                  </a:cubicBezTo>
                  <a:cubicBezTo>
                    <a:pt x="2716" y="3708"/>
                    <a:pt x="2808" y="3594"/>
                    <a:pt x="2808" y="3457"/>
                  </a:cubicBezTo>
                  <a:cubicBezTo>
                    <a:pt x="3036" y="3343"/>
                    <a:pt x="3241" y="3137"/>
                    <a:pt x="3401" y="2886"/>
                  </a:cubicBezTo>
                  <a:cubicBezTo>
                    <a:pt x="3835" y="2133"/>
                    <a:pt x="3584" y="1220"/>
                    <a:pt x="2990" y="626"/>
                  </a:cubicBezTo>
                  <a:cubicBezTo>
                    <a:pt x="2620" y="256"/>
                    <a:pt x="2080" y="1"/>
                    <a:pt x="15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4" name="Google Shape;474;p23"/>
            <p:cNvSpPr/>
            <p:nvPr/>
          </p:nvSpPr>
          <p:spPr>
            <a:xfrm>
              <a:off x="4386600" y="1147775"/>
              <a:ext cx="162675" cy="170425"/>
            </a:xfrm>
            <a:custGeom>
              <a:rect b="b" l="l" r="r" t="t"/>
              <a:pathLst>
                <a:path extrusionOk="0" h="6817" w="6507">
                  <a:moveTo>
                    <a:pt x="2995" y="0"/>
                  </a:moveTo>
                  <a:cubicBezTo>
                    <a:pt x="2821" y="0"/>
                    <a:pt x="2644" y="20"/>
                    <a:pt x="2466" y="62"/>
                  </a:cubicBezTo>
                  <a:cubicBezTo>
                    <a:pt x="1005" y="427"/>
                    <a:pt x="69" y="2002"/>
                    <a:pt x="47" y="3440"/>
                  </a:cubicBezTo>
                  <a:cubicBezTo>
                    <a:pt x="1" y="4764"/>
                    <a:pt x="754" y="6065"/>
                    <a:pt x="1964" y="6544"/>
                  </a:cubicBezTo>
                  <a:cubicBezTo>
                    <a:pt x="2359" y="6723"/>
                    <a:pt x="2786" y="6816"/>
                    <a:pt x="3215" y="6816"/>
                  </a:cubicBezTo>
                  <a:cubicBezTo>
                    <a:pt x="3825" y="6816"/>
                    <a:pt x="4440" y="6627"/>
                    <a:pt x="4977" y="6224"/>
                  </a:cubicBezTo>
                  <a:cubicBezTo>
                    <a:pt x="6141" y="5357"/>
                    <a:pt x="6506" y="3736"/>
                    <a:pt x="6027" y="2390"/>
                  </a:cubicBezTo>
                  <a:cubicBezTo>
                    <a:pt x="5562" y="1177"/>
                    <a:pt x="4345" y="0"/>
                    <a:pt x="29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29" Type="http://schemas.openxmlformats.org/officeDocument/2006/relationships/slideLayout" Target="../slideLayouts/slideLayout29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1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11.xml"/><Relationship Id="rId33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10.xml"/><Relationship Id="rId32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34" Type="http://schemas.openxmlformats.org/officeDocument/2006/relationships/theme" Target="../theme/theme2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4"/>
          <p:cNvSpPr txBox="1"/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ytone One"/>
              <a:buNone/>
              <a:defRPr b="0" i="0" sz="2800" u="none" cap="none" strike="noStrike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xygen"/>
              <a:buNone/>
              <a:defRPr b="0" i="0" sz="2800" u="none" cap="none" strike="noStrike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xygen"/>
              <a:buNone/>
              <a:defRPr b="0" i="0" sz="2800" u="none" cap="none" strike="noStrike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xygen"/>
              <a:buNone/>
              <a:defRPr b="0" i="0" sz="2800" u="none" cap="none" strike="noStrike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xygen"/>
              <a:buNone/>
              <a:defRPr b="0" i="0" sz="2800" u="none" cap="none" strike="noStrike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xygen"/>
              <a:buNone/>
              <a:defRPr b="0" i="0" sz="2800" u="none" cap="none" strike="noStrike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xygen"/>
              <a:buNone/>
              <a:defRPr b="0" i="0" sz="2800" u="none" cap="none" strike="noStrike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xygen"/>
              <a:buNone/>
              <a:defRPr b="0" i="0" sz="2800" u="none" cap="none" strike="noStrike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xygen"/>
              <a:buNone/>
              <a:defRPr b="0" i="0" sz="2800" u="none" cap="none" strike="noStrike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9pPr>
          </a:lstStyle>
          <a:p/>
        </p:txBody>
      </p:sp>
      <p:sp>
        <p:nvSpPr>
          <p:cNvPr id="7" name="Google Shape;7;p14"/>
          <p:cNvSpPr txBox="1"/>
          <p:nvPr>
            <p:ph idx="1" type="body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Encode Sans"/>
              <a:buChar char="●"/>
              <a:defRPr b="0" i="0" sz="1800" u="none" cap="none" strike="noStrik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1pPr>
            <a:lvl2pPr indent="-3175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Encode Sans"/>
              <a:buChar char="○"/>
              <a:defRPr b="0" i="0" sz="1400" u="none" cap="none" strike="noStrik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2pPr>
            <a:lvl3pPr indent="-3175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Encode Sans"/>
              <a:buChar char="■"/>
              <a:defRPr b="0" i="0" sz="1400" u="none" cap="none" strike="noStrik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3pPr>
            <a:lvl4pPr indent="-3175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Encode Sans"/>
              <a:buChar char="●"/>
              <a:defRPr b="0" i="0" sz="1400" u="none" cap="none" strike="noStrik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4pPr>
            <a:lvl5pPr indent="-3175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Encode Sans"/>
              <a:buChar char="○"/>
              <a:defRPr b="0" i="0" sz="1400" u="none" cap="none" strike="noStrik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5pPr>
            <a:lvl6pPr indent="-3175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Encode Sans"/>
              <a:buChar char="■"/>
              <a:defRPr b="0" i="0" sz="1400" u="none" cap="none" strike="noStrik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6pPr>
            <a:lvl7pPr indent="-3175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Encode Sans"/>
              <a:buChar char="●"/>
              <a:defRPr b="0" i="0" sz="1400" u="none" cap="none" strike="noStrik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7pPr>
            <a:lvl8pPr indent="-3175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Encode Sans"/>
              <a:buChar char="○"/>
              <a:defRPr b="0" i="0" sz="1400" u="none" cap="none" strike="noStrik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8pPr>
            <a:lvl9pPr indent="-3175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Encode Sans"/>
              <a:buChar char="■"/>
              <a:defRPr b="0" i="0" sz="1400" u="none" cap="none" strike="noStrik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orient="horz" pos="1620">
          <p15:clr>
            <a:srgbClr val="EA4335"/>
          </p15:clr>
        </p15:guide>
        <p15:guide id="2" pos="2880">
          <p15:clr>
            <a:srgbClr val="EA4335"/>
          </p15:clr>
        </p15:guide>
        <p15:guide id="3" orient="horz">
          <p15:clr>
            <a:srgbClr val="EA4335"/>
          </p15:clr>
        </p15:guide>
        <p15:guide id="4">
          <p15:clr>
            <a:srgbClr val="EA4335"/>
          </p15:clr>
        </p15:guide>
        <p15:guide id="5" orient="horz" pos="3240">
          <p15:clr>
            <a:srgbClr val="EA4335"/>
          </p15:clr>
        </p15:guide>
        <p15:guide id="6" pos="5760">
          <p15:clr>
            <a:srgbClr val="EA4335"/>
          </p15:clr>
        </p15:guide>
        <p15:guide id="7" orient="horz" pos="340">
          <p15:clr>
            <a:srgbClr val="EA4335"/>
          </p15:clr>
        </p15:guide>
        <p15:guide id="8" orient="horz" pos="2903">
          <p15:clr>
            <a:srgbClr val="EA4335"/>
          </p15:clr>
        </p15:guide>
        <p15:guide id="9" pos="449">
          <p15:clr>
            <a:srgbClr val="EA4335"/>
          </p15:clr>
        </p15:guide>
        <p15:guide id="10" pos="5311">
          <p15:clr>
            <a:srgbClr val="EA4335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hyperlink" Target="https://docs.google.com/presentation/d/1TqFrwJwPpNRkeuXhJK_mTytLGLo_bK_J-sNgo7wsKlg/edit" TargetMode="External"/><Relationship Id="rId4" Type="http://schemas.openxmlformats.org/officeDocument/2006/relationships/image" Target="../media/image1.png"/><Relationship Id="rId5" Type="http://schemas.openxmlformats.org/officeDocument/2006/relationships/image" Target="../media/image6.png"/><Relationship Id="rId6" Type="http://schemas.openxmlformats.org/officeDocument/2006/relationships/image" Target="../media/image1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4.png"/><Relationship Id="rId4" Type="http://schemas.openxmlformats.org/officeDocument/2006/relationships/image" Target="../media/image22.png"/><Relationship Id="rId5" Type="http://schemas.openxmlformats.org/officeDocument/2006/relationships/image" Target="../media/image20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Relationship Id="rId4" Type="http://schemas.openxmlformats.org/officeDocument/2006/relationships/image" Target="../media/image12.png"/><Relationship Id="rId5" Type="http://schemas.openxmlformats.org/officeDocument/2006/relationships/image" Target="../media/image17.png"/><Relationship Id="rId6" Type="http://schemas.openxmlformats.org/officeDocument/2006/relationships/image" Target="../media/image3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png"/><Relationship Id="rId4" Type="http://schemas.openxmlformats.org/officeDocument/2006/relationships/image" Target="../media/image19.png"/><Relationship Id="rId5" Type="http://schemas.openxmlformats.org/officeDocument/2006/relationships/image" Target="../media/image11.png"/><Relationship Id="rId6" Type="http://schemas.openxmlformats.org/officeDocument/2006/relationships/image" Target="../media/image8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6.png"/><Relationship Id="rId4" Type="http://schemas.openxmlformats.org/officeDocument/2006/relationships/image" Target="../media/image10.png"/><Relationship Id="rId5" Type="http://schemas.openxmlformats.org/officeDocument/2006/relationships/image" Target="../media/image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.png"/><Relationship Id="rId4" Type="http://schemas.openxmlformats.org/officeDocument/2006/relationships/image" Target="../media/image15.png"/><Relationship Id="rId5" Type="http://schemas.openxmlformats.org/officeDocument/2006/relationships/image" Target="../media/image1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8.png"/><Relationship Id="rId4" Type="http://schemas.openxmlformats.org/officeDocument/2006/relationships/image" Target="../media/image23.png"/><Relationship Id="rId5" Type="http://schemas.openxmlformats.org/officeDocument/2006/relationships/image" Target="../media/image21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9" name="Shape 1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" name="Google Shape;1740;p1"/>
          <p:cNvSpPr txBox="1"/>
          <p:nvPr>
            <p:ph type="ctrTitle"/>
          </p:nvPr>
        </p:nvSpPr>
        <p:spPr>
          <a:xfrm>
            <a:off x="1540200" y="1534918"/>
            <a:ext cx="6063600" cy="136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lang="en" sz="5600"/>
              <a:t>Muscular Tissue</a:t>
            </a:r>
            <a:endParaRPr sz="5600"/>
          </a:p>
        </p:txBody>
      </p:sp>
      <p:sp>
        <p:nvSpPr>
          <p:cNvPr id="1741" name="Google Shape;1741;p1"/>
          <p:cNvSpPr txBox="1"/>
          <p:nvPr/>
        </p:nvSpPr>
        <p:spPr>
          <a:xfrm>
            <a:off x="109224" y="3052141"/>
            <a:ext cx="1758900" cy="200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n" sz="1700" u="none" cap="none" strike="noStrike">
                <a:solidFill>
                  <a:srgbClr val="000000"/>
                </a:solidFill>
                <a:latin typeface="Encode Sans"/>
                <a:ea typeface="Encode Sans"/>
                <a:cs typeface="Encode Sans"/>
                <a:sym typeface="Encode Sans"/>
              </a:rPr>
              <a:t>Color index:</a:t>
            </a:r>
            <a:endParaRPr b="1" i="0" sz="1700" u="none" cap="none" strike="noStrike">
              <a:solidFill>
                <a:srgbClr val="000000"/>
              </a:solidFill>
              <a:latin typeface="Encode Sans"/>
              <a:ea typeface="Encode Sans"/>
              <a:cs typeface="Encode Sans"/>
              <a:sym typeface="Encode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" sz="1700" u="none" cap="none" strike="noStrike">
                <a:solidFill>
                  <a:srgbClr val="000000"/>
                </a:solidFill>
                <a:latin typeface="Encode Sans"/>
                <a:ea typeface="Encode Sans"/>
                <a:cs typeface="Encode Sans"/>
                <a:sym typeface="Encode Sans"/>
              </a:rPr>
              <a:t>Main text</a:t>
            </a:r>
            <a:endParaRPr b="0" i="0" sz="1700" u="none" cap="none" strike="noStrike">
              <a:solidFill>
                <a:srgbClr val="000000"/>
              </a:solidFill>
              <a:latin typeface="Encode Sans"/>
              <a:ea typeface="Encode Sans"/>
              <a:cs typeface="Encode Sans"/>
              <a:sym typeface="Encode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" sz="1700" u="none" cap="none" strike="noStrike">
                <a:solidFill>
                  <a:srgbClr val="CC0000"/>
                </a:solidFill>
                <a:latin typeface="Encode Sans"/>
                <a:ea typeface="Encode Sans"/>
                <a:cs typeface="Encode Sans"/>
                <a:sym typeface="Encode Sans"/>
              </a:rPr>
              <a:t>Important </a:t>
            </a:r>
            <a:endParaRPr b="0" i="0" sz="1700" u="none" cap="none" strike="noStrike">
              <a:solidFill>
                <a:srgbClr val="CC0000"/>
              </a:solidFill>
              <a:latin typeface="Encode Sans"/>
              <a:ea typeface="Encode Sans"/>
              <a:cs typeface="Encode Sans"/>
              <a:sym typeface="Encode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" sz="1700" u="none" cap="none" strike="noStrike">
                <a:solidFill>
                  <a:srgbClr val="A64D79"/>
                </a:solidFill>
                <a:latin typeface="Encode Sans"/>
                <a:ea typeface="Encode Sans"/>
                <a:cs typeface="Encode Sans"/>
                <a:sym typeface="Encode Sans"/>
              </a:rPr>
              <a:t>Female’s slides</a:t>
            </a:r>
            <a:endParaRPr b="0" i="0" sz="1700" u="none" cap="none" strike="noStrike">
              <a:solidFill>
                <a:srgbClr val="A64D79"/>
              </a:solidFill>
              <a:latin typeface="Encode Sans"/>
              <a:ea typeface="Encode Sans"/>
              <a:cs typeface="Encode Sans"/>
              <a:sym typeface="Encode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" sz="1700" u="none" cap="none" strike="noStrike">
                <a:solidFill>
                  <a:srgbClr val="1155CC"/>
                </a:solidFill>
                <a:latin typeface="Encode Sans"/>
                <a:ea typeface="Encode Sans"/>
                <a:cs typeface="Encode Sans"/>
                <a:sym typeface="Encode Sans"/>
              </a:rPr>
              <a:t>Male’s slides</a:t>
            </a:r>
            <a:endParaRPr b="0" i="0" sz="1700" u="none" cap="none" strike="noStrike">
              <a:solidFill>
                <a:srgbClr val="1155CC"/>
              </a:solidFill>
              <a:latin typeface="Encode Sans"/>
              <a:ea typeface="Encode Sans"/>
              <a:cs typeface="Encode Sans"/>
              <a:sym typeface="Encode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" sz="1700" u="none" cap="none" strike="noStrike">
                <a:solidFill>
                  <a:srgbClr val="6AA84F"/>
                </a:solidFill>
                <a:latin typeface="Encode Sans"/>
                <a:ea typeface="Encode Sans"/>
                <a:cs typeface="Encode Sans"/>
                <a:sym typeface="Encode Sans"/>
              </a:rPr>
              <a:t>Dr’s notes</a:t>
            </a:r>
            <a:endParaRPr b="0" i="0" sz="1700" u="none" cap="none" strike="noStrike">
              <a:solidFill>
                <a:srgbClr val="6AA84F"/>
              </a:solidFill>
              <a:latin typeface="Encode Sans"/>
              <a:ea typeface="Encode Sans"/>
              <a:cs typeface="Encode Sans"/>
              <a:sym typeface="Encode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" sz="1700" u="none" cap="none" strike="noStrike">
                <a:solidFill>
                  <a:srgbClr val="999999"/>
                </a:solidFill>
                <a:latin typeface="Encode Sans"/>
                <a:ea typeface="Encode Sans"/>
                <a:cs typeface="Encode Sans"/>
                <a:sym typeface="Encode Sans"/>
              </a:rPr>
              <a:t>Extra</a:t>
            </a:r>
            <a:endParaRPr b="0" i="0" sz="1700" u="none" cap="none" strike="noStrike">
              <a:solidFill>
                <a:srgbClr val="999999"/>
              </a:solidFill>
              <a:latin typeface="Encode Sans"/>
              <a:ea typeface="Encode Sans"/>
              <a:cs typeface="Encode Sans"/>
              <a:sym typeface="Encode Sans"/>
            </a:endParaRPr>
          </a:p>
        </p:txBody>
      </p:sp>
      <p:sp>
        <p:nvSpPr>
          <p:cNvPr id="1742" name="Google Shape;1742;p1">
            <a:hlinkClick r:id="rId3"/>
          </p:cNvPr>
          <p:cNvSpPr txBox="1"/>
          <p:nvPr/>
        </p:nvSpPr>
        <p:spPr>
          <a:xfrm>
            <a:off x="6349364" y="4190923"/>
            <a:ext cx="2081400" cy="55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" sz="2400" u="sng" cap="none" strike="noStrike">
                <a:solidFill>
                  <a:schemeClr val="accent4"/>
                </a:solidFill>
                <a:latin typeface="Encode Sans"/>
                <a:ea typeface="Encode Sans"/>
                <a:cs typeface="Encode Sans"/>
                <a:sym typeface="Encode Sans"/>
              </a:rPr>
              <a:t>Editing file</a:t>
            </a:r>
            <a:endParaRPr b="1" i="0" sz="2400" u="sng" cap="none" strike="noStrike">
              <a:solidFill>
                <a:schemeClr val="accent4"/>
              </a:solidFill>
              <a:latin typeface="Encode Sans"/>
              <a:ea typeface="Encode Sans"/>
              <a:cs typeface="Encode Sans"/>
              <a:sym typeface="Encode Sans"/>
            </a:endParaRPr>
          </a:p>
        </p:txBody>
      </p:sp>
      <p:sp>
        <p:nvSpPr>
          <p:cNvPr id="1743" name="Google Shape;1743;p1"/>
          <p:cNvSpPr txBox="1"/>
          <p:nvPr/>
        </p:nvSpPr>
        <p:spPr>
          <a:xfrm>
            <a:off x="1480810" y="2681666"/>
            <a:ext cx="61824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en" sz="2200" u="none" cap="none" strike="noStrike">
                <a:solidFill>
                  <a:srgbClr val="73A0BE"/>
                </a:solidFill>
                <a:latin typeface="Encode Sans"/>
                <a:ea typeface="Encode Sans"/>
                <a:cs typeface="Encode Sans"/>
                <a:sym typeface="Encode Sans"/>
              </a:rPr>
              <a:t>Musculoskeletal Block | </a:t>
            </a:r>
            <a:r>
              <a:rPr lang="en" sz="2200">
                <a:solidFill>
                  <a:srgbClr val="73A0BE"/>
                </a:solidFill>
                <a:latin typeface="Encode Sans"/>
                <a:ea typeface="Encode Sans"/>
                <a:cs typeface="Encode Sans"/>
                <a:sym typeface="Encode Sans"/>
              </a:rPr>
              <a:t>H</a:t>
            </a:r>
            <a:r>
              <a:rPr b="0" i="0" lang="en" sz="2200" u="none" cap="none" strike="noStrike">
                <a:solidFill>
                  <a:srgbClr val="73A0BE"/>
                </a:solidFill>
                <a:latin typeface="Encode Sans"/>
                <a:ea typeface="Encode Sans"/>
                <a:cs typeface="Encode Sans"/>
                <a:sym typeface="Encode Sans"/>
              </a:rPr>
              <a:t>istology </a:t>
            </a:r>
            <a:endParaRPr b="0" i="0" sz="2200" u="none" cap="none" strike="noStrike">
              <a:solidFill>
                <a:srgbClr val="73A0BE"/>
              </a:solidFill>
              <a:latin typeface="Encode Sans"/>
              <a:ea typeface="Encode Sans"/>
              <a:cs typeface="Encode Sans"/>
              <a:sym typeface="Encode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Encode Sans"/>
              <a:ea typeface="Encode Sans"/>
              <a:cs typeface="Encode Sans"/>
              <a:sym typeface="Encode Sans"/>
            </a:endParaRPr>
          </a:p>
        </p:txBody>
      </p:sp>
      <p:pic>
        <p:nvPicPr>
          <p:cNvPr id="1744" name="Google Shape;1744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231126" y="-131674"/>
            <a:ext cx="1504225" cy="989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5" name="Google Shape;1745;p1"/>
          <p:cNvPicPr preferRelativeResize="0"/>
          <p:nvPr/>
        </p:nvPicPr>
        <p:blipFill rotWithShape="1">
          <a:blip r:embed="rId5">
            <a:alphaModFix/>
          </a:blip>
          <a:srcRect b="13983" l="0" r="0" t="13563"/>
          <a:stretch/>
        </p:blipFill>
        <p:spPr>
          <a:xfrm>
            <a:off x="7883400" y="-2675"/>
            <a:ext cx="1260599" cy="1084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6" name="Google Shape;1746;p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78850" y="-21650"/>
            <a:ext cx="1504225" cy="11222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44" name="Shape 1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5" name="Google Shape;1845;p10"/>
          <p:cNvSpPr txBox="1"/>
          <p:nvPr>
            <p:ph type="title"/>
          </p:nvPr>
        </p:nvSpPr>
        <p:spPr>
          <a:xfrm>
            <a:off x="713250" y="0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2200">
                <a:solidFill>
                  <a:srgbClr val="C27BA0"/>
                </a:solidFill>
              </a:rPr>
              <a:t>Comparison between different types of muscle fibers </a:t>
            </a:r>
            <a:endParaRPr sz="2200">
              <a:solidFill>
                <a:srgbClr val="C27BA0"/>
              </a:solidFill>
            </a:endParaRPr>
          </a:p>
        </p:txBody>
      </p:sp>
      <p:graphicFrame>
        <p:nvGraphicFramePr>
          <p:cNvPr id="1846" name="Google Shape;1846;p10"/>
          <p:cNvGraphicFramePr/>
          <p:nvPr/>
        </p:nvGraphicFramePr>
        <p:xfrm>
          <a:off x="590709" y="57269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{1EE04FFE-0399-4E0D-91E0-7DD2ACF70B1E}</a:tableStyleId>
              </a:tblPr>
              <a:tblGrid>
                <a:gridCol w="1929375"/>
                <a:gridCol w="1929375"/>
                <a:gridCol w="1929375"/>
                <a:gridCol w="1929375"/>
              </a:tblGrid>
              <a:tr h="3450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sz="1200" u="none" cap="none" strike="noStrike">
                        <a:latin typeface="Oxygen"/>
                        <a:ea typeface="Oxygen"/>
                        <a:cs typeface="Oxygen"/>
                        <a:sym typeface="Oxygen"/>
                      </a:endParaRPr>
                    </a:p>
                  </a:txBody>
                  <a:tcPr marT="91425" marB="91425" marR="91425" marL="91425"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1" lang="en" sz="1200" u="none" cap="none" strike="noStrike">
                          <a:solidFill>
                            <a:schemeClr val="lt1"/>
                          </a:solidFill>
                          <a:latin typeface="Oxygen"/>
                          <a:ea typeface="Oxygen"/>
                          <a:cs typeface="Oxygen"/>
                          <a:sym typeface="Oxygen"/>
                        </a:rPr>
                        <a:t>Skeletal </a:t>
                      </a:r>
                      <a:endParaRPr b="1" sz="1200" u="none" cap="none" strike="noStrike">
                        <a:solidFill>
                          <a:schemeClr val="lt1"/>
                        </a:solidFill>
                        <a:latin typeface="Oxygen"/>
                        <a:ea typeface="Oxygen"/>
                        <a:cs typeface="Oxygen"/>
                        <a:sym typeface="Oxyge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1" lang="en" sz="1200" u="none" cap="none" strike="noStrike">
                          <a:solidFill>
                            <a:schemeClr val="lt1"/>
                          </a:solidFill>
                          <a:latin typeface="Oxygen"/>
                          <a:ea typeface="Oxygen"/>
                          <a:cs typeface="Oxygen"/>
                          <a:sym typeface="Oxygen"/>
                        </a:rPr>
                        <a:t>Cardiac </a:t>
                      </a:r>
                      <a:endParaRPr b="1" sz="1200" u="none" cap="none" strike="noStrike">
                        <a:solidFill>
                          <a:schemeClr val="lt1"/>
                        </a:solidFill>
                        <a:latin typeface="Oxygen"/>
                        <a:ea typeface="Oxygen"/>
                        <a:cs typeface="Oxygen"/>
                        <a:sym typeface="Oxyge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1" lang="en" sz="1200" u="none" cap="none" strike="noStrike">
                          <a:solidFill>
                            <a:schemeClr val="lt1"/>
                          </a:solidFill>
                          <a:latin typeface="Oxygen"/>
                          <a:ea typeface="Oxygen"/>
                          <a:cs typeface="Oxygen"/>
                          <a:sym typeface="Oxygen"/>
                        </a:rPr>
                        <a:t>Smooth </a:t>
                      </a:r>
                      <a:endParaRPr b="1" sz="1200" u="none" cap="none" strike="noStrike">
                        <a:solidFill>
                          <a:schemeClr val="lt1"/>
                        </a:solidFill>
                        <a:latin typeface="Oxygen"/>
                        <a:ea typeface="Oxygen"/>
                        <a:cs typeface="Oxygen"/>
                        <a:sym typeface="Oxyge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4"/>
                    </a:solidFill>
                  </a:tcPr>
                </a:tc>
              </a:tr>
              <a:tr h="5175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1" lang="en" sz="1200" u="none" cap="none" strike="noStrike">
                          <a:solidFill>
                            <a:schemeClr val="lt1"/>
                          </a:solidFill>
                          <a:latin typeface="Oxygen"/>
                          <a:ea typeface="Oxygen"/>
                          <a:cs typeface="Oxygen"/>
                          <a:sym typeface="Oxygen"/>
                        </a:rPr>
                        <a:t>Site </a:t>
                      </a:r>
                      <a:endParaRPr b="1" sz="1200" u="none" cap="none" strike="noStrike">
                        <a:solidFill>
                          <a:schemeClr val="lt1"/>
                        </a:solidFill>
                        <a:latin typeface="Oxygen"/>
                        <a:ea typeface="Oxygen"/>
                        <a:cs typeface="Oxygen"/>
                        <a:sym typeface="Oxyge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u="none" cap="none" strike="noStrike">
                          <a:latin typeface="Oxygen"/>
                          <a:ea typeface="Oxygen"/>
                          <a:cs typeface="Oxygen"/>
                          <a:sym typeface="Oxygen"/>
                        </a:rPr>
                        <a:t>Muscle attached to skeleton </a:t>
                      </a:r>
                      <a:endParaRPr sz="1200" u="none" cap="none" strike="noStrike">
                        <a:latin typeface="Oxygen"/>
                        <a:ea typeface="Oxygen"/>
                        <a:cs typeface="Oxygen"/>
                        <a:sym typeface="Oxyge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u="none" cap="none" strike="noStrike">
                          <a:latin typeface="Oxygen"/>
                          <a:ea typeface="Oxygen"/>
                          <a:cs typeface="Oxygen"/>
                          <a:sym typeface="Oxygen"/>
                        </a:rPr>
                        <a:t>Myocardium of the heart </a:t>
                      </a:r>
                      <a:endParaRPr sz="1200" u="none" cap="none" strike="noStrike">
                        <a:latin typeface="Oxygen"/>
                        <a:ea typeface="Oxygen"/>
                        <a:cs typeface="Oxygen"/>
                        <a:sym typeface="Oxygen"/>
                      </a:endParaRPr>
                    </a:p>
                  </a:txBody>
                  <a:tcPr marT="91425" marB="91425" marR="91425" marL="91425"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u="none" cap="none" strike="noStrike">
                          <a:latin typeface="Oxygen"/>
                          <a:ea typeface="Oxygen"/>
                          <a:cs typeface="Oxygen"/>
                          <a:sym typeface="Oxygen"/>
                        </a:rPr>
                        <a:t>Viscera, e.g. stomach </a:t>
                      </a:r>
                      <a:endParaRPr sz="1200" u="none" cap="none" strike="noStrike">
                        <a:latin typeface="Oxygen"/>
                        <a:ea typeface="Oxygen"/>
                        <a:cs typeface="Oxygen"/>
                        <a:sym typeface="Oxygen"/>
                      </a:endParaRPr>
                    </a:p>
                  </a:txBody>
                  <a:tcPr marT="91425" marB="91425" marR="91425" marL="91425"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</a:tr>
              <a:tr h="3450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1" lang="en" sz="1200" u="none" cap="none" strike="noStrike">
                          <a:solidFill>
                            <a:schemeClr val="lt1"/>
                          </a:solidFill>
                          <a:latin typeface="Oxygen"/>
                          <a:ea typeface="Oxygen"/>
                          <a:cs typeface="Oxygen"/>
                          <a:sym typeface="Oxygen"/>
                        </a:rPr>
                        <a:t>Shape </a:t>
                      </a:r>
                      <a:endParaRPr b="1" sz="1200" u="none" cap="none" strike="noStrike">
                        <a:solidFill>
                          <a:schemeClr val="lt1"/>
                        </a:solidFill>
                        <a:latin typeface="Oxygen"/>
                        <a:ea typeface="Oxygen"/>
                        <a:cs typeface="Oxygen"/>
                        <a:sym typeface="Oxyge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u="none" cap="none" strike="noStrike">
                          <a:latin typeface="Oxygen"/>
                          <a:ea typeface="Oxygen"/>
                          <a:cs typeface="Oxygen"/>
                          <a:sym typeface="Oxygen"/>
                        </a:rPr>
                        <a:t>Cylindrical </a:t>
                      </a:r>
                      <a:endParaRPr sz="1200" u="none" cap="none" strike="noStrike">
                        <a:latin typeface="Oxygen"/>
                        <a:ea typeface="Oxygen"/>
                        <a:cs typeface="Oxygen"/>
                        <a:sym typeface="Oxyge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u="none" cap="none" strike="noStrike">
                          <a:latin typeface="Oxygen"/>
                          <a:ea typeface="Oxygen"/>
                          <a:cs typeface="Oxygen"/>
                          <a:sym typeface="Oxygen"/>
                        </a:rPr>
                        <a:t>Cylindrical </a:t>
                      </a:r>
                      <a:endParaRPr sz="1200" u="none" cap="none" strike="noStrike">
                        <a:latin typeface="Oxygen"/>
                        <a:ea typeface="Oxygen"/>
                        <a:cs typeface="Oxygen"/>
                        <a:sym typeface="Oxyge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u="none" cap="none" strike="noStrike">
                          <a:latin typeface="Oxygen"/>
                          <a:ea typeface="Oxygen"/>
                          <a:cs typeface="Oxygen"/>
                          <a:sym typeface="Oxygen"/>
                        </a:rPr>
                        <a:t>Fusiform </a:t>
                      </a:r>
                      <a:endParaRPr sz="1200" u="none" cap="none" strike="noStrike">
                        <a:latin typeface="Oxygen"/>
                        <a:ea typeface="Oxygen"/>
                        <a:cs typeface="Oxygen"/>
                        <a:sym typeface="Oxygen"/>
                      </a:endParaRPr>
                    </a:p>
                  </a:txBody>
                  <a:tcPr marT="91425" marB="91425" marR="91425" marL="91425"/>
                </a:tc>
              </a:tr>
              <a:tr h="3450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1" lang="en" sz="1200" u="none" cap="none" strike="noStrike">
                          <a:solidFill>
                            <a:schemeClr val="lt1"/>
                          </a:solidFill>
                          <a:latin typeface="Oxygen"/>
                          <a:ea typeface="Oxygen"/>
                          <a:cs typeface="Oxygen"/>
                          <a:sym typeface="Oxygen"/>
                        </a:rPr>
                        <a:t>Diameter </a:t>
                      </a:r>
                      <a:endParaRPr b="1" sz="1200" u="none" cap="none" strike="noStrike">
                        <a:solidFill>
                          <a:schemeClr val="lt1"/>
                        </a:solidFill>
                        <a:latin typeface="Oxygen"/>
                        <a:ea typeface="Oxygen"/>
                        <a:cs typeface="Oxygen"/>
                        <a:sym typeface="Oxyge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u="none" cap="none" strike="noStrike">
                          <a:latin typeface="Oxygen"/>
                          <a:ea typeface="Oxygen"/>
                          <a:cs typeface="Oxygen"/>
                          <a:sym typeface="Oxygen"/>
                        </a:rPr>
                        <a:t>Largest </a:t>
                      </a:r>
                      <a:endParaRPr sz="1200" u="none" cap="none" strike="noStrike">
                        <a:latin typeface="Oxygen"/>
                        <a:ea typeface="Oxygen"/>
                        <a:cs typeface="Oxygen"/>
                        <a:sym typeface="Oxyge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u="none" cap="none" strike="noStrike">
                          <a:latin typeface="Oxygen"/>
                          <a:ea typeface="Oxygen"/>
                          <a:cs typeface="Oxygen"/>
                          <a:sym typeface="Oxygen"/>
                        </a:rPr>
                        <a:t>Medium-sized  </a:t>
                      </a:r>
                      <a:endParaRPr sz="1200" u="none" cap="none" strike="noStrike">
                        <a:latin typeface="Oxygen"/>
                        <a:ea typeface="Oxygen"/>
                        <a:cs typeface="Oxygen"/>
                        <a:sym typeface="Oxyge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u="none" cap="none" strike="noStrike">
                          <a:latin typeface="Oxygen"/>
                          <a:ea typeface="Oxygen"/>
                          <a:cs typeface="Oxygen"/>
                          <a:sym typeface="Oxygen"/>
                        </a:rPr>
                        <a:t>Smallest </a:t>
                      </a:r>
                      <a:endParaRPr sz="1200" u="none" cap="none" strike="noStrike">
                        <a:latin typeface="Oxygen"/>
                        <a:ea typeface="Oxygen"/>
                        <a:cs typeface="Oxygen"/>
                        <a:sym typeface="Oxygen"/>
                      </a:endParaRPr>
                    </a:p>
                  </a:txBody>
                  <a:tcPr marT="91425" marB="91425" marR="91425" marL="91425"/>
                </a:tc>
              </a:tr>
              <a:tr h="3450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1" lang="en" sz="1200" u="none" cap="none" strike="noStrike">
                          <a:solidFill>
                            <a:schemeClr val="lt1"/>
                          </a:solidFill>
                          <a:latin typeface="Oxygen"/>
                          <a:ea typeface="Oxygen"/>
                          <a:cs typeface="Oxygen"/>
                          <a:sym typeface="Oxygen"/>
                        </a:rPr>
                        <a:t>Branching </a:t>
                      </a:r>
                      <a:endParaRPr b="1" sz="1200" u="none" cap="none" strike="noStrike">
                        <a:solidFill>
                          <a:schemeClr val="lt1"/>
                        </a:solidFill>
                        <a:latin typeface="Oxygen"/>
                        <a:ea typeface="Oxygen"/>
                        <a:cs typeface="Oxygen"/>
                        <a:sym typeface="Oxyge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u="none" cap="none" strike="noStrike">
                          <a:latin typeface="Oxygen"/>
                          <a:ea typeface="Oxygen"/>
                          <a:cs typeface="Oxygen"/>
                          <a:sym typeface="Oxygen"/>
                        </a:rPr>
                        <a:t>non- branched </a:t>
                      </a:r>
                      <a:endParaRPr sz="1200" u="none" cap="none" strike="noStrike">
                        <a:latin typeface="Oxygen"/>
                        <a:ea typeface="Oxygen"/>
                        <a:cs typeface="Oxygen"/>
                        <a:sym typeface="Oxyge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u="none" cap="none" strike="noStrike">
                          <a:latin typeface="Oxygen"/>
                          <a:ea typeface="Oxygen"/>
                          <a:cs typeface="Oxygen"/>
                          <a:sym typeface="Oxygen"/>
                        </a:rPr>
                        <a:t>Branched </a:t>
                      </a:r>
                      <a:endParaRPr sz="1200" u="none" cap="none" strike="noStrike">
                        <a:latin typeface="Oxygen"/>
                        <a:ea typeface="Oxygen"/>
                        <a:cs typeface="Oxygen"/>
                        <a:sym typeface="Oxyge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u="none" cap="none" strike="noStrike">
                          <a:latin typeface="Oxygen"/>
                          <a:ea typeface="Oxygen"/>
                          <a:cs typeface="Oxygen"/>
                          <a:sym typeface="Oxygen"/>
                        </a:rPr>
                        <a:t>Non-branched  </a:t>
                      </a:r>
                      <a:endParaRPr sz="1200" u="none" cap="none" strike="noStrike">
                        <a:latin typeface="Oxygen"/>
                        <a:ea typeface="Oxygen"/>
                        <a:cs typeface="Oxygen"/>
                        <a:sym typeface="Oxygen"/>
                      </a:endParaRPr>
                    </a:p>
                  </a:txBody>
                  <a:tcPr marT="91425" marB="91425" marR="91425" marL="91425"/>
                </a:tc>
              </a:tr>
              <a:tr h="3450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1" lang="en" sz="1200" u="none" cap="none" strike="noStrike">
                          <a:solidFill>
                            <a:schemeClr val="lt1"/>
                          </a:solidFill>
                          <a:latin typeface="Oxygen"/>
                          <a:ea typeface="Oxygen"/>
                          <a:cs typeface="Oxygen"/>
                          <a:sym typeface="Oxygen"/>
                        </a:rPr>
                        <a:t>Striations </a:t>
                      </a:r>
                      <a:endParaRPr b="1" sz="1200" u="none" cap="none" strike="noStrike">
                        <a:solidFill>
                          <a:schemeClr val="lt1"/>
                        </a:solidFill>
                        <a:latin typeface="Oxygen"/>
                        <a:ea typeface="Oxygen"/>
                        <a:cs typeface="Oxygen"/>
                        <a:sym typeface="Oxyge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u="none" cap="none" strike="noStrike">
                          <a:latin typeface="Oxygen"/>
                          <a:ea typeface="Oxygen"/>
                          <a:cs typeface="Oxygen"/>
                          <a:sym typeface="Oxygen"/>
                        </a:rPr>
                        <a:t>Clear </a:t>
                      </a:r>
                      <a:endParaRPr sz="1200" u="none" cap="none" strike="noStrike">
                        <a:latin typeface="Oxygen"/>
                        <a:ea typeface="Oxygen"/>
                        <a:cs typeface="Oxygen"/>
                        <a:sym typeface="Oxyge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u="none" cap="none" strike="noStrike">
                          <a:latin typeface="Oxygen"/>
                          <a:ea typeface="Oxygen"/>
                          <a:cs typeface="Oxygen"/>
                          <a:sym typeface="Oxygen"/>
                        </a:rPr>
                        <a:t>Not clear </a:t>
                      </a:r>
                      <a:endParaRPr sz="1200" u="none" cap="none" strike="noStrike">
                        <a:latin typeface="Oxygen"/>
                        <a:ea typeface="Oxygen"/>
                        <a:cs typeface="Oxygen"/>
                        <a:sym typeface="Oxyge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u="none" cap="none" strike="noStrike">
                          <a:latin typeface="Oxygen"/>
                          <a:ea typeface="Oxygen"/>
                          <a:cs typeface="Oxygen"/>
                          <a:sym typeface="Oxygen"/>
                        </a:rPr>
                        <a:t>Absent </a:t>
                      </a:r>
                      <a:endParaRPr sz="1200" u="none" cap="none" strike="noStrike">
                        <a:latin typeface="Oxygen"/>
                        <a:ea typeface="Oxygen"/>
                        <a:cs typeface="Oxygen"/>
                        <a:sym typeface="Oxygen"/>
                      </a:endParaRPr>
                    </a:p>
                  </a:txBody>
                  <a:tcPr marT="91425" marB="91425" marR="91425" marL="91425"/>
                </a:tc>
              </a:tr>
              <a:tr h="3538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1" lang="en" sz="1200" u="none" cap="none" strike="noStrike">
                          <a:solidFill>
                            <a:schemeClr val="lt1"/>
                          </a:solidFill>
                          <a:latin typeface="Oxygen"/>
                          <a:ea typeface="Oxygen"/>
                          <a:cs typeface="Oxygen"/>
                          <a:sym typeface="Oxygen"/>
                        </a:rPr>
                        <a:t>Intercalated discs </a:t>
                      </a:r>
                      <a:endParaRPr b="1" sz="1200" u="none" cap="none" strike="noStrike">
                        <a:solidFill>
                          <a:schemeClr val="lt1"/>
                        </a:solidFill>
                        <a:latin typeface="Oxygen"/>
                        <a:ea typeface="Oxygen"/>
                        <a:cs typeface="Oxygen"/>
                        <a:sym typeface="Oxyge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u="none" cap="none" strike="noStrike">
                          <a:latin typeface="Oxygen"/>
                          <a:ea typeface="Oxygen"/>
                          <a:cs typeface="Oxygen"/>
                          <a:sym typeface="Oxygen"/>
                        </a:rPr>
                        <a:t>Absent </a:t>
                      </a:r>
                      <a:endParaRPr sz="1200" u="none" cap="none" strike="noStrike">
                        <a:latin typeface="Oxygen"/>
                        <a:ea typeface="Oxygen"/>
                        <a:cs typeface="Oxygen"/>
                        <a:sym typeface="Oxyge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u="none" cap="none" strike="noStrike">
                          <a:latin typeface="Oxygen"/>
                          <a:ea typeface="Oxygen"/>
                          <a:cs typeface="Oxygen"/>
                          <a:sym typeface="Oxygen"/>
                        </a:rPr>
                        <a:t>Present </a:t>
                      </a:r>
                      <a:endParaRPr sz="1200" u="none" cap="none" strike="noStrike">
                        <a:latin typeface="Oxygen"/>
                        <a:ea typeface="Oxygen"/>
                        <a:cs typeface="Oxygen"/>
                        <a:sym typeface="Oxyge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u="none" cap="none" strike="noStrike">
                          <a:latin typeface="Oxygen"/>
                          <a:ea typeface="Oxygen"/>
                          <a:cs typeface="Oxygen"/>
                          <a:sym typeface="Oxygen"/>
                        </a:rPr>
                        <a:t>Absent </a:t>
                      </a:r>
                      <a:endParaRPr sz="1200" u="none" cap="none" strike="noStrike">
                        <a:latin typeface="Oxygen"/>
                        <a:ea typeface="Oxygen"/>
                        <a:cs typeface="Oxygen"/>
                        <a:sym typeface="Oxygen"/>
                      </a:endParaRPr>
                    </a:p>
                  </a:txBody>
                  <a:tcPr marT="91425" marB="91425" marR="91425" marL="91425"/>
                </a:tc>
              </a:tr>
              <a:tr h="3601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1" lang="en" sz="1200" u="none" cap="none" strike="noStrike">
                          <a:solidFill>
                            <a:schemeClr val="lt1"/>
                          </a:solidFill>
                          <a:latin typeface="Oxygen"/>
                          <a:ea typeface="Oxygen"/>
                          <a:cs typeface="Oxygen"/>
                          <a:sym typeface="Oxygen"/>
                        </a:rPr>
                        <a:t>Sarcomeres &amp; myofibrils </a:t>
                      </a:r>
                      <a:endParaRPr b="1" sz="1200" u="none" cap="none" strike="noStrike">
                        <a:solidFill>
                          <a:schemeClr val="lt1"/>
                        </a:solidFill>
                        <a:latin typeface="Oxygen"/>
                        <a:ea typeface="Oxygen"/>
                        <a:cs typeface="Oxygen"/>
                        <a:sym typeface="Oxyge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u="none" cap="none" strike="noStrike">
                          <a:latin typeface="Oxygen"/>
                          <a:ea typeface="Oxygen"/>
                          <a:cs typeface="Oxygen"/>
                          <a:sym typeface="Oxygen"/>
                        </a:rPr>
                        <a:t>Present </a:t>
                      </a:r>
                      <a:endParaRPr sz="1200" u="none" cap="none" strike="noStrike">
                        <a:latin typeface="Oxygen"/>
                        <a:ea typeface="Oxygen"/>
                        <a:cs typeface="Oxygen"/>
                        <a:sym typeface="Oxyge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u="none" cap="none" strike="noStrike">
                          <a:latin typeface="Oxygen"/>
                          <a:ea typeface="Oxygen"/>
                          <a:cs typeface="Oxygen"/>
                          <a:sym typeface="Oxygen"/>
                        </a:rPr>
                        <a:t>Present </a:t>
                      </a:r>
                      <a:endParaRPr sz="1200" u="none" cap="none" strike="noStrike">
                        <a:latin typeface="Oxygen"/>
                        <a:ea typeface="Oxygen"/>
                        <a:cs typeface="Oxygen"/>
                        <a:sym typeface="Oxyge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u="none" cap="none" strike="noStrike">
                          <a:latin typeface="Oxygen"/>
                          <a:ea typeface="Oxygen"/>
                          <a:cs typeface="Oxygen"/>
                          <a:sym typeface="Oxygen"/>
                        </a:rPr>
                        <a:t>Absent </a:t>
                      </a:r>
                      <a:endParaRPr sz="1200" u="none" cap="none" strike="noStrike">
                        <a:latin typeface="Oxygen"/>
                        <a:ea typeface="Oxygen"/>
                        <a:cs typeface="Oxygen"/>
                        <a:sym typeface="Oxygen"/>
                      </a:endParaRPr>
                    </a:p>
                  </a:txBody>
                  <a:tcPr marT="91425" marB="91425" marR="91425" marL="91425"/>
                </a:tc>
              </a:tr>
              <a:tr h="3450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1" lang="en" sz="1200" u="none" cap="none" strike="noStrike">
                          <a:solidFill>
                            <a:schemeClr val="lt1"/>
                          </a:solidFill>
                          <a:latin typeface="Oxygen"/>
                          <a:ea typeface="Oxygen"/>
                          <a:cs typeface="Oxygen"/>
                          <a:sym typeface="Oxygen"/>
                        </a:rPr>
                        <a:t>Nuclei </a:t>
                      </a:r>
                      <a:endParaRPr b="1" sz="1200" u="none" cap="none" strike="noStrike">
                        <a:solidFill>
                          <a:schemeClr val="lt1"/>
                        </a:solidFill>
                        <a:latin typeface="Oxygen"/>
                        <a:ea typeface="Oxygen"/>
                        <a:cs typeface="Oxygen"/>
                        <a:sym typeface="Oxyge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u="none" cap="none" strike="noStrike">
                          <a:latin typeface="Oxygen"/>
                          <a:ea typeface="Oxygen"/>
                          <a:cs typeface="Oxygen"/>
                          <a:sym typeface="Oxygen"/>
                        </a:rPr>
                        <a:t>Numerous and peripheral </a:t>
                      </a:r>
                      <a:endParaRPr sz="1200" u="none" cap="none" strike="noStrike">
                        <a:latin typeface="Oxygen"/>
                        <a:ea typeface="Oxygen"/>
                        <a:cs typeface="Oxygen"/>
                        <a:sym typeface="Oxyge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u="none" cap="none" strike="noStrike">
                          <a:latin typeface="Oxygen"/>
                          <a:ea typeface="Oxygen"/>
                          <a:cs typeface="Oxygen"/>
                          <a:sym typeface="Oxygen"/>
                        </a:rPr>
                        <a:t>One central nucleus </a:t>
                      </a:r>
                      <a:endParaRPr sz="1200" u="none" cap="none" strike="noStrike">
                        <a:latin typeface="Oxygen"/>
                        <a:ea typeface="Oxygen"/>
                        <a:cs typeface="Oxygen"/>
                        <a:sym typeface="Oxyge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u="none" cap="none" strike="noStrike">
                          <a:latin typeface="Oxygen"/>
                          <a:ea typeface="Oxygen"/>
                          <a:cs typeface="Oxygen"/>
                          <a:sym typeface="Oxygen"/>
                        </a:rPr>
                        <a:t>One central nucleus </a:t>
                      </a:r>
                      <a:endParaRPr sz="1200" u="none" cap="none" strike="noStrike">
                        <a:latin typeface="Oxygen"/>
                        <a:ea typeface="Oxygen"/>
                        <a:cs typeface="Oxygen"/>
                        <a:sym typeface="Oxygen"/>
                      </a:endParaRPr>
                    </a:p>
                  </a:txBody>
                  <a:tcPr marT="91425" marB="91425" marR="91425" marL="91425"/>
                </a:tc>
              </a:tr>
              <a:tr h="3450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1" lang="en" sz="1200" u="none" cap="none" strike="noStrike">
                          <a:solidFill>
                            <a:schemeClr val="lt1"/>
                          </a:solidFill>
                          <a:latin typeface="Oxygen"/>
                          <a:ea typeface="Oxygen"/>
                          <a:cs typeface="Oxygen"/>
                          <a:sym typeface="Oxygen"/>
                        </a:rPr>
                        <a:t>Action </a:t>
                      </a:r>
                      <a:endParaRPr b="1" sz="1200" u="none" cap="none" strike="noStrike">
                        <a:solidFill>
                          <a:schemeClr val="lt1"/>
                        </a:solidFill>
                        <a:latin typeface="Oxygen"/>
                        <a:ea typeface="Oxygen"/>
                        <a:cs typeface="Oxygen"/>
                        <a:sym typeface="Oxyge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u="none" cap="none" strike="noStrike">
                          <a:latin typeface="Oxygen"/>
                          <a:ea typeface="Oxygen"/>
                          <a:cs typeface="Oxygen"/>
                          <a:sym typeface="Oxygen"/>
                        </a:rPr>
                        <a:t>Voluntary </a:t>
                      </a:r>
                      <a:endParaRPr sz="1200" u="none" cap="none" strike="noStrike">
                        <a:latin typeface="Oxygen"/>
                        <a:ea typeface="Oxygen"/>
                        <a:cs typeface="Oxygen"/>
                        <a:sym typeface="Oxyge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u="none" cap="none" strike="noStrike">
                          <a:latin typeface="Oxygen"/>
                          <a:ea typeface="Oxygen"/>
                          <a:cs typeface="Oxygen"/>
                          <a:sym typeface="Oxygen"/>
                        </a:rPr>
                        <a:t>Involuntary </a:t>
                      </a:r>
                      <a:endParaRPr sz="1200" u="none" cap="none" strike="noStrike">
                        <a:latin typeface="Oxygen"/>
                        <a:ea typeface="Oxygen"/>
                        <a:cs typeface="Oxygen"/>
                        <a:sym typeface="Oxyge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u="none" cap="none" strike="noStrike">
                          <a:latin typeface="Oxygen"/>
                          <a:ea typeface="Oxygen"/>
                          <a:cs typeface="Oxygen"/>
                          <a:sym typeface="Oxygen"/>
                        </a:rPr>
                        <a:t>Involuntary </a:t>
                      </a:r>
                      <a:endParaRPr sz="1200" u="none" cap="none" strike="noStrike">
                        <a:latin typeface="Oxygen"/>
                        <a:ea typeface="Oxygen"/>
                        <a:cs typeface="Oxygen"/>
                        <a:sym typeface="Oxygen"/>
                      </a:endParaRPr>
                    </a:p>
                  </a:txBody>
                  <a:tcPr marT="91425" marB="91425" marR="91425" marL="91425"/>
                </a:tc>
              </a:tr>
              <a:tr h="3450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1" lang="en" sz="1200" u="none" cap="none" strike="noStrike">
                          <a:solidFill>
                            <a:schemeClr val="lt1"/>
                          </a:solidFill>
                          <a:latin typeface="Oxygen"/>
                          <a:ea typeface="Oxygen"/>
                          <a:cs typeface="Oxygen"/>
                          <a:sym typeface="Oxygen"/>
                        </a:rPr>
                        <a:t>Regeneration </a:t>
                      </a:r>
                      <a:endParaRPr b="1" sz="1200" u="none" cap="none" strike="noStrike">
                        <a:solidFill>
                          <a:schemeClr val="lt1"/>
                        </a:solidFill>
                        <a:latin typeface="Oxygen"/>
                        <a:ea typeface="Oxygen"/>
                        <a:cs typeface="Oxygen"/>
                        <a:sym typeface="Oxyge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u="none" cap="none" strike="noStrike">
                          <a:latin typeface="Oxygen"/>
                          <a:ea typeface="Oxygen"/>
                          <a:cs typeface="Oxygen"/>
                          <a:sym typeface="Oxygen"/>
                        </a:rPr>
                        <a:t>Limited </a:t>
                      </a:r>
                      <a:endParaRPr sz="1200" u="none" cap="none" strike="noStrike">
                        <a:latin typeface="Oxygen"/>
                        <a:ea typeface="Oxygen"/>
                        <a:cs typeface="Oxygen"/>
                        <a:sym typeface="Oxyge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u="none" cap="none" strike="noStrike">
                          <a:latin typeface="Oxygen"/>
                          <a:ea typeface="Oxygen"/>
                          <a:cs typeface="Oxygen"/>
                          <a:sym typeface="Oxygen"/>
                        </a:rPr>
                        <a:t>No </a:t>
                      </a:r>
                      <a:endParaRPr sz="1200" u="none" cap="none" strike="noStrike">
                        <a:latin typeface="Oxygen"/>
                        <a:ea typeface="Oxygen"/>
                        <a:cs typeface="Oxygen"/>
                        <a:sym typeface="Oxyge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u="none" cap="none" strike="noStrike">
                          <a:latin typeface="Oxygen"/>
                          <a:ea typeface="Oxygen"/>
                          <a:cs typeface="Oxygen"/>
                          <a:sym typeface="Oxygen"/>
                        </a:rPr>
                        <a:t>Active </a:t>
                      </a:r>
                      <a:endParaRPr sz="1200" u="none" cap="none" strike="noStrike">
                        <a:latin typeface="Oxygen"/>
                        <a:ea typeface="Oxygen"/>
                        <a:cs typeface="Oxygen"/>
                        <a:sym typeface="Oxygen"/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50" name="Shape 1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1" name="Google Shape;1851;p11"/>
          <p:cNvSpPr/>
          <p:nvPr/>
        </p:nvSpPr>
        <p:spPr>
          <a:xfrm>
            <a:off x="713225" y="628963"/>
            <a:ext cx="7994400" cy="3852900"/>
          </a:xfrm>
          <a:prstGeom prst="rect">
            <a:avLst/>
          </a:prstGeom>
          <a:solidFill>
            <a:srgbClr val="E3D6C9">
              <a:alpha val="28627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2984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Oxygen"/>
              <a:buAutoNum type="arabicPeriod"/>
            </a:pPr>
            <a:r>
              <a:rPr b="1" i="0" lang="en" sz="1100" u="none" cap="none" strike="noStrike">
                <a:solidFill>
                  <a:srgbClr val="000000"/>
                </a:solidFill>
                <a:latin typeface="Oxygen"/>
                <a:ea typeface="Oxygen"/>
                <a:cs typeface="Oxygen"/>
                <a:sym typeface="Oxygen"/>
              </a:rPr>
              <a:t>The contractile unit of a myofibril?</a:t>
            </a:r>
            <a:endParaRPr b="1" i="0" sz="1100" u="none" cap="none" strike="noStrike">
              <a:solidFill>
                <a:srgbClr val="000000"/>
              </a:solidFill>
              <a:latin typeface="Oxygen"/>
              <a:ea typeface="Oxygen"/>
              <a:cs typeface="Oxygen"/>
              <a:sym typeface="Oxygen"/>
            </a:endParaRPr>
          </a:p>
          <a:p>
            <a:pPr indent="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rgbClr val="000000"/>
                </a:solidFill>
                <a:latin typeface="Oxygen"/>
                <a:ea typeface="Oxygen"/>
                <a:cs typeface="Oxygen"/>
                <a:sym typeface="Oxygen"/>
              </a:rPr>
              <a:t>A. Myofibrils         B. (A)Band         C. Sarcomere         D. (I)Band</a:t>
            </a:r>
            <a:endParaRPr b="0" i="0" sz="1100" u="none" cap="none" strike="noStrike">
              <a:solidFill>
                <a:srgbClr val="000000"/>
              </a:solidFill>
              <a:latin typeface="Oxygen"/>
              <a:ea typeface="Oxygen"/>
              <a:cs typeface="Oxygen"/>
              <a:sym typeface="Oxygen"/>
            </a:endParaRPr>
          </a:p>
          <a:p>
            <a:pPr indent="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Oxygen"/>
              <a:ea typeface="Oxygen"/>
              <a:cs typeface="Oxygen"/>
              <a:sym typeface="Oxygen"/>
            </a:endParaRPr>
          </a:p>
          <a:p>
            <a:pPr indent="-2984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Oxygen"/>
              <a:buAutoNum type="arabicPeriod"/>
            </a:pPr>
            <a:r>
              <a:rPr b="1" i="0" lang="en" sz="1100" u="none" cap="none" strike="noStrike">
                <a:solidFill>
                  <a:srgbClr val="000000"/>
                </a:solidFill>
                <a:latin typeface="Oxygen"/>
                <a:ea typeface="Oxygen"/>
                <a:cs typeface="Oxygen"/>
                <a:sym typeface="Oxygen"/>
              </a:rPr>
              <a:t>Which of the following has non-striated and acidophilic sarcoplasm?</a:t>
            </a:r>
            <a:endParaRPr b="0" i="0" sz="1100" u="none" cap="none" strike="noStrike">
              <a:solidFill>
                <a:srgbClr val="000000"/>
              </a:solidFill>
              <a:latin typeface="Oxygen"/>
              <a:ea typeface="Oxygen"/>
              <a:cs typeface="Oxygen"/>
              <a:sym typeface="Oxygen"/>
            </a:endParaRPr>
          </a:p>
          <a:p>
            <a:pPr indent="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rgbClr val="000000"/>
                </a:solidFill>
                <a:latin typeface="Oxygen"/>
                <a:ea typeface="Oxygen"/>
                <a:cs typeface="Oxygen"/>
                <a:sym typeface="Oxygen"/>
              </a:rPr>
              <a:t>A. Skeletal muscle         B. Cardiac muscle         C. Smooth muscle      D. Both B&amp;C</a:t>
            </a:r>
            <a:endParaRPr b="0" i="0" sz="1100" u="none" cap="none" strike="noStrike">
              <a:solidFill>
                <a:srgbClr val="000000"/>
              </a:solidFill>
              <a:latin typeface="Oxygen"/>
              <a:ea typeface="Oxygen"/>
              <a:cs typeface="Oxygen"/>
              <a:sym typeface="Oxygen"/>
            </a:endParaRPr>
          </a:p>
          <a:p>
            <a:pPr indent="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Oxygen"/>
              <a:ea typeface="Oxygen"/>
              <a:cs typeface="Oxygen"/>
              <a:sym typeface="Oxygen"/>
            </a:endParaRPr>
          </a:p>
          <a:p>
            <a:pPr indent="-2984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Oxygen"/>
              <a:buAutoNum type="arabicPeriod"/>
            </a:pPr>
            <a:r>
              <a:rPr b="1" i="0" lang="en" sz="1100" u="none" cap="none" strike="noStrike">
                <a:solidFill>
                  <a:srgbClr val="000000"/>
                </a:solidFill>
                <a:latin typeface="Oxygen"/>
                <a:ea typeface="Oxygen"/>
                <a:cs typeface="Oxygen"/>
                <a:sym typeface="Oxygen"/>
              </a:rPr>
              <a:t>Cardiac muscle fibers divided into short segments by?</a:t>
            </a:r>
            <a:endParaRPr b="0" i="0" sz="1100" u="none" cap="none" strike="noStrike">
              <a:solidFill>
                <a:srgbClr val="000000"/>
              </a:solidFill>
              <a:latin typeface="Oxygen"/>
              <a:ea typeface="Oxygen"/>
              <a:cs typeface="Oxygen"/>
              <a:sym typeface="Oxygen"/>
            </a:endParaRPr>
          </a:p>
          <a:p>
            <a:pPr indent="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rgbClr val="000000"/>
                </a:solidFill>
                <a:latin typeface="Oxygen"/>
                <a:ea typeface="Oxygen"/>
                <a:cs typeface="Oxygen"/>
                <a:sym typeface="Oxygen"/>
              </a:rPr>
              <a:t>A. Sarcoplasm         B. Intercalated disc        C. Myofibrils         D. Muscle fibers</a:t>
            </a:r>
            <a:endParaRPr b="0" i="0" sz="1100" u="none" cap="none" strike="noStrike">
              <a:solidFill>
                <a:srgbClr val="000000"/>
              </a:solidFill>
              <a:latin typeface="Oxygen"/>
              <a:ea typeface="Oxygen"/>
              <a:cs typeface="Oxygen"/>
              <a:sym typeface="Oxygen"/>
            </a:endParaRPr>
          </a:p>
          <a:p>
            <a:pPr indent="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Oxygen"/>
              <a:ea typeface="Oxygen"/>
              <a:cs typeface="Oxygen"/>
              <a:sym typeface="Oxygen"/>
            </a:endParaRPr>
          </a:p>
          <a:p>
            <a:pPr indent="-2984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Oxygen"/>
              <a:buAutoNum type="arabicPeriod"/>
            </a:pPr>
            <a:r>
              <a:rPr b="1" i="0" lang="en" sz="1100" u="none" cap="none" strike="noStrike">
                <a:solidFill>
                  <a:srgbClr val="000000"/>
                </a:solidFill>
                <a:latin typeface="Oxygen"/>
                <a:ea typeface="Oxygen"/>
                <a:cs typeface="Oxygen"/>
                <a:sym typeface="Oxygen"/>
              </a:rPr>
              <a:t>Which of the following has peripheral and multiple nuclei?</a:t>
            </a:r>
            <a:endParaRPr b="0" i="0" sz="1100" u="none" cap="none" strike="noStrike">
              <a:solidFill>
                <a:srgbClr val="000000"/>
              </a:solidFill>
              <a:latin typeface="Oxygen"/>
              <a:ea typeface="Oxygen"/>
              <a:cs typeface="Oxygen"/>
              <a:sym typeface="Oxygen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rgbClr val="000000"/>
                </a:solidFill>
                <a:latin typeface="Oxygen"/>
                <a:ea typeface="Oxygen"/>
                <a:cs typeface="Oxygen"/>
                <a:sym typeface="Oxygen"/>
              </a:rPr>
              <a:t>            A. Skeletal muscle         B. Cardiac muscle         C. Smooth muscle      D. Fibrocartilage</a:t>
            </a:r>
            <a:endParaRPr b="0" i="0" sz="1100" u="none" cap="none" strike="noStrike">
              <a:solidFill>
                <a:srgbClr val="000000"/>
              </a:solidFill>
              <a:latin typeface="Oxygen"/>
              <a:ea typeface="Oxygen"/>
              <a:cs typeface="Oxygen"/>
              <a:sym typeface="Oxygen"/>
            </a:endParaRPr>
          </a:p>
          <a:p>
            <a:pPr indent="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Oxygen"/>
              <a:ea typeface="Oxygen"/>
              <a:cs typeface="Oxygen"/>
              <a:sym typeface="Oxygen"/>
            </a:endParaRPr>
          </a:p>
          <a:p>
            <a:pPr indent="-2984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Oxygen"/>
              <a:buAutoNum type="arabicPeriod"/>
            </a:pPr>
            <a:r>
              <a:rPr b="1" i="0" lang="en" sz="1100" u="none" cap="none" strike="noStrike">
                <a:solidFill>
                  <a:srgbClr val="000000"/>
                </a:solidFill>
                <a:latin typeface="Oxygen"/>
                <a:ea typeface="Oxygen"/>
                <a:cs typeface="Oxygen"/>
                <a:sym typeface="Oxygen"/>
              </a:rPr>
              <a:t>Consist of parallel skeletal muscle fibers, arranged in bundles, separated by C.T. septa?</a:t>
            </a:r>
            <a:endParaRPr b="1" i="0" sz="1100" u="none" cap="none" strike="noStrike">
              <a:solidFill>
                <a:srgbClr val="000000"/>
              </a:solidFill>
              <a:latin typeface="Oxygen"/>
              <a:ea typeface="Oxygen"/>
              <a:cs typeface="Oxygen"/>
              <a:sym typeface="Oxygen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n" sz="1100" u="none" cap="none" strike="noStrike">
                <a:solidFill>
                  <a:srgbClr val="000000"/>
                </a:solidFill>
                <a:latin typeface="Oxygen"/>
                <a:ea typeface="Oxygen"/>
                <a:cs typeface="Oxygen"/>
                <a:sym typeface="Oxygen"/>
              </a:rPr>
              <a:t>          </a:t>
            </a:r>
            <a:r>
              <a:rPr b="0" i="0" lang="en" sz="1100" u="none" cap="none" strike="noStrike">
                <a:solidFill>
                  <a:srgbClr val="000000"/>
                </a:solidFill>
                <a:latin typeface="Oxygen"/>
                <a:ea typeface="Oxygen"/>
                <a:cs typeface="Oxygen"/>
                <a:sym typeface="Oxygen"/>
              </a:rPr>
              <a:t> A. Myofibrils      B. Perimysium     C. Epimysium    D. Myoglobin</a:t>
            </a:r>
            <a:endParaRPr b="0" i="0" sz="1100" u="none" cap="none" strike="noStrike">
              <a:solidFill>
                <a:srgbClr val="000000"/>
              </a:solidFill>
              <a:latin typeface="Oxygen"/>
              <a:ea typeface="Oxygen"/>
              <a:cs typeface="Oxygen"/>
              <a:sym typeface="Oxygen"/>
            </a:endParaRPr>
          </a:p>
        </p:txBody>
      </p:sp>
      <p:sp>
        <p:nvSpPr>
          <p:cNvPr id="1852" name="Google Shape;1852;p11"/>
          <p:cNvSpPr txBox="1"/>
          <p:nvPr/>
        </p:nvSpPr>
        <p:spPr>
          <a:xfrm>
            <a:off x="3657450" y="9650"/>
            <a:ext cx="18291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" sz="2000" u="none" cap="none" strike="noStrike">
                <a:solidFill>
                  <a:srgbClr val="73A0BE"/>
                </a:solidFill>
                <a:latin typeface="Paytone One"/>
                <a:ea typeface="Paytone One"/>
                <a:cs typeface="Paytone One"/>
                <a:sym typeface="Paytone One"/>
              </a:rPr>
              <a:t>QUIZ</a:t>
            </a:r>
            <a:endParaRPr b="0" i="0" sz="2000" u="none" cap="none" strike="noStrike">
              <a:solidFill>
                <a:srgbClr val="73A0BE"/>
              </a:solidFill>
              <a:latin typeface="Paytone One"/>
              <a:ea typeface="Paytone One"/>
              <a:cs typeface="Paytone One"/>
              <a:sym typeface="Paytone One"/>
            </a:endParaRPr>
          </a:p>
        </p:txBody>
      </p:sp>
      <p:sp>
        <p:nvSpPr>
          <p:cNvPr id="1853" name="Google Shape;1853;p11"/>
          <p:cNvSpPr txBox="1"/>
          <p:nvPr/>
        </p:nvSpPr>
        <p:spPr>
          <a:xfrm rot="10800000">
            <a:off x="6501900" y="4604675"/>
            <a:ext cx="22737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rgbClr val="999999"/>
                </a:solidFill>
                <a:latin typeface="Encode Sans"/>
                <a:ea typeface="Encode Sans"/>
                <a:cs typeface="Encode Sans"/>
                <a:sym typeface="Encode Sans"/>
              </a:rPr>
              <a:t>1- C    2- C    3- B    4-A     5-B</a:t>
            </a:r>
            <a:endParaRPr b="0" i="0" sz="1100" u="none" cap="none" strike="noStrike">
              <a:solidFill>
                <a:srgbClr val="999999"/>
              </a:solidFill>
              <a:latin typeface="Encode Sans"/>
              <a:ea typeface="Encode Sans"/>
              <a:cs typeface="Encode Sans"/>
              <a:sym typeface="Encode Sans"/>
            </a:endParaRPr>
          </a:p>
        </p:txBody>
      </p:sp>
      <p:sp>
        <p:nvSpPr>
          <p:cNvPr id="1854" name="Google Shape;1854;p11"/>
          <p:cNvSpPr txBox="1"/>
          <p:nvPr>
            <p:ph idx="4294967295" type="subTitle"/>
          </p:nvPr>
        </p:nvSpPr>
        <p:spPr>
          <a:xfrm>
            <a:off x="7516225" y="4123975"/>
            <a:ext cx="18291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Encode Sans"/>
              <a:buNone/>
            </a:pPr>
            <a:r>
              <a:rPr b="1" i="0" lang="en" sz="1100" u="none" cap="none" strike="noStrike">
                <a:solidFill>
                  <a:srgbClr val="8E7CC3"/>
                </a:solidFill>
                <a:latin typeface="Encode Sans"/>
                <a:ea typeface="Encode Sans"/>
                <a:cs typeface="Encode Sans"/>
                <a:sym typeface="Encode Sans"/>
              </a:rPr>
              <a:t>From Team 441</a:t>
            </a:r>
            <a:endParaRPr b="1" i="0" sz="1100" u="none" cap="none" strike="noStrike">
              <a:solidFill>
                <a:srgbClr val="8E7CC3"/>
              </a:solidFill>
              <a:latin typeface="Encode Sans"/>
              <a:ea typeface="Encode Sans"/>
              <a:cs typeface="Encode Sans"/>
              <a:sym typeface="Encode San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58" name="Shape 18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9" name="Google Shape;1859;p12"/>
          <p:cNvSpPr/>
          <p:nvPr/>
        </p:nvSpPr>
        <p:spPr>
          <a:xfrm>
            <a:off x="713225" y="628963"/>
            <a:ext cx="7994400" cy="3852900"/>
          </a:xfrm>
          <a:prstGeom prst="rect">
            <a:avLst/>
          </a:prstGeom>
          <a:solidFill>
            <a:srgbClr val="E3D6C9">
              <a:alpha val="28627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rgbClr val="000000"/>
                </a:solidFill>
                <a:latin typeface="Oxygen"/>
                <a:ea typeface="Oxygen"/>
                <a:cs typeface="Oxygen"/>
                <a:sym typeface="Oxygen"/>
              </a:rPr>
              <a:t>    6.        </a:t>
            </a:r>
            <a:r>
              <a:rPr b="1" i="0" lang="en" sz="1100" u="none" cap="none" strike="noStrike">
                <a:solidFill>
                  <a:srgbClr val="000000"/>
                </a:solidFill>
                <a:latin typeface="Oxygen"/>
                <a:ea typeface="Oxygen"/>
                <a:cs typeface="Oxygen"/>
                <a:sym typeface="Oxygen"/>
              </a:rPr>
              <a:t> Which of the following has no regenerative capacity?</a:t>
            </a:r>
            <a:endParaRPr b="1" i="0" sz="1100" u="none" cap="none" strike="noStrike">
              <a:solidFill>
                <a:srgbClr val="000000"/>
              </a:solidFill>
              <a:latin typeface="Oxygen"/>
              <a:ea typeface="Oxygen"/>
              <a:cs typeface="Oxygen"/>
              <a:sym typeface="Oxygen"/>
            </a:endParaRPr>
          </a:p>
          <a:p>
            <a:pPr indent="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rgbClr val="000000"/>
                </a:solidFill>
                <a:latin typeface="Oxygen"/>
                <a:ea typeface="Oxygen"/>
                <a:cs typeface="Oxygen"/>
                <a:sym typeface="Oxygen"/>
              </a:rPr>
              <a:t>   A. Skeletal muscle         B. Cardiac muscle         C. Smooth muscle      D. Elastic cartilage </a:t>
            </a:r>
            <a:endParaRPr b="0" i="0" sz="1100" u="none" cap="none" strike="noStrike">
              <a:solidFill>
                <a:srgbClr val="000000"/>
              </a:solidFill>
              <a:latin typeface="Oxygen"/>
              <a:ea typeface="Oxygen"/>
              <a:cs typeface="Oxygen"/>
              <a:sym typeface="Oxygen"/>
            </a:endParaRPr>
          </a:p>
          <a:p>
            <a:pPr indent="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Oxygen"/>
              <a:ea typeface="Oxygen"/>
              <a:cs typeface="Oxygen"/>
              <a:sym typeface="Oxygen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rgbClr val="000000"/>
                </a:solidFill>
                <a:latin typeface="Oxygen"/>
                <a:ea typeface="Oxygen"/>
                <a:cs typeface="Oxygen"/>
                <a:sym typeface="Oxygen"/>
              </a:rPr>
              <a:t>    7.          </a:t>
            </a:r>
            <a:r>
              <a:rPr b="1" i="0" lang="en" sz="1100" u="none" cap="none" strike="noStrike">
                <a:solidFill>
                  <a:srgbClr val="000000"/>
                </a:solidFill>
                <a:latin typeface="Oxygen"/>
                <a:ea typeface="Oxygen"/>
                <a:cs typeface="Oxygen"/>
                <a:sym typeface="Oxygen"/>
              </a:rPr>
              <a:t>Which of the following is a common feature in involuntary muscles?</a:t>
            </a:r>
            <a:endParaRPr b="0" i="0" sz="1100" u="none" cap="none" strike="noStrike">
              <a:solidFill>
                <a:srgbClr val="000000"/>
              </a:solidFill>
              <a:latin typeface="Oxygen"/>
              <a:ea typeface="Oxygen"/>
              <a:cs typeface="Oxygen"/>
              <a:sym typeface="Oxygen"/>
            </a:endParaRPr>
          </a:p>
          <a:p>
            <a:pPr indent="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rgbClr val="000000"/>
                </a:solidFill>
                <a:latin typeface="Oxygen"/>
                <a:ea typeface="Oxygen"/>
                <a:cs typeface="Oxygen"/>
                <a:sym typeface="Oxygen"/>
              </a:rPr>
              <a:t>    A. Multinucleated         B. Can divide         C. Gap junction      D. Intercalated disc</a:t>
            </a:r>
            <a:endParaRPr b="0" i="0" sz="1100" u="none" cap="none" strike="noStrike">
              <a:solidFill>
                <a:srgbClr val="000000"/>
              </a:solidFill>
              <a:latin typeface="Oxygen"/>
              <a:ea typeface="Oxygen"/>
              <a:cs typeface="Oxygen"/>
              <a:sym typeface="Oxygen"/>
            </a:endParaRPr>
          </a:p>
          <a:p>
            <a:pPr indent="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Oxygen"/>
              <a:ea typeface="Oxygen"/>
              <a:cs typeface="Oxygen"/>
              <a:sym typeface="Oxygen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rgbClr val="000000"/>
                </a:solidFill>
                <a:latin typeface="Oxygen"/>
                <a:ea typeface="Oxygen"/>
                <a:cs typeface="Oxygen"/>
                <a:sym typeface="Oxygen"/>
              </a:rPr>
              <a:t>    8.         </a:t>
            </a:r>
            <a:r>
              <a:rPr b="1" i="0" lang="en" sz="1100" u="none" cap="none" strike="noStrike">
                <a:solidFill>
                  <a:srgbClr val="000000"/>
                </a:solidFill>
                <a:latin typeface="Oxygen"/>
                <a:ea typeface="Oxygen"/>
                <a:cs typeface="Oxygen"/>
                <a:sym typeface="Oxygen"/>
              </a:rPr>
              <a:t>Which of the following is fusiform in shape?</a:t>
            </a:r>
            <a:endParaRPr b="0" i="0" sz="1100" u="none" cap="none" strike="noStrike">
              <a:solidFill>
                <a:srgbClr val="000000"/>
              </a:solidFill>
              <a:latin typeface="Oxygen"/>
              <a:ea typeface="Oxygen"/>
              <a:cs typeface="Oxygen"/>
              <a:sym typeface="Oxygen"/>
            </a:endParaRPr>
          </a:p>
          <a:p>
            <a:pPr indent="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rgbClr val="000000"/>
                </a:solidFill>
                <a:latin typeface="Oxygen"/>
                <a:ea typeface="Oxygen"/>
                <a:cs typeface="Oxygen"/>
                <a:sym typeface="Oxygen"/>
              </a:rPr>
              <a:t>   A. Skeletal muscle         B. Cardiac muscle         C. Smooth muscle      D. Both B&amp;C</a:t>
            </a:r>
            <a:endParaRPr b="0" i="0" sz="1100" u="none" cap="none" strike="noStrike">
              <a:solidFill>
                <a:srgbClr val="000000"/>
              </a:solidFill>
              <a:latin typeface="Oxygen"/>
              <a:ea typeface="Oxygen"/>
              <a:cs typeface="Oxygen"/>
              <a:sym typeface="Oxygen"/>
            </a:endParaRPr>
          </a:p>
          <a:p>
            <a:pPr indent="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Oxygen"/>
              <a:ea typeface="Oxygen"/>
              <a:cs typeface="Oxygen"/>
              <a:sym typeface="Oxygen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rgbClr val="000000"/>
                </a:solidFill>
                <a:latin typeface="Oxygen"/>
                <a:ea typeface="Oxygen"/>
                <a:cs typeface="Oxygen"/>
                <a:sym typeface="Oxygen"/>
              </a:rPr>
              <a:t>    9.         </a:t>
            </a:r>
            <a:r>
              <a:rPr b="1" i="0" lang="en" sz="1100" u="none" cap="none" strike="noStrike">
                <a:solidFill>
                  <a:srgbClr val="000000"/>
                </a:solidFill>
                <a:latin typeface="Oxygen"/>
                <a:ea typeface="Oxygen"/>
                <a:cs typeface="Oxygen"/>
                <a:sym typeface="Oxygen"/>
              </a:rPr>
              <a:t>The (I) band is formed of ?</a:t>
            </a:r>
            <a:endParaRPr b="0" i="0" sz="1100" u="none" cap="none" strike="noStrike">
              <a:solidFill>
                <a:srgbClr val="000000"/>
              </a:solidFill>
              <a:latin typeface="Oxygen"/>
              <a:ea typeface="Oxygen"/>
              <a:cs typeface="Oxygen"/>
              <a:sym typeface="Oxygen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rgbClr val="000000"/>
                </a:solidFill>
                <a:latin typeface="Oxygen"/>
                <a:ea typeface="Oxygen"/>
                <a:cs typeface="Oxygen"/>
                <a:sym typeface="Oxygen"/>
              </a:rPr>
              <a:t>                A. Actin       B. Myosin         C. Myofibrils      D. Both A&amp;B</a:t>
            </a:r>
            <a:endParaRPr b="0" i="0" sz="1100" u="none" cap="none" strike="noStrike">
              <a:solidFill>
                <a:srgbClr val="000000"/>
              </a:solidFill>
              <a:latin typeface="Oxygen"/>
              <a:ea typeface="Oxygen"/>
              <a:cs typeface="Oxygen"/>
              <a:sym typeface="Oxygen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Oxygen"/>
              <a:ea typeface="Oxygen"/>
              <a:cs typeface="Oxygen"/>
              <a:sym typeface="Oxygen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rgbClr val="000000"/>
                </a:solidFill>
                <a:latin typeface="Oxygen"/>
                <a:ea typeface="Oxygen"/>
                <a:cs typeface="Oxygen"/>
                <a:sym typeface="Oxygen"/>
              </a:rPr>
              <a:t>    10.        </a:t>
            </a:r>
            <a:r>
              <a:rPr b="1" i="0" lang="en" sz="1100" u="none" cap="none" strike="noStrike">
                <a:solidFill>
                  <a:srgbClr val="000000"/>
                </a:solidFill>
                <a:latin typeface="Oxygen"/>
                <a:ea typeface="Oxygen"/>
                <a:cs typeface="Oxygen"/>
                <a:sym typeface="Oxygen"/>
              </a:rPr>
              <a:t>The whole muscle is covered by C.T covering called?</a:t>
            </a:r>
            <a:endParaRPr b="1" i="0" sz="1100" u="none" cap="none" strike="noStrike">
              <a:solidFill>
                <a:srgbClr val="000000"/>
              </a:solidFill>
              <a:latin typeface="Oxygen"/>
              <a:ea typeface="Oxygen"/>
              <a:cs typeface="Oxygen"/>
              <a:sym typeface="Oxygen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n" sz="1100" u="none" cap="none" strike="noStrike">
                <a:solidFill>
                  <a:srgbClr val="000000"/>
                </a:solidFill>
                <a:latin typeface="Oxygen"/>
                <a:ea typeface="Oxygen"/>
                <a:cs typeface="Oxygen"/>
                <a:sym typeface="Oxygen"/>
              </a:rPr>
              <a:t>           </a:t>
            </a:r>
            <a:r>
              <a:rPr b="0" i="0" lang="en" sz="1100" u="none" cap="none" strike="noStrike">
                <a:solidFill>
                  <a:srgbClr val="000000"/>
                </a:solidFill>
                <a:latin typeface="Oxygen"/>
                <a:ea typeface="Oxygen"/>
                <a:cs typeface="Oxygen"/>
                <a:sym typeface="Oxygen"/>
              </a:rPr>
              <a:t>     A. Epimysium      B. Perimysium     C. Endomysium    D. Myoglobin</a:t>
            </a:r>
            <a:endParaRPr b="0" i="0" sz="1100" u="none" cap="none" strike="noStrike">
              <a:solidFill>
                <a:srgbClr val="000000"/>
              </a:solidFill>
              <a:latin typeface="Oxygen"/>
              <a:ea typeface="Oxygen"/>
              <a:cs typeface="Oxygen"/>
              <a:sym typeface="Oxygen"/>
            </a:endParaRPr>
          </a:p>
        </p:txBody>
      </p:sp>
      <p:sp>
        <p:nvSpPr>
          <p:cNvPr id="1860" name="Google Shape;1860;p12"/>
          <p:cNvSpPr txBox="1"/>
          <p:nvPr/>
        </p:nvSpPr>
        <p:spPr>
          <a:xfrm>
            <a:off x="3657450" y="9650"/>
            <a:ext cx="1829100" cy="50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" sz="2000" u="none" cap="none" strike="noStrike">
                <a:solidFill>
                  <a:srgbClr val="73A0BE"/>
                </a:solidFill>
                <a:latin typeface="Paytone One"/>
                <a:ea typeface="Paytone One"/>
                <a:cs typeface="Paytone One"/>
                <a:sym typeface="Paytone One"/>
              </a:rPr>
              <a:t>QUIZ</a:t>
            </a:r>
            <a:endParaRPr b="0" i="0" sz="2000" u="none" cap="none" strike="noStrike">
              <a:solidFill>
                <a:srgbClr val="73A0BE"/>
              </a:solidFill>
              <a:latin typeface="Paytone One"/>
              <a:ea typeface="Paytone One"/>
              <a:cs typeface="Paytone One"/>
              <a:sym typeface="Paytone One"/>
            </a:endParaRPr>
          </a:p>
        </p:txBody>
      </p:sp>
      <p:sp>
        <p:nvSpPr>
          <p:cNvPr id="1861" name="Google Shape;1861;p12"/>
          <p:cNvSpPr txBox="1"/>
          <p:nvPr/>
        </p:nvSpPr>
        <p:spPr>
          <a:xfrm rot="10800000">
            <a:off x="6501900" y="4604675"/>
            <a:ext cx="22737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rgbClr val="999999"/>
                </a:solidFill>
                <a:latin typeface="Encode Sans"/>
                <a:ea typeface="Encode Sans"/>
                <a:cs typeface="Encode Sans"/>
                <a:sym typeface="Encode Sans"/>
              </a:rPr>
              <a:t>6- B   7- C    8- C     9-A     10-A</a:t>
            </a:r>
            <a:endParaRPr b="0" i="0" sz="1100" u="none" cap="none" strike="noStrike">
              <a:solidFill>
                <a:srgbClr val="999999"/>
              </a:solidFill>
              <a:latin typeface="Encode Sans"/>
              <a:ea typeface="Encode Sans"/>
              <a:cs typeface="Encode Sans"/>
              <a:sym typeface="Encode Sans"/>
            </a:endParaRPr>
          </a:p>
        </p:txBody>
      </p:sp>
      <p:sp>
        <p:nvSpPr>
          <p:cNvPr id="1862" name="Google Shape;1862;p12"/>
          <p:cNvSpPr txBox="1"/>
          <p:nvPr>
            <p:ph idx="4294967295" type="subTitle"/>
          </p:nvPr>
        </p:nvSpPr>
        <p:spPr>
          <a:xfrm>
            <a:off x="7516225" y="4123975"/>
            <a:ext cx="18291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Encode Sans"/>
              <a:buNone/>
            </a:pPr>
            <a:r>
              <a:rPr b="1" i="0" lang="en" sz="1100" u="none" cap="none" strike="noStrike">
                <a:solidFill>
                  <a:srgbClr val="8E7CC3"/>
                </a:solidFill>
                <a:latin typeface="Encode Sans"/>
                <a:ea typeface="Encode Sans"/>
                <a:cs typeface="Encode Sans"/>
                <a:sym typeface="Encode Sans"/>
              </a:rPr>
              <a:t>From Team 441</a:t>
            </a:r>
            <a:endParaRPr b="1" i="0" sz="1100" u="none" cap="none" strike="noStrike">
              <a:solidFill>
                <a:srgbClr val="8E7CC3"/>
              </a:solidFill>
              <a:latin typeface="Encode Sans"/>
              <a:ea typeface="Encode Sans"/>
              <a:cs typeface="Encode Sans"/>
              <a:sym typeface="Encode San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66" name="Shape 1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7" name="Google Shape;1867;p13"/>
          <p:cNvSpPr txBox="1"/>
          <p:nvPr>
            <p:ph type="title"/>
          </p:nvPr>
        </p:nvSpPr>
        <p:spPr>
          <a:xfrm>
            <a:off x="1813925" y="468125"/>
            <a:ext cx="5467500" cy="88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2500"/>
              <a:t>MSK block | Histology team 442</a:t>
            </a:r>
            <a:endParaRPr sz="2500"/>
          </a:p>
        </p:txBody>
      </p:sp>
      <p:sp>
        <p:nvSpPr>
          <p:cNvPr id="1868" name="Google Shape;1868;p13"/>
          <p:cNvSpPr txBox="1"/>
          <p:nvPr>
            <p:ph idx="1" type="subTitle"/>
          </p:nvPr>
        </p:nvSpPr>
        <p:spPr>
          <a:xfrm>
            <a:off x="464275" y="1263775"/>
            <a:ext cx="2272500" cy="52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b="1" lang="en" sz="2300">
                <a:solidFill>
                  <a:schemeClr val="dk1"/>
                </a:solidFill>
              </a:rPr>
              <a:t>Team leaders: </a:t>
            </a:r>
            <a:endParaRPr b="1" sz="2300">
              <a:solidFill>
                <a:schemeClr val="dk1"/>
              </a:solidFill>
            </a:endParaRPr>
          </a:p>
        </p:txBody>
      </p:sp>
      <p:sp>
        <p:nvSpPr>
          <p:cNvPr id="1869" name="Google Shape;1869;p13"/>
          <p:cNvSpPr txBox="1"/>
          <p:nvPr/>
        </p:nvSpPr>
        <p:spPr>
          <a:xfrm>
            <a:off x="1471196" y="1696775"/>
            <a:ext cx="3100800" cy="54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1" i="0" lang="en" sz="2300" u="none" cap="none" strike="noStrike">
                <a:solidFill>
                  <a:srgbClr val="A64D79"/>
                </a:solidFill>
                <a:latin typeface="Encode Sans"/>
                <a:ea typeface="Encode Sans"/>
                <a:cs typeface="Encode Sans"/>
                <a:sym typeface="Encode Sans"/>
              </a:rPr>
              <a:t>Raneem AlWatban </a:t>
            </a:r>
            <a:endParaRPr b="1" i="0" sz="2300" u="none" cap="none" strike="noStrike">
              <a:solidFill>
                <a:srgbClr val="A64D79"/>
              </a:solidFill>
              <a:latin typeface="Encode Sans"/>
              <a:ea typeface="Encode Sans"/>
              <a:cs typeface="Encode Sans"/>
              <a:sym typeface="Encode Sans"/>
            </a:endParaRPr>
          </a:p>
        </p:txBody>
      </p:sp>
      <p:sp>
        <p:nvSpPr>
          <p:cNvPr id="1870" name="Google Shape;1870;p13"/>
          <p:cNvSpPr txBox="1"/>
          <p:nvPr/>
        </p:nvSpPr>
        <p:spPr>
          <a:xfrm>
            <a:off x="464275" y="2401975"/>
            <a:ext cx="7198800" cy="85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en" sz="2200" u="none" cap="none" strike="noStrik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rPr>
              <a:t>Team members:</a:t>
            </a:r>
            <a:endParaRPr b="1" i="0" sz="2200" u="none" cap="none" strike="noStrike">
              <a:solidFill>
                <a:schemeClr val="dk1"/>
              </a:solidFill>
              <a:latin typeface="Encode Sans"/>
              <a:ea typeface="Encode Sans"/>
              <a:cs typeface="Encode Sans"/>
              <a:sym typeface="Encode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t/>
            </a:r>
            <a:endParaRPr b="1" i="0" sz="2200" u="none" cap="none" strike="noStrike">
              <a:solidFill>
                <a:schemeClr val="dk1"/>
              </a:solidFill>
              <a:latin typeface="Encode Sans"/>
              <a:ea typeface="Encode Sans"/>
              <a:cs typeface="Encode Sans"/>
              <a:sym typeface="Encode Sans"/>
            </a:endParaRPr>
          </a:p>
        </p:txBody>
      </p:sp>
      <p:sp>
        <p:nvSpPr>
          <p:cNvPr id="1871" name="Google Shape;1871;p13"/>
          <p:cNvSpPr txBox="1"/>
          <p:nvPr/>
        </p:nvSpPr>
        <p:spPr>
          <a:xfrm>
            <a:off x="1107339" y="2965743"/>
            <a:ext cx="22725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" sz="2000" u="none" cap="none" strike="noStrike">
                <a:solidFill>
                  <a:srgbClr val="A64D79"/>
                </a:solidFill>
                <a:latin typeface="Encode Sans"/>
                <a:ea typeface="Encode Sans"/>
                <a:cs typeface="Encode Sans"/>
                <a:sym typeface="Encode Sans"/>
              </a:rPr>
              <a:t>Nourah Alfawaz </a:t>
            </a:r>
            <a:endParaRPr b="1" i="0" sz="2000" u="none" cap="none" strike="noStrike">
              <a:solidFill>
                <a:srgbClr val="A64D79"/>
              </a:solidFill>
              <a:latin typeface="Encode Sans"/>
              <a:ea typeface="Encode Sans"/>
              <a:cs typeface="Encode Sans"/>
              <a:sym typeface="Encode Sans"/>
            </a:endParaRPr>
          </a:p>
        </p:txBody>
      </p:sp>
      <p:sp>
        <p:nvSpPr>
          <p:cNvPr id="1872" name="Google Shape;1872;p13"/>
          <p:cNvSpPr txBox="1"/>
          <p:nvPr/>
        </p:nvSpPr>
        <p:spPr>
          <a:xfrm>
            <a:off x="1107350" y="3419775"/>
            <a:ext cx="2169300" cy="47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en" sz="1900" u="none" cap="none" strike="noStrike">
                <a:solidFill>
                  <a:srgbClr val="A64D79"/>
                </a:solidFill>
                <a:latin typeface="Encode Sans"/>
                <a:ea typeface="Encode Sans"/>
                <a:cs typeface="Encode Sans"/>
                <a:sym typeface="Encode Sans"/>
              </a:rPr>
              <a:t>Reem AlHazmi</a:t>
            </a:r>
            <a:endParaRPr b="0" i="0" sz="1900" u="none" cap="none" strike="noStrike">
              <a:solidFill>
                <a:srgbClr val="A64D79"/>
              </a:solidFill>
              <a:latin typeface="Encode Sans"/>
              <a:ea typeface="Encode Sans"/>
              <a:cs typeface="Encode Sans"/>
              <a:sym typeface="Encode Sans"/>
            </a:endParaRPr>
          </a:p>
        </p:txBody>
      </p:sp>
      <p:sp>
        <p:nvSpPr>
          <p:cNvPr id="1873" name="Google Shape;1873;p13"/>
          <p:cNvSpPr txBox="1"/>
          <p:nvPr/>
        </p:nvSpPr>
        <p:spPr>
          <a:xfrm>
            <a:off x="1107348" y="3876764"/>
            <a:ext cx="7198800" cy="47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en" sz="1900" u="none" cap="none" strike="noStrike">
                <a:solidFill>
                  <a:srgbClr val="A64D79"/>
                </a:solidFill>
                <a:latin typeface="Encode Sans"/>
                <a:ea typeface="Encode Sans"/>
                <a:cs typeface="Encode Sans"/>
                <a:sym typeface="Encode Sans"/>
              </a:rPr>
              <a:t>Noura bin hammad</a:t>
            </a:r>
            <a:endParaRPr b="0" i="0" sz="1900" u="none" cap="none" strike="noStrike">
              <a:solidFill>
                <a:srgbClr val="A64D79"/>
              </a:solidFill>
              <a:latin typeface="Encode Sans"/>
              <a:ea typeface="Encode Sans"/>
              <a:cs typeface="Encode Sans"/>
              <a:sym typeface="Encode Sans"/>
            </a:endParaRPr>
          </a:p>
        </p:txBody>
      </p:sp>
      <p:pic>
        <p:nvPicPr>
          <p:cNvPr id="1874" name="Google Shape;1874;p13"/>
          <p:cNvPicPr preferRelativeResize="0"/>
          <p:nvPr/>
        </p:nvPicPr>
        <p:blipFill rotWithShape="1">
          <a:blip r:embed="rId3">
            <a:alphaModFix/>
          </a:blip>
          <a:srcRect b="13983" l="0" r="0" t="13563"/>
          <a:stretch/>
        </p:blipFill>
        <p:spPr>
          <a:xfrm>
            <a:off x="7527075" y="2964225"/>
            <a:ext cx="1459650" cy="1255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5" name="Google Shape;1875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388714" y="3918124"/>
            <a:ext cx="1643050" cy="1081100"/>
          </a:xfrm>
          <a:prstGeom prst="rect">
            <a:avLst/>
          </a:prstGeom>
          <a:noFill/>
          <a:ln>
            <a:noFill/>
          </a:ln>
        </p:spPr>
      </p:pic>
      <p:sp>
        <p:nvSpPr>
          <p:cNvPr id="1876" name="Google Shape;1876;p13"/>
          <p:cNvSpPr txBox="1"/>
          <p:nvPr/>
        </p:nvSpPr>
        <p:spPr>
          <a:xfrm>
            <a:off x="4572000" y="2964223"/>
            <a:ext cx="3336000" cy="39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Encode Sans"/>
              <a:ea typeface="Encode Sans"/>
              <a:cs typeface="Encode Sans"/>
              <a:sym typeface="Encode Sans"/>
            </a:endParaRPr>
          </a:p>
        </p:txBody>
      </p:sp>
      <p:sp>
        <p:nvSpPr>
          <p:cNvPr id="1877" name="Google Shape;1877;p13"/>
          <p:cNvSpPr txBox="1"/>
          <p:nvPr/>
        </p:nvSpPr>
        <p:spPr>
          <a:xfrm>
            <a:off x="1107344" y="4244160"/>
            <a:ext cx="71988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" sz="2000" u="none" cap="none" strike="noStrike">
                <a:solidFill>
                  <a:srgbClr val="A64D79"/>
                </a:solidFill>
                <a:latin typeface="Encode Sans"/>
                <a:ea typeface="Encode Sans"/>
                <a:cs typeface="Encode Sans"/>
                <a:sym typeface="Encode Sans"/>
              </a:rPr>
              <a:t>Shahad AlJeri</a:t>
            </a:r>
            <a:endParaRPr b="1" i="0" sz="2000" u="none" cap="none" strike="noStrike">
              <a:solidFill>
                <a:srgbClr val="A64D79"/>
              </a:solidFill>
              <a:latin typeface="Encode Sans"/>
              <a:ea typeface="Encode Sans"/>
              <a:cs typeface="Encode Sans"/>
              <a:sym typeface="Encode Sans"/>
            </a:endParaRPr>
          </a:p>
        </p:txBody>
      </p:sp>
      <p:sp>
        <p:nvSpPr>
          <p:cNvPr id="1878" name="Google Shape;1878;p13"/>
          <p:cNvSpPr txBox="1"/>
          <p:nvPr/>
        </p:nvSpPr>
        <p:spPr>
          <a:xfrm>
            <a:off x="4200125" y="2838200"/>
            <a:ext cx="3336000" cy="124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lang="en" sz="2500">
                <a:solidFill>
                  <a:srgbClr val="3C78D8"/>
                </a:solidFill>
                <a:latin typeface="Encode Sans"/>
                <a:ea typeface="Encode Sans"/>
                <a:cs typeface="Encode Sans"/>
                <a:sym typeface="Encode Sans"/>
              </a:rPr>
              <a:t>Special thanks to Mohammed AL-Zeer</a:t>
            </a:r>
            <a:endParaRPr b="1" sz="2500">
              <a:solidFill>
                <a:srgbClr val="3C78D8"/>
              </a:solidFill>
              <a:latin typeface="Encode Sans"/>
              <a:ea typeface="Encode Sans"/>
              <a:cs typeface="Encode Sans"/>
              <a:sym typeface="Encode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1" sz="1900">
              <a:solidFill>
                <a:srgbClr val="3C78D8"/>
              </a:solidFill>
              <a:latin typeface="Encode Sans"/>
              <a:ea typeface="Encode Sans"/>
              <a:cs typeface="Encode Sans"/>
              <a:sym typeface="Encode Sans"/>
            </a:endParaRPr>
          </a:p>
        </p:txBody>
      </p:sp>
      <p:sp>
        <p:nvSpPr>
          <p:cNvPr id="1879" name="Google Shape;1879;p13"/>
          <p:cNvSpPr txBox="1"/>
          <p:nvPr/>
        </p:nvSpPr>
        <p:spPr>
          <a:xfrm>
            <a:off x="651034" y="4761117"/>
            <a:ext cx="71988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n" sz="1500" u="none" cap="none" strike="noStrike">
                <a:solidFill>
                  <a:schemeClr val="accent2"/>
                </a:solidFill>
                <a:latin typeface="Encode Sans"/>
                <a:ea typeface="Encode Sans"/>
                <a:cs typeface="Encode Sans"/>
                <a:sym typeface="Encode Sans"/>
              </a:rPr>
              <a:t>442Histology@gmail.com</a:t>
            </a:r>
            <a:endParaRPr b="1" i="0" sz="1500" u="none" cap="none" strike="noStrike">
              <a:solidFill>
                <a:schemeClr val="accent2"/>
              </a:solidFill>
              <a:latin typeface="Encode Sans"/>
              <a:ea typeface="Encode Sans"/>
              <a:cs typeface="Encode Sans"/>
              <a:sym typeface="Encode Sans"/>
            </a:endParaRPr>
          </a:p>
        </p:txBody>
      </p:sp>
      <p:pic>
        <p:nvPicPr>
          <p:cNvPr id="1880" name="Google Shape;1880;p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4498130"/>
            <a:ext cx="651025" cy="650995"/>
          </a:xfrm>
          <a:prstGeom prst="rect">
            <a:avLst/>
          </a:prstGeom>
          <a:noFill/>
          <a:ln>
            <a:noFill/>
          </a:ln>
        </p:spPr>
      </p:pic>
      <p:sp>
        <p:nvSpPr>
          <p:cNvPr id="1881" name="Google Shape;1881;p13"/>
          <p:cNvSpPr txBox="1"/>
          <p:nvPr/>
        </p:nvSpPr>
        <p:spPr>
          <a:xfrm>
            <a:off x="4955095" y="1701573"/>
            <a:ext cx="5944500" cy="54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1" i="0" lang="en" sz="2300" u="none" cap="none" strike="noStrike">
                <a:solidFill>
                  <a:srgbClr val="3C78D8"/>
                </a:solidFill>
                <a:latin typeface="Encode Sans"/>
                <a:ea typeface="Encode Sans"/>
                <a:cs typeface="Encode Sans"/>
                <a:sym typeface="Encode Sans"/>
              </a:rPr>
              <a:t>Saleh Alkholaifi</a:t>
            </a:r>
            <a:endParaRPr b="1" i="0" sz="2300" u="none" cap="none" strike="noStrike">
              <a:solidFill>
                <a:srgbClr val="3C78D8"/>
              </a:solidFill>
              <a:latin typeface="Encode Sans"/>
              <a:ea typeface="Encode Sans"/>
              <a:cs typeface="Encode Sans"/>
              <a:sym typeface="Encode Sans"/>
            </a:endParaRPr>
          </a:p>
        </p:txBody>
      </p:sp>
      <p:sp>
        <p:nvSpPr>
          <p:cNvPr id="1882" name="Google Shape;1882;p13"/>
          <p:cNvSpPr txBox="1"/>
          <p:nvPr/>
        </p:nvSpPr>
        <p:spPr>
          <a:xfrm>
            <a:off x="6388725" y="4098725"/>
            <a:ext cx="1346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Encode Sans"/>
              <a:ea typeface="Encode Sans"/>
              <a:cs typeface="Encode Sans"/>
              <a:sym typeface="Encode San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0" name="Shape 1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" name="Google Shape;1751;p2"/>
          <p:cNvSpPr txBox="1"/>
          <p:nvPr>
            <p:ph type="title"/>
          </p:nvPr>
        </p:nvSpPr>
        <p:spPr>
          <a:xfrm>
            <a:off x="713250" y="539500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3200"/>
              <a:t>Objectives:</a:t>
            </a:r>
            <a:endParaRPr sz="3200"/>
          </a:p>
        </p:txBody>
      </p:sp>
      <p:sp>
        <p:nvSpPr>
          <p:cNvPr id="1752" name="Google Shape;1752;p2"/>
          <p:cNvSpPr txBox="1"/>
          <p:nvPr>
            <p:ph idx="1" type="body"/>
          </p:nvPr>
        </p:nvSpPr>
        <p:spPr>
          <a:xfrm>
            <a:off x="971150" y="1017725"/>
            <a:ext cx="7362900" cy="271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400"/>
              <a:t>By the end of this lecture you should be able to:</a:t>
            </a:r>
            <a:endParaRPr b="1" sz="1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400"/>
          </a:p>
          <a:p>
            <a:pPr indent="-2921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Barlow Semi Condensed"/>
              <a:buChar char="●"/>
            </a:pPr>
            <a:r>
              <a:rPr lang="en" sz="1400"/>
              <a:t>Identify and describe the histological structure of the three types of muscle cells and list the differences between them.</a:t>
            </a:r>
            <a:endParaRPr sz="1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4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6" name="Shape 1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7" name="Google Shape;1757;p3"/>
          <p:cNvSpPr/>
          <p:nvPr/>
        </p:nvSpPr>
        <p:spPr>
          <a:xfrm>
            <a:off x="1532220" y="1840959"/>
            <a:ext cx="2243100" cy="849900"/>
          </a:xfrm>
          <a:prstGeom prst="roundRect">
            <a:avLst>
              <a:gd fmla="val 12825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" sz="1300" u="none" cap="none" strike="noStrike">
                <a:solidFill>
                  <a:srgbClr val="000000"/>
                </a:solidFill>
                <a:latin typeface="Encode Sans"/>
                <a:ea typeface="Encode Sans"/>
                <a:cs typeface="Encode Sans"/>
                <a:sym typeface="Encode Sans"/>
              </a:rPr>
              <a:t>		 	 	 		</a:t>
            </a:r>
            <a:endParaRPr b="0" i="0" sz="1300" u="none" cap="none" strike="noStrike">
              <a:solidFill>
                <a:srgbClr val="000000"/>
              </a:solidFill>
              <a:latin typeface="Encode Sans"/>
              <a:ea typeface="Encode Sans"/>
              <a:cs typeface="Encode Sans"/>
              <a:sym typeface="Encode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" sz="1300" u="none" cap="none" strike="noStrike">
                <a:solidFill>
                  <a:srgbClr val="000000"/>
                </a:solidFill>
                <a:latin typeface="Encode Sans"/>
                <a:ea typeface="Encode Sans"/>
                <a:cs typeface="Encode Sans"/>
                <a:sym typeface="Encode Sans"/>
              </a:rPr>
              <a:t>			</a:t>
            </a:r>
            <a:endParaRPr b="0" i="0" sz="1300" u="none" cap="none" strike="noStrike">
              <a:solidFill>
                <a:srgbClr val="000000"/>
              </a:solidFill>
              <a:latin typeface="Encode Sans"/>
              <a:ea typeface="Encode Sans"/>
              <a:cs typeface="Encode Sans"/>
              <a:sym typeface="Encode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" sz="1300" u="none" cap="none" strike="noStrike">
                <a:solidFill>
                  <a:srgbClr val="000000"/>
                </a:solidFill>
                <a:latin typeface="Encode Sans"/>
                <a:ea typeface="Encode Sans"/>
                <a:cs typeface="Encode Sans"/>
                <a:sym typeface="Encode Sans"/>
              </a:rPr>
              <a:t>				 				</a:t>
            </a:r>
            <a:endParaRPr b="0" i="0" sz="1300" u="none" cap="none" strike="noStrike">
              <a:solidFill>
                <a:srgbClr val="000000"/>
              </a:solidFill>
              <a:latin typeface="Encode Sans"/>
              <a:ea typeface="Encode Sans"/>
              <a:cs typeface="Encode Sans"/>
              <a:sym typeface="Encode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" sz="1300" u="none" cap="none" strike="noStrike">
                <a:solidFill>
                  <a:srgbClr val="000000"/>
                </a:solidFill>
                <a:latin typeface="Encode Sans"/>
                <a:ea typeface="Encode Sans"/>
                <a:cs typeface="Encode Sans"/>
                <a:sym typeface="Encode Sans"/>
              </a:rPr>
              <a:t>					</a:t>
            </a:r>
            <a:endParaRPr b="0" i="0" sz="1300" u="none" cap="none" strike="noStrike">
              <a:solidFill>
                <a:srgbClr val="000000"/>
              </a:solidFill>
              <a:latin typeface="Encode Sans"/>
              <a:ea typeface="Encode Sans"/>
              <a:cs typeface="Encode Sans"/>
              <a:sym typeface="Encode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rgbClr val="000000"/>
              </a:solidFill>
              <a:latin typeface="Encode Sans"/>
              <a:ea typeface="Encode Sans"/>
              <a:cs typeface="Encode Sans"/>
              <a:sym typeface="Encode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1" i="0" sz="1300" u="none" cap="none" strike="noStrike">
              <a:solidFill>
                <a:srgbClr val="000000"/>
              </a:solidFill>
              <a:latin typeface="Encode Sans"/>
              <a:ea typeface="Encode Sans"/>
              <a:cs typeface="Encode Sans"/>
              <a:sym typeface="Encode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en" sz="1300" u="none" cap="none" strike="noStrike">
                <a:solidFill>
                  <a:srgbClr val="000000"/>
                </a:solidFill>
                <a:latin typeface="Encode Sans"/>
                <a:ea typeface="Encode Sans"/>
                <a:cs typeface="Encode Sans"/>
                <a:sym typeface="Encode Sans"/>
              </a:rPr>
              <a:t>1- Skeletal</a:t>
            </a:r>
            <a:endParaRPr b="1" i="0" sz="1300" u="none" cap="none" strike="noStrike">
              <a:solidFill>
                <a:srgbClr val="000000"/>
              </a:solidFill>
              <a:latin typeface="Encode Sans"/>
              <a:ea typeface="Encode Sans"/>
              <a:cs typeface="Encode Sans"/>
              <a:sym typeface="Encode Sans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" sz="1300" u="none" cap="none" strike="noStrike">
                <a:solidFill>
                  <a:srgbClr val="000000"/>
                </a:solidFill>
                <a:latin typeface="Encode Sans"/>
                <a:ea typeface="Encode Sans"/>
                <a:cs typeface="Encode Sans"/>
                <a:sym typeface="Encode Sans"/>
              </a:rPr>
              <a:t>Striated, </a:t>
            </a:r>
            <a:r>
              <a:rPr b="0" i="0" lang="en" sz="1300" u="sng" cap="none" strike="noStrike">
                <a:solidFill>
                  <a:srgbClr val="000000"/>
                </a:solidFill>
                <a:latin typeface="Encode Sans"/>
                <a:ea typeface="Encode Sans"/>
                <a:cs typeface="Encode Sans"/>
                <a:sym typeface="Encode Sans"/>
              </a:rPr>
              <a:t>voluntary</a:t>
            </a:r>
            <a:endParaRPr b="0" i="0" sz="1300" u="sng" cap="none" strike="noStrike">
              <a:solidFill>
                <a:srgbClr val="000000"/>
              </a:solidFill>
              <a:latin typeface="Encode Sans"/>
              <a:ea typeface="Encode Sans"/>
              <a:cs typeface="Encode Sans"/>
              <a:sym typeface="Encode Sans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" sz="1300" u="none" cap="none" strike="noStrike">
                <a:solidFill>
                  <a:srgbClr val="000000"/>
                </a:solidFill>
                <a:latin typeface="Encode Sans"/>
                <a:ea typeface="Encode Sans"/>
                <a:cs typeface="Encode Sans"/>
                <a:sym typeface="Encode Sans"/>
              </a:rPr>
              <a:t>					</a:t>
            </a:r>
            <a:endParaRPr b="0" i="0" sz="1300" u="none" cap="none" strike="noStrike">
              <a:solidFill>
                <a:srgbClr val="000000"/>
              </a:solidFill>
              <a:latin typeface="Encode Sans"/>
              <a:ea typeface="Encode Sans"/>
              <a:cs typeface="Encode Sans"/>
              <a:sym typeface="Encode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" sz="1300" u="none" cap="none" strike="noStrike">
                <a:solidFill>
                  <a:srgbClr val="000000"/>
                </a:solidFill>
                <a:latin typeface="Encode Sans"/>
                <a:ea typeface="Encode Sans"/>
                <a:cs typeface="Encode Sans"/>
                <a:sym typeface="Encode Sans"/>
              </a:rPr>
              <a:t>				</a:t>
            </a:r>
            <a:endParaRPr b="0" i="0" sz="1300" u="none" cap="none" strike="noStrike">
              <a:solidFill>
                <a:srgbClr val="000000"/>
              </a:solidFill>
              <a:latin typeface="Encode Sans"/>
              <a:ea typeface="Encode Sans"/>
              <a:cs typeface="Encode Sans"/>
              <a:sym typeface="Encode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" sz="1300" u="none" cap="none" strike="noStrike">
                <a:solidFill>
                  <a:srgbClr val="000000"/>
                </a:solidFill>
                <a:latin typeface="Encode Sans"/>
                <a:ea typeface="Encode Sans"/>
                <a:cs typeface="Encode Sans"/>
                <a:sym typeface="Encode Sans"/>
              </a:rPr>
              <a:t>			</a:t>
            </a:r>
            <a:endParaRPr b="0" i="0" sz="1300" u="none" cap="none" strike="noStrike">
              <a:solidFill>
                <a:srgbClr val="000000"/>
              </a:solidFill>
              <a:latin typeface="Encode Sans"/>
              <a:ea typeface="Encode Sans"/>
              <a:cs typeface="Encode Sans"/>
              <a:sym typeface="Encode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" sz="1300" u="none" cap="none" strike="noStrike">
                <a:solidFill>
                  <a:srgbClr val="000000"/>
                </a:solidFill>
                <a:latin typeface="Encode Sans"/>
                <a:ea typeface="Encode Sans"/>
                <a:cs typeface="Encode Sans"/>
                <a:sym typeface="Encode Sans"/>
              </a:rPr>
              <a:t>		</a:t>
            </a:r>
            <a:endParaRPr b="0" i="0" sz="1300" u="none" cap="none" strike="noStrike">
              <a:solidFill>
                <a:srgbClr val="000000"/>
              </a:solidFill>
              <a:latin typeface="Encode Sans"/>
              <a:ea typeface="Encode Sans"/>
              <a:cs typeface="Encode Sans"/>
              <a:sym typeface="Encode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" sz="1300" u="none" cap="none" strike="noStrike">
                <a:solidFill>
                  <a:srgbClr val="000000"/>
                </a:solidFill>
                <a:latin typeface="Encode Sans"/>
                <a:ea typeface="Encode Sans"/>
                <a:cs typeface="Encode Sans"/>
                <a:sym typeface="Encode Sans"/>
              </a:rPr>
              <a:t>	</a:t>
            </a:r>
            <a:endParaRPr b="0" i="0" sz="1300" u="none" cap="none" strike="noStrike">
              <a:solidFill>
                <a:srgbClr val="000000"/>
              </a:solidFill>
              <a:latin typeface="Encode Sans"/>
              <a:ea typeface="Encode Sans"/>
              <a:cs typeface="Encode Sans"/>
              <a:sym typeface="Encode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" sz="1300" u="none" cap="none" strike="noStrike">
                <a:solidFill>
                  <a:srgbClr val="000000"/>
                </a:solidFill>
                <a:latin typeface="Encode Sans"/>
                <a:ea typeface="Encode Sans"/>
                <a:cs typeface="Encode Sans"/>
                <a:sym typeface="Encode Sans"/>
              </a:rPr>
              <a:t>		</a:t>
            </a:r>
            <a:endParaRPr b="0" i="0" sz="1300" u="none" cap="none" strike="noStrike">
              <a:solidFill>
                <a:srgbClr val="000000"/>
              </a:solidFill>
              <a:latin typeface="Encode Sans"/>
              <a:ea typeface="Encode Sans"/>
              <a:cs typeface="Encode Sans"/>
              <a:sym typeface="Encode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rgbClr val="000000"/>
              </a:solidFill>
              <a:latin typeface="Encode Sans"/>
              <a:ea typeface="Encode Sans"/>
              <a:cs typeface="Encode Sans"/>
              <a:sym typeface="Encode Sans"/>
            </a:endParaRPr>
          </a:p>
        </p:txBody>
      </p:sp>
      <p:sp>
        <p:nvSpPr>
          <p:cNvPr id="1758" name="Google Shape;1758;p3"/>
          <p:cNvSpPr txBox="1"/>
          <p:nvPr>
            <p:ph idx="1" type="subTitle"/>
          </p:nvPr>
        </p:nvSpPr>
        <p:spPr>
          <a:xfrm>
            <a:off x="174565" y="720525"/>
            <a:ext cx="4658700" cy="93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en" sz="1500"/>
              <a:t>3 types of muscles (muscle fibers):</a:t>
            </a:r>
            <a:endParaRPr b="1" sz="1500"/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1" sz="1300"/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400"/>
              <a:t>Made of elongated muscle cells (fibers).</a:t>
            </a:r>
            <a:r>
              <a:rPr lang="en" sz="1300"/>
              <a:t> </a:t>
            </a:r>
            <a:endParaRPr sz="1300"/>
          </a:p>
        </p:txBody>
      </p:sp>
      <p:sp>
        <p:nvSpPr>
          <p:cNvPr id="1759" name="Google Shape;1759;p3"/>
          <p:cNvSpPr txBox="1"/>
          <p:nvPr>
            <p:ph type="title"/>
          </p:nvPr>
        </p:nvSpPr>
        <p:spPr>
          <a:xfrm>
            <a:off x="2397900" y="539488"/>
            <a:ext cx="4348200" cy="52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3600"/>
              <a:t>Muscular Tissue</a:t>
            </a:r>
            <a:endParaRPr sz="36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sz="4600"/>
          </a:p>
        </p:txBody>
      </p:sp>
      <p:sp>
        <p:nvSpPr>
          <p:cNvPr id="1760" name="Google Shape;1760;p3"/>
          <p:cNvSpPr/>
          <p:nvPr/>
        </p:nvSpPr>
        <p:spPr>
          <a:xfrm>
            <a:off x="1521985" y="2874365"/>
            <a:ext cx="2263500" cy="849900"/>
          </a:xfrm>
          <a:prstGeom prst="roundRect">
            <a:avLst>
              <a:gd fmla="val 12825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" sz="1300" u="none" cap="none" strike="noStrike">
                <a:solidFill>
                  <a:srgbClr val="000000"/>
                </a:solidFill>
                <a:latin typeface="Encode Sans"/>
                <a:ea typeface="Encode Sans"/>
                <a:cs typeface="Encode Sans"/>
                <a:sym typeface="Encode Sans"/>
              </a:rPr>
              <a:t>		 	 	 		</a:t>
            </a:r>
            <a:endParaRPr b="0" i="0" sz="1300" u="none" cap="none" strike="noStrike">
              <a:solidFill>
                <a:srgbClr val="000000"/>
              </a:solidFill>
              <a:latin typeface="Encode Sans"/>
              <a:ea typeface="Encode Sans"/>
              <a:cs typeface="Encode Sans"/>
              <a:sym typeface="Encode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" sz="1300" u="none" cap="none" strike="noStrike">
                <a:solidFill>
                  <a:srgbClr val="000000"/>
                </a:solidFill>
                <a:latin typeface="Encode Sans"/>
                <a:ea typeface="Encode Sans"/>
                <a:cs typeface="Encode Sans"/>
                <a:sym typeface="Encode Sans"/>
              </a:rPr>
              <a:t>			</a:t>
            </a:r>
            <a:endParaRPr b="0" i="0" sz="1300" u="none" cap="none" strike="noStrike">
              <a:solidFill>
                <a:srgbClr val="000000"/>
              </a:solidFill>
              <a:latin typeface="Encode Sans"/>
              <a:ea typeface="Encode Sans"/>
              <a:cs typeface="Encode Sans"/>
              <a:sym typeface="Encode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" sz="1300" u="none" cap="none" strike="noStrike">
                <a:solidFill>
                  <a:srgbClr val="000000"/>
                </a:solidFill>
                <a:latin typeface="Encode Sans"/>
                <a:ea typeface="Encode Sans"/>
                <a:cs typeface="Encode Sans"/>
                <a:sym typeface="Encode Sans"/>
              </a:rPr>
              <a:t>				 				</a:t>
            </a:r>
            <a:endParaRPr b="0" i="0" sz="1300" u="none" cap="none" strike="noStrike">
              <a:solidFill>
                <a:srgbClr val="000000"/>
              </a:solidFill>
              <a:latin typeface="Encode Sans"/>
              <a:ea typeface="Encode Sans"/>
              <a:cs typeface="Encode Sans"/>
              <a:sym typeface="Encode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" sz="1300" u="none" cap="none" strike="noStrike">
                <a:solidFill>
                  <a:srgbClr val="000000"/>
                </a:solidFill>
                <a:latin typeface="Encode Sans"/>
                <a:ea typeface="Encode Sans"/>
                <a:cs typeface="Encode Sans"/>
                <a:sym typeface="Encode Sans"/>
              </a:rPr>
              <a:t>					</a:t>
            </a:r>
            <a:endParaRPr b="0" i="0" sz="1300" u="none" cap="none" strike="noStrike">
              <a:solidFill>
                <a:srgbClr val="000000"/>
              </a:solidFill>
              <a:latin typeface="Encode Sans"/>
              <a:ea typeface="Encode Sans"/>
              <a:cs typeface="Encode Sans"/>
              <a:sym typeface="Encode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rgbClr val="000000"/>
              </a:solidFill>
              <a:latin typeface="Encode Sans"/>
              <a:ea typeface="Encode Sans"/>
              <a:cs typeface="Encode Sans"/>
              <a:sym typeface="Encode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1" i="0" sz="1300" u="none" cap="none" strike="noStrike">
              <a:solidFill>
                <a:srgbClr val="000000"/>
              </a:solidFill>
              <a:latin typeface="Encode Sans"/>
              <a:ea typeface="Encode Sans"/>
              <a:cs typeface="Encode Sans"/>
              <a:sym typeface="Encode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en" sz="1300" u="none" cap="none" strike="noStrike">
                <a:solidFill>
                  <a:srgbClr val="000000"/>
                </a:solidFill>
                <a:latin typeface="Encode Sans"/>
                <a:ea typeface="Encode Sans"/>
                <a:cs typeface="Encode Sans"/>
                <a:sym typeface="Encode Sans"/>
              </a:rPr>
              <a:t>2- Cardiac</a:t>
            </a:r>
            <a:endParaRPr b="1" i="0" sz="1300" u="none" cap="none" strike="noStrike">
              <a:solidFill>
                <a:srgbClr val="000000"/>
              </a:solidFill>
              <a:latin typeface="Encode Sans"/>
              <a:ea typeface="Encode Sans"/>
              <a:cs typeface="Encode Sans"/>
              <a:sym typeface="Encode Sans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" sz="1300" u="none" cap="none" strike="noStrike">
                <a:solidFill>
                  <a:srgbClr val="000000"/>
                </a:solidFill>
                <a:latin typeface="Encode Sans"/>
                <a:ea typeface="Encode Sans"/>
                <a:cs typeface="Encode Sans"/>
                <a:sym typeface="Encode Sans"/>
              </a:rPr>
              <a:t>Striated, involuntary</a:t>
            </a:r>
            <a:endParaRPr b="0" i="0" sz="1300" u="none" cap="none" strike="noStrike">
              <a:solidFill>
                <a:srgbClr val="000000"/>
              </a:solidFill>
              <a:latin typeface="Encode Sans"/>
              <a:ea typeface="Encode Sans"/>
              <a:cs typeface="Encode Sans"/>
              <a:sym typeface="Encode Sans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" sz="1300" u="none" cap="none" strike="noStrike">
                <a:solidFill>
                  <a:srgbClr val="000000"/>
                </a:solidFill>
                <a:latin typeface="Encode Sans"/>
                <a:ea typeface="Encode Sans"/>
                <a:cs typeface="Encode Sans"/>
                <a:sym typeface="Encode Sans"/>
              </a:rPr>
              <a:t>					</a:t>
            </a:r>
            <a:endParaRPr b="0" i="0" sz="1300" u="none" cap="none" strike="noStrike">
              <a:solidFill>
                <a:srgbClr val="000000"/>
              </a:solidFill>
              <a:latin typeface="Encode Sans"/>
              <a:ea typeface="Encode Sans"/>
              <a:cs typeface="Encode Sans"/>
              <a:sym typeface="Encode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" sz="1300" u="none" cap="none" strike="noStrike">
                <a:solidFill>
                  <a:srgbClr val="000000"/>
                </a:solidFill>
                <a:latin typeface="Encode Sans"/>
                <a:ea typeface="Encode Sans"/>
                <a:cs typeface="Encode Sans"/>
                <a:sym typeface="Encode Sans"/>
              </a:rPr>
              <a:t>				</a:t>
            </a:r>
            <a:endParaRPr b="0" i="0" sz="1300" u="none" cap="none" strike="noStrike">
              <a:solidFill>
                <a:srgbClr val="000000"/>
              </a:solidFill>
              <a:latin typeface="Encode Sans"/>
              <a:ea typeface="Encode Sans"/>
              <a:cs typeface="Encode Sans"/>
              <a:sym typeface="Encode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" sz="1300" u="none" cap="none" strike="noStrike">
                <a:solidFill>
                  <a:srgbClr val="000000"/>
                </a:solidFill>
                <a:latin typeface="Encode Sans"/>
                <a:ea typeface="Encode Sans"/>
                <a:cs typeface="Encode Sans"/>
                <a:sym typeface="Encode Sans"/>
              </a:rPr>
              <a:t>			</a:t>
            </a:r>
            <a:endParaRPr b="0" i="0" sz="1300" u="none" cap="none" strike="noStrike">
              <a:solidFill>
                <a:srgbClr val="000000"/>
              </a:solidFill>
              <a:latin typeface="Encode Sans"/>
              <a:ea typeface="Encode Sans"/>
              <a:cs typeface="Encode Sans"/>
              <a:sym typeface="Encode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" sz="1300" u="none" cap="none" strike="noStrike">
                <a:solidFill>
                  <a:srgbClr val="000000"/>
                </a:solidFill>
                <a:latin typeface="Encode Sans"/>
                <a:ea typeface="Encode Sans"/>
                <a:cs typeface="Encode Sans"/>
                <a:sym typeface="Encode Sans"/>
              </a:rPr>
              <a:t>		</a:t>
            </a:r>
            <a:endParaRPr b="0" i="0" sz="1300" u="none" cap="none" strike="noStrike">
              <a:solidFill>
                <a:srgbClr val="000000"/>
              </a:solidFill>
              <a:latin typeface="Encode Sans"/>
              <a:ea typeface="Encode Sans"/>
              <a:cs typeface="Encode Sans"/>
              <a:sym typeface="Encode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" sz="1300" u="none" cap="none" strike="noStrike">
                <a:solidFill>
                  <a:srgbClr val="000000"/>
                </a:solidFill>
                <a:latin typeface="Encode Sans"/>
                <a:ea typeface="Encode Sans"/>
                <a:cs typeface="Encode Sans"/>
                <a:sym typeface="Encode Sans"/>
              </a:rPr>
              <a:t>	</a:t>
            </a:r>
            <a:endParaRPr b="0" i="0" sz="1300" u="none" cap="none" strike="noStrike">
              <a:solidFill>
                <a:srgbClr val="000000"/>
              </a:solidFill>
              <a:latin typeface="Encode Sans"/>
              <a:ea typeface="Encode Sans"/>
              <a:cs typeface="Encode Sans"/>
              <a:sym typeface="Encode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" sz="1300" u="none" cap="none" strike="noStrike">
                <a:solidFill>
                  <a:srgbClr val="000000"/>
                </a:solidFill>
                <a:latin typeface="Encode Sans"/>
                <a:ea typeface="Encode Sans"/>
                <a:cs typeface="Encode Sans"/>
                <a:sym typeface="Encode Sans"/>
              </a:rPr>
              <a:t>		</a:t>
            </a:r>
            <a:endParaRPr b="0" i="0" sz="1300" u="none" cap="none" strike="noStrike">
              <a:solidFill>
                <a:srgbClr val="000000"/>
              </a:solidFill>
              <a:latin typeface="Encode Sans"/>
              <a:ea typeface="Encode Sans"/>
              <a:cs typeface="Encode Sans"/>
              <a:sym typeface="Encode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rgbClr val="000000"/>
              </a:solidFill>
              <a:latin typeface="Encode Sans"/>
              <a:ea typeface="Encode Sans"/>
              <a:cs typeface="Encode Sans"/>
              <a:sym typeface="Encode Sans"/>
            </a:endParaRPr>
          </a:p>
        </p:txBody>
      </p:sp>
      <p:sp>
        <p:nvSpPr>
          <p:cNvPr id="1761" name="Google Shape;1761;p3"/>
          <p:cNvSpPr/>
          <p:nvPr/>
        </p:nvSpPr>
        <p:spPr>
          <a:xfrm>
            <a:off x="1522032" y="3907796"/>
            <a:ext cx="2263500" cy="849900"/>
          </a:xfrm>
          <a:prstGeom prst="roundRect">
            <a:avLst>
              <a:gd fmla="val 12825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" sz="1300" u="none" cap="none" strike="noStrike">
                <a:solidFill>
                  <a:srgbClr val="000000"/>
                </a:solidFill>
                <a:latin typeface="Encode Sans"/>
                <a:ea typeface="Encode Sans"/>
                <a:cs typeface="Encode Sans"/>
                <a:sym typeface="Encode Sans"/>
              </a:rPr>
              <a:t>		 	 	 		</a:t>
            </a:r>
            <a:endParaRPr b="0" i="0" sz="1300" u="none" cap="none" strike="noStrike">
              <a:solidFill>
                <a:srgbClr val="000000"/>
              </a:solidFill>
              <a:latin typeface="Encode Sans"/>
              <a:ea typeface="Encode Sans"/>
              <a:cs typeface="Encode Sans"/>
              <a:sym typeface="Encode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" sz="1300" u="none" cap="none" strike="noStrike">
                <a:solidFill>
                  <a:srgbClr val="000000"/>
                </a:solidFill>
                <a:latin typeface="Encode Sans"/>
                <a:ea typeface="Encode Sans"/>
                <a:cs typeface="Encode Sans"/>
                <a:sym typeface="Encode Sans"/>
              </a:rPr>
              <a:t>			</a:t>
            </a:r>
            <a:endParaRPr b="0" i="0" sz="1300" u="none" cap="none" strike="noStrike">
              <a:solidFill>
                <a:srgbClr val="000000"/>
              </a:solidFill>
              <a:latin typeface="Encode Sans"/>
              <a:ea typeface="Encode Sans"/>
              <a:cs typeface="Encode Sans"/>
              <a:sym typeface="Encode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" sz="1300" u="none" cap="none" strike="noStrike">
                <a:solidFill>
                  <a:srgbClr val="000000"/>
                </a:solidFill>
                <a:latin typeface="Encode Sans"/>
                <a:ea typeface="Encode Sans"/>
                <a:cs typeface="Encode Sans"/>
                <a:sym typeface="Encode Sans"/>
              </a:rPr>
              <a:t>				 				</a:t>
            </a:r>
            <a:endParaRPr b="0" i="0" sz="1300" u="none" cap="none" strike="noStrike">
              <a:solidFill>
                <a:srgbClr val="000000"/>
              </a:solidFill>
              <a:latin typeface="Encode Sans"/>
              <a:ea typeface="Encode Sans"/>
              <a:cs typeface="Encode Sans"/>
              <a:sym typeface="Encode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" sz="1300" u="none" cap="none" strike="noStrike">
                <a:solidFill>
                  <a:srgbClr val="000000"/>
                </a:solidFill>
                <a:latin typeface="Encode Sans"/>
                <a:ea typeface="Encode Sans"/>
                <a:cs typeface="Encode Sans"/>
                <a:sym typeface="Encode Sans"/>
              </a:rPr>
              <a:t>					</a:t>
            </a:r>
            <a:endParaRPr b="0" i="0" sz="1300" u="none" cap="none" strike="noStrike">
              <a:solidFill>
                <a:srgbClr val="000000"/>
              </a:solidFill>
              <a:latin typeface="Encode Sans"/>
              <a:ea typeface="Encode Sans"/>
              <a:cs typeface="Encode Sans"/>
              <a:sym typeface="Encode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rgbClr val="000000"/>
              </a:solidFill>
              <a:latin typeface="Encode Sans"/>
              <a:ea typeface="Encode Sans"/>
              <a:cs typeface="Encode Sans"/>
              <a:sym typeface="Encode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1" i="0" sz="1300" u="none" cap="none" strike="noStrike">
              <a:solidFill>
                <a:srgbClr val="000000"/>
              </a:solidFill>
              <a:latin typeface="Encode Sans"/>
              <a:ea typeface="Encode Sans"/>
              <a:cs typeface="Encode Sans"/>
              <a:sym typeface="Encode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en" sz="1300" u="none" cap="none" strike="noStrike">
                <a:solidFill>
                  <a:srgbClr val="000000"/>
                </a:solidFill>
                <a:latin typeface="Encode Sans"/>
                <a:ea typeface="Encode Sans"/>
                <a:cs typeface="Encode Sans"/>
                <a:sym typeface="Encode Sans"/>
              </a:rPr>
              <a:t>3- Smooth</a:t>
            </a:r>
            <a:endParaRPr b="1" i="0" sz="1300" u="none" cap="none" strike="noStrike">
              <a:solidFill>
                <a:srgbClr val="000000"/>
              </a:solidFill>
              <a:latin typeface="Encode Sans"/>
              <a:ea typeface="Encode Sans"/>
              <a:cs typeface="Encode Sans"/>
              <a:sym typeface="Encode Sans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" sz="1300" u="sng" cap="none" strike="noStrike">
                <a:solidFill>
                  <a:srgbClr val="000000"/>
                </a:solidFill>
                <a:latin typeface="Encode Sans"/>
                <a:ea typeface="Encode Sans"/>
                <a:cs typeface="Encode Sans"/>
                <a:sym typeface="Encode Sans"/>
              </a:rPr>
              <a:t>Non striated</a:t>
            </a:r>
            <a:r>
              <a:rPr b="0" i="0" lang="en" sz="1300" u="none" cap="none" strike="noStrike">
                <a:solidFill>
                  <a:srgbClr val="000000"/>
                </a:solidFill>
                <a:latin typeface="Encode Sans"/>
                <a:ea typeface="Encode Sans"/>
                <a:cs typeface="Encode Sans"/>
                <a:sym typeface="Encode Sans"/>
              </a:rPr>
              <a:t>, involuntary</a:t>
            </a:r>
            <a:endParaRPr b="0" i="0" sz="1300" u="none" cap="none" strike="noStrike">
              <a:solidFill>
                <a:srgbClr val="000000"/>
              </a:solidFill>
              <a:latin typeface="Encode Sans"/>
              <a:ea typeface="Encode Sans"/>
              <a:cs typeface="Encode Sans"/>
              <a:sym typeface="Encode Sans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" sz="1300" u="none" cap="none" strike="noStrike">
                <a:solidFill>
                  <a:srgbClr val="000000"/>
                </a:solidFill>
                <a:latin typeface="Encode Sans"/>
                <a:ea typeface="Encode Sans"/>
                <a:cs typeface="Encode Sans"/>
                <a:sym typeface="Encode Sans"/>
              </a:rPr>
              <a:t>					</a:t>
            </a:r>
            <a:endParaRPr b="0" i="0" sz="1300" u="none" cap="none" strike="noStrike">
              <a:solidFill>
                <a:srgbClr val="000000"/>
              </a:solidFill>
              <a:latin typeface="Encode Sans"/>
              <a:ea typeface="Encode Sans"/>
              <a:cs typeface="Encode Sans"/>
              <a:sym typeface="Encode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" sz="1300" u="none" cap="none" strike="noStrike">
                <a:solidFill>
                  <a:srgbClr val="000000"/>
                </a:solidFill>
                <a:latin typeface="Encode Sans"/>
                <a:ea typeface="Encode Sans"/>
                <a:cs typeface="Encode Sans"/>
                <a:sym typeface="Encode Sans"/>
              </a:rPr>
              <a:t>				</a:t>
            </a:r>
            <a:endParaRPr b="0" i="0" sz="1300" u="none" cap="none" strike="noStrike">
              <a:solidFill>
                <a:srgbClr val="000000"/>
              </a:solidFill>
              <a:latin typeface="Encode Sans"/>
              <a:ea typeface="Encode Sans"/>
              <a:cs typeface="Encode Sans"/>
              <a:sym typeface="Encode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" sz="1300" u="none" cap="none" strike="noStrike">
                <a:solidFill>
                  <a:srgbClr val="000000"/>
                </a:solidFill>
                <a:latin typeface="Encode Sans"/>
                <a:ea typeface="Encode Sans"/>
                <a:cs typeface="Encode Sans"/>
                <a:sym typeface="Encode Sans"/>
              </a:rPr>
              <a:t>			</a:t>
            </a:r>
            <a:endParaRPr b="0" i="0" sz="1300" u="none" cap="none" strike="noStrike">
              <a:solidFill>
                <a:srgbClr val="000000"/>
              </a:solidFill>
              <a:latin typeface="Encode Sans"/>
              <a:ea typeface="Encode Sans"/>
              <a:cs typeface="Encode Sans"/>
              <a:sym typeface="Encode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" sz="1300" u="none" cap="none" strike="noStrike">
                <a:solidFill>
                  <a:srgbClr val="000000"/>
                </a:solidFill>
                <a:latin typeface="Encode Sans"/>
                <a:ea typeface="Encode Sans"/>
                <a:cs typeface="Encode Sans"/>
                <a:sym typeface="Encode Sans"/>
              </a:rPr>
              <a:t>		</a:t>
            </a:r>
            <a:endParaRPr b="0" i="0" sz="1300" u="none" cap="none" strike="noStrike">
              <a:solidFill>
                <a:srgbClr val="000000"/>
              </a:solidFill>
              <a:latin typeface="Encode Sans"/>
              <a:ea typeface="Encode Sans"/>
              <a:cs typeface="Encode Sans"/>
              <a:sym typeface="Encode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" sz="1300" u="none" cap="none" strike="noStrike">
                <a:solidFill>
                  <a:srgbClr val="000000"/>
                </a:solidFill>
                <a:latin typeface="Encode Sans"/>
                <a:ea typeface="Encode Sans"/>
                <a:cs typeface="Encode Sans"/>
                <a:sym typeface="Encode Sans"/>
              </a:rPr>
              <a:t>	</a:t>
            </a:r>
            <a:endParaRPr b="0" i="0" sz="1300" u="none" cap="none" strike="noStrike">
              <a:solidFill>
                <a:srgbClr val="000000"/>
              </a:solidFill>
              <a:latin typeface="Encode Sans"/>
              <a:ea typeface="Encode Sans"/>
              <a:cs typeface="Encode Sans"/>
              <a:sym typeface="Encode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" sz="1300" u="none" cap="none" strike="noStrike">
                <a:solidFill>
                  <a:srgbClr val="000000"/>
                </a:solidFill>
                <a:latin typeface="Encode Sans"/>
                <a:ea typeface="Encode Sans"/>
                <a:cs typeface="Encode Sans"/>
                <a:sym typeface="Encode Sans"/>
              </a:rPr>
              <a:t>		</a:t>
            </a:r>
            <a:endParaRPr b="0" i="0" sz="1300" u="none" cap="none" strike="noStrike">
              <a:solidFill>
                <a:srgbClr val="000000"/>
              </a:solidFill>
              <a:latin typeface="Encode Sans"/>
              <a:ea typeface="Encode Sans"/>
              <a:cs typeface="Encode Sans"/>
              <a:sym typeface="Encode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rgbClr val="000000"/>
              </a:solidFill>
              <a:latin typeface="Encode Sans"/>
              <a:ea typeface="Encode Sans"/>
              <a:cs typeface="Encode Sans"/>
              <a:sym typeface="Encode Sans"/>
            </a:endParaRPr>
          </a:p>
        </p:txBody>
      </p:sp>
      <p:pic>
        <p:nvPicPr>
          <p:cNvPr id="1762" name="Google Shape;1762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95009" y="1422040"/>
            <a:ext cx="2794567" cy="339806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63" name="Google Shape;1763;p3"/>
          <p:cNvCxnSpPr>
            <a:stCxn id="1757" idx="3"/>
          </p:cNvCxnSpPr>
          <p:nvPr/>
        </p:nvCxnSpPr>
        <p:spPr>
          <a:xfrm flipH="1" rot="10800000">
            <a:off x="3775320" y="1739709"/>
            <a:ext cx="1532400" cy="526200"/>
          </a:xfrm>
          <a:prstGeom prst="curvedConnector3">
            <a:avLst>
              <a:gd fmla="val 50000" name="adj1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764" name="Google Shape;1764;p3"/>
          <p:cNvCxnSpPr>
            <a:stCxn id="1760" idx="3"/>
          </p:cNvCxnSpPr>
          <p:nvPr/>
        </p:nvCxnSpPr>
        <p:spPr>
          <a:xfrm flipH="1" rot="10800000">
            <a:off x="3785485" y="2846015"/>
            <a:ext cx="1511700" cy="453300"/>
          </a:xfrm>
          <a:prstGeom prst="curvedConnector3">
            <a:avLst>
              <a:gd fmla="val 50000" name="adj1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765" name="Google Shape;1765;p3"/>
          <p:cNvCxnSpPr>
            <a:stCxn id="1761" idx="3"/>
          </p:cNvCxnSpPr>
          <p:nvPr/>
        </p:nvCxnSpPr>
        <p:spPr>
          <a:xfrm flipH="1" rot="10800000">
            <a:off x="3785532" y="3898346"/>
            <a:ext cx="1511700" cy="434400"/>
          </a:xfrm>
          <a:prstGeom prst="curvedConnector3">
            <a:avLst>
              <a:gd fmla="val 50000" name="adj1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69" name="Shape 1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70" name="Google Shape;1770;p4"/>
          <p:cNvGrpSpPr/>
          <p:nvPr/>
        </p:nvGrpSpPr>
        <p:grpSpPr>
          <a:xfrm>
            <a:off x="424469" y="158132"/>
            <a:ext cx="6363713" cy="3203560"/>
            <a:chOff x="1994863" y="2737211"/>
            <a:chExt cx="1480588" cy="1031775"/>
          </a:xfrm>
        </p:grpSpPr>
        <p:sp>
          <p:nvSpPr>
            <p:cNvPr id="1771" name="Google Shape;1771;p4"/>
            <p:cNvSpPr/>
            <p:nvPr/>
          </p:nvSpPr>
          <p:spPr>
            <a:xfrm>
              <a:off x="2239908" y="2737228"/>
              <a:ext cx="381785" cy="297881"/>
            </a:xfrm>
            <a:custGeom>
              <a:rect b="b" l="l" r="r" t="t"/>
              <a:pathLst>
                <a:path extrusionOk="0" h="50467" w="46773">
                  <a:moveTo>
                    <a:pt x="25232" y="1"/>
                  </a:moveTo>
                  <a:cubicBezTo>
                    <a:pt x="11319" y="1"/>
                    <a:pt x="0" y="11322"/>
                    <a:pt x="0" y="25233"/>
                  </a:cubicBezTo>
                  <a:cubicBezTo>
                    <a:pt x="0" y="39146"/>
                    <a:pt x="11319" y="50466"/>
                    <a:pt x="25232" y="50466"/>
                  </a:cubicBezTo>
                  <a:lnTo>
                    <a:pt x="46773" y="50466"/>
                  </a:lnTo>
                  <a:lnTo>
                    <a:pt x="46773" y="49007"/>
                  </a:lnTo>
                  <a:lnTo>
                    <a:pt x="25232" y="49007"/>
                  </a:lnTo>
                  <a:cubicBezTo>
                    <a:pt x="12124" y="49007"/>
                    <a:pt x="1456" y="38344"/>
                    <a:pt x="1456" y="25233"/>
                  </a:cubicBezTo>
                  <a:cubicBezTo>
                    <a:pt x="1456" y="12123"/>
                    <a:pt x="12124" y="1457"/>
                    <a:pt x="25232" y="1457"/>
                  </a:cubicBezTo>
                  <a:lnTo>
                    <a:pt x="46773" y="1457"/>
                  </a:lnTo>
                  <a:lnTo>
                    <a:pt x="4677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t/>
              </a:r>
              <a:endPara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4"/>
            <p:cNvSpPr/>
            <p:nvPr/>
          </p:nvSpPr>
          <p:spPr>
            <a:xfrm>
              <a:off x="2726356" y="3024889"/>
              <a:ext cx="2582" cy="99328"/>
            </a:xfrm>
            <a:custGeom>
              <a:rect b="b" l="l" r="r" t="t"/>
              <a:pathLst>
                <a:path extrusionOk="0" h="18697" w="486">
                  <a:moveTo>
                    <a:pt x="243" y="1"/>
                  </a:moveTo>
                  <a:cubicBezTo>
                    <a:pt x="108" y="1"/>
                    <a:pt x="1" y="109"/>
                    <a:pt x="1" y="243"/>
                  </a:cubicBezTo>
                  <a:lnTo>
                    <a:pt x="1" y="18455"/>
                  </a:lnTo>
                  <a:cubicBezTo>
                    <a:pt x="1" y="18588"/>
                    <a:pt x="108" y="18697"/>
                    <a:pt x="243" y="18697"/>
                  </a:cubicBezTo>
                  <a:cubicBezTo>
                    <a:pt x="377" y="18697"/>
                    <a:pt x="485" y="18588"/>
                    <a:pt x="485" y="18455"/>
                  </a:cubicBezTo>
                  <a:lnTo>
                    <a:pt x="485" y="243"/>
                  </a:lnTo>
                  <a:cubicBezTo>
                    <a:pt x="485" y="109"/>
                    <a:pt x="377" y="1"/>
                    <a:pt x="2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t/>
              </a:r>
              <a:endPara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4"/>
            <p:cNvSpPr/>
            <p:nvPr/>
          </p:nvSpPr>
          <p:spPr>
            <a:xfrm>
              <a:off x="2785176" y="3024885"/>
              <a:ext cx="524025" cy="99333"/>
            </a:xfrm>
            <a:custGeom>
              <a:rect b="b" l="l" r="r" t="t"/>
              <a:pathLst>
                <a:path extrusionOk="0" h="18698" w="54065">
                  <a:moveTo>
                    <a:pt x="242" y="0"/>
                  </a:moveTo>
                  <a:cubicBezTo>
                    <a:pt x="109" y="0"/>
                    <a:pt x="0" y="109"/>
                    <a:pt x="0" y="242"/>
                  </a:cubicBezTo>
                  <a:lnTo>
                    <a:pt x="0" y="5286"/>
                  </a:lnTo>
                  <a:cubicBezTo>
                    <a:pt x="0" y="8843"/>
                    <a:pt x="2895" y="11736"/>
                    <a:pt x="6451" y="11736"/>
                  </a:cubicBezTo>
                  <a:lnTo>
                    <a:pt x="46862" y="11736"/>
                  </a:lnTo>
                  <a:cubicBezTo>
                    <a:pt x="50567" y="11736"/>
                    <a:pt x="53580" y="14751"/>
                    <a:pt x="53580" y="18456"/>
                  </a:cubicBezTo>
                  <a:cubicBezTo>
                    <a:pt x="53580" y="18589"/>
                    <a:pt x="53689" y="18698"/>
                    <a:pt x="53822" y="18698"/>
                  </a:cubicBezTo>
                  <a:cubicBezTo>
                    <a:pt x="53957" y="18698"/>
                    <a:pt x="54064" y="18589"/>
                    <a:pt x="54063" y="18456"/>
                  </a:cubicBezTo>
                  <a:cubicBezTo>
                    <a:pt x="54063" y="14484"/>
                    <a:pt x="50831" y="11250"/>
                    <a:pt x="46858" y="11250"/>
                  </a:cubicBezTo>
                  <a:lnTo>
                    <a:pt x="6449" y="11250"/>
                  </a:lnTo>
                  <a:cubicBezTo>
                    <a:pt x="3160" y="11250"/>
                    <a:pt x="484" y="8576"/>
                    <a:pt x="484" y="5286"/>
                  </a:cubicBezTo>
                  <a:lnTo>
                    <a:pt x="484" y="242"/>
                  </a:lnTo>
                  <a:cubicBezTo>
                    <a:pt x="484" y="109"/>
                    <a:pt x="376" y="0"/>
                    <a:pt x="2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t/>
              </a:r>
              <a:endPara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4"/>
            <p:cNvSpPr/>
            <p:nvPr/>
          </p:nvSpPr>
          <p:spPr>
            <a:xfrm>
              <a:off x="2146094" y="3024885"/>
              <a:ext cx="524015" cy="89096"/>
            </a:xfrm>
            <a:custGeom>
              <a:rect b="b" l="l" r="r" t="t"/>
              <a:pathLst>
                <a:path extrusionOk="0" h="18698" w="54064">
                  <a:moveTo>
                    <a:pt x="53821" y="0"/>
                  </a:moveTo>
                  <a:cubicBezTo>
                    <a:pt x="53686" y="0"/>
                    <a:pt x="53579" y="109"/>
                    <a:pt x="53579" y="242"/>
                  </a:cubicBezTo>
                  <a:lnTo>
                    <a:pt x="53579" y="5286"/>
                  </a:lnTo>
                  <a:cubicBezTo>
                    <a:pt x="53579" y="8576"/>
                    <a:pt x="50903" y="11250"/>
                    <a:pt x="47614" y="11250"/>
                  </a:cubicBezTo>
                  <a:lnTo>
                    <a:pt x="7205" y="11250"/>
                  </a:lnTo>
                  <a:cubicBezTo>
                    <a:pt x="3232" y="11250"/>
                    <a:pt x="0" y="14484"/>
                    <a:pt x="0" y="18456"/>
                  </a:cubicBezTo>
                  <a:cubicBezTo>
                    <a:pt x="0" y="18589"/>
                    <a:pt x="109" y="18698"/>
                    <a:pt x="242" y="18698"/>
                  </a:cubicBezTo>
                  <a:cubicBezTo>
                    <a:pt x="376" y="18698"/>
                    <a:pt x="485" y="18589"/>
                    <a:pt x="485" y="18456"/>
                  </a:cubicBezTo>
                  <a:cubicBezTo>
                    <a:pt x="485" y="14751"/>
                    <a:pt x="3499" y="11736"/>
                    <a:pt x="7202" y="11736"/>
                  </a:cubicBezTo>
                  <a:lnTo>
                    <a:pt x="47612" y="11736"/>
                  </a:lnTo>
                  <a:cubicBezTo>
                    <a:pt x="51169" y="11736"/>
                    <a:pt x="54063" y="8843"/>
                    <a:pt x="54063" y="5286"/>
                  </a:cubicBezTo>
                  <a:lnTo>
                    <a:pt x="54063" y="242"/>
                  </a:lnTo>
                  <a:cubicBezTo>
                    <a:pt x="54063" y="109"/>
                    <a:pt x="53955" y="0"/>
                    <a:pt x="5382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t/>
              </a:r>
              <a:endPara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4"/>
            <p:cNvSpPr/>
            <p:nvPr/>
          </p:nvSpPr>
          <p:spPr>
            <a:xfrm>
              <a:off x="2506082" y="3151267"/>
              <a:ext cx="467269" cy="617715"/>
            </a:xfrm>
            <a:custGeom>
              <a:rect b="b" l="l" r="r" t="t"/>
              <a:pathLst>
                <a:path extrusionOk="0" h="39988" w="49277">
                  <a:moveTo>
                    <a:pt x="7996" y="0"/>
                  </a:moveTo>
                  <a:cubicBezTo>
                    <a:pt x="3580" y="0"/>
                    <a:pt x="0" y="3579"/>
                    <a:pt x="0" y="7995"/>
                  </a:cubicBezTo>
                  <a:lnTo>
                    <a:pt x="0" y="31993"/>
                  </a:lnTo>
                  <a:cubicBezTo>
                    <a:pt x="0" y="36409"/>
                    <a:pt x="3580" y="39988"/>
                    <a:pt x="7996" y="39988"/>
                  </a:cubicBezTo>
                  <a:lnTo>
                    <a:pt x="41280" y="39988"/>
                  </a:lnTo>
                  <a:cubicBezTo>
                    <a:pt x="45697" y="39988"/>
                    <a:pt x="49277" y="36409"/>
                    <a:pt x="49277" y="31993"/>
                  </a:cubicBezTo>
                  <a:lnTo>
                    <a:pt x="49277" y="7995"/>
                  </a:lnTo>
                  <a:cubicBezTo>
                    <a:pt x="49277" y="3579"/>
                    <a:pt x="45697" y="0"/>
                    <a:pt x="412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1" i="0" lang="en" sz="1100" u="sng" cap="none" strike="noStrike">
                  <a:solidFill>
                    <a:srgbClr val="000000"/>
                  </a:solidFill>
                  <a:latin typeface="Encode Sans"/>
                  <a:ea typeface="Encode Sans"/>
                  <a:cs typeface="Encode Sans"/>
                  <a:sym typeface="Encode Sans"/>
                </a:rPr>
                <a:t>Peri</a:t>
              </a:r>
              <a:r>
                <a:rPr b="1" i="0" lang="en" sz="1100" u="none" cap="none" strike="noStrike">
                  <a:solidFill>
                    <a:srgbClr val="000000"/>
                  </a:solidFill>
                  <a:latin typeface="Encode Sans"/>
                  <a:ea typeface="Encode Sans"/>
                  <a:cs typeface="Encode Sans"/>
                  <a:sym typeface="Encode Sans"/>
                </a:rPr>
                <a:t>mysium:</a:t>
              </a:r>
              <a:endParaRPr b="1" i="0" sz="1100" u="none" cap="none" strike="noStrike">
                <a:solidFill>
                  <a:srgbClr val="000000"/>
                </a:solidFill>
                <a:latin typeface="Encode Sans"/>
                <a:ea typeface="Encode Sans"/>
                <a:cs typeface="Encode Sans"/>
                <a:sym typeface="Encode Sans"/>
              </a:endParaRPr>
            </a:p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0" i="0" lang="en" sz="1100" u="none" cap="none" strike="noStrike">
                  <a:solidFill>
                    <a:srgbClr val="3A3939"/>
                  </a:solidFill>
                  <a:latin typeface="Encode Sans"/>
                  <a:ea typeface="Encode Sans"/>
                  <a:cs typeface="Encode Sans"/>
                  <a:sym typeface="Encode Sans"/>
                </a:rPr>
                <a:t>(Peri=around) (حول)</a:t>
              </a:r>
              <a:endParaRPr b="1" i="0" sz="1100" u="none" cap="none" strike="noStrike">
                <a:solidFill>
                  <a:srgbClr val="000000"/>
                </a:solidFill>
                <a:latin typeface="Encode Sans"/>
                <a:ea typeface="Encode Sans"/>
                <a:cs typeface="Encode Sans"/>
                <a:sym typeface="Encode Sans"/>
              </a:endParaRPr>
            </a:p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t/>
              </a:r>
              <a:endParaRPr b="1" i="0" sz="1100" u="none" cap="none" strike="noStrike">
                <a:solidFill>
                  <a:srgbClr val="000000"/>
                </a:solidFill>
                <a:latin typeface="Encode Sans"/>
                <a:ea typeface="Encode Sans"/>
                <a:cs typeface="Encode Sans"/>
                <a:sym typeface="Encode Sans"/>
              </a:endParaRPr>
            </a:p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1" i="0" lang="en" sz="1100" u="none" cap="none" strike="noStrike">
                  <a:solidFill>
                    <a:srgbClr val="000000"/>
                  </a:solidFill>
                  <a:latin typeface="Encode Sans"/>
                  <a:ea typeface="Encode Sans"/>
                  <a:cs typeface="Encode Sans"/>
                  <a:sym typeface="Encode Sans"/>
                </a:rPr>
                <a:t>Consists of parallel skeletal muscle fibers, arranged in </a:t>
              </a:r>
              <a:r>
                <a:rPr b="1" i="0" lang="en" sz="1100" u="sng" cap="none" strike="noStrike">
                  <a:solidFill>
                    <a:srgbClr val="000000"/>
                  </a:solidFill>
                  <a:latin typeface="Encode Sans"/>
                  <a:ea typeface="Encode Sans"/>
                  <a:cs typeface="Encode Sans"/>
                  <a:sym typeface="Encode Sans"/>
                </a:rPr>
                <a:t>bundles</a:t>
              </a:r>
              <a:r>
                <a:rPr b="1" i="0" lang="en" sz="1100" u="none" cap="none" strike="noStrike">
                  <a:solidFill>
                    <a:srgbClr val="000000"/>
                  </a:solidFill>
                  <a:latin typeface="Encode Sans"/>
                  <a:ea typeface="Encode Sans"/>
                  <a:cs typeface="Encode Sans"/>
                  <a:sym typeface="Encode Sans"/>
                </a:rPr>
                <a:t>, separated by </a:t>
              </a:r>
              <a:r>
                <a:rPr b="1" i="0" lang="en" sz="1100" u="none" cap="none" strike="noStrike">
                  <a:solidFill>
                    <a:srgbClr val="B6D7A8"/>
                  </a:solidFill>
                  <a:latin typeface="Encode Sans"/>
                  <a:ea typeface="Encode Sans"/>
                  <a:cs typeface="Encode Sans"/>
                  <a:sym typeface="Encode Sans"/>
                </a:rPr>
                <a:t>(thinner) </a:t>
              </a:r>
              <a:r>
                <a:rPr b="1" i="0" lang="en" sz="1100" u="none" cap="none" strike="noStrike">
                  <a:solidFill>
                    <a:srgbClr val="000000"/>
                  </a:solidFill>
                  <a:latin typeface="Encode Sans"/>
                  <a:ea typeface="Encode Sans"/>
                  <a:cs typeface="Encode Sans"/>
                  <a:sym typeface="Encode Sans"/>
                </a:rPr>
                <a:t> C.T. septa, the perimysium</a:t>
              </a:r>
              <a:endParaRPr b="1" i="0" sz="1100" u="none" cap="none" strike="noStrike">
                <a:solidFill>
                  <a:srgbClr val="000000"/>
                </a:solidFill>
                <a:latin typeface="Encode Sans"/>
                <a:ea typeface="Encode Sans"/>
                <a:cs typeface="Encode Sans"/>
                <a:sym typeface="Encode Sans"/>
              </a:endParaRPr>
            </a:p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t/>
              </a:r>
              <a:endParaRPr b="0" i="0" sz="1100" u="none" cap="none" strike="noStrike">
                <a:solidFill>
                  <a:srgbClr val="000000"/>
                </a:solidFill>
                <a:latin typeface="Encode Sans"/>
                <a:ea typeface="Encode Sans"/>
                <a:cs typeface="Encode Sans"/>
                <a:sym typeface="Encode Sans"/>
              </a:endParaRPr>
            </a:p>
          </p:txBody>
        </p:sp>
        <p:sp>
          <p:nvSpPr>
            <p:cNvPr id="1776" name="Google Shape;1776;p4"/>
            <p:cNvSpPr/>
            <p:nvPr/>
          </p:nvSpPr>
          <p:spPr>
            <a:xfrm>
              <a:off x="3050789" y="3151271"/>
              <a:ext cx="424662" cy="617715"/>
            </a:xfrm>
            <a:custGeom>
              <a:rect b="b" l="l" r="r" t="t"/>
              <a:pathLst>
                <a:path extrusionOk="0" h="39988" w="49279">
                  <a:moveTo>
                    <a:pt x="7995" y="0"/>
                  </a:moveTo>
                  <a:cubicBezTo>
                    <a:pt x="3580" y="0"/>
                    <a:pt x="0" y="3579"/>
                    <a:pt x="0" y="7995"/>
                  </a:cubicBezTo>
                  <a:lnTo>
                    <a:pt x="0" y="31993"/>
                  </a:lnTo>
                  <a:cubicBezTo>
                    <a:pt x="0" y="36409"/>
                    <a:pt x="3580" y="39988"/>
                    <a:pt x="7995" y="39988"/>
                  </a:cubicBezTo>
                  <a:lnTo>
                    <a:pt x="41282" y="39988"/>
                  </a:lnTo>
                  <a:cubicBezTo>
                    <a:pt x="45698" y="39988"/>
                    <a:pt x="49278" y="36409"/>
                    <a:pt x="49278" y="31993"/>
                  </a:cubicBezTo>
                  <a:lnTo>
                    <a:pt x="49278" y="7995"/>
                  </a:lnTo>
                  <a:cubicBezTo>
                    <a:pt x="49278" y="3579"/>
                    <a:pt x="45698" y="0"/>
                    <a:pt x="412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1" i="0" lang="en" sz="1100" u="sng" cap="none" strike="noStrike">
                  <a:solidFill>
                    <a:srgbClr val="000000"/>
                  </a:solidFill>
                  <a:latin typeface="Encode Sans"/>
                  <a:ea typeface="Encode Sans"/>
                  <a:cs typeface="Encode Sans"/>
                  <a:sym typeface="Encode Sans"/>
                </a:rPr>
                <a:t>Endo</a:t>
              </a:r>
              <a:r>
                <a:rPr b="1" i="0" lang="en" sz="1100" u="none" cap="none" strike="noStrike">
                  <a:solidFill>
                    <a:srgbClr val="000000"/>
                  </a:solidFill>
                  <a:latin typeface="Encode Sans"/>
                  <a:ea typeface="Encode Sans"/>
                  <a:cs typeface="Encode Sans"/>
                  <a:sym typeface="Encode Sans"/>
                </a:rPr>
                <a:t>mysium: </a:t>
              </a:r>
              <a:endParaRPr b="1" i="0" sz="1100" u="none" cap="none" strike="noStrike">
                <a:solidFill>
                  <a:srgbClr val="000000"/>
                </a:solidFill>
                <a:latin typeface="Encode Sans"/>
                <a:ea typeface="Encode Sans"/>
                <a:cs typeface="Encode Sans"/>
                <a:sym typeface="Encode Sans"/>
              </a:endParaRPr>
            </a:p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0" i="0" lang="en" sz="1100" u="none" cap="none" strike="noStrike">
                  <a:solidFill>
                    <a:srgbClr val="3A3939"/>
                  </a:solidFill>
                  <a:latin typeface="Encode Sans"/>
                  <a:ea typeface="Encode Sans"/>
                  <a:cs typeface="Encode Sans"/>
                  <a:sym typeface="Encode Sans"/>
                </a:rPr>
                <a:t>(Endo=within) (داخلي)</a:t>
              </a:r>
              <a:endParaRPr b="0" i="0" sz="1100" u="none" cap="none" strike="noStrike">
                <a:solidFill>
                  <a:srgbClr val="3A3939"/>
                </a:solidFill>
                <a:latin typeface="Encode Sans"/>
                <a:ea typeface="Encode Sans"/>
                <a:cs typeface="Encode Sans"/>
                <a:sym typeface="Encode Sans"/>
              </a:endParaRPr>
            </a:p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t/>
              </a:r>
              <a:endParaRPr b="0" i="0" sz="1100" u="none" cap="none" strike="noStrike">
                <a:solidFill>
                  <a:srgbClr val="3A3939"/>
                </a:solidFill>
                <a:latin typeface="Encode Sans"/>
                <a:ea typeface="Encode Sans"/>
                <a:cs typeface="Encode Sans"/>
                <a:sym typeface="Encode Sans"/>
              </a:endParaRPr>
            </a:p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1" i="0" lang="en" sz="1100" u="none" cap="none" strike="noStrike">
                  <a:solidFill>
                    <a:srgbClr val="000000"/>
                  </a:solidFill>
                  <a:latin typeface="Encode Sans"/>
                  <a:ea typeface="Encode Sans"/>
                  <a:cs typeface="Encode Sans"/>
                  <a:sym typeface="Encode Sans"/>
                </a:rPr>
                <a:t>The individual fibers are separated by C.T. , endomysium</a:t>
              </a:r>
              <a:endParaRPr b="1" i="0" sz="1100" u="none" cap="none" strike="noStrike">
                <a:solidFill>
                  <a:srgbClr val="000000"/>
                </a:solidFill>
                <a:latin typeface="Encode Sans"/>
                <a:ea typeface="Encode Sans"/>
                <a:cs typeface="Encode Sans"/>
                <a:sym typeface="Encode Sans"/>
              </a:endParaRPr>
            </a:p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1" i="0" lang="en" sz="1100" u="none" cap="none" strike="noStrike">
                  <a:solidFill>
                    <a:srgbClr val="B6D7A8"/>
                  </a:solidFill>
                  <a:latin typeface="Encode Sans"/>
                  <a:ea typeface="Encode Sans"/>
                  <a:cs typeface="Encode Sans"/>
                  <a:sym typeface="Encode Sans"/>
                </a:rPr>
                <a:t>(between fibers)</a:t>
              </a:r>
              <a:endParaRPr b="0" i="0" sz="1100" u="none" cap="none" strike="noStrike">
                <a:solidFill>
                  <a:srgbClr val="000000"/>
                </a:solidFill>
                <a:latin typeface="Encode Sans"/>
                <a:ea typeface="Encode Sans"/>
                <a:cs typeface="Encode Sans"/>
                <a:sym typeface="Encode Sans"/>
              </a:endParaRPr>
            </a:p>
          </p:txBody>
        </p:sp>
        <p:sp>
          <p:nvSpPr>
            <p:cNvPr id="1777" name="Google Shape;1777;p4"/>
            <p:cNvSpPr/>
            <p:nvPr/>
          </p:nvSpPr>
          <p:spPr>
            <a:xfrm>
              <a:off x="1994863" y="3151264"/>
              <a:ext cx="424662" cy="617715"/>
            </a:xfrm>
            <a:custGeom>
              <a:rect b="b" l="l" r="r" t="t"/>
              <a:pathLst>
                <a:path extrusionOk="0" h="39988" w="49279">
                  <a:moveTo>
                    <a:pt x="7997" y="0"/>
                  </a:moveTo>
                  <a:cubicBezTo>
                    <a:pt x="3580" y="0"/>
                    <a:pt x="0" y="3579"/>
                    <a:pt x="0" y="7995"/>
                  </a:cubicBezTo>
                  <a:lnTo>
                    <a:pt x="0" y="31993"/>
                  </a:lnTo>
                  <a:cubicBezTo>
                    <a:pt x="0" y="36409"/>
                    <a:pt x="3580" y="39988"/>
                    <a:pt x="7997" y="39988"/>
                  </a:cubicBezTo>
                  <a:lnTo>
                    <a:pt x="41282" y="39988"/>
                  </a:lnTo>
                  <a:cubicBezTo>
                    <a:pt x="45697" y="39988"/>
                    <a:pt x="49277" y="36409"/>
                    <a:pt x="49277" y="31993"/>
                  </a:cubicBezTo>
                  <a:lnTo>
                    <a:pt x="49277" y="7995"/>
                  </a:lnTo>
                  <a:cubicBezTo>
                    <a:pt x="49278" y="3579"/>
                    <a:pt x="45697" y="0"/>
                    <a:pt x="412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1" i="0" lang="en" sz="1100" u="sng" cap="none" strike="noStrike">
                  <a:solidFill>
                    <a:srgbClr val="000000"/>
                  </a:solidFill>
                  <a:latin typeface="Encode Sans"/>
                  <a:ea typeface="Encode Sans"/>
                  <a:cs typeface="Encode Sans"/>
                  <a:sym typeface="Encode Sans"/>
                </a:rPr>
                <a:t>Epi</a:t>
              </a:r>
              <a:r>
                <a:rPr b="1" i="0" lang="en" sz="1100" u="none" cap="none" strike="noStrike">
                  <a:solidFill>
                    <a:srgbClr val="000000"/>
                  </a:solidFill>
                  <a:latin typeface="Encode Sans"/>
                  <a:ea typeface="Encode Sans"/>
                  <a:cs typeface="Encode Sans"/>
                  <a:sym typeface="Encode Sans"/>
                </a:rPr>
                <a:t>mysium: </a:t>
              </a:r>
              <a:endParaRPr b="1" i="0" sz="1100" u="none" cap="none" strike="noStrike">
                <a:solidFill>
                  <a:srgbClr val="000000"/>
                </a:solidFill>
                <a:latin typeface="Encode Sans"/>
                <a:ea typeface="Encode Sans"/>
                <a:cs typeface="Encode Sans"/>
                <a:sym typeface="Encode Sans"/>
              </a:endParaRPr>
            </a:p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0" i="0" lang="en" sz="1100" u="none" cap="none" strike="noStrike">
                  <a:solidFill>
                    <a:srgbClr val="3A3939"/>
                  </a:solidFill>
                  <a:latin typeface="Encode Sans"/>
                  <a:ea typeface="Encode Sans"/>
                  <a:cs typeface="Encode Sans"/>
                  <a:sym typeface="Encode Sans"/>
                </a:rPr>
                <a:t>(ِEpi=above all) (خارجي)</a:t>
              </a:r>
              <a:endParaRPr b="0" i="0" sz="1100" u="none" cap="none" strike="noStrike">
                <a:solidFill>
                  <a:srgbClr val="3A3939"/>
                </a:solidFill>
                <a:latin typeface="Encode Sans"/>
                <a:ea typeface="Encode Sans"/>
                <a:cs typeface="Encode Sans"/>
                <a:sym typeface="Encode Sans"/>
              </a:endParaRPr>
            </a:p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t/>
              </a:r>
              <a:endParaRPr b="0" i="0" sz="1100" u="none" cap="none" strike="noStrike">
                <a:solidFill>
                  <a:srgbClr val="3A3939"/>
                </a:solidFill>
                <a:latin typeface="Encode Sans"/>
                <a:ea typeface="Encode Sans"/>
                <a:cs typeface="Encode Sans"/>
                <a:sym typeface="Encode Sans"/>
              </a:endParaRPr>
            </a:p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1" i="0" lang="en" sz="1100" u="none" cap="none" strike="noStrike">
                  <a:solidFill>
                    <a:srgbClr val="000000"/>
                  </a:solidFill>
                  <a:latin typeface="Encode Sans"/>
                  <a:ea typeface="Encode Sans"/>
                  <a:cs typeface="Encode Sans"/>
                  <a:sym typeface="Encode Sans"/>
                </a:rPr>
                <a:t>The whole muscle is covered by </a:t>
              </a:r>
              <a:r>
                <a:rPr b="1" i="0" lang="en" sz="1100" u="none" cap="none" strike="noStrike">
                  <a:solidFill>
                    <a:srgbClr val="999999"/>
                  </a:solidFill>
                  <a:latin typeface="Encode Sans"/>
                  <a:ea typeface="Encode Sans"/>
                  <a:cs typeface="Encode Sans"/>
                  <a:sym typeface="Encode Sans"/>
                </a:rPr>
                <a:t>irregular</a:t>
              </a:r>
              <a:r>
                <a:rPr b="1" i="0" lang="en" sz="1100" u="none" cap="none" strike="noStrike">
                  <a:solidFill>
                    <a:srgbClr val="000000"/>
                  </a:solidFill>
                  <a:latin typeface="Encode Sans"/>
                  <a:ea typeface="Encode Sans"/>
                  <a:cs typeface="Encode Sans"/>
                  <a:sym typeface="Encode Sans"/>
                </a:rPr>
                <a:t> </a:t>
              </a:r>
              <a:r>
                <a:rPr b="1" i="0" lang="en" sz="1100" u="none" cap="none" strike="noStrike">
                  <a:solidFill>
                    <a:srgbClr val="B6D7A8"/>
                  </a:solidFill>
                  <a:latin typeface="Encode Sans"/>
                  <a:ea typeface="Encode Sans"/>
                  <a:cs typeface="Encode Sans"/>
                  <a:sym typeface="Encode Sans"/>
                </a:rPr>
                <a:t>(thick)</a:t>
              </a:r>
              <a:r>
                <a:rPr b="1" i="0" lang="en" sz="1100" u="none" cap="none" strike="noStrike">
                  <a:solidFill>
                    <a:srgbClr val="000000"/>
                  </a:solidFill>
                  <a:latin typeface="Encode Sans"/>
                  <a:ea typeface="Encode Sans"/>
                  <a:cs typeface="Encode Sans"/>
                  <a:sym typeface="Encode Sans"/>
                </a:rPr>
                <a:t>  C.T. covering, the epimysium.</a:t>
              </a:r>
              <a:endParaRPr b="1" i="0" sz="1100" u="none" cap="none" strike="noStrike">
                <a:solidFill>
                  <a:srgbClr val="000000"/>
                </a:solidFill>
                <a:latin typeface="Encode Sans"/>
                <a:ea typeface="Encode Sans"/>
                <a:cs typeface="Encode Sans"/>
                <a:sym typeface="Encode Sans"/>
              </a:endParaRPr>
            </a:p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t/>
              </a:r>
              <a:endParaRPr b="1" i="0" sz="1100" u="none" cap="none" strike="noStrike">
                <a:solidFill>
                  <a:srgbClr val="000000"/>
                </a:solidFill>
                <a:latin typeface="Encode Sans"/>
                <a:ea typeface="Encode Sans"/>
                <a:cs typeface="Encode Sans"/>
                <a:sym typeface="Encode Sans"/>
              </a:endParaRPr>
            </a:p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t/>
              </a:r>
              <a:endParaRPr b="0" i="0" sz="1100" u="none" cap="none" strike="noStrike">
                <a:solidFill>
                  <a:srgbClr val="000000"/>
                </a:solidFill>
                <a:latin typeface="Encode Sans"/>
                <a:ea typeface="Encode Sans"/>
                <a:cs typeface="Encode Sans"/>
                <a:sym typeface="Encode Sans"/>
              </a:endParaRPr>
            </a:p>
          </p:txBody>
        </p:sp>
        <p:sp>
          <p:nvSpPr>
            <p:cNvPr id="1778" name="Google Shape;1778;p4"/>
            <p:cNvSpPr/>
            <p:nvPr/>
          </p:nvSpPr>
          <p:spPr>
            <a:xfrm>
              <a:off x="2718685" y="3017224"/>
              <a:ext cx="17919" cy="17919"/>
            </a:xfrm>
            <a:custGeom>
              <a:rect b="b" l="l" r="r" t="t"/>
              <a:pathLst>
                <a:path extrusionOk="0" h="3373" w="3373">
                  <a:moveTo>
                    <a:pt x="1687" y="1"/>
                  </a:moveTo>
                  <a:cubicBezTo>
                    <a:pt x="755" y="1"/>
                    <a:pt x="1" y="754"/>
                    <a:pt x="1" y="1686"/>
                  </a:cubicBezTo>
                  <a:cubicBezTo>
                    <a:pt x="1" y="2618"/>
                    <a:pt x="755" y="3372"/>
                    <a:pt x="1687" y="3372"/>
                  </a:cubicBezTo>
                  <a:cubicBezTo>
                    <a:pt x="2618" y="3372"/>
                    <a:pt x="3372" y="2618"/>
                    <a:pt x="3372" y="1686"/>
                  </a:cubicBezTo>
                  <a:cubicBezTo>
                    <a:pt x="3372" y="754"/>
                    <a:pt x="2618" y="1"/>
                    <a:pt x="16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t/>
              </a:r>
              <a:endPara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4"/>
            <p:cNvSpPr/>
            <p:nvPr/>
          </p:nvSpPr>
          <p:spPr>
            <a:xfrm>
              <a:off x="2777509" y="3017224"/>
              <a:ext cx="17914" cy="17919"/>
            </a:xfrm>
            <a:custGeom>
              <a:rect b="b" l="l" r="r" t="t"/>
              <a:pathLst>
                <a:path extrusionOk="0" h="3373" w="3372">
                  <a:moveTo>
                    <a:pt x="1685" y="1"/>
                  </a:moveTo>
                  <a:cubicBezTo>
                    <a:pt x="753" y="1"/>
                    <a:pt x="0" y="754"/>
                    <a:pt x="0" y="1686"/>
                  </a:cubicBezTo>
                  <a:cubicBezTo>
                    <a:pt x="0" y="2618"/>
                    <a:pt x="753" y="3372"/>
                    <a:pt x="1685" y="3372"/>
                  </a:cubicBezTo>
                  <a:cubicBezTo>
                    <a:pt x="2617" y="3372"/>
                    <a:pt x="3372" y="2618"/>
                    <a:pt x="3372" y="1686"/>
                  </a:cubicBezTo>
                  <a:cubicBezTo>
                    <a:pt x="3372" y="754"/>
                    <a:pt x="2617" y="1"/>
                    <a:pt x="16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t/>
              </a:r>
              <a:endPara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4"/>
            <p:cNvSpPr/>
            <p:nvPr/>
          </p:nvSpPr>
          <p:spPr>
            <a:xfrm>
              <a:off x="2659856" y="3017224"/>
              <a:ext cx="17914" cy="17919"/>
            </a:xfrm>
            <a:custGeom>
              <a:rect b="b" l="l" r="r" t="t"/>
              <a:pathLst>
                <a:path extrusionOk="0" h="3373" w="3372">
                  <a:moveTo>
                    <a:pt x="1687" y="1"/>
                  </a:moveTo>
                  <a:cubicBezTo>
                    <a:pt x="755" y="1"/>
                    <a:pt x="1" y="754"/>
                    <a:pt x="1" y="1686"/>
                  </a:cubicBezTo>
                  <a:cubicBezTo>
                    <a:pt x="1" y="2618"/>
                    <a:pt x="755" y="3372"/>
                    <a:pt x="1687" y="3372"/>
                  </a:cubicBezTo>
                  <a:cubicBezTo>
                    <a:pt x="2619" y="3372"/>
                    <a:pt x="3372" y="2618"/>
                    <a:pt x="3372" y="1686"/>
                  </a:cubicBezTo>
                  <a:cubicBezTo>
                    <a:pt x="3372" y="754"/>
                    <a:pt x="2619" y="1"/>
                    <a:pt x="16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t/>
              </a:r>
              <a:endPara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4"/>
            <p:cNvSpPr/>
            <p:nvPr/>
          </p:nvSpPr>
          <p:spPr>
            <a:xfrm>
              <a:off x="2833554" y="2737211"/>
              <a:ext cx="381817" cy="297881"/>
            </a:xfrm>
            <a:custGeom>
              <a:rect b="b" l="l" r="r" t="t"/>
              <a:pathLst>
                <a:path extrusionOk="0" h="50467" w="46777">
                  <a:moveTo>
                    <a:pt x="1" y="1"/>
                  </a:moveTo>
                  <a:lnTo>
                    <a:pt x="1" y="1458"/>
                  </a:lnTo>
                  <a:lnTo>
                    <a:pt x="21544" y="1458"/>
                  </a:lnTo>
                  <a:cubicBezTo>
                    <a:pt x="34653" y="1458"/>
                    <a:pt x="45320" y="12123"/>
                    <a:pt x="45320" y="25233"/>
                  </a:cubicBezTo>
                  <a:cubicBezTo>
                    <a:pt x="45320" y="38344"/>
                    <a:pt x="34653" y="49009"/>
                    <a:pt x="21544" y="49009"/>
                  </a:cubicBezTo>
                  <a:lnTo>
                    <a:pt x="1" y="49009"/>
                  </a:lnTo>
                  <a:lnTo>
                    <a:pt x="1" y="50466"/>
                  </a:lnTo>
                  <a:lnTo>
                    <a:pt x="21544" y="50466"/>
                  </a:lnTo>
                  <a:cubicBezTo>
                    <a:pt x="35457" y="50466"/>
                    <a:pt x="46776" y="39146"/>
                    <a:pt x="46776" y="25233"/>
                  </a:cubicBezTo>
                  <a:cubicBezTo>
                    <a:pt x="46776" y="11322"/>
                    <a:pt x="35457" y="1"/>
                    <a:pt x="215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t/>
              </a:r>
              <a:endPara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82" name="Google Shape;1782;p4"/>
          <p:cNvSpPr txBox="1"/>
          <p:nvPr/>
        </p:nvSpPr>
        <p:spPr>
          <a:xfrm>
            <a:off x="261375" y="3856950"/>
            <a:ext cx="2153400" cy="1169700"/>
          </a:xfrm>
          <a:prstGeom prst="rect">
            <a:avLst/>
          </a:prstGeom>
          <a:noFill/>
          <a:ln cap="flat" cmpd="sng" w="9525">
            <a:solidFill>
              <a:srgbClr val="D9D9D9"/>
            </a:solidFill>
            <a:prstDash val="lgDashDot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rgbClr val="999999"/>
                </a:solidFill>
                <a:latin typeface="Encode Sans"/>
                <a:ea typeface="Encode Sans"/>
                <a:cs typeface="Encode Sans"/>
                <a:sym typeface="Encode Sans"/>
              </a:rPr>
              <a:t>Note from 441:	</a:t>
            </a:r>
            <a:endParaRPr b="0" i="0" sz="800" u="none" cap="none" strike="noStrike">
              <a:solidFill>
                <a:srgbClr val="999999"/>
              </a:solidFill>
              <a:latin typeface="Encode Sans"/>
              <a:ea typeface="Encode Sans"/>
              <a:cs typeface="Encode Sans"/>
              <a:sym typeface="Encode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rgbClr val="999999"/>
                </a:solidFill>
                <a:latin typeface="Encode Sans"/>
                <a:ea typeface="Encode Sans"/>
                <a:cs typeface="Encode Sans"/>
                <a:sym typeface="Encode Sans"/>
              </a:rPr>
              <a:t>- Single fibers are covered by Endomysium and a bundle(group) of fibers are Covered by Perimysium and all the bundles are wrapped together by the epimysium</a:t>
            </a:r>
            <a:endParaRPr b="0" i="0" sz="800" u="none" cap="none" strike="noStrike">
              <a:solidFill>
                <a:srgbClr val="999999"/>
              </a:solidFill>
              <a:latin typeface="Encode Sans"/>
              <a:ea typeface="Encode Sans"/>
              <a:cs typeface="Encode Sans"/>
              <a:sym typeface="Encode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rgbClr val="999999"/>
                </a:solidFill>
                <a:latin typeface="Encode Sans"/>
                <a:ea typeface="Encode Sans"/>
                <a:cs typeface="Encode Sans"/>
                <a:sym typeface="Encode Sans"/>
              </a:rPr>
              <a:t>- epimysium and perimysium exist only in skeletal muscle</a:t>
            </a:r>
            <a:endParaRPr b="0" i="0" sz="800" u="none" cap="none" strike="noStrike">
              <a:solidFill>
                <a:srgbClr val="999999"/>
              </a:solidFill>
              <a:latin typeface="Encode Sans"/>
              <a:ea typeface="Encode Sans"/>
              <a:cs typeface="Encode Sans"/>
              <a:sym typeface="Encode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rgbClr val="999999"/>
                </a:solidFill>
                <a:latin typeface="Encode Sans"/>
                <a:ea typeface="Encode Sans"/>
                <a:cs typeface="Encode Sans"/>
                <a:sym typeface="Encode Sans"/>
              </a:rPr>
              <a:t>- endomysium exist in all types of muscle</a:t>
            </a:r>
            <a:endParaRPr b="0" i="0" sz="800" u="none" cap="none" strike="noStrike">
              <a:solidFill>
                <a:srgbClr val="999999"/>
              </a:solidFill>
              <a:latin typeface="Encode Sans"/>
              <a:ea typeface="Encode Sans"/>
              <a:cs typeface="Encode Sans"/>
              <a:sym typeface="Encode Sans"/>
            </a:endParaRPr>
          </a:p>
        </p:txBody>
      </p:sp>
      <p:pic>
        <p:nvPicPr>
          <p:cNvPr id="1783" name="Google Shape;1783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238627" y="338325"/>
            <a:ext cx="1628323" cy="1593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4" name="Google Shape;1784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007030" y="2064621"/>
            <a:ext cx="1859910" cy="1245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5" name="Google Shape;1785;p4"/>
          <p:cNvPicPr preferRelativeResize="0"/>
          <p:nvPr/>
        </p:nvPicPr>
        <p:blipFill rotWithShape="1">
          <a:blip r:embed="rId5">
            <a:alphaModFix/>
          </a:blip>
          <a:srcRect b="1641" l="736" r="1059" t="0"/>
          <a:stretch/>
        </p:blipFill>
        <p:spPr>
          <a:xfrm>
            <a:off x="6891022" y="3442450"/>
            <a:ext cx="1975928" cy="1531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6" name="Google Shape;1786;p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528775" y="3495500"/>
            <a:ext cx="2480043" cy="1531150"/>
          </a:xfrm>
          <a:prstGeom prst="rect">
            <a:avLst/>
          </a:prstGeom>
          <a:noFill/>
          <a:ln>
            <a:noFill/>
          </a:ln>
        </p:spPr>
      </p:pic>
      <p:sp>
        <p:nvSpPr>
          <p:cNvPr id="1787" name="Google Shape;1787;p4"/>
          <p:cNvSpPr txBox="1"/>
          <p:nvPr/>
        </p:nvSpPr>
        <p:spPr>
          <a:xfrm>
            <a:off x="1775088" y="539510"/>
            <a:ext cx="5593800" cy="60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2857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Encode Sans"/>
              <a:buChar char="●"/>
            </a:pPr>
            <a:r>
              <a:rPr b="0" i="0" lang="en" sz="900" u="none" cap="none" strike="noStrike">
                <a:solidFill>
                  <a:srgbClr val="000000"/>
                </a:solidFill>
                <a:latin typeface="Encode Sans"/>
                <a:ea typeface="Encode Sans"/>
                <a:cs typeface="Encode Sans"/>
                <a:sym typeface="Encode Sans"/>
              </a:rPr>
              <a:t>Striated - Voluntary </a:t>
            </a:r>
            <a:endParaRPr b="0" i="0" sz="900" u="none" cap="none" strike="noStrike">
              <a:solidFill>
                <a:srgbClr val="000000"/>
              </a:solidFill>
              <a:latin typeface="Encode Sans"/>
              <a:ea typeface="Encode Sans"/>
              <a:cs typeface="Encode Sans"/>
              <a:sym typeface="Encode Sans"/>
            </a:endParaRPr>
          </a:p>
          <a:p>
            <a:pPr indent="-2857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Encode Sans"/>
              <a:buChar char="●"/>
            </a:pPr>
            <a:r>
              <a:rPr b="0" i="0" lang="en" sz="900" u="none" cap="none" strike="noStrike">
                <a:solidFill>
                  <a:srgbClr val="666666"/>
                </a:solidFill>
                <a:latin typeface="Encode Sans"/>
                <a:ea typeface="Encode Sans"/>
                <a:cs typeface="Encode Sans"/>
                <a:sym typeface="Encode Sans"/>
              </a:rPr>
              <a:t>Site: Muscle attached to the skeleton</a:t>
            </a:r>
            <a:r>
              <a:rPr b="0" i="0" lang="en" sz="900" u="none" cap="none" strike="noStrike">
                <a:solidFill>
                  <a:srgbClr val="000000"/>
                </a:solidFill>
                <a:latin typeface="Encode Sans"/>
                <a:ea typeface="Encode Sans"/>
                <a:cs typeface="Encode Sans"/>
                <a:sym typeface="Encode Sans"/>
              </a:rPr>
              <a:t> </a:t>
            </a:r>
            <a:endParaRPr b="0" i="0" sz="900" u="none" cap="none" strike="noStrike">
              <a:solidFill>
                <a:srgbClr val="000000"/>
              </a:solidFill>
              <a:latin typeface="Encode Sans"/>
              <a:ea typeface="Encode Sans"/>
              <a:cs typeface="Encode Sans"/>
              <a:sym typeface="Encode Sans"/>
            </a:endParaRPr>
          </a:p>
        </p:txBody>
      </p:sp>
      <p:sp>
        <p:nvSpPr>
          <p:cNvPr id="1788" name="Google Shape;1788;p4"/>
          <p:cNvSpPr txBox="1"/>
          <p:nvPr>
            <p:ph type="title"/>
          </p:nvPr>
        </p:nvSpPr>
        <p:spPr>
          <a:xfrm>
            <a:off x="809396" y="356189"/>
            <a:ext cx="5593800" cy="36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2300"/>
              <a:t>Skeletal Muscle Structure:</a:t>
            </a:r>
            <a:endParaRPr sz="23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2" name="Shape 1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93" name="Google Shape;1793;p5"/>
          <p:cNvGraphicFramePr/>
          <p:nvPr/>
        </p:nvGraphicFramePr>
        <p:xfrm>
          <a:off x="265025" y="53950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{1EE04FFE-0399-4E0D-91E0-7DD2ACF70B1E}</a:tableStyleId>
              </a:tblPr>
              <a:tblGrid>
                <a:gridCol w="4240750"/>
                <a:gridCol w="4240750"/>
              </a:tblGrid>
              <a:tr h="8062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solidFill>
                            <a:srgbClr val="FFFFFF"/>
                          </a:solidFill>
                          <a:latin typeface="Paytone One"/>
                          <a:ea typeface="Paytone One"/>
                          <a:cs typeface="Paytone One"/>
                          <a:sym typeface="Paytone One"/>
                        </a:rPr>
                        <a:t>L.M. Picture of </a:t>
                      </a:r>
                      <a:r>
                        <a:rPr lang="en" sz="1400" u="sng" cap="none" strike="noStrike">
                          <a:solidFill>
                            <a:srgbClr val="FFFFFF"/>
                          </a:solidFill>
                          <a:latin typeface="Paytone One"/>
                          <a:ea typeface="Paytone One"/>
                          <a:cs typeface="Paytone One"/>
                          <a:sym typeface="Paytone One"/>
                        </a:rPr>
                        <a:t>Muscle Fibers</a:t>
                      </a:r>
                      <a:r>
                        <a:rPr lang="en" sz="1400" u="none" cap="none" strike="noStrike">
                          <a:solidFill>
                            <a:srgbClr val="FFFFFF"/>
                          </a:solidFill>
                          <a:latin typeface="Paytone One"/>
                          <a:ea typeface="Paytone One"/>
                          <a:cs typeface="Paytone One"/>
                          <a:sym typeface="Paytone One"/>
                        </a:rPr>
                        <a:t>:</a:t>
                      </a:r>
                      <a:endParaRPr sz="1400" u="none" cap="none" strike="noStrike">
                        <a:solidFill>
                          <a:srgbClr val="FFFFFF"/>
                        </a:solidFill>
                        <a:latin typeface="Paytone One"/>
                        <a:ea typeface="Paytone One"/>
                        <a:cs typeface="Paytone One"/>
                        <a:sym typeface="Paytone One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" sz="900" u="none" cap="none" strike="noStrike">
                          <a:solidFill>
                            <a:srgbClr val="EFEFEF"/>
                          </a:solidFill>
                          <a:latin typeface="Oxygen"/>
                          <a:ea typeface="Oxygen"/>
                          <a:cs typeface="Oxygen"/>
                          <a:sym typeface="Oxygen"/>
                        </a:rPr>
                        <a:t>LM = light-microscopy </a:t>
                      </a:r>
                      <a:endParaRPr sz="1400" u="none" cap="none" strike="noStrike">
                        <a:solidFill>
                          <a:srgbClr val="EFEFEF"/>
                        </a:solidFill>
                        <a:latin typeface="Oxygen"/>
                        <a:ea typeface="Oxygen"/>
                        <a:cs typeface="Oxygen"/>
                        <a:sym typeface="Oxygen"/>
                      </a:endParaRPr>
                    </a:p>
                  </a:txBody>
                  <a:tcPr marT="91425" marB="91425" marR="91425" marL="91425" anchor="ctr">
                    <a:solidFill>
                      <a:srgbClr val="6FA0A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solidFill>
                            <a:srgbClr val="FFFFFF"/>
                          </a:solidFill>
                          <a:latin typeface="Paytone One"/>
                          <a:ea typeface="Paytone One"/>
                          <a:cs typeface="Paytone One"/>
                          <a:sym typeface="Paytone One"/>
                        </a:rPr>
                        <a:t>E.M. Picture of </a:t>
                      </a:r>
                      <a:r>
                        <a:rPr lang="en" sz="1400" u="sng" cap="none" strike="noStrike">
                          <a:solidFill>
                            <a:srgbClr val="FFFFFF"/>
                          </a:solidFill>
                          <a:latin typeface="Paytone One"/>
                          <a:ea typeface="Paytone One"/>
                          <a:cs typeface="Paytone One"/>
                          <a:sym typeface="Paytone One"/>
                        </a:rPr>
                        <a:t>Muscle Fibers</a:t>
                      </a:r>
                      <a:r>
                        <a:rPr lang="en" sz="1400" u="none" cap="none" strike="noStrike">
                          <a:solidFill>
                            <a:srgbClr val="FFFFFF"/>
                          </a:solidFill>
                          <a:latin typeface="Paytone One"/>
                          <a:ea typeface="Paytone One"/>
                          <a:cs typeface="Paytone One"/>
                          <a:sym typeface="Paytone One"/>
                        </a:rPr>
                        <a:t>:</a:t>
                      </a:r>
                      <a:endParaRPr sz="1400" u="none" cap="none" strike="noStrike">
                        <a:solidFill>
                          <a:srgbClr val="FFFFFF"/>
                        </a:solidFill>
                        <a:latin typeface="Paytone One"/>
                        <a:ea typeface="Paytone One"/>
                        <a:cs typeface="Paytone One"/>
                        <a:sym typeface="Paytone One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" sz="900" u="none" cap="none" strike="noStrike">
                          <a:solidFill>
                            <a:srgbClr val="EFEFEF"/>
                          </a:solidFill>
                          <a:latin typeface="Oxygen"/>
                          <a:ea typeface="Oxygen"/>
                          <a:cs typeface="Oxygen"/>
                          <a:sym typeface="Oxygen"/>
                        </a:rPr>
                        <a:t>EM = electron-microscopy </a:t>
                      </a:r>
                      <a:endParaRPr sz="1400" u="none" cap="none" strike="noStrike"/>
                    </a:p>
                  </a:txBody>
                  <a:tcPr marT="91425" marB="91425" marR="91425" marL="91425" anchor="ctr">
                    <a:solidFill>
                      <a:srgbClr val="6FA0A4"/>
                    </a:solidFill>
                  </a:tcPr>
                </a:tc>
              </a:tr>
              <a:tr h="36944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sp>
        <p:nvSpPr>
          <p:cNvPr id="1794" name="Google Shape;1794;p5"/>
          <p:cNvSpPr txBox="1"/>
          <p:nvPr/>
        </p:nvSpPr>
        <p:spPr>
          <a:xfrm>
            <a:off x="2337600" y="0"/>
            <a:ext cx="4468800" cy="79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n" sz="17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Skeletal Muscle under the microscope</a:t>
            </a:r>
            <a:endParaRPr b="1" i="0" sz="1700" u="none" cap="none" strike="noStrike">
              <a:solidFill>
                <a:srgbClr val="000000"/>
              </a:solidFill>
              <a:latin typeface="Encode Sans"/>
              <a:ea typeface="Encode Sans"/>
              <a:cs typeface="Encode Sans"/>
              <a:sym typeface="Encode Sans"/>
            </a:endParaRPr>
          </a:p>
        </p:txBody>
      </p:sp>
      <p:sp>
        <p:nvSpPr>
          <p:cNvPr id="1795" name="Google Shape;1795;p5"/>
          <p:cNvSpPr txBox="1"/>
          <p:nvPr/>
        </p:nvSpPr>
        <p:spPr>
          <a:xfrm>
            <a:off x="265025" y="1369750"/>
            <a:ext cx="4184400" cy="187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048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Oxygen"/>
              <a:buChar char="◆"/>
            </a:pPr>
            <a:r>
              <a:rPr b="1" i="0" lang="en" sz="1200" u="sng" cap="none" strike="noStrike">
                <a:solidFill>
                  <a:srgbClr val="000000"/>
                </a:solidFill>
                <a:latin typeface="Oxygen"/>
                <a:ea typeface="Oxygen"/>
                <a:cs typeface="Oxygen"/>
                <a:sym typeface="Oxygen"/>
              </a:rPr>
              <a:t>Cylindrical</a:t>
            </a:r>
            <a:r>
              <a:rPr b="0" i="0" lang="en" sz="1200" u="none" cap="none" strike="noStrike">
                <a:solidFill>
                  <a:srgbClr val="000000"/>
                </a:solidFill>
                <a:latin typeface="Oxygen"/>
                <a:ea typeface="Oxygen"/>
                <a:cs typeface="Oxygen"/>
                <a:sym typeface="Oxygen"/>
              </a:rPr>
              <a:t> in shape. </a:t>
            </a:r>
            <a:endParaRPr b="0" i="0" sz="1200" u="none" cap="none" strike="noStrike">
              <a:solidFill>
                <a:srgbClr val="000000"/>
              </a:solidFill>
              <a:latin typeface="Oxygen"/>
              <a:ea typeface="Oxygen"/>
              <a:cs typeface="Oxygen"/>
              <a:sym typeface="Oxygen"/>
            </a:endParaRPr>
          </a:p>
          <a:p>
            <a:pPr indent="-3048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Oxygen"/>
              <a:buChar char="◆"/>
            </a:pPr>
            <a:r>
              <a:rPr b="1" i="0" lang="en" sz="1200" u="sng" cap="none" strike="noStrike">
                <a:solidFill>
                  <a:srgbClr val="000000"/>
                </a:solidFill>
                <a:latin typeface="Oxygen"/>
                <a:ea typeface="Oxygen"/>
                <a:cs typeface="Oxygen"/>
                <a:sym typeface="Oxygen"/>
              </a:rPr>
              <a:t>Non-branched.</a:t>
            </a:r>
            <a:r>
              <a:rPr b="0" i="0" lang="en" sz="1000" u="none" cap="none" strike="noStrike">
                <a:solidFill>
                  <a:srgbClr val="999999"/>
                </a:solidFill>
                <a:latin typeface="Oxygen"/>
                <a:ea typeface="Oxygen"/>
                <a:cs typeface="Oxygen"/>
                <a:sym typeface="Oxygen"/>
              </a:rPr>
              <a:t> (face muscles are branched)</a:t>
            </a:r>
            <a:endParaRPr b="0" i="0" sz="1000" u="none" cap="none" strike="noStrike">
              <a:solidFill>
                <a:srgbClr val="999999"/>
              </a:solidFill>
              <a:latin typeface="Oxygen"/>
              <a:ea typeface="Oxygen"/>
              <a:cs typeface="Oxygen"/>
              <a:sym typeface="Oxygen"/>
            </a:endParaRPr>
          </a:p>
          <a:p>
            <a:pPr indent="-3048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Oxygen"/>
              <a:buChar char="◆"/>
            </a:pPr>
            <a:r>
              <a:rPr b="0" i="0" lang="en" sz="1200" u="none" cap="none" strike="noStrike">
                <a:solidFill>
                  <a:srgbClr val="000000"/>
                </a:solidFill>
                <a:latin typeface="Oxygen"/>
                <a:ea typeface="Oxygen"/>
                <a:cs typeface="Oxygen"/>
                <a:sym typeface="Oxygen"/>
              </a:rPr>
              <a:t>Covered by a clear cell membrane, the </a:t>
            </a:r>
            <a:r>
              <a:rPr b="1" i="0" lang="en" sz="1200" u="none" cap="none" strike="noStrike">
                <a:solidFill>
                  <a:srgbClr val="CC0000"/>
                </a:solidFill>
                <a:latin typeface="Oxygen"/>
                <a:ea typeface="Oxygen"/>
                <a:cs typeface="Oxygen"/>
                <a:sym typeface="Oxygen"/>
              </a:rPr>
              <a:t>sarcolemma</a:t>
            </a:r>
            <a:r>
              <a:rPr b="0" i="0" lang="en" sz="1200" u="none" cap="none" strike="noStrike">
                <a:solidFill>
                  <a:srgbClr val="000000"/>
                </a:solidFill>
                <a:latin typeface="Oxygen"/>
                <a:ea typeface="Oxygen"/>
                <a:cs typeface="Oxygen"/>
                <a:sym typeface="Oxygen"/>
              </a:rPr>
              <a:t>.</a:t>
            </a:r>
            <a:endParaRPr b="0" i="0" sz="1200" u="none" cap="none" strike="noStrike">
              <a:solidFill>
                <a:srgbClr val="000000"/>
              </a:solidFill>
              <a:latin typeface="Oxygen"/>
              <a:ea typeface="Oxygen"/>
              <a:cs typeface="Oxygen"/>
              <a:sym typeface="Oxygen"/>
            </a:endParaRPr>
          </a:p>
          <a:p>
            <a:pPr indent="-3048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Oxygen"/>
              <a:buChar char="◆"/>
            </a:pPr>
            <a:r>
              <a:rPr b="1" i="0" lang="en" sz="1200" u="sng" cap="none" strike="noStrike">
                <a:solidFill>
                  <a:srgbClr val="000000"/>
                </a:solidFill>
                <a:latin typeface="Oxygen"/>
                <a:ea typeface="Oxygen"/>
                <a:cs typeface="Oxygen"/>
                <a:sym typeface="Oxygen"/>
              </a:rPr>
              <a:t>Multinucleated</a:t>
            </a:r>
            <a:r>
              <a:rPr b="0" i="0" lang="en" sz="1200" u="sng" cap="none" strike="noStrike">
                <a:solidFill>
                  <a:srgbClr val="000000"/>
                </a:solidFill>
                <a:latin typeface="Oxygen"/>
                <a:ea typeface="Oxygen"/>
                <a:cs typeface="Oxygen"/>
                <a:sym typeface="Oxygen"/>
              </a:rPr>
              <a:t>:</a:t>
            </a:r>
            <a:r>
              <a:rPr b="0" i="0" lang="en" sz="1200" u="none" cap="none" strike="noStrike">
                <a:solidFill>
                  <a:srgbClr val="000000"/>
                </a:solidFill>
                <a:latin typeface="Oxygen"/>
                <a:ea typeface="Oxygen"/>
                <a:cs typeface="Oxygen"/>
                <a:sym typeface="Oxygen"/>
              </a:rPr>
              <a:t> nuclei are multiple and are </a:t>
            </a:r>
            <a:r>
              <a:rPr b="1" i="0" lang="en" sz="1200" u="none" cap="none" strike="noStrike">
                <a:solidFill>
                  <a:srgbClr val="000000"/>
                </a:solidFill>
                <a:latin typeface="Oxygen"/>
                <a:ea typeface="Oxygen"/>
                <a:cs typeface="Oxygen"/>
                <a:sym typeface="Oxygen"/>
              </a:rPr>
              <a:t>peripherally</a:t>
            </a:r>
            <a:r>
              <a:rPr b="0" i="0" lang="en" sz="1200" u="none" cap="none" strike="noStrike">
                <a:solidFill>
                  <a:srgbClr val="000000"/>
                </a:solidFill>
                <a:latin typeface="Oxygen"/>
                <a:ea typeface="Oxygen"/>
                <a:cs typeface="Oxygen"/>
                <a:sym typeface="Oxygen"/>
              </a:rPr>
              <a:t> located (close to the </a:t>
            </a:r>
            <a:r>
              <a:rPr b="1" i="0" lang="en" sz="1200" u="none" cap="none" strike="noStrike">
                <a:solidFill>
                  <a:srgbClr val="CC0000"/>
                </a:solidFill>
                <a:latin typeface="Oxygen"/>
                <a:ea typeface="Oxygen"/>
                <a:cs typeface="Oxygen"/>
                <a:sym typeface="Oxygen"/>
              </a:rPr>
              <a:t>sarcolemma</a:t>
            </a:r>
            <a:r>
              <a:rPr b="0" i="0" lang="en" sz="1200" u="none" cap="none" strike="noStrike">
                <a:solidFill>
                  <a:srgbClr val="000000"/>
                </a:solidFill>
                <a:latin typeface="Oxygen"/>
                <a:ea typeface="Oxygen"/>
                <a:cs typeface="Oxygen"/>
                <a:sym typeface="Oxygen"/>
              </a:rPr>
              <a:t>).</a:t>
            </a:r>
            <a:endParaRPr b="0" i="0" sz="1200" u="none" cap="none" strike="noStrike">
              <a:solidFill>
                <a:srgbClr val="000000"/>
              </a:solidFill>
              <a:latin typeface="Oxygen"/>
              <a:ea typeface="Oxygen"/>
              <a:cs typeface="Oxygen"/>
              <a:sym typeface="Oxygen"/>
            </a:endParaRPr>
          </a:p>
          <a:p>
            <a:pPr indent="-3048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Oxygen"/>
              <a:buChar char="◆"/>
            </a:pPr>
            <a:r>
              <a:rPr b="1" i="0" lang="en" sz="1200" u="none" cap="none" strike="noStrike">
                <a:solidFill>
                  <a:srgbClr val="000000"/>
                </a:solidFill>
                <a:latin typeface="Oxygen"/>
                <a:ea typeface="Oxygen"/>
                <a:cs typeface="Oxygen"/>
                <a:sym typeface="Oxygen"/>
              </a:rPr>
              <a:t>Cytoplasm </a:t>
            </a:r>
            <a:r>
              <a:rPr b="1" i="0" lang="en" sz="1200" u="none" cap="none" strike="noStrike">
                <a:solidFill>
                  <a:srgbClr val="CC0000"/>
                </a:solidFill>
                <a:latin typeface="Oxygen"/>
                <a:ea typeface="Oxygen"/>
                <a:cs typeface="Oxygen"/>
                <a:sym typeface="Oxygen"/>
              </a:rPr>
              <a:t>(sarcoplasm)</a:t>
            </a:r>
            <a:r>
              <a:rPr b="0" i="0" lang="en" sz="1200" u="none" cap="none" strike="noStrike">
                <a:solidFill>
                  <a:srgbClr val="000000"/>
                </a:solidFill>
                <a:latin typeface="Oxygen"/>
                <a:ea typeface="Oxygen"/>
                <a:cs typeface="Oxygen"/>
                <a:sym typeface="Oxygen"/>
              </a:rPr>
              <a:t> is </a:t>
            </a:r>
            <a:r>
              <a:rPr b="1" i="0" lang="en" sz="1200" u="none" cap="none" strike="noStrike">
                <a:solidFill>
                  <a:srgbClr val="CC0000"/>
                </a:solidFill>
                <a:latin typeface="Oxygen"/>
                <a:ea typeface="Oxygen"/>
                <a:cs typeface="Oxygen"/>
                <a:sym typeface="Oxygen"/>
              </a:rPr>
              <a:t>acidophilic</a:t>
            </a:r>
            <a:r>
              <a:rPr b="0" i="0" lang="en" sz="1200" u="none" cap="none" strike="noStrike">
                <a:solidFill>
                  <a:srgbClr val="000000"/>
                </a:solidFill>
                <a:latin typeface="Oxygen"/>
                <a:ea typeface="Oxygen"/>
                <a:cs typeface="Oxygen"/>
                <a:sym typeface="Oxygen"/>
              </a:rPr>
              <a:t> and shows clear</a:t>
            </a:r>
            <a:r>
              <a:rPr b="1" i="0" lang="en" sz="1200" u="none" cap="none" strike="noStrike">
                <a:solidFill>
                  <a:srgbClr val="000000"/>
                </a:solidFill>
                <a:latin typeface="Oxygen"/>
                <a:ea typeface="Oxygen"/>
                <a:cs typeface="Oxygen"/>
                <a:sym typeface="Oxygen"/>
              </a:rPr>
              <a:t> </a:t>
            </a:r>
            <a:r>
              <a:rPr b="1" i="0" lang="en" sz="1200" u="sng" cap="none" strike="noStrike">
                <a:solidFill>
                  <a:srgbClr val="000000"/>
                </a:solidFill>
                <a:latin typeface="Oxygen"/>
                <a:ea typeface="Oxygen"/>
                <a:cs typeface="Oxygen"/>
                <a:sym typeface="Oxygen"/>
              </a:rPr>
              <a:t>transverse striations</a:t>
            </a:r>
            <a:r>
              <a:rPr b="0" i="0" lang="en" sz="1200" u="sng" cap="none" strike="noStrike">
                <a:solidFill>
                  <a:srgbClr val="000000"/>
                </a:solidFill>
                <a:latin typeface="Oxygen"/>
                <a:ea typeface="Oxygen"/>
                <a:cs typeface="Oxygen"/>
                <a:sym typeface="Oxygen"/>
              </a:rPr>
              <a:t>.</a:t>
            </a:r>
            <a:r>
              <a:rPr b="0" i="0" lang="en" sz="1200" u="none" cap="none" strike="noStrike">
                <a:solidFill>
                  <a:srgbClr val="000000"/>
                </a:solidFill>
                <a:latin typeface="Oxygen"/>
                <a:ea typeface="Oxygen"/>
                <a:cs typeface="Oxygen"/>
                <a:sym typeface="Oxygen"/>
              </a:rPr>
              <a:t> </a:t>
            </a:r>
            <a:r>
              <a:rPr b="0" i="0" lang="en" sz="1200" u="none" cap="none" strike="noStrike">
                <a:solidFill>
                  <a:srgbClr val="999999"/>
                </a:solidFill>
                <a:latin typeface="Oxygen"/>
                <a:ea typeface="Oxygen"/>
                <a:cs typeface="Oxygen"/>
                <a:sym typeface="Oxygen"/>
              </a:rPr>
              <a:t>(dark, light lines)</a:t>
            </a:r>
            <a:endParaRPr b="0" i="0" sz="1200" u="none" cap="none" strike="noStrike">
              <a:solidFill>
                <a:srgbClr val="999999"/>
              </a:solidFill>
              <a:latin typeface="Oxygen"/>
              <a:ea typeface="Oxygen"/>
              <a:cs typeface="Oxygen"/>
              <a:sym typeface="Oxygen"/>
            </a:endParaRPr>
          </a:p>
        </p:txBody>
      </p:sp>
      <p:sp>
        <p:nvSpPr>
          <p:cNvPr id="1796" name="Google Shape;1796;p5"/>
          <p:cNvSpPr txBox="1"/>
          <p:nvPr/>
        </p:nvSpPr>
        <p:spPr>
          <a:xfrm>
            <a:off x="4785000" y="1369750"/>
            <a:ext cx="3961500" cy="205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" sz="1200" u="sng" cap="none" strike="noStrike">
                <a:solidFill>
                  <a:srgbClr val="CC0000"/>
                </a:solidFill>
                <a:latin typeface="Oxygen"/>
                <a:ea typeface="Oxygen"/>
                <a:cs typeface="Oxygen"/>
                <a:sym typeface="Oxygen"/>
              </a:rPr>
              <a:t>Sarcoplasm</a:t>
            </a:r>
            <a:r>
              <a:rPr b="1" i="0" lang="en" sz="1200" u="none" cap="none" strike="noStrike">
                <a:solidFill>
                  <a:srgbClr val="000000"/>
                </a:solidFill>
                <a:latin typeface="Oxygen"/>
                <a:ea typeface="Oxygen"/>
                <a:cs typeface="Oxygen"/>
                <a:sym typeface="Oxygen"/>
              </a:rPr>
              <a:t> contains:</a:t>
            </a:r>
            <a:endParaRPr b="1" i="0" sz="1200" u="none" cap="none" strike="noStrike">
              <a:solidFill>
                <a:srgbClr val="000000"/>
              </a:solidFill>
              <a:latin typeface="Oxygen"/>
              <a:ea typeface="Oxygen"/>
              <a:cs typeface="Oxygen"/>
              <a:sym typeface="Oxygen"/>
            </a:endParaRPr>
          </a:p>
          <a:p>
            <a:pPr indent="-3048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Oxygen"/>
              <a:buChar char="◆"/>
            </a:pPr>
            <a:r>
              <a:rPr b="0" i="0" lang="en" sz="1200" u="none" cap="none" strike="noStrike">
                <a:solidFill>
                  <a:srgbClr val="000000"/>
                </a:solidFill>
                <a:latin typeface="Oxygen"/>
                <a:ea typeface="Oxygen"/>
                <a:cs typeface="Oxygen"/>
                <a:sym typeface="Oxygen"/>
              </a:rPr>
              <a:t>Parallel </a:t>
            </a:r>
            <a:r>
              <a:rPr b="1" i="0" lang="en" sz="1200" u="sng" cap="none" strike="noStrike">
                <a:solidFill>
                  <a:srgbClr val="000000"/>
                </a:solidFill>
                <a:latin typeface="Oxygen"/>
                <a:ea typeface="Oxygen"/>
                <a:cs typeface="Oxygen"/>
                <a:sym typeface="Oxygen"/>
              </a:rPr>
              <a:t>myofibrils</a:t>
            </a:r>
            <a:r>
              <a:rPr b="0" i="0" lang="en" sz="1200" u="none" cap="none" strike="noStrike">
                <a:solidFill>
                  <a:srgbClr val="000000"/>
                </a:solidFill>
                <a:latin typeface="Oxygen"/>
                <a:ea typeface="Oxygen"/>
                <a:cs typeface="Oxygen"/>
                <a:sym typeface="Oxygen"/>
              </a:rPr>
              <a:t>.</a:t>
            </a:r>
            <a:endParaRPr b="0" i="0" sz="1200" u="none" cap="none" strike="noStrike">
              <a:solidFill>
                <a:srgbClr val="000000"/>
              </a:solidFill>
              <a:latin typeface="Oxygen"/>
              <a:ea typeface="Oxygen"/>
              <a:cs typeface="Oxygen"/>
              <a:sym typeface="Oxygen"/>
            </a:endParaRPr>
          </a:p>
          <a:p>
            <a:pPr indent="-3048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Oxygen"/>
              <a:buChar char="◆"/>
            </a:pPr>
            <a:r>
              <a:rPr b="0" i="0" lang="en" sz="1200" u="none" cap="none" strike="noStrike">
                <a:solidFill>
                  <a:srgbClr val="000000"/>
                </a:solidFill>
                <a:latin typeface="Oxygen"/>
                <a:ea typeface="Oxygen"/>
                <a:cs typeface="Oxygen"/>
                <a:sym typeface="Oxygen"/>
              </a:rPr>
              <a:t>Numerous </a:t>
            </a:r>
            <a:r>
              <a:rPr b="0" i="0" lang="en" sz="1200" u="none" cap="none" strike="noStrike">
                <a:solidFill>
                  <a:srgbClr val="CC0000"/>
                </a:solidFill>
                <a:latin typeface="Oxygen"/>
                <a:ea typeface="Oxygen"/>
                <a:cs typeface="Oxygen"/>
                <a:sym typeface="Oxygen"/>
              </a:rPr>
              <a:t>mitochondria</a:t>
            </a:r>
            <a:r>
              <a:rPr b="0" i="0" lang="en" sz="1200" u="none" cap="none" strike="noStrike">
                <a:solidFill>
                  <a:srgbClr val="000000"/>
                </a:solidFill>
                <a:latin typeface="Oxygen"/>
                <a:ea typeface="Oxygen"/>
                <a:cs typeface="Oxygen"/>
                <a:sym typeface="Oxygen"/>
              </a:rPr>
              <a:t>, arranged in rows between the </a:t>
            </a:r>
            <a:r>
              <a:rPr b="1" i="0" lang="en" sz="1200" u="sng" cap="none" strike="noStrike">
                <a:solidFill>
                  <a:srgbClr val="000000"/>
                </a:solidFill>
                <a:latin typeface="Oxygen"/>
                <a:ea typeface="Oxygen"/>
                <a:cs typeface="Oxygen"/>
                <a:sym typeface="Oxygen"/>
              </a:rPr>
              <a:t>myofibrils</a:t>
            </a:r>
            <a:r>
              <a:rPr b="0" i="0" lang="en" sz="1200" u="none" cap="none" strike="noStrike">
                <a:solidFill>
                  <a:srgbClr val="000000"/>
                </a:solidFill>
                <a:latin typeface="Oxygen"/>
                <a:ea typeface="Oxygen"/>
                <a:cs typeface="Oxygen"/>
                <a:sym typeface="Oxygen"/>
              </a:rPr>
              <a:t>.</a:t>
            </a:r>
            <a:endParaRPr b="0" i="0" sz="1200" u="none" cap="none" strike="noStrike">
              <a:solidFill>
                <a:srgbClr val="000000"/>
              </a:solidFill>
              <a:latin typeface="Oxygen"/>
              <a:ea typeface="Oxygen"/>
              <a:cs typeface="Oxygen"/>
              <a:sym typeface="Oxygen"/>
            </a:endParaRPr>
          </a:p>
          <a:p>
            <a:pPr indent="-3048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Oxygen"/>
              <a:buChar char="◆"/>
            </a:pPr>
            <a:r>
              <a:rPr b="0" i="0" lang="en" sz="1200" u="none" cap="none" strike="noStrike">
                <a:solidFill>
                  <a:srgbClr val="000000"/>
                </a:solidFill>
                <a:latin typeface="Oxygen"/>
                <a:ea typeface="Oxygen"/>
                <a:cs typeface="Oxygen"/>
                <a:sym typeface="Oxygen"/>
              </a:rPr>
              <a:t>Well developed smooth endoplasmic reticulum </a:t>
            </a:r>
            <a:r>
              <a:rPr b="1" i="0" lang="en" sz="1200" u="sng" cap="none" strike="noStrike">
                <a:solidFill>
                  <a:srgbClr val="000000"/>
                </a:solidFill>
                <a:latin typeface="Oxygen"/>
                <a:ea typeface="Oxygen"/>
                <a:cs typeface="Oxygen"/>
                <a:sym typeface="Oxygen"/>
              </a:rPr>
              <a:t>(sarcoplasmic reticulum-SR)</a:t>
            </a:r>
            <a:r>
              <a:rPr b="0" i="0" lang="en" sz="1200" u="none" cap="none" strike="noStrike">
                <a:solidFill>
                  <a:srgbClr val="000000"/>
                </a:solidFill>
                <a:latin typeface="Oxygen"/>
                <a:ea typeface="Oxygen"/>
                <a:cs typeface="Oxygen"/>
                <a:sym typeface="Oxygen"/>
              </a:rPr>
              <a:t>. </a:t>
            </a:r>
            <a:endParaRPr b="0" i="0" sz="1200" u="none" cap="none" strike="noStrike">
              <a:solidFill>
                <a:srgbClr val="000000"/>
              </a:solidFill>
              <a:latin typeface="Oxygen"/>
              <a:ea typeface="Oxygen"/>
              <a:cs typeface="Oxygen"/>
              <a:sym typeface="Oxygen"/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" sz="1000" u="none" cap="none" strike="noStrike">
                <a:solidFill>
                  <a:srgbClr val="999999"/>
                </a:solidFill>
                <a:latin typeface="Encode Sans"/>
                <a:ea typeface="Encode Sans"/>
                <a:cs typeface="Encode Sans"/>
                <a:sym typeface="Encode Sans"/>
              </a:rPr>
              <a:t>(SR pumps and absorbs calcium for contraction) </a:t>
            </a:r>
            <a:endParaRPr b="0" i="0" sz="1000" u="none" cap="none" strike="noStrike">
              <a:solidFill>
                <a:srgbClr val="999999"/>
              </a:solidFill>
              <a:latin typeface="Encode Sans"/>
              <a:ea typeface="Encode Sans"/>
              <a:cs typeface="Encode Sans"/>
              <a:sym typeface="Encode Sans"/>
            </a:endParaRPr>
          </a:p>
          <a:p>
            <a:pPr indent="-3048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Oxygen"/>
              <a:buChar char="◆"/>
            </a:pPr>
            <a:r>
              <a:rPr b="0" i="0" lang="en" sz="1200" u="none" cap="none" strike="noStrike">
                <a:solidFill>
                  <a:srgbClr val="000000"/>
                </a:solidFill>
                <a:latin typeface="Oxygen"/>
                <a:ea typeface="Oxygen"/>
                <a:cs typeface="Oxygen"/>
                <a:sym typeface="Oxygen"/>
              </a:rPr>
              <a:t>Myoglobin pigment.</a:t>
            </a:r>
            <a:endParaRPr b="1" i="0" sz="1000" u="none" cap="none" strike="noStrike">
              <a:solidFill>
                <a:srgbClr val="93C47D"/>
              </a:solidFill>
              <a:latin typeface="Oxygen"/>
              <a:ea typeface="Oxygen"/>
              <a:cs typeface="Oxygen"/>
              <a:sym typeface="Oxygen"/>
            </a:endParaRPr>
          </a:p>
          <a:p>
            <a:pPr indent="-3048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Oxygen"/>
              <a:buChar char="◆"/>
            </a:pPr>
            <a:r>
              <a:rPr b="0" i="0" lang="en" sz="1200" u="none" cap="none" strike="noStrike">
                <a:solidFill>
                  <a:srgbClr val="000000"/>
                </a:solidFill>
                <a:latin typeface="Oxygen"/>
                <a:ea typeface="Oxygen"/>
                <a:cs typeface="Oxygen"/>
                <a:sym typeface="Oxygen"/>
              </a:rPr>
              <a:t>Glycogen.</a:t>
            </a:r>
            <a:endParaRPr b="0" i="0" sz="1200" u="none" cap="none" strike="noStrike">
              <a:solidFill>
                <a:srgbClr val="000000"/>
              </a:solidFill>
              <a:latin typeface="Oxygen"/>
              <a:ea typeface="Oxygen"/>
              <a:cs typeface="Oxygen"/>
              <a:sym typeface="Oxygen"/>
            </a:endParaRPr>
          </a:p>
        </p:txBody>
      </p:sp>
      <p:pic>
        <p:nvPicPr>
          <p:cNvPr id="1797" name="Google Shape;1797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6239" y="3403150"/>
            <a:ext cx="1324412" cy="828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8" name="Google Shape;1798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56750" y="3943625"/>
            <a:ext cx="1485350" cy="919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9" name="Google Shape;1799;p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142100" y="3466414"/>
            <a:ext cx="1324399" cy="8679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0" name="Google Shape;1800;p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106375" y="3226150"/>
            <a:ext cx="1324400" cy="17535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04" name="Shape 18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05" name="Google Shape;1805;p6"/>
          <p:cNvGraphicFramePr/>
          <p:nvPr/>
        </p:nvGraphicFramePr>
        <p:xfrm>
          <a:off x="612538" y="53950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{1EE04FFE-0399-4E0D-91E0-7DD2ACF70B1E}</a:tableStyleId>
              </a:tblPr>
              <a:tblGrid>
                <a:gridCol w="7918900"/>
              </a:tblGrid>
              <a:tr h="8229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>
                        <a:solidFill>
                          <a:srgbClr val="FFFFFF"/>
                        </a:solidFill>
                        <a:latin typeface="Paytone One"/>
                        <a:ea typeface="Paytone One"/>
                        <a:cs typeface="Paytone One"/>
                        <a:sym typeface="Paytone One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solidFill>
                            <a:srgbClr val="FFFFFF"/>
                          </a:solidFill>
                          <a:latin typeface="Paytone One"/>
                          <a:ea typeface="Paytone One"/>
                          <a:cs typeface="Paytone One"/>
                          <a:sym typeface="Paytone One"/>
                        </a:rPr>
                        <a:t>E.M. Picture of </a:t>
                      </a:r>
                      <a:r>
                        <a:rPr lang="en" sz="1400" u="sng" cap="none" strike="noStrike">
                          <a:solidFill>
                            <a:srgbClr val="FFFFFF"/>
                          </a:solidFill>
                          <a:latin typeface="Paytone One"/>
                          <a:ea typeface="Paytone One"/>
                          <a:cs typeface="Paytone One"/>
                          <a:sym typeface="Paytone One"/>
                        </a:rPr>
                        <a:t>Myofibers</a:t>
                      </a:r>
                      <a:r>
                        <a:rPr lang="en" sz="1400" u="none" cap="none" strike="noStrike">
                          <a:solidFill>
                            <a:srgbClr val="FFFFFF"/>
                          </a:solidFill>
                          <a:latin typeface="Paytone One"/>
                          <a:ea typeface="Paytone One"/>
                          <a:cs typeface="Paytone One"/>
                          <a:sym typeface="Paytone One"/>
                        </a:rPr>
                        <a:t>:</a:t>
                      </a:r>
                      <a:endParaRPr sz="1400" u="none" cap="none" strike="noStrike">
                        <a:solidFill>
                          <a:srgbClr val="FFFFFF"/>
                        </a:solidFill>
                        <a:latin typeface="Paytone One"/>
                        <a:ea typeface="Paytone One"/>
                        <a:cs typeface="Paytone One"/>
                        <a:sym typeface="Paytone One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 anchor="ctr">
                    <a:solidFill>
                      <a:srgbClr val="5F7D95"/>
                    </a:solidFill>
                  </a:tcPr>
                </a:tc>
              </a:tr>
              <a:tr h="36342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sp>
        <p:nvSpPr>
          <p:cNvPr id="1806" name="Google Shape;1806;p6"/>
          <p:cNvSpPr txBox="1"/>
          <p:nvPr/>
        </p:nvSpPr>
        <p:spPr>
          <a:xfrm>
            <a:off x="2337600" y="0"/>
            <a:ext cx="4468800" cy="79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n" sz="17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Skeletal Muscle under the microscope</a:t>
            </a:r>
            <a:endParaRPr b="1" i="0" sz="1700" u="none" cap="none" strike="noStrike">
              <a:solidFill>
                <a:srgbClr val="000000"/>
              </a:solidFill>
              <a:latin typeface="Encode Sans"/>
              <a:ea typeface="Encode Sans"/>
              <a:cs typeface="Encode Sans"/>
              <a:sym typeface="Encode Sans"/>
            </a:endParaRPr>
          </a:p>
        </p:txBody>
      </p:sp>
      <p:sp>
        <p:nvSpPr>
          <p:cNvPr id="1807" name="Google Shape;1807;p6"/>
          <p:cNvSpPr txBox="1"/>
          <p:nvPr/>
        </p:nvSpPr>
        <p:spPr>
          <a:xfrm>
            <a:off x="806400" y="1496200"/>
            <a:ext cx="7531200" cy="185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048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Oxygen"/>
              <a:buChar char="◆"/>
            </a:pPr>
            <a:r>
              <a:rPr b="0" i="0" lang="en" sz="1200" u="none" cap="none" strike="noStrike">
                <a:solidFill>
                  <a:srgbClr val="000000"/>
                </a:solidFill>
                <a:latin typeface="Oxygen"/>
                <a:ea typeface="Oxygen"/>
                <a:cs typeface="Oxygen"/>
                <a:sym typeface="Oxygen"/>
              </a:rPr>
              <a:t>Contractile threads </a:t>
            </a:r>
            <a:r>
              <a:rPr b="1" i="0" lang="en" sz="1200" u="sng" cap="none" strike="noStrike">
                <a:solidFill>
                  <a:srgbClr val="000000"/>
                </a:solidFill>
                <a:latin typeface="Oxygen"/>
                <a:ea typeface="Oxygen"/>
                <a:cs typeface="Oxygen"/>
                <a:sym typeface="Oxygen"/>
              </a:rPr>
              <a:t>(organelles)</a:t>
            </a:r>
            <a:r>
              <a:rPr b="0" i="0" lang="en" sz="1200" u="none" cap="none" strike="noStrike">
                <a:solidFill>
                  <a:srgbClr val="000000"/>
                </a:solidFill>
                <a:latin typeface="Oxygen"/>
                <a:ea typeface="Oxygen"/>
                <a:cs typeface="Oxygen"/>
                <a:sym typeface="Oxygen"/>
              </a:rPr>
              <a:t>, arranged longitudinally in the sarcoplasm.</a:t>
            </a:r>
            <a:endParaRPr b="0" i="0" sz="1200" u="none" cap="none" strike="noStrike">
              <a:solidFill>
                <a:srgbClr val="000000"/>
              </a:solidFill>
              <a:latin typeface="Oxygen"/>
              <a:ea typeface="Oxygen"/>
              <a:cs typeface="Oxygen"/>
              <a:sym typeface="Oxygen"/>
            </a:endParaRPr>
          </a:p>
          <a:p>
            <a:pPr indent="-3048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Oxygen"/>
              <a:buChar char="◆"/>
            </a:pPr>
            <a:r>
              <a:rPr b="0" i="0" lang="en" sz="1200" u="none" cap="none" strike="noStrike">
                <a:solidFill>
                  <a:srgbClr val="000000"/>
                </a:solidFill>
                <a:latin typeface="Oxygen"/>
                <a:ea typeface="Oxygen"/>
                <a:cs typeface="Oxygen"/>
                <a:sym typeface="Oxygen"/>
              </a:rPr>
              <a:t>Each myofibril shows alternating </a:t>
            </a:r>
            <a:r>
              <a:rPr b="1" i="0" lang="en" sz="1200" u="none" cap="none" strike="noStrike">
                <a:solidFill>
                  <a:srgbClr val="000000"/>
                </a:solidFill>
                <a:latin typeface="Oxygen"/>
                <a:ea typeface="Oxygen"/>
                <a:cs typeface="Oxygen"/>
                <a:sym typeface="Oxygen"/>
              </a:rPr>
              <a:t>dark</a:t>
            </a:r>
            <a:r>
              <a:rPr b="0" i="0" lang="en" sz="1200" u="none" cap="none" strike="noStrike">
                <a:solidFill>
                  <a:srgbClr val="000000"/>
                </a:solidFill>
                <a:latin typeface="Oxygen"/>
                <a:ea typeface="Oxygen"/>
                <a:cs typeface="Oxygen"/>
                <a:sym typeface="Oxygen"/>
              </a:rPr>
              <a:t> </a:t>
            </a:r>
            <a:r>
              <a:rPr b="1" i="0" lang="en" sz="1200" u="sng" cap="none" strike="noStrike">
                <a:solidFill>
                  <a:srgbClr val="000000"/>
                </a:solidFill>
                <a:latin typeface="Oxygen"/>
                <a:ea typeface="Oxygen"/>
                <a:cs typeface="Oxygen"/>
                <a:sym typeface="Oxygen"/>
              </a:rPr>
              <a:t>(A)</a:t>
            </a:r>
            <a:r>
              <a:rPr b="0" i="0" lang="en" sz="1200" u="none" cap="none" strike="noStrike">
                <a:solidFill>
                  <a:srgbClr val="000000"/>
                </a:solidFill>
                <a:latin typeface="Oxygen"/>
                <a:ea typeface="Oxygen"/>
                <a:cs typeface="Oxygen"/>
                <a:sym typeface="Oxygen"/>
              </a:rPr>
              <a:t> and light </a:t>
            </a:r>
            <a:r>
              <a:rPr b="1" i="0" lang="en" sz="1200" u="none" cap="none" strike="noStrike">
                <a:solidFill>
                  <a:srgbClr val="000000"/>
                </a:solidFill>
                <a:latin typeface="Oxygen"/>
                <a:ea typeface="Oxygen"/>
                <a:cs typeface="Oxygen"/>
                <a:sym typeface="Oxygen"/>
              </a:rPr>
              <a:t>bands</a:t>
            </a:r>
            <a:r>
              <a:rPr b="0" i="0" lang="en" sz="1200" u="none" cap="none" strike="noStrike">
                <a:solidFill>
                  <a:srgbClr val="000000"/>
                </a:solidFill>
                <a:latin typeface="Oxygen"/>
                <a:ea typeface="Oxygen"/>
                <a:cs typeface="Oxygen"/>
                <a:sym typeface="Oxygen"/>
              </a:rPr>
              <a:t> </a:t>
            </a:r>
            <a:r>
              <a:rPr b="1" i="0" lang="en" sz="1200" u="sng" cap="none" strike="noStrike">
                <a:solidFill>
                  <a:srgbClr val="000000"/>
                </a:solidFill>
                <a:latin typeface="Oxygen"/>
                <a:ea typeface="Oxygen"/>
                <a:cs typeface="Oxygen"/>
                <a:sym typeface="Oxygen"/>
              </a:rPr>
              <a:t>(I)</a:t>
            </a:r>
            <a:r>
              <a:rPr b="0" i="0" lang="en" sz="1200" u="none" cap="none" strike="noStrike">
                <a:solidFill>
                  <a:srgbClr val="000000"/>
                </a:solidFill>
                <a:latin typeface="Oxygen"/>
                <a:ea typeface="Oxygen"/>
                <a:cs typeface="Oxygen"/>
                <a:sym typeface="Oxygen"/>
              </a:rPr>
              <a:t>.</a:t>
            </a:r>
            <a:endParaRPr b="0" i="0" sz="1200" u="none" cap="none" strike="noStrike">
              <a:solidFill>
                <a:srgbClr val="000000"/>
              </a:solidFill>
              <a:latin typeface="Oxygen"/>
              <a:ea typeface="Oxygen"/>
              <a:cs typeface="Oxygen"/>
              <a:sym typeface="Oxygen"/>
            </a:endParaRPr>
          </a:p>
          <a:p>
            <a:pPr indent="-3048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Oxygen"/>
              <a:buChar char="◆"/>
            </a:pPr>
            <a:r>
              <a:rPr b="0" i="0" lang="en" sz="1200" u="none" cap="none" strike="noStrike">
                <a:solidFill>
                  <a:srgbClr val="000000"/>
                </a:solidFill>
                <a:latin typeface="Oxygen"/>
                <a:ea typeface="Oxygen"/>
                <a:cs typeface="Oxygen"/>
                <a:sym typeface="Oxygen"/>
              </a:rPr>
              <a:t>The </a:t>
            </a:r>
            <a:r>
              <a:rPr b="1" i="0" lang="en" sz="1200" u="none" cap="none" strike="noStrike">
                <a:solidFill>
                  <a:srgbClr val="000000"/>
                </a:solidFill>
                <a:latin typeface="Oxygen"/>
                <a:ea typeface="Oxygen"/>
                <a:cs typeface="Oxygen"/>
                <a:sym typeface="Oxygen"/>
              </a:rPr>
              <a:t>(A) band</a:t>
            </a:r>
            <a:r>
              <a:rPr b="0" i="0" lang="en" sz="1200" u="none" cap="none" strike="noStrike">
                <a:solidFill>
                  <a:srgbClr val="000000"/>
                </a:solidFill>
                <a:latin typeface="Oxygen"/>
                <a:ea typeface="Oxygen"/>
                <a:cs typeface="Oxygen"/>
                <a:sym typeface="Oxygen"/>
              </a:rPr>
              <a:t> shows a pale area in the middle </a:t>
            </a:r>
            <a:r>
              <a:rPr b="1" i="0" lang="en" sz="1200" u="sng" cap="none" strike="noStrike">
                <a:solidFill>
                  <a:srgbClr val="000000"/>
                </a:solidFill>
                <a:latin typeface="Oxygen"/>
                <a:ea typeface="Oxygen"/>
                <a:cs typeface="Oxygen"/>
                <a:sym typeface="Oxygen"/>
              </a:rPr>
              <a:t>(H band)</a:t>
            </a:r>
            <a:r>
              <a:rPr b="0" i="0" lang="en" sz="1200" u="none" cap="none" strike="noStrike">
                <a:solidFill>
                  <a:srgbClr val="000000"/>
                </a:solidFill>
                <a:latin typeface="Oxygen"/>
                <a:ea typeface="Oxygen"/>
                <a:cs typeface="Oxygen"/>
                <a:sym typeface="Oxygen"/>
              </a:rPr>
              <a:t> which is divided by a dark line </a:t>
            </a:r>
            <a:r>
              <a:rPr b="1" i="0" lang="en" sz="1200" u="sng" cap="none" strike="noStrike">
                <a:solidFill>
                  <a:srgbClr val="000000"/>
                </a:solidFill>
                <a:latin typeface="Oxygen"/>
                <a:ea typeface="Oxygen"/>
                <a:cs typeface="Oxygen"/>
                <a:sym typeface="Oxygen"/>
              </a:rPr>
              <a:t>(M line)</a:t>
            </a:r>
            <a:r>
              <a:rPr b="0" i="0" lang="en" sz="1200" u="none" cap="none" strike="noStrike">
                <a:solidFill>
                  <a:srgbClr val="000000"/>
                </a:solidFill>
                <a:latin typeface="Oxygen"/>
                <a:ea typeface="Oxygen"/>
                <a:cs typeface="Oxygen"/>
                <a:sym typeface="Oxygen"/>
              </a:rPr>
              <a:t>.</a:t>
            </a:r>
            <a:endParaRPr b="0" i="0" sz="1200" u="none" cap="none" strike="noStrike">
              <a:solidFill>
                <a:srgbClr val="000000"/>
              </a:solidFill>
              <a:latin typeface="Oxygen"/>
              <a:ea typeface="Oxygen"/>
              <a:cs typeface="Oxygen"/>
              <a:sym typeface="Oxygen"/>
            </a:endParaRPr>
          </a:p>
          <a:p>
            <a:pPr indent="-3048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Oxygen"/>
              <a:buChar char="◆"/>
            </a:pPr>
            <a:r>
              <a:rPr b="0" i="0" lang="en" sz="1200" u="none" cap="none" strike="noStrike">
                <a:solidFill>
                  <a:srgbClr val="000000"/>
                </a:solidFill>
                <a:latin typeface="Oxygen"/>
                <a:ea typeface="Oxygen"/>
                <a:cs typeface="Oxygen"/>
                <a:sym typeface="Oxygen"/>
              </a:rPr>
              <a:t>The </a:t>
            </a:r>
            <a:r>
              <a:rPr b="1" i="0" lang="en" sz="1200" u="none" cap="none" strike="noStrike">
                <a:solidFill>
                  <a:srgbClr val="000000"/>
                </a:solidFill>
                <a:latin typeface="Oxygen"/>
                <a:ea typeface="Oxygen"/>
                <a:cs typeface="Oxygen"/>
                <a:sym typeface="Oxygen"/>
              </a:rPr>
              <a:t>(I) band</a:t>
            </a:r>
            <a:r>
              <a:rPr b="0" i="0" lang="en" sz="1200" u="none" cap="none" strike="noStrike">
                <a:solidFill>
                  <a:srgbClr val="000000"/>
                </a:solidFill>
                <a:latin typeface="Oxygen"/>
                <a:ea typeface="Oxygen"/>
                <a:cs typeface="Oxygen"/>
                <a:sym typeface="Oxygen"/>
              </a:rPr>
              <a:t> shows a dark line in the middle </a:t>
            </a:r>
            <a:r>
              <a:rPr b="1" i="0" lang="en" sz="1200" u="sng" cap="none" strike="noStrike">
                <a:solidFill>
                  <a:srgbClr val="000000"/>
                </a:solidFill>
                <a:latin typeface="Oxygen"/>
                <a:ea typeface="Oxygen"/>
                <a:cs typeface="Oxygen"/>
                <a:sym typeface="Oxygen"/>
              </a:rPr>
              <a:t>(Z line)</a:t>
            </a:r>
            <a:r>
              <a:rPr b="0" i="0" lang="en" sz="1200" u="none" cap="none" strike="noStrike">
                <a:solidFill>
                  <a:srgbClr val="000000"/>
                </a:solidFill>
                <a:latin typeface="Oxygen"/>
                <a:ea typeface="Oxygen"/>
                <a:cs typeface="Oxygen"/>
                <a:sym typeface="Oxygen"/>
              </a:rPr>
              <a:t>.</a:t>
            </a:r>
            <a:endParaRPr b="0" i="0" sz="1200" u="none" cap="none" strike="noStrike">
              <a:solidFill>
                <a:srgbClr val="000000"/>
              </a:solidFill>
              <a:latin typeface="Oxygen"/>
              <a:ea typeface="Oxygen"/>
              <a:cs typeface="Oxygen"/>
              <a:sym typeface="Oxygen"/>
            </a:endParaRPr>
          </a:p>
          <a:p>
            <a:pPr indent="-3048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Oxygen"/>
              <a:buChar char="◆"/>
            </a:pPr>
            <a:r>
              <a:rPr b="0" i="0" lang="en" sz="1200" u="none" cap="none" strike="noStrike">
                <a:solidFill>
                  <a:srgbClr val="000000"/>
                </a:solidFill>
                <a:latin typeface="Oxygen"/>
                <a:ea typeface="Oxygen"/>
                <a:cs typeface="Oxygen"/>
                <a:sym typeface="Oxygen"/>
              </a:rPr>
              <a:t>The </a:t>
            </a:r>
            <a:r>
              <a:rPr b="1" i="0" lang="en" sz="1200" u="sng" cap="none" strike="noStrike">
                <a:solidFill>
                  <a:srgbClr val="CC0000"/>
                </a:solidFill>
                <a:latin typeface="Oxygen"/>
                <a:ea typeface="Oxygen"/>
                <a:cs typeface="Oxygen"/>
                <a:sym typeface="Oxygen"/>
              </a:rPr>
              <a:t>sarcomere</a:t>
            </a:r>
            <a:r>
              <a:rPr b="0" i="0" lang="en" sz="1200" u="none" cap="none" strike="noStrike">
                <a:solidFill>
                  <a:srgbClr val="000000"/>
                </a:solidFill>
                <a:latin typeface="Oxygen"/>
                <a:ea typeface="Oxygen"/>
                <a:cs typeface="Oxygen"/>
                <a:sym typeface="Oxygen"/>
              </a:rPr>
              <a:t> is the segment </a:t>
            </a:r>
            <a:r>
              <a:rPr b="1" i="0" lang="en" sz="1200" u="sng" cap="none" strike="noStrike">
                <a:solidFill>
                  <a:srgbClr val="CC0000"/>
                </a:solidFill>
                <a:latin typeface="Oxygen"/>
                <a:ea typeface="Oxygen"/>
                <a:cs typeface="Oxygen"/>
                <a:sym typeface="Oxygen"/>
              </a:rPr>
              <a:t>between 2 successive Z lines.</a:t>
            </a:r>
            <a:r>
              <a:rPr b="0" i="0" lang="en" sz="1200" u="none" cap="none" strike="noStrike">
                <a:solidFill>
                  <a:srgbClr val="CC0000"/>
                </a:solidFill>
                <a:latin typeface="Oxygen"/>
                <a:ea typeface="Oxygen"/>
                <a:cs typeface="Oxygen"/>
                <a:sym typeface="Oxygen"/>
              </a:rPr>
              <a:t> </a:t>
            </a:r>
            <a:r>
              <a:rPr b="0" i="0" lang="en" sz="1200" u="none" cap="none" strike="noStrike">
                <a:solidFill>
                  <a:srgbClr val="000000"/>
                </a:solidFill>
                <a:latin typeface="Oxygen"/>
                <a:ea typeface="Oxygen"/>
                <a:cs typeface="Oxygen"/>
                <a:sym typeface="Oxygen"/>
              </a:rPr>
              <a:t>It is the contractile unit of a </a:t>
            </a:r>
            <a:r>
              <a:rPr b="1" i="0" lang="en" sz="1200" u="none" cap="none" strike="noStrike">
                <a:solidFill>
                  <a:srgbClr val="000000"/>
                </a:solidFill>
                <a:latin typeface="Oxygen"/>
                <a:ea typeface="Oxygen"/>
                <a:cs typeface="Oxygen"/>
                <a:sym typeface="Oxygen"/>
              </a:rPr>
              <a:t>myofibril</a:t>
            </a:r>
            <a:r>
              <a:rPr b="0" i="0" lang="en" sz="1200" u="none" cap="none" strike="noStrike">
                <a:solidFill>
                  <a:srgbClr val="000000"/>
                </a:solidFill>
                <a:latin typeface="Oxygen"/>
                <a:ea typeface="Oxygen"/>
                <a:cs typeface="Oxygen"/>
                <a:sym typeface="Oxygen"/>
              </a:rPr>
              <a:t>.</a:t>
            </a:r>
            <a:endParaRPr b="0" i="0" sz="1200" u="none" cap="none" strike="noStrike">
              <a:solidFill>
                <a:srgbClr val="000000"/>
              </a:solidFill>
              <a:latin typeface="Oxygen"/>
              <a:ea typeface="Oxygen"/>
              <a:cs typeface="Oxygen"/>
              <a:sym typeface="Oxygen"/>
            </a:endParaRPr>
          </a:p>
          <a:p>
            <a:pPr indent="-3048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Oxygen"/>
              <a:buChar char="◆"/>
            </a:pPr>
            <a:r>
              <a:rPr b="0" i="0" lang="en" sz="1200" u="none" cap="none" strike="noStrike">
                <a:solidFill>
                  <a:srgbClr val="000000"/>
                </a:solidFill>
                <a:latin typeface="Oxygen"/>
                <a:ea typeface="Oxygen"/>
                <a:cs typeface="Oxygen"/>
                <a:sym typeface="Oxygen"/>
              </a:rPr>
              <a:t>The </a:t>
            </a:r>
            <a:r>
              <a:rPr b="1" i="0" lang="en" sz="1200" u="sng" cap="none" strike="noStrike">
                <a:solidFill>
                  <a:srgbClr val="CC0000"/>
                </a:solidFill>
                <a:latin typeface="Oxygen"/>
                <a:ea typeface="Oxygen"/>
                <a:cs typeface="Oxygen"/>
                <a:sym typeface="Oxygen"/>
              </a:rPr>
              <a:t>myofibrils</a:t>
            </a:r>
            <a:r>
              <a:rPr b="0" i="0" lang="en" sz="1200" u="none" cap="none" strike="noStrike">
                <a:solidFill>
                  <a:srgbClr val="000000"/>
                </a:solidFill>
                <a:latin typeface="Oxygen"/>
                <a:ea typeface="Oxygen"/>
                <a:cs typeface="Oxygen"/>
                <a:sym typeface="Oxygen"/>
              </a:rPr>
              <a:t> are formed of myofilaments </a:t>
            </a:r>
            <a:r>
              <a:rPr b="1" i="0" lang="en" sz="1200" u="sng" cap="none" strike="noStrike">
                <a:solidFill>
                  <a:srgbClr val="000000"/>
                </a:solidFill>
                <a:latin typeface="Oxygen"/>
                <a:ea typeface="Oxygen"/>
                <a:cs typeface="Oxygen"/>
                <a:sym typeface="Oxygen"/>
              </a:rPr>
              <a:t>(thick myosin and thin actin)</a:t>
            </a:r>
            <a:r>
              <a:rPr b="0" i="0" lang="en" sz="1200" u="none" cap="none" strike="noStrike">
                <a:solidFill>
                  <a:srgbClr val="000000"/>
                </a:solidFill>
                <a:latin typeface="Oxygen"/>
                <a:ea typeface="Oxygen"/>
                <a:cs typeface="Oxygen"/>
                <a:sym typeface="Oxygen"/>
              </a:rPr>
              <a:t>.</a:t>
            </a:r>
            <a:endParaRPr b="0" i="0" sz="1200" u="none" cap="none" strike="noStrike">
              <a:solidFill>
                <a:srgbClr val="000000"/>
              </a:solidFill>
              <a:latin typeface="Oxygen"/>
              <a:ea typeface="Oxygen"/>
              <a:cs typeface="Oxygen"/>
              <a:sym typeface="Oxygen"/>
            </a:endParaRPr>
          </a:p>
          <a:p>
            <a:pPr indent="-3048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Oxygen"/>
              <a:buChar char="◆"/>
            </a:pPr>
            <a:r>
              <a:rPr b="0" i="0" lang="en" sz="1200" u="none" cap="none" strike="noStrike">
                <a:solidFill>
                  <a:srgbClr val="000000"/>
                </a:solidFill>
                <a:latin typeface="Oxygen"/>
                <a:ea typeface="Oxygen"/>
                <a:cs typeface="Oxygen"/>
                <a:sym typeface="Oxygen"/>
              </a:rPr>
              <a:t>The (A) band is formed of </a:t>
            </a:r>
            <a:r>
              <a:rPr b="1" i="0" lang="en" sz="1200" u="sng" cap="none" strike="noStrike">
                <a:solidFill>
                  <a:srgbClr val="CC0000"/>
                </a:solidFill>
                <a:latin typeface="Oxygen"/>
                <a:ea typeface="Oxygen"/>
                <a:cs typeface="Oxygen"/>
                <a:sym typeface="Oxygen"/>
              </a:rPr>
              <a:t>myosin</a:t>
            </a:r>
            <a:r>
              <a:rPr b="0" i="0" lang="en" sz="1200" u="none" cap="none" strike="noStrike">
                <a:solidFill>
                  <a:srgbClr val="000000"/>
                </a:solidFill>
                <a:latin typeface="Oxygen"/>
                <a:ea typeface="Oxygen"/>
                <a:cs typeface="Oxygen"/>
                <a:sym typeface="Oxygen"/>
              </a:rPr>
              <a:t> myofilaments mainly and the terminal ends of actin myofilaments.</a:t>
            </a:r>
            <a:endParaRPr b="0" i="0" sz="1200" u="none" cap="none" strike="noStrike">
              <a:solidFill>
                <a:srgbClr val="000000"/>
              </a:solidFill>
              <a:latin typeface="Oxygen"/>
              <a:ea typeface="Oxygen"/>
              <a:cs typeface="Oxygen"/>
              <a:sym typeface="Oxygen"/>
            </a:endParaRPr>
          </a:p>
          <a:p>
            <a:pPr indent="-3048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Oxygen"/>
              <a:buChar char="◆"/>
            </a:pPr>
            <a:r>
              <a:rPr b="0" i="0" lang="en" sz="1200" u="none" cap="none" strike="noStrike">
                <a:solidFill>
                  <a:srgbClr val="000000"/>
                </a:solidFill>
                <a:latin typeface="Oxygen"/>
                <a:ea typeface="Oxygen"/>
                <a:cs typeface="Oxygen"/>
                <a:sym typeface="Oxygen"/>
              </a:rPr>
              <a:t>The (I) band is formed of </a:t>
            </a:r>
            <a:r>
              <a:rPr b="1" i="0" lang="en" sz="1200" u="sng" cap="none" strike="noStrike">
                <a:solidFill>
                  <a:srgbClr val="CC0000"/>
                </a:solidFill>
                <a:latin typeface="Oxygen"/>
                <a:ea typeface="Oxygen"/>
                <a:cs typeface="Oxygen"/>
                <a:sym typeface="Oxygen"/>
              </a:rPr>
              <a:t>actin</a:t>
            </a:r>
            <a:r>
              <a:rPr b="0" i="0" lang="en" sz="1200" u="none" cap="none" strike="noStrike">
                <a:solidFill>
                  <a:srgbClr val="000000"/>
                </a:solidFill>
                <a:latin typeface="Oxygen"/>
                <a:ea typeface="Oxygen"/>
                <a:cs typeface="Oxygen"/>
                <a:sym typeface="Oxygen"/>
              </a:rPr>
              <a:t> myofilaments.</a:t>
            </a:r>
            <a:endParaRPr b="0" i="0" sz="1200" u="none" cap="none" strike="noStrike">
              <a:solidFill>
                <a:srgbClr val="000000"/>
              </a:solidFill>
              <a:latin typeface="Oxygen"/>
              <a:ea typeface="Oxygen"/>
              <a:cs typeface="Oxygen"/>
              <a:sym typeface="Oxygen"/>
            </a:endParaRPr>
          </a:p>
        </p:txBody>
      </p:sp>
      <p:pic>
        <p:nvPicPr>
          <p:cNvPr id="1808" name="Google Shape;1808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77475" y="3534812"/>
            <a:ext cx="2161224" cy="126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9" name="Google Shape;1809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772847" y="3428800"/>
            <a:ext cx="2301477" cy="1366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0" name="Google Shape;1810;p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423900" y="3534800"/>
            <a:ext cx="2013128" cy="1260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4" name="Shape 1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15" name="Google Shape;1815;p7"/>
          <p:cNvGraphicFramePr/>
          <p:nvPr/>
        </p:nvGraphicFramePr>
        <p:xfrm>
          <a:off x="356610" y="-1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{1EE04FFE-0399-4E0D-91E0-7DD2ACF70B1E}</a:tableStyleId>
              </a:tblPr>
              <a:tblGrid>
                <a:gridCol w="4215400"/>
                <a:gridCol w="4215400"/>
              </a:tblGrid>
              <a:tr h="1466350">
                <a:tc gridSpan="2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" sz="1400" u="none" cap="none" strike="noStrike">
                          <a:latin typeface="Oxygen"/>
                          <a:ea typeface="Oxygen"/>
                          <a:cs typeface="Oxygen"/>
                          <a:sym typeface="Oxygen"/>
                        </a:rPr>
                        <a:t>Cardiac muscle:</a:t>
                      </a:r>
                      <a:endParaRPr b="1" sz="1400" u="none" cap="none" strike="noStrike">
                        <a:latin typeface="Oxygen"/>
                        <a:ea typeface="Oxygen"/>
                        <a:cs typeface="Oxygen"/>
                        <a:sym typeface="Oxygen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" sz="1400" u="none" cap="none" strike="noStrike">
                          <a:latin typeface="Oxygen"/>
                          <a:ea typeface="Oxygen"/>
                          <a:cs typeface="Oxygen"/>
                          <a:sym typeface="Oxygen"/>
                        </a:rPr>
                        <a:t>Site: </a:t>
                      </a:r>
                      <a:r>
                        <a:rPr lang="en" sz="1200" u="none" cap="none" strike="noStrike">
                          <a:latin typeface="Oxygen"/>
                          <a:ea typeface="Oxygen"/>
                          <a:cs typeface="Oxygen"/>
                          <a:sym typeface="Oxygen"/>
                        </a:rPr>
                        <a:t>Found in the myocardium.</a:t>
                      </a:r>
                      <a:r>
                        <a:rPr b="1" lang="en" sz="1400" u="none" cap="none" strike="noStrike">
                          <a:latin typeface="Oxygen"/>
                          <a:ea typeface="Oxygen"/>
                          <a:cs typeface="Oxygen"/>
                          <a:sym typeface="Oxygen"/>
                        </a:rPr>
                        <a:t> Characteristics:</a:t>
                      </a:r>
                      <a:r>
                        <a:rPr lang="en" sz="1200" u="none" cap="none" strike="noStrike">
                          <a:latin typeface="Oxygen"/>
                          <a:ea typeface="Oxygen"/>
                          <a:cs typeface="Oxygen"/>
                          <a:sym typeface="Oxygen"/>
                        </a:rPr>
                        <a:t> 1-</a:t>
                      </a:r>
                      <a:r>
                        <a:rPr lang="en" sz="1200" u="none" cap="none" strike="noStrike">
                          <a:solidFill>
                            <a:srgbClr val="CC0000"/>
                          </a:solidFill>
                          <a:latin typeface="Oxygen"/>
                          <a:ea typeface="Oxygen"/>
                          <a:cs typeface="Oxygen"/>
                          <a:sym typeface="Oxygen"/>
                        </a:rPr>
                        <a:t>Striated</a:t>
                      </a:r>
                      <a:r>
                        <a:rPr lang="en" sz="1200" u="none" cap="none" strike="noStrike">
                          <a:latin typeface="Oxygen"/>
                          <a:ea typeface="Oxygen"/>
                          <a:cs typeface="Oxygen"/>
                          <a:sym typeface="Oxygen"/>
                        </a:rPr>
                        <a:t>  2-</a:t>
                      </a:r>
                      <a:r>
                        <a:rPr lang="en" sz="1200" u="none" cap="none" strike="noStrike">
                          <a:solidFill>
                            <a:srgbClr val="CC0000"/>
                          </a:solidFill>
                          <a:latin typeface="Oxygen"/>
                          <a:ea typeface="Oxygen"/>
                          <a:cs typeface="Oxygen"/>
                          <a:sym typeface="Oxygen"/>
                        </a:rPr>
                        <a:t>Involuntary</a:t>
                      </a:r>
                      <a:endParaRPr b="1" sz="1400" u="none" cap="none" strike="noStrike">
                        <a:latin typeface="Oxygen"/>
                        <a:ea typeface="Oxygen"/>
                        <a:cs typeface="Oxygen"/>
                        <a:sym typeface="Oxygen"/>
                      </a:endParaRPr>
                    </a:p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" sz="1400" u="none" cap="none" strike="noStrike">
                          <a:latin typeface="Oxygen"/>
                          <a:ea typeface="Oxygen"/>
                          <a:cs typeface="Oxygen"/>
                          <a:sym typeface="Oxygen"/>
                        </a:rPr>
                        <a:t>Cardiac Muscle fibers under the microscope</a:t>
                      </a:r>
                      <a:endParaRPr sz="1400" u="none" cap="none" strike="noStrike">
                        <a:latin typeface="Oxygen"/>
                        <a:ea typeface="Oxygen"/>
                        <a:cs typeface="Oxygen"/>
                        <a:sym typeface="Oxygen"/>
                      </a:endParaRPr>
                    </a:p>
                  </a:txBody>
                  <a:tcPr marT="91425" marB="91425" marR="91425" marL="91425">
                    <a:solidFill>
                      <a:schemeClr val="accent5"/>
                    </a:solidFill>
                  </a:tcPr>
                </a:tc>
                <a:tc hMerge="1"/>
              </a:tr>
              <a:tr h="3747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Oxygen"/>
                          <a:ea typeface="Oxygen"/>
                          <a:cs typeface="Oxygen"/>
                          <a:sym typeface="Oxygen"/>
                        </a:rPr>
                        <a:t>L.M. Picture </a:t>
                      </a:r>
                      <a:endParaRPr sz="1400" u="none" cap="none" strike="noStrike">
                        <a:latin typeface="Oxygen"/>
                        <a:ea typeface="Oxygen"/>
                        <a:cs typeface="Oxygen"/>
                        <a:sym typeface="Oxygen"/>
                      </a:endParaRPr>
                    </a:p>
                  </a:txBody>
                  <a:tcPr marT="91425" marB="91425" marR="91425" marL="91425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latin typeface="Oxygen"/>
                          <a:ea typeface="Oxygen"/>
                          <a:cs typeface="Oxygen"/>
                          <a:sym typeface="Oxygen"/>
                        </a:rPr>
                        <a:t>E.M. Picture </a:t>
                      </a:r>
                      <a:endParaRPr sz="1400" u="none" cap="none" strike="noStrike">
                        <a:latin typeface="Oxygen"/>
                        <a:ea typeface="Oxygen"/>
                        <a:cs typeface="Oxygen"/>
                        <a:sym typeface="Oxygen"/>
                      </a:endParaRPr>
                    </a:p>
                  </a:txBody>
                  <a:tcPr marT="91425" marB="91425" marR="91425" marL="91425">
                    <a:solidFill>
                      <a:schemeClr val="accent5"/>
                    </a:solidFill>
                  </a:tcPr>
                </a:tc>
              </a:tr>
              <a:tr h="31765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u="none" cap="none" strike="noStrike">
                          <a:latin typeface="Oxygen"/>
                          <a:ea typeface="Oxygen"/>
                          <a:cs typeface="Oxygen"/>
                          <a:sym typeface="Oxygen"/>
                        </a:rPr>
                        <a:t>– </a:t>
                      </a:r>
                      <a:r>
                        <a:rPr lang="en" sz="1200" u="none" cap="none" strike="noStrike">
                          <a:solidFill>
                            <a:srgbClr val="FF0000"/>
                          </a:solidFill>
                          <a:latin typeface="Oxygen"/>
                          <a:ea typeface="Oxygen"/>
                          <a:cs typeface="Oxygen"/>
                          <a:sym typeface="Oxygen"/>
                        </a:rPr>
                        <a:t>Cylindrical in</a:t>
                      </a:r>
                      <a:r>
                        <a:rPr lang="en" sz="1200" u="none" cap="none" strike="noStrike">
                          <a:latin typeface="Oxygen"/>
                          <a:ea typeface="Oxygen"/>
                          <a:cs typeface="Oxygen"/>
                          <a:sym typeface="Oxygen"/>
                        </a:rPr>
                        <a:t> shape.</a:t>
                      </a:r>
                      <a:endParaRPr sz="1200" u="none" cap="none" strike="noStrike">
                        <a:latin typeface="Oxygen"/>
                        <a:ea typeface="Oxygen"/>
                        <a:cs typeface="Oxygen"/>
                        <a:sym typeface="Oxygen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u="none" cap="none" strike="noStrike">
                          <a:latin typeface="Oxygen"/>
                          <a:ea typeface="Oxygen"/>
                          <a:cs typeface="Oxygen"/>
                          <a:sym typeface="Oxygen"/>
                        </a:rPr>
                        <a:t>– </a:t>
                      </a:r>
                      <a:r>
                        <a:rPr lang="en" sz="1200" u="none" cap="none" strike="noStrike">
                          <a:solidFill>
                            <a:srgbClr val="FF0000"/>
                          </a:solidFill>
                          <a:latin typeface="Oxygen"/>
                          <a:ea typeface="Oxygen"/>
                          <a:cs typeface="Oxygen"/>
                          <a:sym typeface="Oxygen"/>
                        </a:rPr>
                        <a:t>Intermediate</a:t>
                      </a:r>
                      <a:r>
                        <a:rPr lang="en" sz="1200" u="none" cap="none" strike="noStrike">
                          <a:latin typeface="Oxygen"/>
                          <a:ea typeface="Oxygen"/>
                          <a:cs typeface="Oxygen"/>
                          <a:sym typeface="Oxygen"/>
                        </a:rPr>
                        <a:t> in diameter between</a:t>
                      </a:r>
                      <a:endParaRPr sz="1200" u="none" cap="none" strike="noStrike">
                        <a:latin typeface="Oxygen"/>
                        <a:ea typeface="Oxygen"/>
                        <a:cs typeface="Oxygen"/>
                        <a:sym typeface="Oxygen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u="none" cap="none" strike="noStrike">
                          <a:latin typeface="Oxygen"/>
                          <a:ea typeface="Oxygen"/>
                          <a:cs typeface="Oxygen"/>
                          <a:sym typeface="Oxygen"/>
                        </a:rPr>
                        <a:t>skeletal and smooth muscle fibers.</a:t>
                      </a:r>
                      <a:endParaRPr sz="1200" u="none" cap="none" strike="noStrike">
                        <a:latin typeface="Oxygen"/>
                        <a:ea typeface="Oxygen"/>
                        <a:cs typeface="Oxygen"/>
                        <a:sym typeface="Oxygen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u="none" cap="none" strike="noStrike">
                          <a:latin typeface="Oxygen"/>
                          <a:ea typeface="Oxygen"/>
                          <a:cs typeface="Oxygen"/>
                          <a:sym typeface="Oxygen"/>
                        </a:rPr>
                        <a:t>– </a:t>
                      </a:r>
                      <a:r>
                        <a:rPr lang="en" sz="1200" u="none" cap="none" strike="noStrike">
                          <a:solidFill>
                            <a:srgbClr val="FF0000"/>
                          </a:solidFill>
                          <a:latin typeface="Oxygen"/>
                          <a:ea typeface="Oxygen"/>
                          <a:cs typeface="Oxygen"/>
                          <a:sym typeface="Oxygen"/>
                        </a:rPr>
                        <a:t>Branch</a:t>
                      </a:r>
                      <a:r>
                        <a:rPr lang="en" sz="1200" u="none" cap="none" strike="noStrike">
                          <a:latin typeface="Oxygen"/>
                          <a:ea typeface="Oxygen"/>
                          <a:cs typeface="Oxygen"/>
                          <a:sym typeface="Oxygen"/>
                        </a:rPr>
                        <a:t> and </a:t>
                      </a:r>
                      <a:r>
                        <a:rPr lang="en" sz="1200" u="none" cap="none" strike="noStrike">
                          <a:solidFill>
                            <a:srgbClr val="FF0000"/>
                          </a:solidFill>
                          <a:latin typeface="Oxygen"/>
                          <a:ea typeface="Oxygen"/>
                          <a:cs typeface="Oxygen"/>
                          <a:sym typeface="Oxygen"/>
                        </a:rPr>
                        <a:t>anastomose.</a:t>
                      </a:r>
                      <a:endParaRPr sz="1200" u="none" cap="none" strike="noStrike">
                        <a:solidFill>
                          <a:srgbClr val="FF0000"/>
                        </a:solidFill>
                        <a:latin typeface="Oxygen"/>
                        <a:ea typeface="Oxygen"/>
                        <a:cs typeface="Oxygen"/>
                        <a:sym typeface="Oxygen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u="none" cap="none" strike="noStrike">
                          <a:latin typeface="Oxygen"/>
                          <a:ea typeface="Oxygen"/>
                          <a:cs typeface="Oxygen"/>
                          <a:sym typeface="Oxygen"/>
                        </a:rPr>
                        <a:t>– Covered by a </a:t>
                      </a:r>
                      <a:r>
                        <a:rPr lang="en" sz="1200" u="none" cap="none" strike="noStrike">
                          <a:solidFill>
                            <a:srgbClr val="FF0000"/>
                          </a:solidFill>
                          <a:latin typeface="Oxygen"/>
                          <a:ea typeface="Oxygen"/>
                          <a:cs typeface="Oxygen"/>
                          <a:sym typeface="Oxygen"/>
                        </a:rPr>
                        <a:t>thin sarcolemma</a:t>
                      </a:r>
                      <a:r>
                        <a:rPr lang="en" sz="1200" u="none" cap="none" strike="noStrike">
                          <a:latin typeface="Oxygen"/>
                          <a:ea typeface="Oxygen"/>
                          <a:cs typeface="Oxygen"/>
                          <a:sym typeface="Oxygen"/>
                        </a:rPr>
                        <a:t>.</a:t>
                      </a:r>
                      <a:endParaRPr sz="1200" u="none" cap="none" strike="noStrike">
                        <a:latin typeface="Oxygen"/>
                        <a:ea typeface="Oxygen"/>
                        <a:cs typeface="Oxygen"/>
                        <a:sym typeface="Oxygen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u="none" cap="none" strike="noStrike">
                          <a:latin typeface="Oxygen"/>
                          <a:ea typeface="Oxygen"/>
                          <a:cs typeface="Oxygen"/>
                          <a:sym typeface="Oxygen"/>
                        </a:rPr>
                        <a:t>– Cardiac muscle cells are </a:t>
                      </a:r>
                      <a:r>
                        <a:rPr b="1" lang="en" sz="1200" u="sng" cap="none" strike="noStrike">
                          <a:latin typeface="Oxygen"/>
                          <a:ea typeface="Oxygen"/>
                          <a:cs typeface="Oxygen"/>
                          <a:sym typeface="Oxygen"/>
                        </a:rPr>
                        <a:t>mononucleated</a:t>
                      </a:r>
                      <a:r>
                        <a:rPr lang="en" sz="1200" u="none" cap="none" strike="noStrike">
                          <a:latin typeface="Oxygen"/>
                          <a:ea typeface="Oxygen"/>
                          <a:cs typeface="Oxygen"/>
                          <a:sym typeface="Oxygen"/>
                        </a:rPr>
                        <a:t>. </a:t>
                      </a:r>
                      <a:endParaRPr sz="1200" u="none" cap="none" strike="noStrike">
                        <a:latin typeface="Oxygen"/>
                        <a:ea typeface="Oxygen"/>
                        <a:cs typeface="Oxygen"/>
                        <a:sym typeface="Oxygen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>
                          <a:solidFill>
                            <a:srgbClr val="6AA84F"/>
                          </a:solidFill>
                          <a:latin typeface="Oxygen"/>
                          <a:ea typeface="Oxygen"/>
                          <a:cs typeface="Oxygen"/>
                          <a:sym typeface="Oxygen"/>
                        </a:rPr>
                        <a:t>(لانها صغيرة وكل ماصارت الخلية صغيرة تكون النواة وحدة)</a:t>
                      </a:r>
                      <a:r>
                        <a:rPr lang="en" sz="1200" u="none" cap="none" strike="noStrike">
                          <a:latin typeface="Oxygen"/>
                          <a:ea typeface="Oxygen"/>
                          <a:cs typeface="Oxygen"/>
                          <a:sym typeface="Oxygen"/>
                        </a:rPr>
                        <a:t> Nuclei are oval</a:t>
                      </a:r>
                      <a:endParaRPr sz="1200" u="none" cap="none" strike="noStrike">
                        <a:latin typeface="Oxygen"/>
                        <a:ea typeface="Oxygen"/>
                        <a:cs typeface="Oxygen"/>
                        <a:sym typeface="Oxygen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u="none" cap="none" strike="noStrike">
                          <a:latin typeface="Oxygen"/>
                          <a:ea typeface="Oxygen"/>
                          <a:cs typeface="Oxygen"/>
                          <a:sym typeface="Oxygen"/>
                        </a:rPr>
                        <a:t>and central.</a:t>
                      </a:r>
                      <a:endParaRPr sz="1200" u="none" cap="none" strike="noStrike">
                        <a:latin typeface="Oxygen"/>
                        <a:ea typeface="Oxygen"/>
                        <a:cs typeface="Oxygen"/>
                        <a:sym typeface="Oxygen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u="none" cap="none" strike="noStrike">
                          <a:latin typeface="Oxygen"/>
                          <a:ea typeface="Oxygen"/>
                          <a:cs typeface="Oxygen"/>
                          <a:sym typeface="Oxygen"/>
                        </a:rPr>
                        <a:t>– Sarcoplasm is </a:t>
                      </a:r>
                      <a:r>
                        <a:rPr lang="en" sz="1200" u="none" cap="none" strike="noStrike">
                          <a:solidFill>
                            <a:srgbClr val="FF0000"/>
                          </a:solidFill>
                          <a:latin typeface="Oxygen"/>
                          <a:ea typeface="Oxygen"/>
                          <a:cs typeface="Oxygen"/>
                          <a:sym typeface="Oxygen"/>
                        </a:rPr>
                        <a:t>acidophilic</a:t>
                      </a:r>
                      <a:r>
                        <a:rPr lang="en" sz="1200" u="none" cap="none" strike="noStrike">
                          <a:latin typeface="Oxygen"/>
                          <a:ea typeface="Oxygen"/>
                          <a:cs typeface="Oxygen"/>
                          <a:sym typeface="Oxygen"/>
                        </a:rPr>
                        <a:t> and</a:t>
                      </a:r>
                      <a:endParaRPr sz="1200" u="none" cap="none" strike="noStrike">
                        <a:latin typeface="Oxygen"/>
                        <a:ea typeface="Oxygen"/>
                        <a:cs typeface="Oxygen"/>
                        <a:sym typeface="Oxygen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u="none" cap="none" strike="noStrike">
                          <a:latin typeface="Oxygen"/>
                          <a:ea typeface="Oxygen"/>
                          <a:cs typeface="Oxygen"/>
                          <a:sym typeface="Oxygen"/>
                        </a:rPr>
                        <a:t>shows non-clear striations </a:t>
                      </a:r>
                      <a:r>
                        <a:rPr b="1" lang="en" sz="1200" u="none" cap="none" strike="noStrike">
                          <a:latin typeface="Oxygen"/>
                          <a:ea typeface="Oxygen"/>
                          <a:cs typeface="Oxygen"/>
                          <a:sym typeface="Oxygen"/>
                        </a:rPr>
                        <a:t>(fewer</a:t>
                      </a:r>
                      <a:endParaRPr b="1" sz="1200" u="none" cap="none" strike="noStrike">
                        <a:latin typeface="Oxygen"/>
                        <a:ea typeface="Oxygen"/>
                        <a:cs typeface="Oxygen"/>
                        <a:sym typeface="Oxygen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1" lang="en" sz="1200" u="none" cap="none" strike="noStrike">
                          <a:latin typeface="Oxygen"/>
                          <a:ea typeface="Oxygen"/>
                          <a:cs typeface="Oxygen"/>
                          <a:sym typeface="Oxygen"/>
                        </a:rPr>
                        <a:t>myofibrils)</a:t>
                      </a:r>
                      <a:r>
                        <a:rPr lang="en" sz="1200" u="none" cap="none" strike="noStrike">
                          <a:latin typeface="Oxygen"/>
                          <a:ea typeface="Oxygen"/>
                          <a:cs typeface="Oxygen"/>
                          <a:sym typeface="Oxygen"/>
                        </a:rPr>
                        <a:t>.</a:t>
                      </a:r>
                      <a:endParaRPr sz="1200" u="none" cap="none" strike="noStrike">
                        <a:latin typeface="Oxygen"/>
                        <a:ea typeface="Oxygen"/>
                        <a:cs typeface="Oxygen"/>
                        <a:sym typeface="Oxygen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u="none" cap="none" strike="noStrike">
                          <a:latin typeface="Oxygen"/>
                          <a:ea typeface="Oxygen"/>
                          <a:cs typeface="Oxygen"/>
                          <a:sym typeface="Oxygen"/>
                        </a:rPr>
                        <a:t>– Cardiac muscle fibers are divided</a:t>
                      </a:r>
                      <a:endParaRPr sz="1200" u="none" cap="none" strike="noStrike">
                        <a:latin typeface="Oxygen"/>
                        <a:ea typeface="Oxygen"/>
                        <a:cs typeface="Oxygen"/>
                        <a:sym typeface="Oxygen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u="none" cap="none" strike="noStrike">
                          <a:latin typeface="Oxygen"/>
                          <a:ea typeface="Oxygen"/>
                          <a:cs typeface="Oxygen"/>
                          <a:sym typeface="Oxygen"/>
                        </a:rPr>
                        <a:t>into short segments (cells) by the</a:t>
                      </a:r>
                      <a:endParaRPr sz="1200" u="none" cap="none" strike="noStrike">
                        <a:latin typeface="Oxygen"/>
                        <a:ea typeface="Oxygen"/>
                        <a:cs typeface="Oxygen"/>
                        <a:sym typeface="Oxygen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1" lang="en" sz="1200" u="sng" cap="none" strike="noStrike">
                          <a:latin typeface="Oxygen"/>
                          <a:ea typeface="Oxygen"/>
                          <a:cs typeface="Oxygen"/>
                          <a:sym typeface="Oxygen"/>
                        </a:rPr>
                        <a:t>intercalated discs</a:t>
                      </a:r>
                      <a:r>
                        <a:rPr lang="en" sz="1200" u="none" cap="none" strike="noStrike">
                          <a:latin typeface="Oxygen"/>
                          <a:ea typeface="Oxygen"/>
                          <a:cs typeface="Oxygen"/>
                          <a:sym typeface="Oxygen"/>
                        </a:rPr>
                        <a:t>.</a:t>
                      </a:r>
                      <a:endParaRPr sz="1200" u="none" cap="none" strike="noStrike">
                        <a:latin typeface="Oxygen"/>
                        <a:ea typeface="Oxygen"/>
                        <a:cs typeface="Oxygen"/>
                        <a:sym typeface="Oxygen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sz="1200" u="none" cap="none" strike="noStrike">
                        <a:latin typeface="Oxygen"/>
                        <a:ea typeface="Oxygen"/>
                        <a:cs typeface="Oxygen"/>
                        <a:sym typeface="Oxygen"/>
                      </a:endParaRPr>
                    </a:p>
                  </a:txBody>
                  <a:tcPr marT="91425" marB="91425" marR="91425" marL="91425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u="none" cap="none" strike="noStrike">
                          <a:latin typeface="Oxygen"/>
                          <a:ea typeface="Oxygen"/>
                          <a:cs typeface="Oxygen"/>
                          <a:sym typeface="Oxygen"/>
                        </a:rPr>
                        <a:t>– Few myofibrils.</a:t>
                      </a:r>
                      <a:endParaRPr sz="1200" u="none" cap="none" strike="noStrike">
                        <a:latin typeface="Oxygen"/>
                        <a:ea typeface="Oxygen"/>
                        <a:cs typeface="Oxygen"/>
                        <a:sym typeface="Oxygen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u="none" cap="none" strike="noStrike">
                          <a:latin typeface="Oxygen"/>
                          <a:ea typeface="Oxygen"/>
                          <a:cs typeface="Oxygen"/>
                          <a:sym typeface="Oxygen"/>
                        </a:rPr>
                        <a:t>– Numerous mitochondria.</a:t>
                      </a:r>
                      <a:endParaRPr sz="1200" u="none" cap="none" strike="noStrike">
                        <a:latin typeface="Oxygen"/>
                        <a:ea typeface="Oxygen"/>
                        <a:cs typeface="Oxygen"/>
                        <a:sym typeface="Oxygen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u="none" cap="none" strike="noStrike">
                          <a:latin typeface="Oxygen"/>
                          <a:ea typeface="Oxygen"/>
                          <a:cs typeface="Oxygen"/>
                          <a:sym typeface="Oxygen"/>
                        </a:rPr>
                        <a:t>– Less abundant SR.</a:t>
                      </a:r>
                      <a:endParaRPr sz="1200" u="none" cap="none" strike="noStrike">
                        <a:latin typeface="Oxygen"/>
                        <a:ea typeface="Oxygen"/>
                        <a:cs typeface="Oxygen"/>
                        <a:sym typeface="Oxygen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u="none" cap="none" strike="noStrike">
                          <a:latin typeface="Oxygen"/>
                          <a:ea typeface="Oxygen"/>
                          <a:cs typeface="Oxygen"/>
                          <a:sym typeface="Oxygen"/>
                        </a:rPr>
                        <a:t>– Glycogen &amp; myoglobin.</a:t>
                      </a:r>
                      <a:endParaRPr sz="1200" u="none" cap="none" strike="noStrike">
                        <a:latin typeface="Oxygen"/>
                        <a:ea typeface="Oxygen"/>
                        <a:cs typeface="Oxygen"/>
                        <a:sym typeface="Oxygen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u="none" cap="none" strike="noStrike">
                          <a:latin typeface="Oxygen"/>
                          <a:ea typeface="Oxygen"/>
                          <a:cs typeface="Oxygen"/>
                          <a:sym typeface="Oxygen"/>
                        </a:rPr>
                        <a:t>– </a:t>
                      </a:r>
                      <a:r>
                        <a:rPr lang="en" sz="1200" u="none" cap="none" strike="noStrike">
                          <a:solidFill>
                            <a:srgbClr val="FF0000"/>
                          </a:solidFill>
                          <a:latin typeface="Oxygen"/>
                          <a:ea typeface="Oxygen"/>
                          <a:cs typeface="Oxygen"/>
                          <a:sym typeface="Oxygen"/>
                        </a:rPr>
                        <a:t>Intercalated discs</a:t>
                      </a:r>
                      <a:r>
                        <a:rPr lang="en" sz="1200" u="none" cap="none" strike="noStrike">
                          <a:latin typeface="Oxygen"/>
                          <a:ea typeface="Oxygen"/>
                          <a:cs typeface="Oxygen"/>
                          <a:sym typeface="Oxygen"/>
                        </a:rPr>
                        <a:t>: are</a:t>
                      </a:r>
                      <a:endParaRPr sz="1200" u="none" cap="none" strike="noStrike">
                        <a:latin typeface="Oxygen"/>
                        <a:ea typeface="Oxygen"/>
                        <a:cs typeface="Oxygen"/>
                        <a:sym typeface="Oxygen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u="none" cap="none" strike="noStrike">
                          <a:latin typeface="Oxygen"/>
                          <a:ea typeface="Oxygen"/>
                          <a:cs typeface="Oxygen"/>
                          <a:sym typeface="Oxygen"/>
                        </a:rPr>
                        <a:t>formed of the two cell</a:t>
                      </a:r>
                      <a:endParaRPr sz="1200" u="none" cap="none" strike="noStrike">
                        <a:latin typeface="Oxygen"/>
                        <a:ea typeface="Oxygen"/>
                        <a:cs typeface="Oxygen"/>
                        <a:sym typeface="Oxygen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u="none" cap="none" strike="noStrike">
                          <a:latin typeface="Oxygen"/>
                          <a:ea typeface="Oxygen"/>
                          <a:cs typeface="Oxygen"/>
                          <a:sym typeface="Oxygen"/>
                        </a:rPr>
                        <a:t>membranes of 2</a:t>
                      </a:r>
                      <a:endParaRPr sz="1200" u="none" cap="none" strike="noStrike">
                        <a:latin typeface="Oxygen"/>
                        <a:ea typeface="Oxygen"/>
                        <a:cs typeface="Oxygen"/>
                        <a:sym typeface="Oxygen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u="none" cap="none" strike="noStrike">
                          <a:latin typeface="Oxygen"/>
                          <a:ea typeface="Oxygen"/>
                          <a:cs typeface="Oxygen"/>
                          <a:sym typeface="Oxygen"/>
                        </a:rPr>
                        <a:t>successive cardiac</a:t>
                      </a:r>
                      <a:endParaRPr sz="1200" u="none" cap="none" strike="noStrike">
                        <a:latin typeface="Oxygen"/>
                        <a:ea typeface="Oxygen"/>
                        <a:cs typeface="Oxygen"/>
                        <a:sym typeface="Oxygen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u="none" cap="none" strike="noStrike">
                          <a:latin typeface="Oxygen"/>
                          <a:ea typeface="Oxygen"/>
                          <a:cs typeface="Oxygen"/>
                          <a:sym typeface="Oxygen"/>
                        </a:rPr>
                        <a:t>muscle cells, connected</a:t>
                      </a:r>
                      <a:endParaRPr sz="1200" u="none" cap="none" strike="noStrike">
                        <a:latin typeface="Oxygen"/>
                        <a:ea typeface="Oxygen"/>
                        <a:cs typeface="Oxygen"/>
                        <a:sym typeface="Oxygen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u="none" cap="none" strike="noStrike">
                          <a:latin typeface="Oxygen"/>
                          <a:ea typeface="Oxygen"/>
                          <a:cs typeface="Oxygen"/>
                          <a:sym typeface="Oxygen"/>
                        </a:rPr>
                        <a:t>together by fascia</a:t>
                      </a:r>
                      <a:endParaRPr sz="1200" u="none" cap="none" strike="noStrike">
                        <a:latin typeface="Oxygen"/>
                        <a:ea typeface="Oxygen"/>
                        <a:cs typeface="Oxygen"/>
                        <a:sym typeface="Oxygen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u="none" cap="none" strike="noStrike">
                          <a:latin typeface="Oxygen"/>
                          <a:ea typeface="Oxygen"/>
                          <a:cs typeface="Oxygen"/>
                          <a:sym typeface="Oxygen"/>
                        </a:rPr>
                        <a:t>adherens, desmosomes,</a:t>
                      </a:r>
                      <a:endParaRPr sz="1200" u="none" cap="none" strike="noStrike">
                        <a:latin typeface="Oxygen"/>
                        <a:ea typeface="Oxygen"/>
                        <a:cs typeface="Oxygen"/>
                        <a:sym typeface="Oxygen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u="none" cap="none" strike="noStrike">
                          <a:latin typeface="Oxygen"/>
                          <a:ea typeface="Oxygen"/>
                          <a:cs typeface="Oxygen"/>
                          <a:sym typeface="Oxygen"/>
                        </a:rPr>
                        <a:t>and gap junctions.</a:t>
                      </a:r>
                      <a:endParaRPr sz="1200" u="none" cap="none" strike="noStrike">
                        <a:latin typeface="Oxygen"/>
                        <a:ea typeface="Oxygen"/>
                        <a:cs typeface="Oxygen"/>
                        <a:sym typeface="Oxygen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sz="1200" u="none" cap="none" strike="noStrike">
                        <a:latin typeface="Oxygen"/>
                        <a:ea typeface="Oxygen"/>
                        <a:cs typeface="Oxygen"/>
                        <a:sym typeface="Oxygen"/>
                      </a:endParaRPr>
                    </a:p>
                  </a:txBody>
                  <a:tcPr marT="91425" marB="91425" marR="91425" marL="91425">
                    <a:solidFill>
                      <a:schemeClr val="lt1"/>
                    </a:solidFill>
                  </a:tcPr>
                </a:tc>
              </a:tr>
            </a:tbl>
          </a:graphicData>
        </a:graphic>
      </p:graphicFrame>
      <p:pic>
        <p:nvPicPr>
          <p:cNvPr id="1816" name="Google Shape;1816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35225" y="2401375"/>
            <a:ext cx="1334051" cy="643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7" name="Google Shape;1817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935213" y="3764610"/>
            <a:ext cx="1584974" cy="10859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8" name="Google Shape;1818;p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481000" y="2401387"/>
            <a:ext cx="2306406" cy="214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22" name="Shape 1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23" name="Google Shape;1823;p8"/>
          <p:cNvGraphicFramePr/>
          <p:nvPr/>
        </p:nvGraphicFramePr>
        <p:xfrm>
          <a:off x="187975" y="19021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{1EE04FFE-0399-4E0D-91E0-7DD2ACF70B1E}</a:tableStyleId>
              </a:tblPr>
              <a:tblGrid>
                <a:gridCol w="4384025"/>
                <a:gridCol w="4384025"/>
              </a:tblGrid>
              <a:tr h="370600">
                <a:tc grid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" sz="1400" u="none" cap="none" strike="noStrike">
                          <a:latin typeface="Oxygen"/>
                          <a:ea typeface="Oxygen"/>
                          <a:cs typeface="Oxygen"/>
                          <a:sym typeface="Oxygen"/>
                        </a:rPr>
                        <a:t>Smooth Muscle </a:t>
                      </a:r>
                      <a:endParaRPr b="1" sz="1400" u="none" cap="none" strike="noStrike">
                        <a:latin typeface="Oxygen"/>
                        <a:ea typeface="Oxygen"/>
                        <a:cs typeface="Oxygen"/>
                        <a:sym typeface="Oxygen"/>
                      </a:endParaRPr>
                    </a:p>
                  </a:txBody>
                  <a:tcPr marT="91425" marB="91425" marR="91425" marL="91425">
                    <a:solidFill>
                      <a:schemeClr val="lt2"/>
                    </a:solidFill>
                  </a:tcPr>
                </a:tc>
                <a:tc hMerge="1"/>
              </a:tr>
              <a:tr h="570150">
                <a:tc gridSpan="2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u="none" cap="none" strike="noStrike">
                          <a:latin typeface="Oxygen"/>
                          <a:ea typeface="Oxygen"/>
                          <a:cs typeface="Oxygen"/>
                          <a:sym typeface="Oxygen"/>
                        </a:rPr>
                        <a:t>Site : Present in walls of Blood vessels and Viscera (Digestive, Urinary, Genital).</a:t>
                      </a:r>
                      <a:endParaRPr sz="1200" u="none" cap="none" strike="noStrike">
                        <a:latin typeface="Oxygen"/>
                        <a:ea typeface="Oxygen"/>
                        <a:cs typeface="Oxygen"/>
                        <a:sym typeface="Oxygen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u="none" cap="none" strike="noStrike">
                          <a:latin typeface="Oxygen"/>
                          <a:ea typeface="Oxygen"/>
                          <a:cs typeface="Oxygen"/>
                          <a:sym typeface="Oxygen"/>
                        </a:rPr>
                        <a:t>Characteristic :  Non-striated and Involuntary.</a:t>
                      </a:r>
                      <a:endParaRPr sz="1200" u="none" cap="none" strike="noStrike">
                        <a:latin typeface="Oxygen"/>
                        <a:ea typeface="Oxygen"/>
                        <a:cs typeface="Oxygen"/>
                        <a:sym typeface="Oxygen"/>
                      </a:endParaRPr>
                    </a:p>
                  </a:txBody>
                  <a:tcPr marT="91425" marB="91425" marR="91425" marL="91425"/>
                </a:tc>
                <a:tc hMerge="1"/>
              </a:tr>
              <a:tr h="370600">
                <a:tc grid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" sz="1400" u="none" cap="none" strike="noStrike">
                          <a:latin typeface="Oxygen"/>
                          <a:ea typeface="Oxygen"/>
                          <a:cs typeface="Oxygen"/>
                          <a:sym typeface="Oxygen"/>
                        </a:rPr>
                        <a:t>Smooth muscle fibers under microscope </a:t>
                      </a:r>
                      <a:endParaRPr b="1" sz="1400" u="none" cap="none" strike="noStrike">
                        <a:latin typeface="Oxygen"/>
                        <a:ea typeface="Oxygen"/>
                        <a:cs typeface="Oxygen"/>
                        <a:sym typeface="Oxygen"/>
                      </a:endParaRPr>
                    </a:p>
                  </a:txBody>
                  <a:tcPr marT="91425" marB="91425" marR="91425" marL="91425">
                    <a:solidFill>
                      <a:schemeClr val="lt2"/>
                    </a:solidFill>
                  </a:tcPr>
                </a:tc>
                <a:tc hMerge="1"/>
              </a:tr>
              <a:tr h="3706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" sz="1400" u="none" cap="none" strike="noStrike">
                          <a:latin typeface="Oxygen"/>
                          <a:ea typeface="Oxygen"/>
                          <a:cs typeface="Oxygen"/>
                          <a:sym typeface="Oxygen"/>
                        </a:rPr>
                        <a:t>L.M. Picture </a:t>
                      </a:r>
                      <a:endParaRPr b="1" sz="1400" u="none" cap="none" strike="noStrike">
                        <a:latin typeface="Oxygen"/>
                        <a:ea typeface="Oxygen"/>
                        <a:cs typeface="Oxygen"/>
                        <a:sym typeface="Oxygen"/>
                      </a:endParaRPr>
                    </a:p>
                  </a:txBody>
                  <a:tcPr marT="91425" marB="91425" marR="91425" marL="91425"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" sz="1400" u="none" cap="none" strike="noStrike">
                          <a:latin typeface="Oxygen"/>
                          <a:ea typeface="Oxygen"/>
                          <a:cs typeface="Oxygen"/>
                          <a:sym typeface="Oxygen"/>
                        </a:rPr>
                        <a:t>E.M. Picture </a:t>
                      </a:r>
                      <a:endParaRPr b="1" sz="1400" u="none" cap="none" strike="noStrike">
                        <a:latin typeface="Oxygen"/>
                        <a:ea typeface="Oxygen"/>
                        <a:cs typeface="Oxygen"/>
                        <a:sym typeface="Oxygen"/>
                      </a:endParaRPr>
                    </a:p>
                  </a:txBody>
                  <a:tcPr marT="91425" marB="91425" marR="91425" marL="91425">
                    <a:solidFill>
                      <a:schemeClr val="lt2"/>
                    </a:solidFill>
                  </a:tcPr>
                </a:tc>
              </a:tr>
              <a:tr h="2964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u="none" cap="none" strike="noStrike">
                          <a:latin typeface="Oxygen"/>
                          <a:ea typeface="Oxygen"/>
                          <a:cs typeface="Oxygen"/>
                          <a:sym typeface="Oxygen"/>
                        </a:rPr>
                        <a:t>– Fusiform in shape (spindle-shaped).</a:t>
                      </a:r>
                      <a:endParaRPr sz="1200" u="none" cap="none" strike="noStrike">
                        <a:latin typeface="Oxygen"/>
                        <a:ea typeface="Oxygen"/>
                        <a:cs typeface="Oxygen"/>
                        <a:sym typeface="Oxygen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u="none" cap="none" strike="noStrike">
                          <a:latin typeface="Oxygen"/>
                          <a:ea typeface="Oxygen"/>
                          <a:cs typeface="Oxygen"/>
                          <a:sym typeface="Oxygen"/>
                        </a:rPr>
                        <a:t>– Small diameter.</a:t>
                      </a:r>
                      <a:endParaRPr sz="1200" u="none" cap="none" strike="noStrike">
                        <a:latin typeface="Oxygen"/>
                        <a:ea typeface="Oxygen"/>
                        <a:cs typeface="Oxygen"/>
                        <a:sym typeface="Oxygen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u="none" cap="none" strike="noStrike">
                          <a:latin typeface="Oxygen"/>
                          <a:ea typeface="Oxygen"/>
                          <a:cs typeface="Oxygen"/>
                          <a:sym typeface="Oxygen"/>
                        </a:rPr>
                        <a:t>– Non-branched.</a:t>
                      </a:r>
                      <a:endParaRPr sz="1200" u="none" cap="none" strike="noStrike">
                        <a:latin typeface="Oxygen"/>
                        <a:ea typeface="Oxygen"/>
                        <a:cs typeface="Oxygen"/>
                        <a:sym typeface="Oxygen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u="none" cap="none" strike="noStrike">
                          <a:latin typeface="Oxygen"/>
                          <a:ea typeface="Oxygen"/>
                          <a:cs typeface="Oxygen"/>
                          <a:sym typeface="Oxygen"/>
                        </a:rPr>
                        <a:t>– </a:t>
                      </a:r>
                      <a:r>
                        <a:rPr lang="en" sz="1200" u="none" cap="none" strike="noStrike">
                          <a:solidFill>
                            <a:srgbClr val="FF0000"/>
                          </a:solidFill>
                          <a:latin typeface="Oxygen"/>
                          <a:ea typeface="Oxygen"/>
                          <a:cs typeface="Oxygen"/>
                          <a:sym typeface="Oxygen"/>
                        </a:rPr>
                        <a:t>Thin sarcolemma.</a:t>
                      </a:r>
                      <a:endParaRPr sz="1200" u="none" cap="none" strike="noStrike">
                        <a:solidFill>
                          <a:srgbClr val="FF0000"/>
                        </a:solidFill>
                        <a:latin typeface="Oxygen"/>
                        <a:ea typeface="Oxygen"/>
                        <a:cs typeface="Oxygen"/>
                        <a:sym typeface="Oxygen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u="none" cap="none" strike="noStrike">
                          <a:latin typeface="Oxygen"/>
                          <a:ea typeface="Oxygen"/>
                          <a:cs typeface="Oxygen"/>
                          <a:sym typeface="Oxygen"/>
                        </a:rPr>
                        <a:t>– Mononucleated. Nuclei are </a:t>
                      </a:r>
                      <a:endParaRPr sz="1200" u="none" cap="none" strike="noStrike">
                        <a:latin typeface="Oxygen"/>
                        <a:ea typeface="Oxygen"/>
                        <a:cs typeface="Oxygen"/>
                        <a:sym typeface="Oxygen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u="none" cap="none" strike="noStrike">
                          <a:latin typeface="Oxygen"/>
                          <a:ea typeface="Oxygen"/>
                          <a:cs typeface="Oxygen"/>
                          <a:sym typeface="Oxygen"/>
                        </a:rPr>
                        <a:t>oval &amp; central in position.</a:t>
                      </a:r>
                      <a:endParaRPr sz="1200" u="none" cap="none" strike="noStrike">
                        <a:latin typeface="Oxygen"/>
                        <a:ea typeface="Oxygen"/>
                        <a:cs typeface="Oxygen"/>
                        <a:sym typeface="Oxygen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u="none" cap="none" strike="noStrike">
                          <a:latin typeface="Oxygen"/>
                          <a:ea typeface="Oxygen"/>
                          <a:cs typeface="Oxygen"/>
                          <a:sym typeface="Oxygen"/>
                        </a:rPr>
                        <a:t>– Sarcoplasm is non-striated </a:t>
                      </a:r>
                      <a:endParaRPr sz="1200" u="none" cap="none" strike="noStrike">
                        <a:latin typeface="Oxygen"/>
                        <a:ea typeface="Oxygen"/>
                        <a:cs typeface="Oxygen"/>
                        <a:sym typeface="Oxygen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u="none" cap="none" strike="noStrike">
                          <a:latin typeface="Oxygen"/>
                          <a:ea typeface="Oxygen"/>
                          <a:cs typeface="Oxygen"/>
                          <a:sym typeface="Oxygen"/>
                        </a:rPr>
                        <a:t>and acidophilic.</a:t>
                      </a:r>
                      <a:endParaRPr sz="1200" u="none" cap="none" strike="noStrike">
                        <a:latin typeface="Oxygen"/>
                        <a:ea typeface="Oxygen"/>
                        <a:cs typeface="Oxygen"/>
                        <a:sym typeface="Oxygen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sz="1200" u="none" cap="none" strike="noStrike">
                        <a:latin typeface="Oxygen"/>
                        <a:ea typeface="Oxygen"/>
                        <a:cs typeface="Oxygen"/>
                        <a:sym typeface="Oxyge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u="none" cap="none" strike="noStrike">
                          <a:latin typeface="Oxygen"/>
                          <a:ea typeface="Oxygen"/>
                          <a:cs typeface="Oxygen"/>
                          <a:sym typeface="Oxygen"/>
                        </a:rPr>
                        <a:t>– Sarcoplasm contains mitochondria,sarcoplasmic reticulum,and glycogen.</a:t>
                      </a:r>
                      <a:endParaRPr sz="1200" u="none" cap="none" strike="noStrike">
                        <a:latin typeface="Oxygen"/>
                        <a:ea typeface="Oxygen"/>
                        <a:cs typeface="Oxygen"/>
                        <a:sym typeface="Oxygen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u="none" cap="none" strike="noStrike">
                          <a:latin typeface="Oxygen"/>
                          <a:ea typeface="Oxygen"/>
                          <a:cs typeface="Oxygen"/>
                          <a:sym typeface="Oxygen"/>
                        </a:rPr>
                        <a:t>– </a:t>
                      </a:r>
                      <a:r>
                        <a:rPr lang="en" sz="1200" u="none" cap="none" strike="noStrike">
                          <a:solidFill>
                            <a:srgbClr val="FF0000"/>
                          </a:solidFill>
                          <a:latin typeface="Oxygen"/>
                          <a:ea typeface="Oxygen"/>
                          <a:cs typeface="Oxygen"/>
                          <a:sym typeface="Oxygen"/>
                        </a:rPr>
                        <a:t>Myosin &amp; actin</a:t>
                      </a:r>
                      <a:endParaRPr sz="1200" u="none" cap="none" strike="noStrike">
                        <a:solidFill>
                          <a:srgbClr val="FF0000"/>
                        </a:solidFill>
                        <a:latin typeface="Oxygen"/>
                        <a:ea typeface="Oxygen"/>
                        <a:cs typeface="Oxygen"/>
                        <a:sym typeface="Oxygen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u="none" cap="none" strike="noStrike">
                          <a:latin typeface="Oxygen"/>
                          <a:ea typeface="Oxygen"/>
                          <a:cs typeface="Oxygen"/>
                          <a:sym typeface="Oxygen"/>
                        </a:rPr>
                        <a:t>myofilaments do not form myofibrils; instead, they are irregularly arranged</a:t>
                      </a:r>
                      <a:endParaRPr sz="1200" u="none" cap="none" strike="noStrike">
                        <a:latin typeface="Oxygen"/>
                        <a:ea typeface="Oxygen"/>
                        <a:cs typeface="Oxygen"/>
                        <a:sym typeface="Oxygen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u="none" cap="none" strike="noStrike">
                          <a:latin typeface="Oxygen"/>
                          <a:ea typeface="Oxygen"/>
                          <a:cs typeface="Oxygen"/>
                          <a:sym typeface="Oxygen"/>
                        </a:rPr>
                        <a:t>(that’s why no striations could be observed).</a:t>
                      </a:r>
                      <a:endParaRPr sz="1200" u="none" cap="none" strike="noStrike">
                        <a:latin typeface="Oxygen"/>
                        <a:ea typeface="Oxygen"/>
                        <a:cs typeface="Oxygen"/>
                        <a:sym typeface="Oxygen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u="none" cap="none" strike="noStrike">
                          <a:latin typeface="Oxygen"/>
                          <a:ea typeface="Oxygen"/>
                          <a:cs typeface="Oxygen"/>
                          <a:sym typeface="Oxygen"/>
                        </a:rPr>
                        <a:t>– Cells are connected</a:t>
                      </a:r>
                      <a:endParaRPr sz="1200" u="none" cap="none" strike="noStrike">
                        <a:latin typeface="Oxygen"/>
                        <a:ea typeface="Oxygen"/>
                        <a:cs typeface="Oxygen"/>
                        <a:sym typeface="Oxygen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u="none" cap="none" strike="noStrike">
                          <a:latin typeface="Oxygen"/>
                          <a:ea typeface="Oxygen"/>
                          <a:cs typeface="Oxygen"/>
                          <a:sym typeface="Oxygen"/>
                        </a:rPr>
                        <a:t>together by gap junctions</a:t>
                      </a:r>
                      <a:endParaRPr sz="1200" u="none" cap="none" strike="noStrike">
                        <a:latin typeface="Oxygen"/>
                        <a:ea typeface="Oxygen"/>
                        <a:cs typeface="Oxygen"/>
                        <a:sym typeface="Oxygen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u="none" cap="none" strike="noStrike">
                          <a:latin typeface="Oxygen"/>
                          <a:ea typeface="Oxygen"/>
                          <a:cs typeface="Oxygen"/>
                          <a:sym typeface="Oxygen"/>
                        </a:rPr>
                        <a:t>for cell communication.</a:t>
                      </a:r>
                      <a:endParaRPr sz="1200" u="none" cap="none" strike="noStrike">
                        <a:latin typeface="Oxygen"/>
                        <a:ea typeface="Oxygen"/>
                        <a:cs typeface="Oxygen"/>
                        <a:sym typeface="Oxygen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sz="1200" u="none" cap="none" strike="noStrike">
                        <a:latin typeface="Oxygen"/>
                        <a:ea typeface="Oxygen"/>
                        <a:cs typeface="Oxygen"/>
                        <a:sym typeface="Oxygen"/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pic>
        <p:nvPicPr>
          <p:cNvPr id="1824" name="Google Shape;1824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49875" y="2477775"/>
            <a:ext cx="1787096" cy="2370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5" name="Google Shape;1825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605275" y="586425"/>
            <a:ext cx="725500" cy="533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6" name="Google Shape;1826;p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044799" y="3298541"/>
            <a:ext cx="1614275" cy="14050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0" name="Shape 1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1" name="Google Shape;1831;p9"/>
          <p:cNvSpPr txBox="1"/>
          <p:nvPr>
            <p:ph type="title"/>
          </p:nvPr>
        </p:nvSpPr>
        <p:spPr>
          <a:xfrm>
            <a:off x="713250" y="16307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2500"/>
              <a:t>REGENERATION OF MUSCLE </a:t>
            </a:r>
            <a:endParaRPr sz="2500"/>
          </a:p>
        </p:txBody>
      </p:sp>
      <p:sp>
        <p:nvSpPr>
          <p:cNvPr id="1832" name="Google Shape;1832;p9"/>
          <p:cNvSpPr/>
          <p:nvPr/>
        </p:nvSpPr>
        <p:spPr>
          <a:xfrm>
            <a:off x="2581238" y="922525"/>
            <a:ext cx="5109300" cy="1102200"/>
          </a:xfrm>
          <a:prstGeom prst="rect">
            <a:avLst/>
          </a:prstGeom>
          <a:solidFill>
            <a:schemeClr val="accent5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d,d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3" name="Google Shape;1833;p9"/>
          <p:cNvSpPr/>
          <p:nvPr/>
        </p:nvSpPr>
        <p:spPr>
          <a:xfrm>
            <a:off x="2581238" y="2331100"/>
            <a:ext cx="5109300" cy="1102200"/>
          </a:xfrm>
          <a:prstGeom prst="rect">
            <a:avLst/>
          </a:prstGeom>
          <a:solidFill>
            <a:schemeClr val="accent5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4" name="Google Shape;1834;p9"/>
          <p:cNvSpPr/>
          <p:nvPr/>
        </p:nvSpPr>
        <p:spPr>
          <a:xfrm>
            <a:off x="2581238" y="3688225"/>
            <a:ext cx="5109300" cy="1102200"/>
          </a:xfrm>
          <a:prstGeom prst="rect">
            <a:avLst/>
          </a:prstGeom>
          <a:solidFill>
            <a:schemeClr val="accent5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5" name="Google Shape;1835;p9"/>
          <p:cNvSpPr/>
          <p:nvPr/>
        </p:nvSpPr>
        <p:spPr>
          <a:xfrm>
            <a:off x="1453438" y="922525"/>
            <a:ext cx="2665800" cy="1102200"/>
          </a:xfrm>
          <a:prstGeom prst="homePlate">
            <a:avLst>
              <a:gd fmla="val 50000" name="adj"/>
            </a:avLst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000000"/>
                </a:solidFill>
                <a:latin typeface="Oxygen"/>
                <a:ea typeface="Oxygen"/>
                <a:cs typeface="Oxygen"/>
                <a:sym typeface="Oxygen"/>
              </a:rPr>
              <a:t>Skeletal muscle cells </a:t>
            </a:r>
            <a:endParaRPr b="1" i="0" sz="1400" u="none" cap="none" strike="noStrike">
              <a:solidFill>
                <a:srgbClr val="000000"/>
              </a:solidFill>
              <a:latin typeface="Oxygen"/>
              <a:ea typeface="Oxygen"/>
              <a:cs typeface="Oxygen"/>
              <a:sym typeface="Oxygen"/>
            </a:endParaRPr>
          </a:p>
        </p:txBody>
      </p:sp>
      <p:sp>
        <p:nvSpPr>
          <p:cNvPr id="1836" name="Google Shape;1836;p9"/>
          <p:cNvSpPr/>
          <p:nvPr/>
        </p:nvSpPr>
        <p:spPr>
          <a:xfrm>
            <a:off x="1453438" y="2331100"/>
            <a:ext cx="2665800" cy="1102200"/>
          </a:xfrm>
          <a:prstGeom prst="homePlate">
            <a:avLst>
              <a:gd fmla="val 50000" name="adj"/>
            </a:avLst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000000"/>
                </a:solidFill>
                <a:latin typeface="Oxygen"/>
                <a:ea typeface="Oxygen"/>
                <a:cs typeface="Oxygen"/>
                <a:sym typeface="Oxygen"/>
              </a:rPr>
              <a:t>Cardiac muscle cells </a:t>
            </a:r>
            <a:endParaRPr b="1" i="0" sz="1400" u="none" cap="none" strike="noStrike">
              <a:solidFill>
                <a:srgbClr val="000000"/>
              </a:solidFill>
              <a:latin typeface="Oxygen"/>
              <a:ea typeface="Oxygen"/>
              <a:cs typeface="Oxygen"/>
              <a:sym typeface="Oxygen"/>
            </a:endParaRPr>
          </a:p>
        </p:txBody>
      </p:sp>
      <p:sp>
        <p:nvSpPr>
          <p:cNvPr id="1837" name="Google Shape;1837;p9"/>
          <p:cNvSpPr/>
          <p:nvPr/>
        </p:nvSpPr>
        <p:spPr>
          <a:xfrm>
            <a:off x="1453438" y="3688225"/>
            <a:ext cx="2665800" cy="1102200"/>
          </a:xfrm>
          <a:prstGeom prst="homePlate">
            <a:avLst>
              <a:gd fmla="val 50000" name="adj"/>
            </a:avLst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000000"/>
                </a:solidFill>
                <a:latin typeface="Oxygen"/>
                <a:ea typeface="Oxygen"/>
                <a:cs typeface="Oxygen"/>
                <a:sym typeface="Oxygen"/>
              </a:rPr>
              <a:t>Smooth muscle cells </a:t>
            </a:r>
            <a:endParaRPr b="1" i="0" sz="1400" u="none" cap="none" strike="noStrike">
              <a:solidFill>
                <a:srgbClr val="000000"/>
              </a:solidFill>
              <a:latin typeface="Oxygen"/>
              <a:ea typeface="Oxygen"/>
              <a:cs typeface="Oxygen"/>
              <a:sym typeface="Oxygen"/>
            </a:endParaRPr>
          </a:p>
        </p:txBody>
      </p:sp>
      <p:sp>
        <p:nvSpPr>
          <p:cNvPr id="1838" name="Google Shape;1838;p9"/>
          <p:cNvSpPr txBox="1"/>
          <p:nvPr/>
        </p:nvSpPr>
        <p:spPr>
          <a:xfrm>
            <a:off x="4089238" y="1081075"/>
            <a:ext cx="3631200" cy="79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11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Oxygen"/>
              <a:buChar char="-"/>
            </a:pPr>
            <a:r>
              <a:rPr b="0" i="0" lang="en" sz="1300" u="none" cap="none" strike="noStrike">
                <a:solidFill>
                  <a:srgbClr val="000000"/>
                </a:solidFill>
                <a:latin typeface="Oxygen"/>
                <a:ea typeface="Oxygen"/>
                <a:cs typeface="Oxygen"/>
                <a:sym typeface="Oxygen"/>
              </a:rPr>
              <a:t>Can not divide </a:t>
            </a:r>
            <a:endParaRPr b="0" i="0" sz="1300" u="none" cap="none" strike="noStrike">
              <a:solidFill>
                <a:srgbClr val="000000"/>
              </a:solidFill>
              <a:latin typeface="Oxygen"/>
              <a:ea typeface="Oxygen"/>
              <a:cs typeface="Oxygen"/>
              <a:sym typeface="Oxygen"/>
            </a:endParaRPr>
          </a:p>
          <a:p>
            <a:pPr indent="-3111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Oxygen"/>
              <a:buChar char="-"/>
            </a:pPr>
            <a:r>
              <a:rPr b="0" i="0" lang="en" sz="1300" u="sng" cap="none" strike="noStrike">
                <a:solidFill>
                  <a:srgbClr val="FF0000"/>
                </a:solidFill>
                <a:latin typeface="Oxygen"/>
                <a:ea typeface="Oxygen"/>
                <a:cs typeface="Oxygen"/>
                <a:sym typeface="Oxygen"/>
              </a:rPr>
              <a:t>Limited</a:t>
            </a:r>
            <a:r>
              <a:rPr b="0" i="0" lang="en" sz="1300" u="none" cap="none" strike="noStrike">
                <a:solidFill>
                  <a:srgbClr val="000000"/>
                </a:solidFill>
                <a:latin typeface="Oxygen"/>
                <a:ea typeface="Oxygen"/>
                <a:cs typeface="Oxygen"/>
                <a:sym typeface="Oxygen"/>
              </a:rPr>
              <a:t> regeneration by satellite cells ( stem cells on the muscle cell’s surface ) </a:t>
            </a:r>
            <a:endParaRPr b="0" i="0" sz="1300" u="none" cap="none" strike="noStrike">
              <a:solidFill>
                <a:srgbClr val="000000"/>
              </a:solidFill>
              <a:latin typeface="Oxygen"/>
              <a:ea typeface="Oxygen"/>
              <a:cs typeface="Oxygen"/>
              <a:sym typeface="Oxygen"/>
            </a:endParaRPr>
          </a:p>
        </p:txBody>
      </p:sp>
      <p:sp>
        <p:nvSpPr>
          <p:cNvPr id="1839" name="Google Shape;1839;p9"/>
          <p:cNvSpPr txBox="1"/>
          <p:nvPr/>
        </p:nvSpPr>
        <p:spPr>
          <a:xfrm>
            <a:off x="4119238" y="2674275"/>
            <a:ext cx="33492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11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Oxygen"/>
              <a:buChar char="-"/>
            </a:pPr>
            <a:r>
              <a:rPr b="0" i="0" lang="en" sz="1300" u="sng" cap="none" strike="noStrike">
                <a:solidFill>
                  <a:srgbClr val="000000"/>
                </a:solidFill>
                <a:latin typeface="Oxygen"/>
                <a:ea typeface="Oxygen"/>
                <a:cs typeface="Oxygen"/>
                <a:sym typeface="Oxygen"/>
              </a:rPr>
              <a:t>No</a:t>
            </a:r>
            <a:r>
              <a:rPr b="0" i="0" lang="en" sz="1300" u="none" cap="none" strike="noStrike">
                <a:solidFill>
                  <a:srgbClr val="000000"/>
                </a:solidFill>
                <a:latin typeface="Oxygen"/>
                <a:ea typeface="Oxygen"/>
                <a:cs typeface="Oxygen"/>
                <a:sym typeface="Oxygen"/>
              </a:rPr>
              <a:t> regenerative capacity </a:t>
            </a:r>
            <a:endParaRPr b="0" i="0" sz="1300" u="none" cap="none" strike="noStrike">
              <a:solidFill>
                <a:srgbClr val="000000"/>
              </a:solidFill>
              <a:latin typeface="Oxygen"/>
              <a:ea typeface="Oxygen"/>
              <a:cs typeface="Oxygen"/>
              <a:sym typeface="Oxygen"/>
            </a:endParaRPr>
          </a:p>
        </p:txBody>
      </p:sp>
      <p:sp>
        <p:nvSpPr>
          <p:cNvPr id="1840" name="Google Shape;1840;p9"/>
          <p:cNvSpPr txBox="1"/>
          <p:nvPr/>
        </p:nvSpPr>
        <p:spPr>
          <a:xfrm>
            <a:off x="4119238" y="3677575"/>
            <a:ext cx="3571200" cy="112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11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Oxygen"/>
              <a:buChar char="-"/>
            </a:pPr>
            <a:r>
              <a:rPr b="0" i="0" lang="en" sz="1300" u="none" cap="none" strike="noStrike">
                <a:solidFill>
                  <a:srgbClr val="000000"/>
                </a:solidFill>
                <a:latin typeface="Oxygen"/>
                <a:ea typeface="Oxygen"/>
                <a:cs typeface="Oxygen"/>
                <a:sym typeface="Oxygen"/>
              </a:rPr>
              <a:t>Can divide </a:t>
            </a:r>
            <a:endParaRPr b="0" i="0" sz="1300" u="none" cap="none" strike="noStrike">
              <a:solidFill>
                <a:srgbClr val="000000"/>
              </a:solidFill>
              <a:latin typeface="Oxygen"/>
              <a:ea typeface="Oxygen"/>
              <a:cs typeface="Oxygen"/>
              <a:sym typeface="Oxygen"/>
            </a:endParaRPr>
          </a:p>
          <a:p>
            <a:pPr indent="-3111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Oxygen"/>
              <a:buChar char="-"/>
            </a:pPr>
            <a:r>
              <a:rPr b="0" i="0" lang="en" sz="1300" u="none" cap="none" strike="noStrike">
                <a:solidFill>
                  <a:srgbClr val="000000"/>
                </a:solidFill>
                <a:latin typeface="Oxygen"/>
                <a:ea typeface="Oxygen"/>
                <a:cs typeface="Oxygen"/>
                <a:sym typeface="Oxygen"/>
              </a:rPr>
              <a:t>Regenerate from pericytes </a:t>
            </a:r>
            <a:r>
              <a:rPr b="0" i="0" lang="en" sz="1100" u="none" cap="none" strike="noStrike">
                <a:solidFill>
                  <a:srgbClr val="93C47D"/>
                </a:solidFill>
                <a:latin typeface="Oxygen"/>
                <a:ea typeface="Oxygen"/>
                <a:cs typeface="Oxygen"/>
                <a:sym typeface="Oxygen"/>
              </a:rPr>
              <a:t>( stem cells that generate smooth muscle, found in blood vessels ) </a:t>
            </a:r>
            <a:endParaRPr b="0" i="0" sz="1100" u="none" cap="none" strike="noStrike">
              <a:solidFill>
                <a:srgbClr val="93C47D"/>
              </a:solidFill>
              <a:latin typeface="Oxygen"/>
              <a:ea typeface="Oxygen"/>
              <a:cs typeface="Oxygen"/>
              <a:sym typeface="Oxygen"/>
            </a:endParaRPr>
          </a:p>
          <a:p>
            <a:pPr indent="-3111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Oxygen"/>
              <a:buChar char="-"/>
            </a:pPr>
            <a:r>
              <a:rPr b="0" i="0" lang="en" sz="1300" u="none" cap="none" strike="noStrike">
                <a:solidFill>
                  <a:srgbClr val="000000"/>
                </a:solidFill>
                <a:latin typeface="Oxygen"/>
                <a:ea typeface="Oxygen"/>
                <a:cs typeface="Oxygen"/>
                <a:sym typeface="Oxygen"/>
              </a:rPr>
              <a:t>→ active regenerative response </a:t>
            </a:r>
            <a:endParaRPr b="0" i="0" sz="1300" u="none" cap="none" strike="noStrike">
              <a:solidFill>
                <a:srgbClr val="000000"/>
              </a:solidFill>
              <a:latin typeface="Oxygen"/>
              <a:ea typeface="Oxygen"/>
              <a:cs typeface="Oxygen"/>
              <a:sym typeface="Oxygen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Emotional Loneliness First Aid by Slidesgo">
  <a:themeElements>
    <a:clrScheme name="Simple Light">
      <a:dk1>
        <a:srgbClr val="455E70"/>
      </a:dk1>
      <a:lt1>
        <a:srgbClr val="F7F6F2"/>
      </a:lt1>
      <a:dk2>
        <a:srgbClr val="3A3939"/>
      </a:dk2>
      <a:lt2>
        <a:srgbClr val="E3D6C9"/>
      </a:lt2>
      <a:accent1>
        <a:srgbClr val="F2CC4E"/>
      </a:accent1>
      <a:accent2>
        <a:srgbClr val="E2BA4B"/>
      </a:accent2>
      <a:accent3>
        <a:srgbClr val="C69F3E"/>
      </a:accent3>
      <a:accent4>
        <a:srgbClr val="6FA0A4"/>
      </a:accent4>
      <a:accent5>
        <a:srgbClr val="CFD9E0"/>
      </a:accent5>
      <a:accent6>
        <a:srgbClr val="73A0BE"/>
      </a:accent6>
      <a:hlink>
        <a:srgbClr val="28455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