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9" r:id="rId5"/>
    <p:sldMasterId id="214748371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5143500" cx="9144000"/>
  <p:notesSz cx="6858000" cy="9144000"/>
  <p:embeddedFontLst>
    <p:embeddedFont>
      <p:font typeface="Hammersmith One"/>
      <p:regular r:id="rId27"/>
    </p:embeddedFont>
    <p:embeddedFont>
      <p:font typeface="Patrick Hand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6" name="Med 442"/>
  <p:cmAuthor clrIdx="1" id="1" initials="" lastIdx="2" name="Raneem Alwatban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351B4CB-84A0-4B30-B517-4CA6C4C433CC}">
  <a:tblStyle styleId="{4351B4CB-84A0-4B30-B517-4CA6C4C433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PatrickHand-regular.fntdata"/><Relationship Id="rId27" Type="http://schemas.openxmlformats.org/officeDocument/2006/relationships/font" Target="fonts/HammersmithOne-regular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12-23T14:22:49.465">
    <p:pos x="6000" y="0"/>
    <p:text>Change the font of all the informations from arial font to wherever the team leaders decide</p:text>
  </p:cm>
  <p:cm authorId="0" idx="2" dt="2021-12-24T21:03:51.340">
    <p:pos x="6000" y="100"/>
    <p:text>Check 441 team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1-12-23T13:53:28.728">
    <p:pos x="6000" y="0"/>
    <p:text>Amazing work but put all the investigations( including the autoantibodies slide ) in another slide and organize them by putting them in diagram</p:text>
  </p:cm>
  <p:cm authorId="0" idx="4" dt="2021-12-25T19:45:43.253">
    <p:pos x="6000" y="100"/>
    <p:text>after you move the investigations in another slide put the treatment options in diagram</p:text>
  </p:cm>
  <p:cm authorId="1" idx="1" dt="2021-12-25T19:45:41.321">
    <p:pos x="6000" y="100"/>
    <p:text>_Marked as resolved_</p:text>
  </p:cm>
  <p:cm authorId="1" idx="2" dt="2021-12-25T19:45:43.253">
    <p:pos x="6000" y="100"/>
    <p:text>_Re-opened_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5" dt="2021-12-23T14:16:38.543">
    <p:pos x="6000" y="0"/>
    <p:text>Try to put it in the next slide and organize them well and write in red or put it in red box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6" dt="2021-12-23T14:19:57.745">
    <p:pos x="419" y="683"/>
    <p:text>Write all the informations from the slide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2" name="Google Shape;156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1044206549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0" name="Google Shape;1660;g1044206549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8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g1048e0d02ca_2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0" name="Google Shape;1670;g1048e0d02ca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5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g1048e0d02ca_2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7" name="Google Shape;1677;g1048e0d02ca_2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5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g1048e0d02ca_4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7" name="Google Shape;1687;g1048e0d02ca_4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6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103ae10624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103ae10624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6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g103ae10624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8" name="Google Shape;1708;g103ae10624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4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g1048e0d02ca_4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6" name="Google Shape;1726;g1048e0d02ca_4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0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g1f26bda323699b64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Google Shape;1732;g1f26bda323699b64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3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g1f26bda323699b64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5" name="Google Shape;1745;g1f26bda323699b64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5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g10879e11b0f_0_1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7" name="Google Shape;1757;g10879e11b0f_0_1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442460ee483a4f4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442460ee483a4f4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g1d4e5e455690ed7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0" name="Google Shape;1580;g1d4e5e455690ed7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3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3434e3126fbcf1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3434e3126fbcf1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76de1d0f5eae17b7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76de1d0f5eae17b7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76de1d0f5eae17b7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1" name="Google Shape;1621;g76de1d0f5eae17b7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3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g38140add981ffa7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5" name="Google Shape;1635;g38140add981ffa7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5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1098537321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1098537321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2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g503970ed3885e369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4" name="Google Shape;1654;g503970ed3885e369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 rot="10800000">
            <a:off x="-1411582" y="-1157400"/>
            <a:ext cx="4436782" cy="3714342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1062825" y="3370500"/>
            <a:ext cx="775608" cy="1012954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605425" y="342175"/>
            <a:ext cx="2052600" cy="2052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12;p2"/>
          <p:cNvGrpSpPr/>
          <p:nvPr/>
        </p:nvGrpSpPr>
        <p:grpSpPr>
          <a:xfrm>
            <a:off x="6412578" y="-640069"/>
            <a:ext cx="1962482" cy="1953285"/>
            <a:chOff x="386328" y="2672681"/>
            <a:chExt cx="1962482" cy="1953285"/>
          </a:xfrm>
        </p:grpSpPr>
        <p:sp>
          <p:nvSpPr>
            <p:cNvPr id="13" name="Google Shape;13;p2"/>
            <p:cNvSpPr/>
            <p:nvPr/>
          </p:nvSpPr>
          <p:spPr>
            <a:xfrm>
              <a:off x="602590" y="3031586"/>
              <a:ext cx="2321" cy="2364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86328" y="2672681"/>
              <a:ext cx="1962482" cy="1953284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95817" y="2846396"/>
              <a:ext cx="10401" cy="808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06269" y="2679600"/>
              <a:ext cx="308321" cy="260014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4642" y="2672681"/>
              <a:ext cx="309481" cy="266933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724131" y="2785411"/>
              <a:ext cx="117372" cy="69065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874810" y="2808447"/>
              <a:ext cx="6962" cy="131167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51868" y="3289279"/>
              <a:ext cx="2364" cy="4642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6292" y="3153513"/>
              <a:ext cx="88620" cy="55269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4963" y="2940732"/>
              <a:ext cx="308321" cy="353189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113335" y="2940732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522825" y="2940732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31197" y="2975243"/>
              <a:ext cx="308321" cy="317518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9766" y="3559565"/>
              <a:ext cx="8080" cy="10401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97897" y="3303075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06269" y="3303075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14642" y="3303075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724131" y="3301915"/>
              <a:ext cx="308321" cy="353189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132503" y="3301915"/>
              <a:ext cx="207109" cy="353189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5525" y="3644703"/>
              <a:ext cx="209386" cy="35202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4963" y="3644703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113335" y="3644703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522825" y="3644703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931197" y="3644703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39569" y="3728681"/>
              <a:ext cx="6919" cy="10401"/>
            </a:xfrm>
            <a:custGeom>
              <a:rect b="b" l="l" r="r" t="t"/>
              <a:pathLst>
                <a:path extrusionOk="0" h="242" w="161">
                  <a:moveTo>
                    <a:pt x="81" y="1"/>
                  </a:moveTo>
                  <a:lnTo>
                    <a:pt x="0" y="161"/>
                  </a:lnTo>
                  <a:lnTo>
                    <a:pt x="134" y="241"/>
                  </a:lnTo>
                  <a:cubicBezTo>
                    <a:pt x="134" y="161"/>
                    <a:pt x="134" y="108"/>
                    <a:pt x="161" y="27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97897" y="4010528"/>
              <a:ext cx="308321" cy="314080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906269" y="4010528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314642" y="4010528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724131" y="4010528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132503" y="4095623"/>
              <a:ext cx="84021" cy="52948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90153" y="4437294"/>
              <a:ext cx="123131" cy="73663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55642" y="4352156"/>
              <a:ext cx="6962" cy="139247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113335" y="4352156"/>
              <a:ext cx="309481" cy="273810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22825" y="4352156"/>
              <a:ext cx="308321" cy="26577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931197" y="4437294"/>
              <a:ext cx="13839" cy="10401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8;p2"/>
          <p:cNvSpPr/>
          <p:nvPr/>
        </p:nvSpPr>
        <p:spPr>
          <a:xfrm>
            <a:off x="-125" y="4599425"/>
            <a:ext cx="9144321" cy="595550"/>
          </a:xfrm>
          <a:custGeom>
            <a:rect b="b" l="l" r="r" t="t"/>
            <a:pathLst>
              <a:path extrusionOk="0" h="23822" w="287196">
                <a:moveTo>
                  <a:pt x="1" y="0"/>
                </a:moveTo>
                <a:lnTo>
                  <a:pt x="1" y="23822"/>
                </a:lnTo>
                <a:lnTo>
                  <a:pt x="287196" y="23822"/>
                </a:lnTo>
                <a:lnTo>
                  <a:pt x="287196" y="0"/>
                </a:lnTo>
                <a:close/>
              </a:path>
            </a:pathLst>
          </a:custGeom>
          <a:solidFill>
            <a:srgbClr val="C8A5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"/>
          <p:cNvSpPr txBox="1"/>
          <p:nvPr>
            <p:ph type="ctrTitle"/>
          </p:nvPr>
        </p:nvSpPr>
        <p:spPr>
          <a:xfrm>
            <a:off x="1283094" y="1290750"/>
            <a:ext cx="65778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5500">
                <a:solidFill>
                  <a:srgbClr val="80686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0" name="Google Shape;50;p2"/>
          <p:cNvSpPr txBox="1"/>
          <p:nvPr>
            <p:ph idx="1" type="subTitle"/>
          </p:nvPr>
        </p:nvSpPr>
        <p:spPr>
          <a:xfrm>
            <a:off x="1283100" y="3394625"/>
            <a:ext cx="65778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"/>
          <p:cNvSpPr/>
          <p:nvPr/>
        </p:nvSpPr>
        <p:spPr>
          <a:xfrm flipH="1" rot="10800000">
            <a:off x="-1411582" y="-1157400"/>
            <a:ext cx="4436782" cy="3714342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3"/>
          <p:cNvSpPr/>
          <p:nvPr/>
        </p:nvSpPr>
        <p:spPr>
          <a:xfrm>
            <a:off x="1062825" y="3370500"/>
            <a:ext cx="775608" cy="1012954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3"/>
          <p:cNvSpPr/>
          <p:nvPr/>
        </p:nvSpPr>
        <p:spPr>
          <a:xfrm>
            <a:off x="7605425" y="342175"/>
            <a:ext cx="2052600" cy="2052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" name="Google Shape;221;p13"/>
          <p:cNvGrpSpPr/>
          <p:nvPr/>
        </p:nvGrpSpPr>
        <p:grpSpPr>
          <a:xfrm>
            <a:off x="6412578" y="-640069"/>
            <a:ext cx="1962482" cy="1953284"/>
            <a:chOff x="386328" y="2672681"/>
            <a:chExt cx="1962482" cy="1953284"/>
          </a:xfrm>
        </p:grpSpPr>
        <p:sp>
          <p:nvSpPr>
            <p:cNvPr id="222" name="Google Shape;222;p13"/>
            <p:cNvSpPr/>
            <p:nvPr/>
          </p:nvSpPr>
          <p:spPr>
            <a:xfrm>
              <a:off x="602590" y="3031586"/>
              <a:ext cx="2321" cy="2364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386328" y="2672681"/>
              <a:ext cx="1962482" cy="1953284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795817" y="2846396"/>
              <a:ext cx="10401" cy="808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906269" y="2679600"/>
              <a:ext cx="308321" cy="260014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1314642" y="2672681"/>
              <a:ext cx="309481" cy="266933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1724131" y="2785411"/>
              <a:ext cx="117372" cy="69065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1874810" y="2808447"/>
              <a:ext cx="6962" cy="131167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451868" y="3289279"/>
              <a:ext cx="2364" cy="4642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516292" y="3153513"/>
              <a:ext cx="88620" cy="55269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704963" y="2940732"/>
              <a:ext cx="308321" cy="353189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1113335" y="2940732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1522825" y="2940732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1931197" y="2975243"/>
              <a:ext cx="308321" cy="317518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389766" y="3559565"/>
              <a:ext cx="8080" cy="10401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497897" y="3303075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906269" y="3303075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1314642" y="3303075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1724131" y="3301915"/>
              <a:ext cx="308321" cy="353189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2132503" y="3301915"/>
              <a:ext cx="207109" cy="353189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395525" y="3644703"/>
              <a:ext cx="209386" cy="35202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704963" y="3644703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1113335" y="3644703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1522825" y="3644703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1931197" y="3644703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2339569" y="3728681"/>
              <a:ext cx="6919" cy="10401"/>
            </a:xfrm>
            <a:custGeom>
              <a:rect b="b" l="l" r="r" t="t"/>
              <a:pathLst>
                <a:path extrusionOk="0" h="242" w="161">
                  <a:moveTo>
                    <a:pt x="81" y="1"/>
                  </a:moveTo>
                  <a:lnTo>
                    <a:pt x="0" y="161"/>
                  </a:lnTo>
                  <a:lnTo>
                    <a:pt x="134" y="241"/>
                  </a:lnTo>
                  <a:cubicBezTo>
                    <a:pt x="134" y="161"/>
                    <a:pt x="134" y="108"/>
                    <a:pt x="161" y="27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497897" y="4010528"/>
              <a:ext cx="308321" cy="314080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906269" y="4010528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1314642" y="4010528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1724131" y="4010528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2132503" y="4095623"/>
              <a:ext cx="84021" cy="52948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890153" y="4437294"/>
              <a:ext cx="123131" cy="73663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855642" y="4352156"/>
              <a:ext cx="6962" cy="139247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1113335" y="4352156"/>
              <a:ext cx="309481" cy="273810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1522825" y="4352156"/>
              <a:ext cx="308321" cy="26577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1931197" y="4437294"/>
              <a:ext cx="13839" cy="10401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7" name="Google Shape;257;p13"/>
          <p:cNvSpPr/>
          <p:nvPr/>
        </p:nvSpPr>
        <p:spPr>
          <a:xfrm>
            <a:off x="-125" y="4599425"/>
            <a:ext cx="9144321" cy="595550"/>
          </a:xfrm>
          <a:custGeom>
            <a:rect b="b" l="l" r="r" t="t"/>
            <a:pathLst>
              <a:path extrusionOk="0" h="23822" w="287196">
                <a:moveTo>
                  <a:pt x="1" y="0"/>
                </a:moveTo>
                <a:lnTo>
                  <a:pt x="1" y="23822"/>
                </a:lnTo>
                <a:lnTo>
                  <a:pt x="287196" y="23822"/>
                </a:lnTo>
                <a:lnTo>
                  <a:pt x="287196" y="0"/>
                </a:lnTo>
                <a:close/>
              </a:path>
            </a:pathLst>
          </a:custGeom>
          <a:solidFill>
            <a:srgbClr val="C8A5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3"/>
          <p:cNvSpPr txBox="1"/>
          <p:nvPr>
            <p:ph type="ctrTitle"/>
          </p:nvPr>
        </p:nvSpPr>
        <p:spPr>
          <a:xfrm>
            <a:off x="1283094" y="1290750"/>
            <a:ext cx="65778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5500">
                <a:solidFill>
                  <a:srgbClr val="80686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59" name="Google Shape;259;p13"/>
          <p:cNvSpPr txBox="1"/>
          <p:nvPr>
            <p:ph idx="1" type="subTitle"/>
          </p:nvPr>
        </p:nvSpPr>
        <p:spPr>
          <a:xfrm>
            <a:off x="1283100" y="3394625"/>
            <a:ext cx="65778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"/>
          <p:cNvSpPr/>
          <p:nvPr/>
        </p:nvSpPr>
        <p:spPr>
          <a:xfrm flipH="1" rot="-1762095">
            <a:off x="-645465" y="2383677"/>
            <a:ext cx="2540453" cy="3781317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4"/>
          <p:cNvSpPr/>
          <p:nvPr/>
        </p:nvSpPr>
        <p:spPr>
          <a:xfrm>
            <a:off x="8139625" y="1901675"/>
            <a:ext cx="1844545" cy="1627040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4"/>
          <p:cNvSpPr txBox="1"/>
          <p:nvPr>
            <p:ph idx="1" type="body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200"/>
            </a:lvl1pPr>
            <a:lvl2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264" name="Google Shape;264;p14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0A299">
              <a:alpha val="549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5"/>
          <p:cNvSpPr txBox="1"/>
          <p:nvPr>
            <p:ph type="title"/>
          </p:nvPr>
        </p:nvSpPr>
        <p:spPr>
          <a:xfrm>
            <a:off x="4184875" y="1473300"/>
            <a:ext cx="4245900" cy="21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8" name="Google Shape;268;p15"/>
          <p:cNvSpPr/>
          <p:nvPr/>
        </p:nvSpPr>
        <p:spPr>
          <a:xfrm flipH="1" rot="7018826">
            <a:off x="2857318" y="-764238"/>
            <a:ext cx="4267951" cy="2625760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5"/>
          <p:cNvSpPr/>
          <p:nvPr/>
        </p:nvSpPr>
        <p:spPr>
          <a:xfrm flipH="1" rot="-8259636">
            <a:off x="4411264" y="3000625"/>
            <a:ext cx="3210911" cy="3197598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5"/>
          <p:cNvSpPr/>
          <p:nvPr/>
        </p:nvSpPr>
        <p:spPr>
          <a:xfrm>
            <a:off x="2285225" y="3225607"/>
            <a:ext cx="1419128" cy="1251787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CUSTOM_20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6"/>
          <p:cNvSpPr/>
          <p:nvPr/>
        </p:nvSpPr>
        <p:spPr>
          <a:xfrm rot="-5620610">
            <a:off x="8235762" y="2503251"/>
            <a:ext cx="3242370" cy="3111144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6"/>
          <p:cNvSpPr/>
          <p:nvPr/>
        </p:nvSpPr>
        <p:spPr>
          <a:xfrm flipH="1" rot="-595142">
            <a:off x="-1233073" y="-485172"/>
            <a:ext cx="3397327" cy="3383240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6"/>
          <p:cNvSpPr/>
          <p:nvPr/>
        </p:nvSpPr>
        <p:spPr>
          <a:xfrm rot="-7977683">
            <a:off x="6409698" y="-292300"/>
            <a:ext cx="1554661" cy="1491741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6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7"/>
          <p:cNvSpPr/>
          <p:nvPr/>
        </p:nvSpPr>
        <p:spPr>
          <a:xfrm flipH="1" rot="-8234214">
            <a:off x="6462164" y="-167221"/>
            <a:ext cx="4162685" cy="2560997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7"/>
          <p:cNvSpPr/>
          <p:nvPr/>
        </p:nvSpPr>
        <p:spPr>
          <a:xfrm rot="672094">
            <a:off x="-1833836" y="1849763"/>
            <a:ext cx="4680680" cy="4251900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7"/>
          <p:cNvSpPr/>
          <p:nvPr/>
        </p:nvSpPr>
        <p:spPr>
          <a:xfrm>
            <a:off x="8042975" y="3533675"/>
            <a:ext cx="775608" cy="1012954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7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5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"/>
          <p:cNvSpPr/>
          <p:nvPr/>
        </p:nvSpPr>
        <p:spPr>
          <a:xfrm rot="8100090">
            <a:off x="-1277601" y="-498556"/>
            <a:ext cx="4047120" cy="248996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8"/>
          <p:cNvSpPr/>
          <p:nvPr/>
        </p:nvSpPr>
        <p:spPr>
          <a:xfrm flipH="1" rot="-2262480">
            <a:off x="5470609" y="3669962"/>
            <a:ext cx="4913469" cy="3022900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8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5" name="Google Shape;285;p18"/>
          <p:cNvSpPr/>
          <p:nvPr/>
        </p:nvSpPr>
        <p:spPr>
          <a:xfrm rot="-7977666">
            <a:off x="7581865" y="924182"/>
            <a:ext cx="1233331" cy="1183416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2">
  <p:cSld name="CUSTOM_24_1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9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8" name="Google Shape;288;p19"/>
          <p:cNvSpPr txBox="1"/>
          <p:nvPr>
            <p:ph idx="1" type="subTitle"/>
          </p:nvPr>
        </p:nvSpPr>
        <p:spPr>
          <a:xfrm>
            <a:off x="713250" y="1123450"/>
            <a:ext cx="7717500" cy="3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1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 sz="1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289" name="Google Shape;289;p19"/>
          <p:cNvSpPr/>
          <p:nvPr/>
        </p:nvSpPr>
        <p:spPr>
          <a:xfrm>
            <a:off x="-598400" y="3985675"/>
            <a:ext cx="1844545" cy="1627040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rgbClr val="C8A5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9"/>
          <p:cNvSpPr/>
          <p:nvPr/>
        </p:nvSpPr>
        <p:spPr>
          <a:xfrm rot="7619243">
            <a:off x="7150868" y="2766901"/>
            <a:ext cx="3210914" cy="3197601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1" name="Google Shape;291;p19"/>
          <p:cNvGrpSpPr/>
          <p:nvPr/>
        </p:nvGrpSpPr>
        <p:grpSpPr>
          <a:xfrm>
            <a:off x="7295305" y="-672969"/>
            <a:ext cx="2270935" cy="2260335"/>
            <a:chOff x="6762468" y="1386456"/>
            <a:chExt cx="2270935" cy="2260335"/>
          </a:xfrm>
        </p:grpSpPr>
        <p:sp>
          <p:nvSpPr>
            <p:cNvPr id="292" name="Google Shape;292;p19"/>
            <p:cNvSpPr/>
            <p:nvPr/>
          </p:nvSpPr>
          <p:spPr>
            <a:xfrm>
              <a:off x="6762468" y="1386456"/>
              <a:ext cx="2270935" cy="2260292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7236329" y="1587480"/>
              <a:ext cx="12035" cy="935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7364144" y="1394464"/>
              <a:ext cx="356781" cy="300882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7836713" y="1386456"/>
              <a:ext cx="358124" cy="308889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9"/>
            <p:cNvSpPr/>
            <p:nvPr/>
          </p:nvSpPr>
          <p:spPr>
            <a:xfrm>
              <a:off x="8310574" y="1516908"/>
              <a:ext cx="135819" cy="79920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8484940" y="1543565"/>
              <a:ext cx="8057" cy="151784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6838311" y="2099984"/>
              <a:ext cx="2735" cy="537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9"/>
            <p:cNvSpPr/>
            <p:nvPr/>
          </p:nvSpPr>
          <p:spPr>
            <a:xfrm>
              <a:off x="7012727" y="1801781"/>
              <a:ext cx="2686" cy="273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6912862" y="1942876"/>
              <a:ext cx="102548" cy="63956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7131192" y="1696645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7603761" y="1696645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9"/>
            <p:cNvSpPr/>
            <p:nvPr/>
          </p:nvSpPr>
          <p:spPr>
            <a:xfrm>
              <a:off x="8077622" y="1696645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8550190" y="1736581"/>
              <a:ext cx="356781" cy="367424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6891576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9"/>
            <p:cNvSpPr/>
            <p:nvPr/>
          </p:nvSpPr>
          <p:spPr>
            <a:xfrm>
              <a:off x="7364144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9"/>
            <p:cNvSpPr/>
            <p:nvPr/>
          </p:nvSpPr>
          <p:spPr>
            <a:xfrm>
              <a:off x="7836713" y="2115948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9"/>
            <p:cNvSpPr/>
            <p:nvPr/>
          </p:nvSpPr>
          <p:spPr>
            <a:xfrm>
              <a:off x="8310574" y="2114606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9"/>
            <p:cNvSpPr/>
            <p:nvPr/>
          </p:nvSpPr>
          <p:spPr>
            <a:xfrm>
              <a:off x="8783142" y="2114606"/>
              <a:ext cx="239661" cy="408702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9"/>
            <p:cNvSpPr/>
            <p:nvPr/>
          </p:nvSpPr>
          <p:spPr>
            <a:xfrm>
              <a:off x="6773111" y="2511280"/>
              <a:ext cx="242297" cy="40735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9"/>
            <p:cNvSpPr/>
            <p:nvPr/>
          </p:nvSpPr>
          <p:spPr>
            <a:xfrm>
              <a:off x="713119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9"/>
            <p:cNvSpPr/>
            <p:nvPr/>
          </p:nvSpPr>
          <p:spPr>
            <a:xfrm>
              <a:off x="7603761" y="2511280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9"/>
            <p:cNvSpPr/>
            <p:nvPr/>
          </p:nvSpPr>
          <p:spPr>
            <a:xfrm>
              <a:off x="807762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9"/>
            <p:cNvSpPr/>
            <p:nvPr/>
          </p:nvSpPr>
          <p:spPr>
            <a:xfrm>
              <a:off x="8550190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9"/>
            <p:cNvSpPr/>
            <p:nvPr/>
          </p:nvSpPr>
          <p:spPr>
            <a:xfrm>
              <a:off x="6891576" y="2934613"/>
              <a:ext cx="356781" cy="363445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9"/>
            <p:cNvSpPr/>
            <p:nvPr/>
          </p:nvSpPr>
          <p:spPr>
            <a:xfrm>
              <a:off x="736414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9"/>
            <p:cNvSpPr/>
            <p:nvPr/>
          </p:nvSpPr>
          <p:spPr>
            <a:xfrm>
              <a:off x="7836713" y="2934613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9"/>
            <p:cNvSpPr/>
            <p:nvPr/>
          </p:nvSpPr>
          <p:spPr>
            <a:xfrm>
              <a:off x="831057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9"/>
            <p:cNvSpPr/>
            <p:nvPr/>
          </p:nvSpPr>
          <p:spPr>
            <a:xfrm>
              <a:off x="8783142" y="3033085"/>
              <a:ext cx="97227" cy="6127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9"/>
            <p:cNvSpPr/>
            <p:nvPr/>
          </p:nvSpPr>
          <p:spPr>
            <a:xfrm>
              <a:off x="7345494" y="3428467"/>
              <a:ext cx="142484" cy="85242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9"/>
            <p:cNvSpPr/>
            <p:nvPr/>
          </p:nvSpPr>
          <p:spPr>
            <a:xfrm>
              <a:off x="7305558" y="3329945"/>
              <a:ext cx="8057" cy="161133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7603761" y="3329945"/>
              <a:ext cx="358124" cy="316846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077622" y="3329945"/>
              <a:ext cx="356781" cy="307546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8550190" y="3428467"/>
              <a:ext cx="16014" cy="12035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0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1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9" name="Google Shape;329;p21"/>
          <p:cNvSpPr txBox="1"/>
          <p:nvPr>
            <p:ph idx="1" type="body"/>
          </p:nvPr>
        </p:nvSpPr>
        <p:spPr>
          <a:xfrm>
            <a:off x="713225" y="1122325"/>
            <a:ext cx="7717500" cy="35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Hammersmith One"/>
              <a:buAutoNum type="arabicPeriod"/>
              <a:defRPr sz="1600">
                <a:solidFill>
                  <a:srgbClr val="806860"/>
                </a:solidFill>
              </a:defRPr>
            </a:lvl1pPr>
            <a:lvl2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ammersmith One"/>
              <a:buAutoNum type="alphaLcPeriod"/>
              <a:defRPr sz="1600"/>
            </a:lvl2pPr>
            <a:lvl3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3pPr>
            <a:lvl4pPr indent="-3175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rabicPeriod"/>
              <a:defRPr sz="1200"/>
            </a:lvl4pPr>
            <a:lvl5pPr indent="-3175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lphaLcPeriod"/>
              <a:defRPr sz="1200"/>
            </a:lvl5pPr>
            <a:lvl6pPr indent="-3175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6pPr>
            <a:lvl7pPr indent="-3175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rabicPeriod"/>
              <a:defRPr sz="1200"/>
            </a:lvl7pPr>
            <a:lvl8pPr indent="-3175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lphaLcPeriod"/>
              <a:defRPr sz="1200"/>
            </a:lvl8pPr>
            <a:lvl9pPr indent="-3175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9pPr>
          </a:lstStyle>
          <a:p/>
        </p:txBody>
      </p:sp>
      <p:grpSp>
        <p:nvGrpSpPr>
          <p:cNvPr id="330" name="Google Shape;330;p21"/>
          <p:cNvGrpSpPr/>
          <p:nvPr/>
        </p:nvGrpSpPr>
        <p:grpSpPr>
          <a:xfrm>
            <a:off x="8039875" y="1772525"/>
            <a:ext cx="2052600" cy="2052600"/>
            <a:chOff x="-1185375" y="1414000"/>
            <a:chExt cx="2052600" cy="2052600"/>
          </a:xfrm>
        </p:grpSpPr>
        <p:sp>
          <p:nvSpPr>
            <p:cNvPr id="331" name="Google Shape;331;p21"/>
            <p:cNvSpPr/>
            <p:nvPr/>
          </p:nvSpPr>
          <p:spPr>
            <a:xfrm>
              <a:off x="-1185375" y="1414000"/>
              <a:ext cx="2052600" cy="205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1"/>
            <p:cNvSpPr/>
            <p:nvPr/>
          </p:nvSpPr>
          <p:spPr>
            <a:xfrm>
              <a:off x="-1140322" y="1463656"/>
              <a:ext cx="1962482" cy="1953284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1"/>
            <p:cNvSpPr/>
            <p:nvPr/>
          </p:nvSpPr>
          <p:spPr>
            <a:xfrm>
              <a:off x="-730833" y="1637371"/>
              <a:ext cx="10401" cy="808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1"/>
            <p:cNvSpPr/>
            <p:nvPr/>
          </p:nvSpPr>
          <p:spPr>
            <a:xfrm>
              <a:off x="-620381" y="1470575"/>
              <a:ext cx="308321" cy="260014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1"/>
            <p:cNvSpPr/>
            <p:nvPr/>
          </p:nvSpPr>
          <p:spPr>
            <a:xfrm>
              <a:off x="-212008" y="1463656"/>
              <a:ext cx="309481" cy="266933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1"/>
            <p:cNvSpPr/>
            <p:nvPr/>
          </p:nvSpPr>
          <p:spPr>
            <a:xfrm>
              <a:off x="197481" y="1576386"/>
              <a:ext cx="117372" cy="69065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1"/>
            <p:cNvSpPr/>
            <p:nvPr/>
          </p:nvSpPr>
          <p:spPr>
            <a:xfrm>
              <a:off x="348160" y="1599422"/>
              <a:ext cx="6962" cy="131167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1"/>
            <p:cNvSpPr/>
            <p:nvPr/>
          </p:nvSpPr>
          <p:spPr>
            <a:xfrm>
              <a:off x="-1074782" y="2080254"/>
              <a:ext cx="2364" cy="4642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1"/>
            <p:cNvSpPr/>
            <p:nvPr/>
          </p:nvSpPr>
          <p:spPr>
            <a:xfrm>
              <a:off x="-924060" y="1822561"/>
              <a:ext cx="2321" cy="2364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-1010358" y="1944488"/>
              <a:ext cx="88620" cy="55269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1"/>
            <p:cNvSpPr/>
            <p:nvPr/>
          </p:nvSpPr>
          <p:spPr>
            <a:xfrm>
              <a:off x="-821687" y="1731707"/>
              <a:ext cx="308321" cy="353189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1"/>
            <p:cNvSpPr/>
            <p:nvPr/>
          </p:nvSpPr>
          <p:spPr>
            <a:xfrm>
              <a:off x="-413315" y="1731707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-3825" y="1731707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404547" y="1766218"/>
              <a:ext cx="308321" cy="317518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-1136884" y="2350540"/>
              <a:ext cx="8080" cy="10401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-1028753" y="2094050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1"/>
            <p:cNvSpPr/>
            <p:nvPr/>
          </p:nvSpPr>
          <p:spPr>
            <a:xfrm>
              <a:off x="-620381" y="2094050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-212008" y="2094050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197481" y="2092890"/>
              <a:ext cx="308321" cy="353189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605853" y="2092890"/>
              <a:ext cx="207109" cy="353189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-1131125" y="2435678"/>
              <a:ext cx="209386" cy="35202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-821687" y="2435678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-413315" y="2435678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-3825" y="2435678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1"/>
            <p:cNvSpPr/>
            <p:nvPr/>
          </p:nvSpPr>
          <p:spPr>
            <a:xfrm>
              <a:off x="404547" y="2435678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-1028753" y="2801503"/>
              <a:ext cx="308321" cy="314080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-620381" y="2801503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-212008" y="2801503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1"/>
            <p:cNvSpPr/>
            <p:nvPr/>
          </p:nvSpPr>
          <p:spPr>
            <a:xfrm>
              <a:off x="197481" y="2801503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605853" y="2886598"/>
              <a:ext cx="84021" cy="52948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1"/>
            <p:cNvSpPr/>
            <p:nvPr/>
          </p:nvSpPr>
          <p:spPr>
            <a:xfrm>
              <a:off x="-636497" y="3228269"/>
              <a:ext cx="123131" cy="73663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-671008" y="3143131"/>
              <a:ext cx="6962" cy="139247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-413315" y="3143131"/>
              <a:ext cx="309481" cy="273810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1"/>
            <p:cNvSpPr/>
            <p:nvPr/>
          </p:nvSpPr>
          <p:spPr>
            <a:xfrm>
              <a:off x="-3825" y="3143131"/>
              <a:ext cx="308321" cy="26577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1"/>
            <p:cNvSpPr/>
            <p:nvPr/>
          </p:nvSpPr>
          <p:spPr>
            <a:xfrm>
              <a:off x="404547" y="3228269"/>
              <a:ext cx="13839" cy="10401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6" name="Google Shape;366;p21"/>
          <p:cNvSpPr/>
          <p:nvPr/>
        </p:nvSpPr>
        <p:spPr>
          <a:xfrm flipH="1">
            <a:off x="-817503" y="2575150"/>
            <a:ext cx="2540578" cy="378149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7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>
            <a:off x="7233675" y="-730075"/>
            <a:ext cx="3030078" cy="3486687"/>
          </a:xfrm>
          <a:custGeom>
            <a:rect b="b" l="l" r="r" t="t"/>
            <a:pathLst>
              <a:path extrusionOk="0" h="83294" w="72386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"/>
          <p:cNvSpPr/>
          <p:nvPr/>
        </p:nvSpPr>
        <p:spPr>
          <a:xfrm rot="2540379">
            <a:off x="-721411" y="3502530"/>
            <a:ext cx="2268525" cy="1945325"/>
          </a:xfrm>
          <a:custGeom>
            <a:rect b="b" l="l" r="r" t="t"/>
            <a:pathLst>
              <a:path extrusionOk="0" h="34326" w="40029">
                <a:moveTo>
                  <a:pt x="7939" y="1669"/>
                </a:moveTo>
                <a:cubicBezTo>
                  <a:pt x="12943" y="3370"/>
                  <a:pt x="11275" y="10875"/>
                  <a:pt x="18780" y="8040"/>
                </a:cubicBezTo>
                <a:cubicBezTo>
                  <a:pt x="26286" y="5238"/>
                  <a:pt x="30722" y="3770"/>
                  <a:pt x="35392" y="8040"/>
                </a:cubicBezTo>
                <a:cubicBezTo>
                  <a:pt x="40029" y="12343"/>
                  <a:pt x="29621" y="14411"/>
                  <a:pt x="33991" y="20682"/>
                </a:cubicBezTo>
                <a:cubicBezTo>
                  <a:pt x="38361" y="26920"/>
                  <a:pt x="27520" y="34325"/>
                  <a:pt x="19814" y="30523"/>
                </a:cubicBezTo>
                <a:cubicBezTo>
                  <a:pt x="12109" y="26720"/>
                  <a:pt x="4937" y="23851"/>
                  <a:pt x="2502" y="16613"/>
                </a:cubicBezTo>
                <a:cubicBezTo>
                  <a:pt x="0" y="9207"/>
                  <a:pt x="2936" y="1"/>
                  <a:pt x="7939" y="1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"/>
          <p:cNvSpPr txBox="1"/>
          <p:nvPr>
            <p:ph idx="1" type="subTitle"/>
          </p:nvPr>
        </p:nvSpPr>
        <p:spPr>
          <a:xfrm>
            <a:off x="3905700" y="3380175"/>
            <a:ext cx="1923600" cy="10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"/>
          <p:cNvSpPr txBox="1"/>
          <p:nvPr>
            <p:ph idx="2" type="subTitle"/>
          </p:nvPr>
        </p:nvSpPr>
        <p:spPr>
          <a:xfrm>
            <a:off x="1391100" y="3380175"/>
            <a:ext cx="1923600" cy="10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7" name="Google Shape;57;p3">
            <a:hlinkClick/>
          </p:cNvPr>
          <p:cNvSpPr txBox="1"/>
          <p:nvPr>
            <p:ph idx="3" type="subTitle"/>
          </p:nvPr>
        </p:nvSpPr>
        <p:spPr>
          <a:xfrm>
            <a:off x="1391100" y="1434475"/>
            <a:ext cx="19236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58" name="Google Shape;58;p3"/>
          <p:cNvSpPr txBox="1"/>
          <p:nvPr>
            <p:ph idx="4" type="subTitle"/>
          </p:nvPr>
        </p:nvSpPr>
        <p:spPr>
          <a:xfrm>
            <a:off x="3905700" y="1434475"/>
            <a:ext cx="19236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59" name="Google Shape;59;p3"/>
          <p:cNvSpPr txBox="1"/>
          <p:nvPr>
            <p:ph idx="5" type="subTitle"/>
          </p:nvPr>
        </p:nvSpPr>
        <p:spPr>
          <a:xfrm>
            <a:off x="1391100" y="2992287"/>
            <a:ext cx="19236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60" name="Google Shape;60;p3"/>
          <p:cNvSpPr txBox="1"/>
          <p:nvPr>
            <p:ph idx="6" type="subTitle"/>
          </p:nvPr>
        </p:nvSpPr>
        <p:spPr>
          <a:xfrm>
            <a:off x="3905700" y="2992287"/>
            <a:ext cx="19236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61" name="Google Shape;61;p3"/>
          <p:cNvSpPr txBox="1"/>
          <p:nvPr>
            <p:ph idx="7" type="subTitle"/>
          </p:nvPr>
        </p:nvSpPr>
        <p:spPr>
          <a:xfrm>
            <a:off x="1391100" y="1825209"/>
            <a:ext cx="1923600" cy="10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"/>
          <p:cNvSpPr txBox="1"/>
          <p:nvPr>
            <p:ph idx="8" type="subTitle"/>
          </p:nvPr>
        </p:nvSpPr>
        <p:spPr>
          <a:xfrm>
            <a:off x="3905700" y="1825209"/>
            <a:ext cx="1923600" cy="10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">
            <a:hlinkClick/>
          </p:cNvPr>
          <p:cNvSpPr txBox="1"/>
          <p:nvPr>
            <p:ph idx="9" type="title"/>
          </p:nvPr>
        </p:nvSpPr>
        <p:spPr>
          <a:xfrm>
            <a:off x="792175" y="1434475"/>
            <a:ext cx="5964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4" name="Google Shape;64;p3"/>
          <p:cNvSpPr txBox="1"/>
          <p:nvPr>
            <p:ph idx="13" type="title"/>
          </p:nvPr>
        </p:nvSpPr>
        <p:spPr>
          <a:xfrm>
            <a:off x="3314700" y="1434475"/>
            <a:ext cx="5964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5" name="Google Shape;65;p3"/>
          <p:cNvSpPr txBox="1"/>
          <p:nvPr>
            <p:ph idx="14" type="title"/>
          </p:nvPr>
        </p:nvSpPr>
        <p:spPr>
          <a:xfrm>
            <a:off x="792175" y="2992276"/>
            <a:ext cx="5964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6" name="Google Shape;66;p3"/>
          <p:cNvSpPr txBox="1"/>
          <p:nvPr>
            <p:ph idx="15" type="title"/>
          </p:nvPr>
        </p:nvSpPr>
        <p:spPr>
          <a:xfrm>
            <a:off x="3314700" y="2992276"/>
            <a:ext cx="5964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7" name="Google Shape;67;p3"/>
          <p:cNvSpPr txBox="1"/>
          <p:nvPr>
            <p:ph idx="16" type="subTitle"/>
          </p:nvPr>
        </p:nvSpPr>
        <p:spPr>
          <a:xfrm>
            <a:off x="6428225" y="3380175"/>
            <a:ext cx="1923600" cy="10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"/>
          <p:cNvSpPr txBox="1"/>
          <p:nvPr>
            <p:ph idx="17" type="subTitle"/>
          </p:nvPr>
        </p:nvSpPr>
        <p:spPr>
          <a:xfrm>
            <a:off x="6428225" y="1434475"/>
            <a:ext cx="19236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69" name="Google Shape;69;p3"/>
          <p:cNvSpPr txBox="1"/>
          <p:nvPr>
            <p:ph idx="18" type="subTitle"/>
          </p:nvPr>
        </p:nvSpPr>
        <p:spPr>
          <a:xfrm>
            <a:off x="6428225" y="2992287"/>
            <a:ext cx="19236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70" name="Google Shape;70;p3"/>
          <p:cNvSpPr txBox="1"/>
          <p:nvPr>
            <p:ph idx="19" type="subTitle"/>
          </p:nvPr>
        </p:nvSpPr>
        <p:spPr>
          <a:xfrm>
            <a:off x="6428225" y="1825209"/>
            <a:ext cx="1923600" cy="10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"/>
          <p:cNvSpPr txBox="1"/>
          <p:nvPr>
            <p:ph idx="20" type="title"/>
          </p:nvPr>
        </p:nvSpPr>
        <p:spPr>
          <a:xfrm>
            <a:off x="5837225" y="1434475"/>
            <a:ext cx="5964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2" name="Google Shape;72;p3"/>
          <p:cNvSpPr txBox="1"/>
          <p:nvPr>
            <p:ph idx="21" type="title"/>
          </p:nvPr>
        </p:nvSpPr>
        <p:spPr>
          <a:xfrm>
            <a:off x="5837225" y="2992276"/>
            <a:ext cx="5964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32_2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2"/>
          <p:cNvSpPr/>
          <p:nvPr/>
        </p:nvSpPr>
        <p:spPr>
          <a:xfrm rot="672094">
            <a:off x="-3534661" y="414138"/>
            <a:ext cx="4680680" cy="4251900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2"/>
          <p:cNvSpPr/>
          <p:nvPr/>
        </p:nvSpPr>
        <p:spPr>
          <a:xfrm>
            <a:off x="8264550" y="465501"/>
            <a:ext cx="1460036" cy="1906827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2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1" name="Google Shape;371;p22"/>
          <p:cNvSpPr txBox="1"/>
          <p:nvPr>
            <p:ph idx="1" type="subTitle"/>
          </p:nvPr>
        </p:nvSpPr>
        <p:spPr>
          <a:xfrm>
            <a:off x="713250" y="1126100"/>
            <a:ext cx="7717500" cy="3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Ubuntu"/>
              <a:buChar char="●"/>
              <a:defRPr sz="1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 sz="1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rabicPeriod"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rabicPeriod"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8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3"/>
          <p:cNvSpPr/>
          <p:nvPr/>
        </p:nvSpPr>
        <p:spPr>
          <a:xfrm rot="5035045">
            <a:off x="-2322763" y="2876704"/>
            <a:ext cx="5262855" cy="323794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4" name="Google Shape;374;p23"/>
          <p:cNvGrpSpPr/>
          <p:nvPr/>
        </p:nvGrpSpPr>
        <p:grpSpPr>
          <a:xfrm>
            <a:off x="-107119" y="-842535"/>
            <a:ext cx="2304462" cy="2293869"/>
            <a:chOff x="2414491" y="671177"/>
            <a:chExt cx="1830972" cy="1822411"/>
          </a:xfrm>
        </p:grpSpPr>
        <p:sp>
          <p:nvSpPr>
            <p:cNvPr id="375" name="Google Shape;375;p23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3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3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3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3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3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3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3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3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3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3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3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3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23"/>
          <p:cNvSpPr/>
          <p:nvPr/>
        </p:nvSpPr>
        <p:spPr>
          <a:xfrm rot="-4280482">
            <a:off x="6793826" y="-1466899"/>
            <a:ext cx="3375483" cy="5024441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23"/>
          <p:cNvSpPr/>
          <p:nvPr/>
        </p:nvSpPr>
        <p:spPr>
          <a:xfrm rot="-7977677">
            <a:off x="5123146" y="4056144"/>
            <a:ext cx="1601627" cy="1536805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23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2" name="Google Shape;412;p23"/>
          <p:cNvSpPr txBox="1"/>
          <p:nvPr>
            <p:ph idx="1" type="subTitle"/>
          </p:nvPr>
        </p:nvSpPr>
        <p:spPr>
          <a:xfrm>
            <a:off x="713250" y="2661125"/>
            <a:ext cx="21678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3" name="Google Shape;413;p23"/>
          <p:cNvSpPr txBox="1"/>
          <p:nvPr>
            <p:ph idx="2" type="subTitle"/>
          </p:nvPr>
        </p:nvSpPr>
        <p:spPr>
          <a:xfrm>
            <a:off x="3488100" y="2661125"/>
            <a:ext cx="21678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4" name="Google Shape;414;p23"/>
          <p:cNvSpPr txBox="1"/>
          <p:nvPr>
            <p:ph idx="3" type="subTitle"/>
          </p:nvPr>
        </p:nvSpPr>
        <p:spPr>
          <a:xfrm>
            <a:off x="713250" y="3128863"/>
            <a:ext cx="216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5" name="Google Shape;415;p23"/>
          <p:cNvSpPr txBox="1"/>
          <p:nvPr>
            <p:ph idx="4" type="subTitle"/>
          </p:nvPr>
        </p:nvSpPr>
        <p:spPr>
          <a:xfrm>
            <a:off x="3488100" y="3128863"/>
            <a:ext cx="216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6" name="Google Shape;416;p23"/>
          <p:cNvSpPr txBox="1"/>
          <p:nvPr>
            <p:ph idx="5" type="subTitle"/>
          </p:nvPr>
        </p:nvSpPr>
        <p:spPr>
          <a:xfrm>
            <a:off x="6262950" y="2661125"/>
            <a:ext cx="21678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7" name="Google Shape;417;p23"/>
          <p:cNvSpPr txBox="1"/>
          <p:nvPr>
            <p:ph idx="6" type="subTitle"/>
          </p:nvPr>
        </p:nvSpPr>
        <p:spPr>
          <a:xfrm>
            <a:off x="6262950" y="3128863"/>
            <a:ext cx="216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7"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4"/>
          <p:cNvSpPr/>
          <p:nvPr/>
        </p:nvSpPr>
        <p:spPr>
          <a:xfrm>
            <a:off x="7233675" y="-730075"/>
            <a:ext cx="3030078" cy="3486687"/>
          </a:xfrm>
          <a:custGeom>
            <a:rect b="b" l="l" r="r" t="t"/>
            <a:pathLst>
              <a:path extrusionOk="0" h="83294" w="72386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24"/>
          <p:cNvSpPr/>
          <p:nvPr/>
        </p:nvSpPr>
        <p:spPr>
          <a:xfrm rot="2540379">
            <a:off x="-721411" y="3502530"/>
            <a:ext cx="2268525" cy="1945325"/>
          </a:xfrm>
          <a:custGeom>
            <a:rect b="b" l="l" r="r" t="t"/>
            <a:pathLst>
              <a:path extrusionOk="0" h="34326" w="40029">
                <a:moveTo>
                  <a:pt x="7939" y="1669"/>
                </a:moveTo>
                <a:cubicBezTo>
                  <a:pt x="12943" y="3370"/>
                  <a:pt x="11275" y="10875"/>
                  <a:pt x="18780" y="8040"/>
                </a:cubicBezTo>
                <a:cubicBezTo>
                  <a:pt x="26286" y="5238"/>
                  <a:pt x="30722" y="3770"/>
                  <a:pt x="35392" y="8040"/>
                </a:cubicBezTo>
                <a:cubicBezTo>
                  <a:pt x="40029" y="12343"/>
                  <a:pt x="29621" y="14411"/>
                  <a:pt x="33991" y="20682"/>
                </a:cubicBezTo>
                <a:cubicBezTo>
                  <a:pt x="38361" y="26920"/>
                  <a:pt x="27520" y="34325"/>
                  <a:pt x="19814" y="30523"/>
                </a:cubicBezTo>
                <a:cubicBezTo>
                  <a:pt x="12109" y="26720"/>
                  <a:pt x="4937" y="23851"/>
                  <a:pt x="2502" y="16613"/>
                </a:cubicBezTo>
                <a:cubicBezTo>
                  <a:pt x="0" y="9207"/>
                  <a:pt x="2936" y="1"/>
                  <a:pt x="7939" y="1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24"/>
          <p:cNvSpPr txBox="1"/>
          <p:nvPr>
            <p:ph idx="1" type="subTitle"/>
          </p:nvPr>
        </p:nvSpPr>
        <p:spPr>
          <a:xfrm>
            <a:off x="3905700" y="3380175"/>
            <a:ext cx="1923600" cy="10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2" name="Google Shape;422;p24"/>
          <p:cNvSpPr txBox="1"/>
          <p:nvPr>
            <p:ph idx="2" type="subTitle"/>
          </p:nvPr>
        </p:nvSpPr>
        <p:spPr>
          <a:xfrm>
            <a:off x="1391100" y="3380175"/>
            <a:ext cx="1923600" cy="10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3" name="Google Shape;423;p24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4" name="Google Shape;424;p24"/>
          <p:cNvSpPr txBox="1"/>
          <p:nvPr>
            <p:ph idx="3" type="subTitle"/>
          </p:nvPr>
        </p:nvSpPr>
        <p:spPr>
          <a:xfrm>
            <a:off x="1391100" y="1434475"/>
            <a:ext cx="19236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425" name="Google Shape;425;p24"/>
          <p:cNvSpPr txBox="1"/>
          <p:nvPr>
            <p:ph idx="4" type="subTitle"/>
          </p:nvPr>
        </p:nvSpPr>
        <p:spPr>
          <a:xfrm>
            <a:off x="3905700" y="1434475"/>
            <a:ext cx="19236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426" name="Google Shape;426;p24"/>
          <p:cNvSpPr txBox="1"/>
          <p:nvPr>
            <p:ph idx="5" type="subTitle"/>
          </p:nvPr>
        </p:nvSpPr>
        <p:spPr>
          <a:xfrm>
            <a:off x="1391100" y="2992287"/>
            <a:ext cx="19236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427" name="Google Shape;427;p24"/>
          <p:cNvSpPr txBox="1"/>
          <p:nvPr>
            <p:ph idx="6" type="subTitle"/>
          </p:nvPr>
        </p:nvSpPr>
        <p:spPr>
          <a:xfrm>
            <a:off x="3905700" y="2992287"/>
            <a:ext cx="19236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428" name="Google Shape;428;p24"/>
          <p:cNvSpPr txBox="1"/>
          <p:nvPr>
            <p:ph idx="7" type="subTitle"/>
          </p:nvPr>
        </p:nvSpPr>
        <p:spPr>
          <a:xfrm>
            <a:off x="1391100" y="1825209"/>
            <a:ext cx="1923600" cy="10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9" name="Google Shape;429;p24"/>
          <p:cNvSpPr txBox="1"/>
          <p:nvPr>
            <p:ph idx="8" type="subTitle"/>
          </p:nvPr>
        </p:nvSpPr>
        <p:spPr>
          <a:xfrm>
            <a:off x="3905700" y="1825209"/>
            <a:ext cx="1923600" cy="10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0" name="Google Shape;430;p24"/>
          <p:cNvSpPr txBox="1"/>
          <p:nvPr>
            <p:ph idx="9" type="title"/>
          </p:nvPr>
        </p:nvSpPr>
        <p:spPr>
          <a:xfrm>
            <a:off x="792175" y="1434475"/>
            <a:ext cx="5964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1" name="Google Shape;431;p24"/>
          <p:cNvSpPr txBox="1"/>
          <p:nvPr>
            <p:ph idx="13" type="title"/>
          </p:nvPr>
        </p:nvSpPr>
        <p:spPr>
          <a:xfrm>
            <a:off x="3314700" y="1434475"/>
            <a:ext cx="5964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2" name="Google Shape;432;p24"/>
          <p:cNvSpPr txBox="1"/>
          <p:nvPr>
            <p:ph idx="14" type="title"/>
          </p:nvPr>
        </p:nvSpPr>
        <p:spPr>
          <a:xfrm>
            <a:off x="792175" y="2992276"/>
            <a:ext cx="5964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3" name="Google Shape;433;p24"/>
          <p:cNvSpPr txBox="1"/>
          <p:nvPr>
            <p:ph idx="15" type="title"/>
          </p:nvPr>
        </p:nvSpPr>
        <p:spPr>
          <a:xfrm>
            <a:off x="3314700" y="2992276"/>
            <a:ext cx="5964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4" name="Google Shape;434;p24"/>
          <p:cNvSpPr txBox="1"/>
          <p:nvPr>
            <p:ph idx="16" type="subTitle"/>
          </p:nvPr>
        </p:nvSpPr>
        <p:spPr>
          <a:xfrm>
            <a:off x="6428225" y="3380175"/>
            <a:ext cx="1923600" cy="10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5" name="Google Shape;435;p24"/>
          <p:cNvSpPr txBox="1"/>
          <p:nvPr>
            <p:ph idx="17" type="subTitle"/>
          </p:nvPr>
        </p:nvSpPr>
        <p:spPr>
          <a:xfrm>
            <a:off x="6428225" y="1434475"/>
            <a:ext cx="19236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436" name="Google Shape;436;p24"/>
          <p:cNvSpPr txBox="1"/>
          <p:nvPr>
            <p:ph idx="18" type="subTitle"/>
          </p:nvPr>
        </p:nvSpPr>
        <p:spPr>
          <a:xfrm>
            <a:off x="6428225" y="2992287"/>
            <a:ext cx="19236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437" name="Google Shape;437;p24"/>
          <p:cNvSpPr txBox="1"/>
          <p:nvPr>
            <p:ph idx="19" type="subTitle"/>
          </p:nvPr>
        </p:nvSpPr>
        <p:spPr>
          <a:xfrm>
            <a:off x="6428225" y="1825209"/>
            <a:ext cx="1923600" cy="10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8" name="Google Shape;438;p24"/>
          <p:cNvSpPr txBox="1"/>
          <p:nvPr>
            <p:ph idx="20" type="title"/>
          </p:nvPr>
        </p:nvSpPr>
        <p:spPr>
          <a:xfrm>
            <a:off x="5837225" y="1434475"/>
            <a:ext cx="5964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9" name="Google Shape;439;p24"/>
          <p:cNvSpPr txBox="1"/>
          <p:nvPr>
            <p:ph idx="21" type="title"/>
          </p:nvPr>
        </p:nvSpPr>
        <p:spPr>
          <a:xfrm>
            <a:off x="5837225" y="2992276"/>
            <a:ext cx="5964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5"/>
          <p:cNvSpPr/>
          <p:nvPr/>
        </p:nvSpPr>
        <p:spPr>
          <a:xfrm>
            <a:off x="763275" y="799200"/>
            <a:ext cx="1844545" cy="1627040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rgbClr val="C8A5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25"/>
          <p:cNvSpPr/>
          <p:nvPr/>
        </p:nvSpPr>
        <p:spPr>
          <a:xfrm>
            <a:off x="6926300" y="-86950"/>
            <a:ext cx="4030804" cy="5999550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25"/>
          <p:cNvSpPr/>
          <p:nvPr/>
        </p:nvSpPr>
        <p:spPr>
          <a:xfrm>
            <a:off x="112700" y="3113038"/>
            <a:ext cx="1938817" cy="3305577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5"/>
          <p:cNvSpPr txBox="1"/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5" name="Google Shape;445;p25"/>
          <p:cNvSpPr txBox="1"/>
          <p:nvPr>
            <p:ph idx="1" type="subTitle"/>
          </p:nvPr>
        </p:nvSpPr>
        <p:spPr>
          <a:xfrm>
            <a:off x="1904250" y="2756350"/>
            <a:ext cx="53355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6"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6"/>
          <p:cNvSpPr txBox="1"/>
          <p:nvPr>
            <p:ph type="title"/>
          </p:nvPr>
        </p:nvSpPr>
        <p:spPr>
          <a:xfrm flipH="1">
            <a:off x="3275625" y="2841950"/>
            <a:ext cx="4575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48" name="Google Shape;448;p26"/>
          <p:cNvSpPr txBox="1"/>
          <p:nvPr>
            <p:ph idx="1" type="subTitle"/>
          </p:nvPr>
        </p:nvSpPr>
        <p:spPr>
          <a:xfrm flipH="1">
            <a:off x="3275625" y="1728850"/>
            <a:ext cx="4575000" cy="11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9" name="Google Shape;449;p26"/>
          <p:cNvSpPr/>
          <p:nvPr/>
        </p:nvSpPr>
        <p:spPr>
          <a:xfrm flipH="1" rot="-3415034">
            <a:off x="6361616" y="308997"/>
            <a:ext cx="4814608" cy="4095305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26"/>
          <p:cNvSpPr/>
          <p:nvPr/>
        </p:nvSpPr>
        <p:spPr>
          <a:xfrm rot="1848056">
            <a:off x="2372175" y="2639561"/>
            <a:ext cx="1938888" cy="3305698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1" name="Google Shape;451;p26"/>
          <p:cNvGrpSpPr/>
          <p:nvPr/>
        </p:nvGrpSpPr>
        <p:grpSpPr>
          <a:xfrm>
            <a:off x="-228595" y="-80449"/>
            <a:ext cx="2277317" cy="5304377"/>
            <a:chOff x="224725" y="566950"/>
            <a:chExt cx="1850875" cy="4311100"/>
          </a:xfrm>
        </p:grpSpPr>
        <p:sp>
          <p:nvSpPr>
            <p:cNvPr id="452" name="Google Shape;452;p26"/>
            <p:cNvSpPr/>
            <p:nvPr/>
          </p:nvSpPr>
          <p:spPr>
            <a:xfrm>
              <a:off x="1914975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6"/>
            <p:cNvSpPr/>
            <p:nvPr/>
          </p:nvSpPr>
          <p:spPr>
            <a:xfrm>
              <a:off x="1761075" y="8188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6"/>
            <p:cNvSpPr/>
            <p:nvPr/>
          </p:nvSpPr>
          <p:spPr>
            <a:xfrm>
              <a:off x="1607850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6"/>
            <p:cNvSpPr/>
            <p:nvPr/>
          </p:nvSpPr>
          <p:spPr>
            <a:xfrm>
              <a:off x="1453950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6"/>
            <p:cNvSpPr/>
            <p:nvPr/>
          </p:nvSpPr>
          <p:spPr>
            <a:xfrm>
              <a:off x="1300050" y="566950"/>
              <a:ext cx="160600" cy="2033000"/>
            </a:xfrm>
            <a:custGeom>
              <a:rect b="b" l="l" r="r" t="t"/>
              <a:pathLst>
                <a:path extrusionOk="0" h="81320" w="6424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6"/>
            <p:cNvSpPr/>
            <p:nvPr/>
          </p:nvSpPr>
          <p:spPr>
            <a:xfrm>
              <a:off x="1146800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6"/>
            <p:cNvSpPr/>
            <p:nvPr/>
          </p:nvSpPr>
          <p:spPr>
            <a:xfrm>
              <a:off x="992900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6"/>
            <p:cNvSpPr/>
            <p:nvPr/>
          </p:nvSpPr>
          <p:spPr>
            <a:xfrm>
              <a:off x="83967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6"/>
            <p:cNvSpPr/>
            <p:nvPr/>
          </p:nvSpPr>
          <p:spPr>
            <a:xfrm>
              <a:off x="68577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6"/>
            <p:cNvSpPr/>
            <p:nvPr/>
          </p:nvSpPr>
          <p:spPr>
            <a:xfrm>
              <a:off x="531875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6"/>
            <p:cNvSpPr/>
            <p:nvPr/>
          </p:nvSpPr>
          <p:spPr>
            <a:xfrm>
              <a:off x="37862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6"/>
            <p:cNvSpPr/>
            <p:nvPr/>
          </p:nvSpPr>
          <p:spPr>
            <a:xfrm>
              <a:off x="22472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6"/>
            <p:cNvSpPr/>
            <p:nvPr/>
          </p:nvSpPr>
          <p:spPr>
            <a:xfrm>
              <a:off x="1914975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6"/>
            <p:cNvSpPr/>
            <p:nvPr/>
          </p:nvSpPr>
          <p:spPr>
            <a:xfrm>
              <a:off x="1761075" y="2845375"/>
              <a:ext cx="160625" cy="2032675"/>
            </a:xfrm>
            <a:custGeom>
              <a:rect b="b" l="l" r="r" t="t"/>
              <a:pathLst>
                <a:path extrusionOk="0" h="81307" w="6425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6"/>
            <p:cNvSpPr/>
            <p:nvPr/>
          </p:nvSpPr>
          <p:spPr>
            <a:xfrm>
              <a:off x="1607850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6"/>
            <p:cNvSpPr/>
            <p:nvPr/>
          </p:nvSpPr>
          <p:spPr>
            <a:xfrm>
              <a:off x="1453950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6"/>
            <p:cNvSpPr/>
            <p:nvPr/>
          </p:nvSpPr>
          <p:spPr>
            <a:xfrm>
              <a:off x="1300050" y="25935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6"/>
            <p:cNvSpPr/>
            <p:nvPr/>
          </p:nvSpPr>
          <p:spPr>
            <a:xfrm>
              <a:off x="1146800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6"/>
            <p:cNvSpPr/>
            <p:nvPr/>
          </p:nvSpPr>
          <p:spPr>
            <a:xfrm>
              <a:off x="992900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6"/>
            <p:cNvSpPr/>
            <p:nvPr/>
          </p:nvSpPr>
          <p:spPr>
            <a:xfrm>
              <a:off x="83967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6"/>
            <p:cNvSpPr/>
            <p:nvPr/>
          </p:nvSpPr>
          <p:spPr>
            <a:xfrm>
              <a:off x="68577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6"/>
            <p:cNvSpPr/>
            <p:nvPr/>
          </p:nvSpPr>
          <p:spPr>
            <a:xfrm>
              <a:off x="531875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6"/>
            <p:cNvSpPr/>
            <p:nvPr/>
          </p:nvSpPr>
          <p:spPr>
            <a:xfrm>
              <a:off x="37862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6"/>
            <p:cNvSpPr/>
            <p:nvPr/>
          </p:nvSpPr>
          <p:spPr>
            <a:xfrm>
              <a:off x="22472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6" name="Google Shape;476;p26"/>
          <p:cNvSpPr/>
          <p:nvPr/>
        </p:nvSpPr>
        <p:spPr>
          <a:xfrm rot="-7977677">
            <a:off x="1649745" y="498156"/>
            <a:ext cx="1601627" cy="1536805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26"/>
          <p:cNvSpPr/>
          <p:nvPr/>
        </p:nvSpPr>
        <p:spPr>
          <a:xfrm>
            <a:off x="7092213" y="3598577"/>
            <a:ext cx="1434654" cy="1265482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4"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7"/>
          <p:cNvSpPr/>
          <p:nvPr/>
        </p:nvSpPr>
        <p:spPr>
          <a:xfrm rot="5400000">
            <a:off x="-897085" y="455393"/>
            <a:ext cx="4906632" cy="4469596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7"/>
          <p:cNvSpPr/>
          <p:nvPr/>
        </p:nvSpPr>
        <p:spPr>
          <a:xfrm rot="4271990">
            <a:off x="6861805" y="3034227"/>
            <a:ext cx="3403945" cy="3389831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7"/>
          <p:cNvSpPr/>
          <p:nvPr/>
        </p:nvSpPr>
        <p:spPr>
          <a:xfrm>
            <a:off x="7014776" y="357427"/>
            <a:ext cx="801658" cy="707098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7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CUSTOM_32_1"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8"/>
          <p:cNvSpPr/>
          <p:nvPr/>
        </p:nvSpPr>
        <p:spPr>
          <a:xfrm rot="-1690000">
            <a:off x="4770052" y="3432202"/>
            <a:ext cx="4311133" cy="2652327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8"/>
          <p:cNvSpPr/>
          <p:nvPr/>
        </p:nvSpPr>
        <p:spPr>
          <a:xfrm rot="-8976185">
            <a:off x="-892229" y="695729"/>
            <a:ext cx="3210901" cy="3197587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6" name="Google Shape;486;p28"/>
          <p:cNvGrpSpPr/>
          <p:nvPr/>
        </p:nvGrpSpPr>
        <p:grpSpPr>
          <a:xfrm>
            <a:off x="5420243" y="-954594"/>
            <a:ext cx="2270935" cy="2260335"/>
            <a:chOff x="6762468" y="1386456"/>
            <a:chExt cx="2270935" cy="2260335"/>
          </a:xfrm>
        </p:grpSpPr>
        <p:sp>
          <p:nvSpPr>
            <p:cNvPr id="487" name="Google Shape;487;p28"/>
            <p:cNvSpPr/>
            <p:nvPr/>
          </p:nvSpPr>
          <p:spPr>
            <a:xfrm>
              <a:off x="6762468" y="1386456"/>
              <a:ext cx="2270935" cy="2260292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7236329" y="1587480"/>
              <a:ext cx="12035" cy="935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7364144" y="1394464"/>
              <a:ext cx="356781" cy="300882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7836713" y="1386456"/>
              <a:ext cx="358124" cy="308889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8310574" y="1516908"/>
              <a:ext cx="135819" cy="79920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8484940" y="1543565"/>
              <a:ext cx="8057" cy="151784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6838311" y="2099984"/>
              <a:ext cx="2735" cy="537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8"/>
            <p:cNvSpPr/>
            <p:nvPr/>
          </p:nvSpPr>
          <p:spPr>
            <a:xfrm>
              <a:off x="7012727" y="1801781"/>
              <a:ext cx="2686" cy="273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8"/>
            <p:cNvSpPr/>
            <p:nvPr/>
          </p:nvSpPr>
          <p:spPr>
            <a:xfrm>
              <a:off x="6912862" y="1942876"/>
              <a:ext cx="102548" cy="63956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8"/>
            <p:cNvSpPr/>
            <p:nvPr/>
          </p:nvSpPr>
          <p:spPr>
            <a:xfrm>
              <a:off x="7131192" y="1696645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8"/>
            <p:cNvSpPr/>
            <p:nvPr/>
          </p:nvSpPr>
          <p:spPr>
            <a:xfrm>
              <a:off x="7603761" y="1696645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8"/>
            <p:cNvSpPr/>
            <p:nvPr/>
          </p:nvSpPr>
          <p:spPr>
            <a:xfrm>
              <a:off x="8077622" y="1696645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8"/>
            <p:cNvSpPr/>
            <p:nvPr/>
          </p:nvSpPr>
          <p:spPr>
            <a:xfrm>
              <a:off x="8550190" y="1736581"/>
              <a:ext cx="356781" cy="367424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8"/>
            <p:cNvSpPr/>
            <p:nvPr/>
          </p:nvSpPr>
          <p:spPr>
            <a:xfrm>
              <a:off x="6891576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8"/>
            <p:cNvSpPr/>
            <p:nvPr/>
          </p:nvSpPr>
          <p:spPr>
            <a:xfrm>
              <a:off x="7364144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8"/>
            <p:cNvSpPr/>
            <p:nvPr/>
          </p:nvSpPr>
          <p:spPr>
            <a:xfrm>
              <a:off x="7836713" y="2115948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8"/>
            <p:cNvSpPr/>
            <p:nvPr/>
          </p:nvSpPr>
          <p:spPr>
            <a:xfrm>
              <a:off x="8310574" y="2114606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8"/>
            <p:cNvSpPr/>
            <p:nvPr/>
          </p:nvSpPr>
          <p:spPr>
            <a:xfrm>
              <a:off x="8783142" y="2114606"/>
              <a:ext cx="239661" cy="408702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8"/>
            <p:cNvSpPr/>
            <p:nvPr/>
          </p:nvSpPr>
          <p:spPr>
            <a:xfrm>
              <a:off x="6773111" y="2511280"/>
              <a:ext cx="242297" cy="40735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8"/>
            <p:cNvSpPr/>
            <p:nvPr/>
          </p:nvSpPr>
          <p:spPr>
            <a:xfrm>
              <a:off x="713119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8"/>
            <p:cNvSpPr/>
            <p:nvPr/>
          </p:nvSpPr>
          <p:spPr>
            <a:xfrm>
              <a:off x="7603761" y="2511280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8"/>
            <p:cNvSpPr/>
            <p:nvPr/>
          </p:nvSpPr>
          <p:spPr>
            <a:xfrm>
              <a:off x="807762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8"/>
            <p:cNvSpPr/>
            <p:nvPr/>
          </p:nvSpPr>
          <p:spPr>
            <a:xfrm>
              <a:off x="8550190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8"/>
            <p:cNvSpPr/>
            <p:nvPr/>
          </p:nvSpPr>
          <p:spPr>
            <a:xfrm>
              <a:off x="6891576" y="2934613"/>
              <a:ext cx="356781" cy="363445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736414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8"/>
            <p:cNvSpPr/>
            <p:nvPr/>
          </p:nvSpPr>
          <p:spPr>
            <a:xfrm>
              <a:off x="7836713" y="2934613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8"/>
            <p:cNvSpPr/>
            <p:nvPr/>
          </p:nvSpPr>
          <p:spPr>
            <a:xfrm>
              <a:off x="831057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8"/>
            <p:cNvSpPr/>
            <p:nvPr/>
          </p:nvSpPr>
          <p:spPr>
            <a:xfrm>
              <a:off x="8783142" y="3033085"/>
              <a:ext cx="97227" cy="6127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7345494" y="3428467"/>
              <a:ext cx="142484" cy="85242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8"/>
            <p:cNvSpPr/>
            <p:nvPr/>
          </p:nvSpPr>
          <p:spPr>
            <a:xfrm>
              <a:off x="7305558" y="3329945"/>
              <a:ext cx="8057" cy="161133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8"/>
            <p:cNvSpPr/>
            <p:nvPr/>
          </p:nvSpPr>
          <p:spPr>
            <a:xfrm>
              <a:off x="7603761" y="3329945"/>
              <a:ext cx="358124" cy="316846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8077622" y="3329945"/>
              <a:ext cx="356781" cy="307546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8550190" y="3428467"/>
              <a:ext cx="16014" cy="12035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0" name="Google Shape;520;p28"/>
          <p:cNvSpPr txBox="1"/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21" name="Google Shape;521;p28"/>
          <p:cNvSpPr txBox="1"/>
          <p:nvPr>
            <p:ph idx="1" type="subTitle"/>
          </p:nvPr>
        </p:nvSpPr>
        <p:spPr>
          <a:xfrm>
            <a:off x="1569450" y="2756350"/>
            <a:ext cx="60051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9"/>
          <p:cNvSpPr/>
          <p:nvPr/>
        </p:nvSpPr>
        <p:spPr>
          <a:xfrm>
            <a:off x="6710333" y="1328994"/>
            <a:ext cx="2375400" cy="237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4" name="Google Shape;524;p29"/>
          <p:cNvGrpSpPr/>
          <p:nvPr/>
        </p:nvGrpSpPr>
        <p:grpSpPr>
          <a:xfrm>
            <a:off x="6352643" y="607781"/>
            <a:ext cx="2270935" cy="2260335"/>
            <a:chOff x="6762468" y="1386456"/>
            <a:chExt cx="2270935" cy="2260335"/>
          </a:xfrm>
        </p:grpSpPr>
        <p:sp>
          <p:nvSpPr>
            <p:cNvPr id="525" name="Google Shape;525;p29"/>
            <p:cNvSpPr/>
            <p:nvPr/>
          </p:nvSpPr>
          <p:spPr>
            <a:xfrm>
              <a:off x="6762468" y="1386456"/>
              <a:ext cx="2270935" cy="2260292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9"/>
            <p:cNvSpPr/>
            <p:nvPr/>
          </p:nvSpPr>
          <p:spPr>
            <a:xfrm>
              <a:off x="7236329" y="1587480"/>
              <a:ext cx="12035" cy="935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9"/>
            <p:cNvSpPr/>
            <p:nvPr/>
          </p:nvSpPr>
          <p:spPr>
            <a:xfrm>
              <a:off x="7364144" y="1394464"/>
              <a:ext cx="356781" cy="300882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9"/>
            <p:cNvSpPr/>
            <p:nvPr/>
          </p:nvSpPr>
          <p:spPr>
            <a:xfrm>
              <a:off x="7836713" y="1386456"/>
              <a:ext cx="358124" cy="308889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9"/>
            <p:cNvSpPr/>
            <p:nvPr/>
          </p:nvSpPr>
          <p:spPr>
            <a:xfrm>
              <a:off x="8310574" y="1516908"/>
              <a:ext cx="135819" cy="79920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8484940" y="1543565"/>
              <a:ext cx="8057" cy="151784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6838311" y="2099984"/>
              <a:ext cx="2735" cy="537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9"/>
            <p:cNvSpPr/>
            <p:nvPr/>
          </p:nvSpPr>
          <p:spPr>
            <a:xfrm>
              <a:off x="7012727" y="1801781"/>
              <a:ext cx="2686" cy="273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9"/>
            <p:cNvSpPr/>
            <p:nvPr/>
          </p:nvSpPr>
          <p:spPr>
            <a:xfrm>
              <a:off x="6912862" y="1942876"/>
              <a:ext cx="102548" cy="63956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7131192" y="1696645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7603761" y="1696645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9"/>
            <p:cNvSpPr/>
            <p:nvPr/>
          </p:nvSpPr>
          <p:spPr>
            <a:xfrm>
              <a:off x="8077622" y="1696645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9"/>
            <p:cNvSpPr/>
            <p:nvPr/>
          </p:nvSpPr>
          <p:spPr>
            <a:xfrm>
              <a:off x="8550190" y="1736581"/>
              <a:ext cx="356781" cy="367424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9"/>
            <p:cNvSpPr/>
            <p:nvPr/>
          </p:nvSpPr>
          <p:spPr>
            <a:xfrm>
              <a:off x="6891576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7364144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7836713" y="2115948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9"/>
            <p:cNvSpPr/>
            <p:nvPr/>
          </p:nvSpPr>
          <p:spPr>
            <a:xfrm>
              <a:off x="8310574" y="2114606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9"/>
            <p:cNvSpPr/>
            <p:nvPr/>
          </p:nvSpPr>
          <p:spPr>
            <a:xfrm>
              <a:off x="8783142" y="2114606"/>
              <a:ext cx="239661" cy="408702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9"/>
            <p:cNvSpPr/>
            <p:nvPr/>
          </p:nvSpPr>
          <p:spPr>
            <a:xfrm>
              <a:off x="6773111" y="2511280"/>
              <a:ext cx="242297" cy="40735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9"/>
            <p:cNvSpPr/>
            <p:nvPr/>
          </p:nvSpPr>
          <p:spPr>
            <a:xfrm>
              <a:off x="713119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9"/>
            <p:cNvSpPr/>
            <p:nvPr/>
          </p:nvSpPr>
          <p:spPr>
            <a:xfrm>
              <a:off x="7603761" y="2511280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9"/>
            <p:cNvSpPr/>
            <p:nvPr/>
          </p:nvSpPr>
          <p:spPr>
            <a:xfrm>
              <a:off x="807762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9"/>
            <p:cNvSpPr/>
            <p:nvPr/>
          </p:nvSpPr>
          <p:spPr>
            <a:xfrm>
              <a:off x="8550190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9"/>
            <p:cNvSpPr/>
            <p:nvPr/>
          </p:nvSpPr>
          <p:spPr>
            <a:xfrm>
              <a:off x="6891576" y="2934613"/>
              <a:ext cx="356781" cy="363445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9"/>
            <p:cNvSpPr/>
            <p:nvPr/>
          </p:nvSpPr>
          <p:spPr>
            <a:xfrm>
              <a:off x="736414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9"/>
            <p:cNvSpPr/>
            <p:nvPr/>
          </p:nvSpPr>
          <p:spPr>
            <a:xfrm>
              <a:off x="7836713" y="2934613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9"/>
            <p:cNvSpPr/>
            <p:nvPr/>
          </p:nvSpPr>
          <p:spPr>
            <a:xfrm>
              <a:off x="831057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9"/>
            <p:cNvSpPr/>
            <p:nvPr/>
          </p:nvSpPr>
          <p:spPr>
            <a:xfrm>
              <a:off x="8783142" y="3033085"/>
              <a:ext cx="97227" cy="6127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9"/>
            <p:cNvSpPr/>
            <p:nvPr/>
          </p:nvSpPr>
          <p:spPr>
            <a:xfrm>
              <a:off x="7345494" y="3428467"/>
              <a:ext cx="142484" cy="85242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9"/>
            <p:cNvSpPr/>
            <p:nvPr/>
          </p:nvSpPr>
          <p:spPr>
            <a:xfrm>
              <a:off x="7305558" y="3329945"/>
              <a:ext cx="8057" cy="161133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9"/>
            <p:cNvSpPr/>
            <p:nvPr/>
          </p:nvSpPr>
          <p:spPr>
            <a:xfrm>
              <a:off x="7603761" y="3329945"/>
              <a:ext cx="358124" cy="316846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9"/>
            <p:cNvSpPr/>
            <p:nvPr/>
          </p:nvSpPr>
          <p:spPr>
            <a:xfrm>
              <a:off x="8077622" y="3329945"/>
              <a:ext cx="356781" cy="307546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9"/>
            <p:cNvSpPr/>
            <p:nvPr/>
          </p:nvSpPr>
          <p:spPr>
            <a:xfrm>
              <a:off x="8550190" y="3428467"/>
              <a:ext cx="16014" cy="12035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8" name="Google Shape;558;p29"/>
          <p:cNvSpPr/>
          <p:nvPr/>
        </p:nvSpPr>
        <p:spPr>
          <a:xfrm rot="8100000">
            <a:off x="402124" y="-935267"/>
            <a:ext cx="1938844" cy="3305623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9"/>
          <p:cNvSpPr/>
          <p:nvPr/>
        </p:nvSpPr>
        <p:spPr>
          <a:xfrm>
            <a:off x="641525" y="2945026"/>
            <a:ext cx="1460036" cy="1906827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9"/>
          <p:cNvSpPr txBox="1"/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61" name="Google Shape;561;p29"/>
          <p:cNvSpPr txBox="1"/>
          <p:nvPr>
            <p:ph idx="2" type="title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0"/>
          <p:cNvSpPr/>
          <p:nvPr/>
        </p:nvSpPr>
        <p:spPr>
          <a:xfrm flipH="1" rot="288678">
            <a:off x="-1270449" y="553333"/>
            <a:ext cx="4658411" cy="4765187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30"/>
          <p:cNvSpPr/>
          <p:nvPr/>
        </p:nvSpPr>
        <p:spPr>
          <a:xfrm>
            <a:off x="1334050" y="1127073"/>
            <a:ext cx="1522302" cy="1342795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5" name="Google Shape;565;p30"/>
          <p:cNvGrpSpPr/>
          <p:nvPr/>
        </p:nvGrpSpPr>
        <p:grpSpPr>
          <a:xfrm>
            <a:off x="5119018" y="713081"/>
            <a:ext cx="2270935" cy="2260335"/>
            <a:chOff x="6762468" y="1386456"/>
            <a:chExt cx="2270935" cy="2260335"/>
          </a:xfrm>
        </p:grpSpPr>
        <p:sp>
          <p:nvSpPr>
            <p:cNvPr id="566" name="Google Shape;566;p30"/>
            <p:cNvSpPr/>
            <p:nvPr/>
          </p:nvSpPr>
          <p:spPr>
            <a:xfrm>
              <a:off x="6762468" y="1386456"/>
              <a:ext cx="2270935" cy="2260292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7236329" y="1587480"/>
              <a:ext cx="12035" cy="935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7364144" y="1394464"/>
              <a:ext cx="356781" cy="300882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0"/>
            <p:cNvSpPr/>
            <p:nvPr/>
          </p:nvSpPr>
          <p:spPr>
            <a:xfrm>
              <a:off x="7836713" y="1386456"/>
              <a:ext cx="358124" cy="308889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8310574" y="1516908"/>
              <a:ext cx="135819" cy="79920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8484940" y="1543565"/>
              <a:ext cx="8057" cy="151784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0"/>
            <p:cNvSpPr/>
            <p:nvPr/>
          </p:nvSpPr>
          <p:spPr>
            <a:xfrm>
              <a:off x="6838311" y="2099984"/>
              <a:ext cx="2735" cy="537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0"/>
            <p:cNvSpPr/>
            <p:nvPr/>
          </p:nvSpPr>
          <p:spPr>
            <a:xfrm>
              <a:off x="7012727" y="1801781"/>
              <a:ext cx="2686" cy="273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0"/>
            <p:cNvSpPr/>
            <p:nvPr/>
          </p:nvSpPr>
          <p:spPr>
            <a:xfrm>
              <a:off x="6912862" y="1942876"/>
              <a:ext cx="102548" cy="63956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0"/>
            <p:cNvSpPr/>
            <p:nvPr/>
          </p:nvSpPr>
          <p:spPr>
            <a:xfrm>
              <a:off x="7131192" y="1696645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0"/>
            <p:cNvSpPr/>
            <p:nvPr/>
          </p:nvSpPr>
          <p:spPr>
            <a:xfrm>
              <a:off x="7603761" y="1696645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0"/>
            <p:cNvSpPr/>
            <p:nvPr/>
          </p:nvSpPr>
          <p:spPr>
            <a:xfrm>
              <a:off x="8077622" y="1696645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0"/>
            <p:cNvSpPr/>
            <p:nvPr/>
          </p:nvSpPr>
          <p:spPr>
            <a:xfrm>
              <a:off x="8550190" y="1736581"/>
              <a:ext cx="356781" cy="367424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0"/>
            <p:cNvSpPr/>
            <p:nvPr/>
          </p:nvSpPr>
          <p:spPr>
            <a:xfrm>
              <a:off x="6891576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0"/>
            <p:cNvSpPr/>
            <p:nvPr/>
          </p:nvSpPr>
          <p:spPr>
            <a:xfrm>
              <a:off x="7364144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0"/>
            <p:cNvSpPr/>
            <p:nvPr/>
          </p:nvSpPr>
          <p:spPr>
            <a:xfrm>
              <a:off x="7836713" y="2115948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0"/>
            <p:cNvSpPr/>
            <p:nvPr/>
          </p:nvSpPr>
          <p:spPr>
            <a:xfrm>
              <a:off x="8310574" y="2114606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0"/>
            <p:cNvSpPr/>
            <p:nvPr/>
          </p:nvSpPr>
          <p:spPr>
            <a:xfrm>
              <a:off x="8783142" y="2114606"/>
              <a:ext cx="239661" cy="408702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0"/>
            <p:cNvSpPr/>
            <p:nvPr/>
          </p:nvSpPr>
          <p:spPr>
            <a:xfrm>
              <a:off x="6773111" y="2511280"/>
              <a:ext cx="242297" cy="40735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0"/>
            <p:cNvSpPr/>
            <p:nvPr/>
          </p:nvSpPr>
          <p:spPr>
            <a:xfrm>
              <a:off x="713119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0"/>
            <p:cNvSpPr/>
            <p:nvPr/>
          </p:nvSpPr>
          <p:spPr>
            <a:xfrm>
              <a:off x="7603761" y="2511280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0"/>
            <p:cNvSpPr/>
            <p:nvPr/>
          </p:nvSpPr>
          <p:spPr>
            <a:xfrm>
              <a:off x="807762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0"/>
            <p:cNvSpPr/>
            <p:nvPr/>
          </p:nvSpPr>
          <p:spPr>
            <a:xfrm>
              <a:off x="8550190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0"/>
            <p:cNvSpPr/>
            <p:nvPr/>
          </p:nvSpPr>
          <p:spPr>
            <a:xfrm>
              <a:off x="6891576" y="2934613"/>
              <a:ext cx="356781" cy="363445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0"/>
            <p:cNvSpPr/>
            <p:nvPr/>
          </p:nvSpPr>
          <p:spPr>
            <a:xfrm>
              <a:off x="736414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0"/>
            <p:cNvSpPr/>
            <p:nvPr/>
          </p:nvSpPr>
          <p:spPr>
            <a:xfrm>
              <a:off x="7836713" y="2934613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0"/>
            <p:cNvSpPr/>
            <p:nvPr/>
          </p:nvSpPr>
          <p:spPr>
            <a:xfrm>
              <a:off x="831057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0"/>
            <p:cNvSpPr/>
            <p:nvPr/>
          </p:nvSpPr>
          <p:spPr>
            <a:xfrm>
              <a:off x="8783142" y="3033085"/>
              <a:ext cx="97227" cy="6127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0"/>
            <p:cNvSpPr/>
            <p:nvPr/>
          </p:nvSpPr>
          <p:spPr>
            <a:xfrm>
              <a:off x="7345494" y="3428467"/>
              <a:ext cx="142484" cy="85242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0"/>
            <p:cNvSpPr/>
            <p:nvPr/>
          </p:nvSpPr>
          <p:spPr>
            <a:xfrm>
              <a:off x="7305558" y="3329945"/>
              <a:ext cx="8057" cy="161133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0"/>
            <p:cNvSpPr/>
            <p:nvPr/>
          </p:nvSpPr>
          <p:spPr>
            <a:xfrm>
              <a:off x="7603761" y="3329945"/>
              <a:ext cx="358124" cy="316846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0"/>
            <p:cNvSpPr/>
            <p:nvPr/>
          </p:nvSpPr>
          <p:spPr>
            <a:xfrm>
              <a:off x="8077622" y="3329945"/>
              <a:ext cx="356781" cy="307546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0"/>
            <p:cNvSpPr/>
            <p:nvPr/>
          </p:nvSpPr>
          <p:spPr>
            <a:xfrm>
              <a:off x="8550190" y="3428467"/>
              <a:ext cx="16014" cy="12035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9" name="Google Shape;599;p30"/>
          <p:cNvSpPr/>
          <p:nvPr/>
        </p:nvSpPr>
        <p:spPr>
          <a:xfrm flipH="1" rot="-1848056">
            <a:off x="7756025" y="2517986"/>
            <a:ext cx="1938888" cy="3305698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"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1" name="Google Shape;601;p31"/>
          <p:cNvGrpSpPr/>
          <p:nvPr/>
        </p:nvGrpSpPr>
        <p:grpSpPr>
          <a:xfrm>
            <a:off x="5" y="-80449"/>
            <a:ext cx="2277317" cy="5304377"/>
            <a:chOff x="224725" y="566950"/>
            <a:chExt cx="1850875" cy="4311100"/>
          </a:xfrm>
        </p:grpSpPr>
        <p:sp>
          <p:nvSpPr>
            <p:cNvPr id="602" name="Google Shape;602;p31"/>
            <p:cNvSpPr/>
            <p:nvPr/>
          </p:nvSpPr>
          <p:spPr>
            <a:xfrm>
              <a:off x="1914975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1"/>
            <p:cNvSpPr/>
            <p:nvPr/>
          </p:nvSpPr>
          <p:spPr>
            <a:xfrm>
              <a:off x="1761075" y="8188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1607850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1453950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1300050" y="566950"/>
              <a:ext cx="160600" cy="2033000"/>
            </a:xfrm>
            <a:custGeom>
              <a:rect b="b" l="l" r="r" t="t"/>
              <a:pathLst>
                <a:path extrusionOk="0" h="81320" w="6424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1146800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992900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83967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68577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531875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7862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22472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1914975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1761075" y="2845375"/>
              <a:ext cx="160625" cy="2032675"/>
            </a:xfrm>
            <a:custGeom>
              <a:rect b="b" l="l" r="r" t="t"/>
              <a:pathLst>
                <a:path extrusionOk="0" h="81307" w="6425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1607850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1453950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1300050" y="25935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1146800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992900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1"/>
            <p:cNvSpPr/>
            <p:nvPr/>
          </p:nvSpPr>
          <p:spPr>
            <a:xfrm>
              <a:off x="83967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68577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531875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37862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22472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6" name="Google Shape;626;p31"/>
          <p:cNvSpPr/>
          <p:nvPr/>
        </p:nvSpPr>
        <p:spPr>
          <a:xfrm flipH="1" rot="-3415034">
            <a:off x="5349941" y="647072"/>
            <a:ext cx="4814608" cy="4095305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31"/>
          <p:cNvSpPr/>
          <p:nvPr/>
        </p:nvSpPr>
        <p:spPr>
          <a:xfrm rot="1379372">
            <a:off x="5149930" y="2281359"/>
            <a:ext cx="1343009" cy="1754062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31"/>
          <p:cNvSpPr/>
          <p:nvPr/>
        </p:nvSpPr>
        <p:spPr>
          <a:xfrm>
            <a:off x="-767475" y="502200"/>
            <a:ext cx="2264661" cy="1997587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37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/>
          <p:nvPr/>
        </p:nvSpPr>
        <p:spPr>
          <a:xfrm rot="-4971949">
            <a:off x="6499451" y="687059"/>
            <a:ext cx="4547689" cy="4131091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4"/>
          <p:cNvSpPr/>
          <p:nvPr/>
        </p:nvSpPr>
        <p:spPr>
          <a:xfrm rot="9475593">
            <a:off x="-1974698" y="-446077"/>
            <a:ext cx="4047145" cy="2489949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4"/>
          <p:cNvSpPr txBox="1"/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7" name="Google Shape;77;p4"/>
          <p:cNvSpPr txBox="1"/>
          <p:nvPr>
            <p:ph idx="1" type="subTitle"/>
          </p:nvPr>
        </p:nvSpPr>
        <p:spPr>
          <a:xfrm>
            <a:off x="713225" y="1168075"/>
            <a:ext cx="6264300" cy="34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4"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32"/>
          <p:cNvGrpSpPr/>
          <p:nvPr/>
        </p:nvGrpSpPr>
        <p:grpSpPr>
          <a:xfrm rot="-4412986">
            <a:off x="6233408" y="1978813"/>
            <a:ext cx="2523466" cy="2406894"/>
            <a:chOff x="616550" y="744600"/>
            <a:chExt cx="936200" cy="893025"/>
          </a:xfrm>
        </p:grpSpPr>
        <p:sp>
          <p:nvSpPr>
            <p:cNvPr id="631" name="Google Shape;631;p32"/>
            <p:cNvSpPr/>
            <p:nvPr/>
          </p:nvSpPr>
          <p:spPr>
            <a:xfrm>
              <a:off x="616550" y="744600"/>
              <a:ext cx="936200" cy="893025"/>
            </a:xfrm>
            <a:custGeom>
              <a:rect b="b" l="l" r="r" t="t"/>
              <a:pathLst>
                <a:path extrusionOk="0" h="35721" w="37448">
                  <a:moveTo>
                    <a:pt x="21003" y="1"/>
                  </a:moveTo>
                  <a:cubicBezTo>
                    <a:pt x="20950" y="1"/>
                    <a:pt x="20897" y="16"/>
                    <a:pt x="20852" y="46"/>
                  </a:cubicBezTo>
                  <a:lnTo>
                    <a:pt x="18177" y="2356"/>
                  </a:lnTo>
                  <a:cubicBezTo>
                    <a:pt x="18177" y="2356"/>
                    <a:pt x="18146" y="2387"/>
                    <a:pt x="18146" y="2387"/>
                  </a:cubicBezTo>
                  <a:lnTo>
                    <a:pt x="91" y="26946"/>
                  </a:lnTo>
                  <a:cubicBezTo>
                    <a:pt x="0" y="27068"/>
                    <a:pt x="61" y="27220"/>
                    <a:pt x="182" y="27281"/>
                  </a:cubicBezTo>
                  <a:lnTo>
                    <a:pt x="2523" y="28436"/>
                  </a:lnTo>
                  <a:lnTo>
                    <a:pt x="15654" y="35700"/>
                  </a:lnTo>
                  <a:cubicBezTo>
                    <a:pt x="15692" y="35713"/>
                    <a:pt x="15735" y="35720"/>
                    <a:pt x="15776" y="35720"/>
                  </a:cubicBezTo>
                  <a:cubicBezTo>
                    <a:pt x="15835" y="35720"/>
                    <a:pt x="15892" y="35705"/>
                    <a:pt x="15927" y="35670"/>
                  </a:cubicBezTo>
                  <a:cubicBezTo>
                    <a:pt x="16657" y="35092"/>
                    <a:pt x="20274" y="32083"/>
                    <a:pt x="25320" y="27433"/>
                  </a:cubicBezTo>
                  <a:cubicBezTo>
                    <a:pt x="30730" y="22417"/>
                    <a:pt x="37204" y="14666"/>
                    <a:pt x="37204" y="14666"/>
                  </a:cubicBezTo>
                  <a:cubicBezTo>
                    <a:pt x="37448" y="14454"/>
                    <a:pt x="37448" y="14089"/>
                    <a:pt x="37204" y="13876"/>
                  </a:cubicBezTo>
                  <a:cubicBezTo>
                    <a:pt x="36779" y="13451"/>
                    <a:pt x="35867" y="12600"/>
                    <a:pt x="34286" y="11171"/>
                  </a:cubicBezTo>
                  <a:cubicBezTo>
                    <a:pt x="31824" y="9013"/>
                    <a:pt x="22493" y="1171"/>
                    <a:pt x="21155" y="46"/>
                  </a:cubicBezTo>
                  <a:cubicBezTo>
                    <a:pt x="21110" y="16"/>
                    <a:pt x="21057" y="1"/>
                    <a:pt x="21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1118825" y="951075"/>
              <a:ext cx="191525" cy="163425"/>
            </a:xfrm>
            <a:custGeom>
              <a:rect b="b" l="l" r="r" t="t"/>
              <a:pathLst>
                <a:path extrusionOk="0" h="6537" w="7661">
                  <a:moveTo>
                    <a:pt x="426" y="0"/>
                  </a:moveTo>
                  <a:cubicBezTo>
                    <a:pt x="317" y="0"/>
                    <a:pt x="206" y="46"/>
                    <a:pt x="122" y="146"/>
                  </a:cubicBezTo>
                  <a:cubicBezTo>
                    <a:pt x="1" y="298"/>
                    <a:pt x="31" y="541"/>
                    <a:pt x="183" y="663"/>
                  </a:cubicBezTo>
                  <a:lnTo>
                    <a:pt x="6992" y="6468"/>
                  </a:lnTo>
                  <a:cubicBezTo>
                    <a:pt x="7052" y="6499"/>
                    <a:pt x="7144" y="6529"/>
                    <a:pt x="7235" y="6529"/>
                  </a:cubicBezTo>
                  <a:cubicBezTo>
                    <a:pt x="7251" y="6534"/>
                    <a:pt x="7268" y="6537"/>
                    <a:pt x="7286" y="6537"/>
                  </a:cubicBezTo>
                  <a:cubicBezTo>
                    <a:pt x="7368" y="6537"/>
                    <a:pt x="7464" y="6483"/>
                    <a:pt x="7539" y="6407"/>
                  </a:cubicBezTo>
                  <a:cubicBezTo>
                    <a:pt x="7660" y="6255"/>
                    <a:pt x="7630" y="6012"/>
                    <a:pt x="7478" y="5860"/>
                  </a:cubicBezTo>
                  <a:lnTo>
                    <a:pt x="669" y="85"/>
                  </a:lnTo>
                  <a:cubicBezTo>
                    <a:pt x="601" y="31"/>
                    <a:pt x="514" y="0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1078550" y="994400"/>
              <a:ext cx="190750" cy="164750"/>
            </a:xfrm>
            <a:custGeom>
              <a:rect b="b" l="l" r="r" t="t"/>
              <a:pathLst>
                <a:path extrusionOk="0" h="6590" w="7630">
                  <a:moveTo>
                    <a:pt x="413" y="0"/>
                  </a:moveTo>
                  <a:cubicBezTo>
                    <a:pt x="308" y="0"/>
                    <a:pt x="206" y="45"/>
                    <a:pt x="122" y="146"/>
                  </a:cubicBezTo>
                  <a:cubicBezTo>
                    <a:pt x="1" y="298"/>
                    <a:pt x="1" y="541"/>
                    <a:pt x="153" y="662"/>
                  </a:cubicBezTo>
                  <a:lnTo>
                    <a:pt x="6931" y="6498"/>
                  </a:lnTo>
                  <a:cubicBezTo>
                    <a:pt x="7022" y="6559"/>
                    <a:pt x="7113" y="6589"/>
                    <a:pt x="7174" y="6589"/>
                  </a:cubicBezTo>
                  <a:cubicBezTo>
                    <a:pt x="7296" y="6589"/>
                    <a:pt x="7417" y="6529"/>
                    <a:pt x="7478" y="6437"/>
                  </a:cubicBezTo>
                  <a:cubicBezTo>
                    <a:pt x="7630" y="6285"/>
                    <a:pt x="7600" y="6042"/>
                    <a:pt x="7448" y="5921"/>
                  </a:cubicBezTo>
                  <a:lnTo>
                    <a:pt x="669" y="85"/>
                  </a:lnTo>
                  <a:cubicBezTo>
                    <a:pt x="587" y="30"/>
                    <a:pt x="499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1041325" y="1033375"/>
              <a:ext cx="196075" cy="159975"/>
            </a:xfrm>
            <a:custGeom>
              <a:rect b="b" l="l" r="r" t="t"/>
              <a:pathLst>
                <a:path extrusionOk="0" h="6399" w="7843">
                  <a:moveTo>
                    <a:pt x="446" y="1"/>
                  </a:moveTo>
                  <a:cubicBezTo>
                    <a:pt x="335" y="1"/>
                    <a:pt x="223" y="48"/>
                    <a:pt x="152" y="137"/>
                  </a:cubicBezTo>
                  <a:cubicBezTo>
                    <a:pt x="0" y="319"/>
                    <a:pt x="31" y="532"/>
                    <a:pt x="213" y="684"/>
                  </a:cubicBezTo>
                  <a:lnTo>
                    <a:pt x="7174" y="6307"/>
                  </a:lnTo>
                  <a:cubicBezTo>
                    <a:pt x="7234" y="6368"/>
                    <a:pt x="7326" y="6398"/>
                    <a:pt x="7386" y="6398"/>
                  </a:cubicBezTo>
                  <a:cubicBezTo>
                    <a:pt x="7508" y="6398"/>
                    <a:pt x="7630" y="6337"/>
                    <a:pt x="7690" y="6246"/>
                  </a:cubicBezTo>
                  <a:cubicBezTo>
                    <a:pt x="7842" y="6094"/>
                    <a:pt x="7812" y="5851"/>
                    <a:pt x="7630" y="5729"/>
                  </a:cubicBezTo>
                  <a:lnTo>
                    <a:pt x="669" y="76"/>
                  </a:lnTo>
                  <a:cubicBezTo>
                    <a:pt x="606" y="25"/>
                    <a:pt x="526" y="1"/>
                    <a:pt x="4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1007125" y="1070750"/>
              <a:ext cx="186950" cy="159825"/>
            </a:xfrm>
            <a:custGeom>
              <a:rect b="b" l="l" r="r" t="t"/>
              <a:pathLst>
                <a:path extrusionOk="0" h="6393" w="7478">
                  <a:moveTo>
                    <a:pt x="413" y="1"/>
                  </a:moveTo>
                  <a:cubicBezTo>
                    <a:pt x="307" y="1"/>
                    <a:pt x="206" y="48"/>
                    <a:pt x="122" y="131"/>
                  </a:cubicBezTo>
                  <a:cubicBezTo>
                    <a:pt x="0" y="283"/>
                    <a:pt x="0" y="526"/>
                    <a:pt x="183" y="678"/>
                  </a:cubicBezTo>
                  <a:lnTo>
                    <a:pt x="6809" y="6301"/>
                  </a:lnTo>
                  <a:cubicBezTo>
                    <a:pt x="6870" y="6362"/>
                    <a:pt x="6961" y="6393"/>
                    <a:pt x="7022" y="6393"/>
                  </a:cubicBezTo>
                  <a:cubicBezTo>
                    <a:pt x="7143" y="6393"/>
                    <a:pt x="7265" y="6362"/>
                    <a:pt x="7326" y="6271"/>
                  </a:cubicBezTo>
                  <a:cubicBezTo>
                    <a:pt x="7478" y="6119"/>
                    <a:pt x="7447" y="5876"/>
                    <a:pt x="7295" y="5724"/>
                  </a:cubicBezTo>
                  <a:lnTo>
                    <a:pt x="669" y="101"/>
                  </a:lnTo>
                  <a:cubicBezTo>
                    <a:pt x="587" y="32"/>
                    <a:pt x="499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6" name="Google Shape;636;p32"/>
          <p:cNvGrpSpPr/>
          <p:nvPr/>
        </p:nvGrpSpPr>
        <p:grpSpPr>
          <a:xfrm>
            <a:off x="1326404" y="500540"/>
            <a:ext cx="1830972" cy="1822411"/>
            <a:chOff x="2414491" y="671177"/>
            <a:chExt cx="1830972" cy="1822411"/>
          </a:xfrm>
        </p:grpSpPr>
        <p:sp>
          <p:nvSpPr>
            <p:cNvPr id="637" name="Google Shape;637;p32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1" name="Google Shape;671;p32"/>
          <p:cNvGrpSpPr/>
          <p:nvPr/>
        </p:nvGrpSpPr>
        <p:grpSpPr>
          <a:xfrm rot="-969610">
            <a:off x="6880585" y="2461942"/>
            <a:ext cx="2217391" cy="2896369"/>
            <a:chOff x="6078061" y="1684347"/>
            <a:chExt cx="1743860" cy="2277840"/>
          </a:xfrm>
        </p:grpSpPr>
        <p:sp>
          <p:nvSpPr>
            <p:cNvPr id="672" name="Google Shape;672;p32"/>
            <p:cNvSpPr/>
            <p:nvPr/>
          </p:nvSpPr>
          <p:spPr>
            <a:xfrm>
              <a:off x="7384410" y="1684347"/>
              <a:ext cx="437511" cy="516459"/>
            </a:xfrm>
            <a:custGeom>
              <a:rect b="b" l="l" r="r" t="t"/>
              <a:pathLst>
                <a:path extrusionOk="0" h="10022" w="8490">
                  <a:moveTo>
                    <a:pt x="8405" y="0"/>
                  </a:moveTo>
                  <a:cubicBezTo>
                    <a:pt x="8396" y="0"/>
                    <a:pt x="8390" y="41"/>
                    <a:pt x="8390" y="41"/>
                  </a:cubicBezTo>
                  <a:cubicBezTo>
                    <a:pt x="8390" y="41"/>
                    <a:pt x="6535" y="1439"/>
                    <a:pt x="4043" y="1986"/>
                  </a:cubicBezTo>
                  <a:cubicBezTo>
                    <a:pt x="1551" y="2563"/>
                    <a:pt x="0" y="6636"/>
                    <a:pt x="487" y="8430"/>
                  </a:cubicBezTo>
                  <a:cubicBezTo>
                    <a:pt x="895" y="9870"/>
                    <a:pt x="1871" y="10021"/>
                    <a:pt x="2264" y="10021"/>
                  </a:cubicBezTo>
                  <a:cubicBezTo>
                    <a:pt x="2369" y="10021"/>
                    <a:pt x="2432" y="10010"/>
                    <a:pt x="2432" y="10010"/>
                  </a:cubicBezTo>
                  <a:cubicBezTo>
                    <a:pt x="2432" y="10010"/>
                    <a:pt x="8298" y="8794"/>
                    <a:pt x="8420" y="4053"/>
                  </a:cubicBezTo>
                  <a:cubicBezTo>
                    <a:pt x="8490" y="427"/>
                    <a:pt x="8435" y="0"/>
                    <a:pt x="8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6078061" y="2151644"/>
              <a:ext cx="1448939" cy="1810543"/>
            </a:xfrm>
            <a:custGeom>
              <a:rect b="b" l="l" r="r" t="t"/>
              <a:pathLst>
                <a:path extrusionOk="0" h="35134" w="28117">
                  <a:moveTo>
                    <a:pt x="26110" y="0"/>
                  </a:moveTo>
                  <a:cubicBezTo>
                    <a:pt x="26110" y="0"/>
                    <a:pt x="21247" y="3587"/>
                    <a:pt x="16353" y="10213"/>
                  </a:cubicBezTo>
                  <a:cubicBezTo>
                    <a:pt x="11429" y="16839"/>
                    <a:pt x="0" y="34256"/>
                    <a:pt x="1186" y="35107"/>
                  </a:cubicBezTo>
                  <a:cubicBezTo>
                    <a:pt x="1210" y="35125"/>
                    <a:pt x="1241" y="35134"/>
                    <a:pt x="1279" y="35134"/>
                  </a:cubicBezTo>
                  <a:cubicBezTo>
                    <a:pt x="3097" y="35134"/>
                    <a:pt x="20354" y="14791"/>
                    <a:pt x="24195" y="8420"/>
                  </a:cubicBezTo>
                  <a:cubicBezTo>
                    <a:pt x="28116" y="1915"/>
                    <a:pt x="27782" y="942"/>
                    <a:pt x="27782" y="942"/>
                  </a:cubicBezTo>
                  <a:lnTo>
                    <a:pt x="261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4" name="Google Shape;674;p32"/>
          <p:cNvSpPr/>
          <p:nvPr/>
        </p:nvSpPr>
        <p:spPr>
          <a:xfrm rot="5400000">
            <a:off x="-1836150" y="1175258"/>
            <a:ext cx="4913539" cy="302294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32"/>
          <p:cNvSpPr/>
          <p:nvPr/>
        </p:nvSpPr>
        <p:spPr>
          <a:xfrm rot="-7977683">
            <a:off x="2160949" y="3164250"/>
            <a:ext cx="1554661" cy="1491741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32"/>
          <p:cNvSpPr/>
          <p:nvPr/>
        </p:nvSpPr>
        <p:spPr>
          <a:xfrm flipH="1" rot="4742319">
            <a:off x="6790763" y="-645967"/>
            <a:ext cx="3210858" cy="3197544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5"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33"/>
          <p:cNvSpPr/>
          <p:nvPr/>
        </p:nvSpPr>
        <p:spPr>
          <a:xfrm flipH="1" rot="288619">
            <a:off x="-1653729" y="1325310"/>
            <a:ext cx="4829256" cy="4097619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33"/>
          <p:cNvSpPr/>
          <p:nvPr/>
        </p:nvSpPr>
        <p:spPr>
          <a:xfrm>
            <a:off x="7777725" y="671438"/>
            <a:ext cx="2264661" cy="1997587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33"/>
          <p:cNvSpPr/>
          <p:nvPr/>
        </p:nvSpPr>
        <p:spPr>
          <a:xfrm rot="8226410">
            <a:off x="757957" y="-908700"/>
            <a:ext cx="1938898" cy="3305715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1" name="Google Shape;681;p33"/>
          <p:cNvGrpSpPr/>
          <p:nvPr/>
        </p:nvGrpSpPr>
        <p:grpSpPr>
          <a:xfrm rot="-3861937">
            <a:off x="6523184" y="1380138"/>
            <a:ext cx="2023570" cy="3313878"/>
            <a:chOff x="5754175" y="3922575"/>
            <a:chExt cx="682400" cy="1117525"/>
          </a:xfrm>
        </p:grpSpPr>
        <p:sp>
          <p:nvSpPr>
            <p:cNvPr id="682" name="Google Shape;682;p33"/>
            <p:cNvSpPr/>
            <p:nvPr/>
          </p:nvSpPr>
          <p:spPr>
            <a:xfrm>
              <a:off x="5754175" y="4953250"/>
              <a:ext cx="70700" cy="86850"/>
            </a:xfrm>
            <a:custGeom>
              <a:rect b="b" l="l" r="r" t="t"/>
              <a:pathLst>
                <a:path extrusionOk="0" h="3474" w="2828">
                  <a:moveTo>
                    <a:pt x="1855" y="1"/>
                  </a:moveTo>
                  <a:cubicBezTo>
                    <a:pt x="1855" y="1"/>
                    <a:pt x="0" y="3283"/>
                    <a:pt x="973" y="3466"/>
                  </a:cubicBezTo>
                  <a:cubicBezTo>
                    <a:pt x="1000" y="3471"/>
                    <a:pt x="1027" y="3473"/>
                    <a:pt x="1054" y="3473"/>
                  </a:cubicBezTo>
                  <a:cubicBezTo>
                    <a:pt x="1994" y="3473"/>
                    <a:pt x="2827" y="456"/>
                    <a:pt x="2827" y="456"/>
                  </a:cubicBezTo>
                  <a:lnTo>
                    <a:pt x="1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3"/>
            <p:cNvSpPr/>
            <p:nvPr/>
          </p:nvSpPr>
          <p:spPr>
            <a:xfrm>
              <a:off x="5768600" y="4780750"/>
              <a:ext cx="193050" cy="209925"/>
            </a:xfrm>
            <a:custGeom>
              <a:rect b="b" l="l" r="r" t="t"/>
              <a:pathLst>
                <a:path extrusionOk="0" h="8397" w="7722">
                  <a:moveTo>
                    <a:pt x="1065" y="1"/>
                  </a:moveTo>
                  <a:cubicBezTo>
                    <a:pt x="1065" y="1"/>
                    <a:pt x="1" y="7812"/>
                    <a:pt x="1156" y="8359"/>
                  </a:cubicBezTo>
                  <a:cubicBezTo>
                    <a:pt x="1208" y="8384"/>
                    <a:pt x="1269" y="8396"/>
                    <a:pt x="1338" y="8396"/>
                  </a:cubicBezTo>
                  <a:cubicBezTo>
                    <a:pt x="2789" y="8396"/>
                    <a:pt x="7721" y="3131"/>
                    <a:pt x="7721" y="3131"/>
                  </a:cubicBezTo>
                  <a:lnTo>
                    <a:pt x="10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3"/>
            <p:cNvSpPr/>
            <p:nvPr/>
          </p:nvSpPr>
          <p:spPr>
            <a:xfrm>
              <a:off x="5795200" y="4343050"/>
              <a:ext cx="389100" cy="516000"/>
            </a:xfrm>
            <a:custGeom>
              <a:rect b="b" l="l" r="r" t="t"/>
              <a:pathLst>
                <a:path extrusionOk="0" h="20640" w="15564">
                  <a:moveTo>
                    <a:pt x="8329" y="1"/>
                  </a:moveTo>
                  <a:cubicBezTo>
                    <a:pt x="8329" y="1"/>
                    <a:pt x="7296" y="1399"/>
                    <a:pt x="5715" y="5047"/>
                  </a:cubicBezTo>
                  <a:cubicBezTo>
                    <a:pt x="4104" y="8694"/>
                    <a:pt x="1" y="17509"/>
                    <a:pt x="1" y="17509"/>
                  </a:cubicBezTo>
                  <a:lnTo>
                    <a:pt x="6657" y="20639"/>
                  </a:lnTo>
                  <a:cubicBezTo>
                    <a:pt x="6657" y="20639"/>
                    <a:pt x="7387" y="19728"/>
                    <a:pt x="9636" y="15381"/>
                  </a:cubicBezTo>
                  <a:cubicBezTo>
                    <a:pt x="12281" y="10305"/>
                    <a:pt x="15563" y="3010"/>
                    <a:pt x="15563" y="301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6003425" y="3922575"/>
              <a:ext cx="433150" cy="579525"/>
            </a:xfrm>
            <a:custGeom>
              <a:rect b="b" l="l" r="r" t="t"/>
              <a:pathLst>
                <a:path extrusionOk="0" h="23181" w="17326">
                  <a:moveTo>
                    <a:pt x="11816" y="1"/>
                  </a:moveTo>
                  <a:cubicBezTo>
                    <a:pt x="10345" y="1"/>
                    <a:pt x="8903" y="821"/>
                    <a:pt x="8085" y="2200"/>
                  </a:cubicBezTo>
                  <a:cubicBezTo>
                    <a:pt x="6535" y="4814"/>
                    <a:pt x="0" y="16820"/>
                    <a:pt x="0" y="16820"/>
                  </a:cubicBezTo>
                  <a:lnTo>
                    <a:pt x="7234" y="19829"/>
                  </a:lnTo>
                  <a:cubicBezTo>
                    <a:pt x="7234" y="19829"/>
                    <a:pt x="13515" y="6181"/>
                    <a:pt x="13978" y="6181"/>
                  </a:cubicBezTo>
                  <a:cubicBezTo>
                    <a:pt x="13979" y="6181"/>
                    <a:pt x="13981" y="6181"/>
                    <a:pt x="13982" y="6181"/>
                  </a:cubicBezTo>
                  <a:cubicBezTo>
                    <a:pt x="14469" y="6273"/>
                    <a:pt x="8237" y="17276"/>
                    <a:pt x="8481" y="20619"/>
                  </a:cubicBezTo>
                  <a:cubicBezTo>
                    <a:pt x="8589" y="22468"/>
                    <a:pt x="9616" y="23180"/>
                    <a:pt x="10214" y="23180"/>
                  </a:cubicBezTo>
                  <a:cubicBezTo>
                    <a:pt x="10451" y="23180"/>
                    <a:pt x="10621" y="23068"/>
                    <a:pt x="10639" y="22869"/>
                  </a:cubicBezTo>
                  <a:cubicBezTo>
                    <a:pt x="10730" y="22109"/>
                    <a:pt x="8845" y="21835"/>
                    <a:pt x="9757" y="19130"/>
                  </a:cubicBezTo>
                  <a:cubicBezTo>
                    <a:pt x="12493" y="10802"/>
                    <a:pt x="17326" y="5300"/>
                    <a:pt x="15411" y="2169"/>
                  </a:cubicBezTo>
                  <a:cubicBezTo>
                    <a:pt x="14477" y="660"/>
                    <a:pt x="13135" y="1"/>
                    <a:pt x="118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6"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4"/>
          <p:cNvSpPr/>
          <p:nvPr/>
        </p:nvSpPr>
        <p:spPr>
          <a:xfrm rot="-2187687">
            <a:off x="6997415" y="2824325"/>
            <a:ext cx="1938838" cy="3305612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34"/>
          <p:cNvSpPr/>
          <p:nvPr/>
        </p:nvSpPr>
        <p:spPr>
          <a:xfrm rot="1855510">
            <a:off x="2523490" y="193756"/>
            <a:ext cx="4979106" cy="4104445"/>
          </a:xfrm>
          <a:custGeom>
            <a:rect b="b" l="l" r="r" t="t"/>
            <a:pathLst>
              <a:path extrusionOk="0" h="48836" w="59243">
                <a:moveTo>
                  <a:pt x="27153" y="9007"/>
                </a:moveTo>
                <a:cubicBezTo>
                  <a:pt x="33591" y="9007"/>
                  <a:pt x="31990" y="9240"/>
                  <a:pt x="38094" y="5071"/>
                </a:cubicBezTo>
                <a:cubicBezTo>
                  <a:pt x="44232" y="901"/>
                  <a:pt x="51737" y="0"/>
                  <a:pt x="55473" y="5071"/>
                </a:cubicBezTo>
                <a:cubicBezTo>
                  <a:pt x="59243" y="10108"/>
                  <a:pt x="46800" y="16346"/>
                  <a:pt x="46767" y="22483"/>
                </a:cubicBezTo>
                <a:cubicBezTo>
                  <a:pt x="46734" y="28621"/>
                  <a:pt x="48768" y="48835"/>
                  <a:pt x="28354" y="48835"/>
                </a:cubicBezTo>
                <a:cubicBezTo>
                  <a:pt x="7939" y="48835"/>
                  <a:pt x="0" y="22583"/>
                  <a:pt x="8973" y="14011"/>
                </a:cubicBezTo>
                <a:cubicBezTo>
                  <a:pt x="17946" y="5471"/>
                  <a:pt x="20715" y="9007"/>
                  <a:pt x="27153" y="90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34"/>
          <p:cNvSpPr/>
          <p:nvPr/>
        </p:nvSpPr>
        <p:spPr>
          <a:xfrm flipH="1" rot="10800000">
            <a:off x="242450" y="2888462"/>
            <a:ext cx="1774800" cy="177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0" name="Google Shape;690;p34"/>
          <p:cNvGrpSpPr/>
          <p:nvPr/>
        </p:nvGrpSpPr>
        <p:grpSpPr>
          <a:xfrm flipH="1" rot="10800000">
            <a:off x="955516" y="2266845"/>
            <a:ext cx="1696762" cy="1688828"/>
            <a:chOff x="2414491" y="671177"/>
            <a:chExt cx="1830972" cy="1822411"/>
          </a:xfrm>
        </p:grpSpPr>
        <p:sp>
          <p:nvSpPr>
            <p:cNvPr id="691" name="Google Shape;691;p34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4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4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4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5" name="Google Shape;725;p34"/>
          <p:cNvSpPr/>
          <p:nvPr/>
        </p:nvSpPr>
        <p:spPr>
          <a:xfrm rot="-7977683">
            <a:off x="6033948" y="548625"/>
            <a:ext cx="1554661" cy="1491741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34"/>
          <p:cNvSpPr txBox="1"/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27" name="Google Shape;727;p34"/>
          <p:cNvSpPr txBox="1"/>
          <p:nvPr>
            <p:ph idx="2" type="title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8"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35"/>
          <p:cNvSpPr/>
          <p:nvPr/>
        </p:nvSpPr>
        <p:spPr>
          <a:xfrm rot="-7977683">
            <a:off x="1484724" y="1516400"/>
            <a:ext cx="1554661" cy="1491741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35"/>
          <p:cNvSpPr/>
          <p:nvPr/>
        </p:nvSpPr>
        <p:spPr>
          <a:xfrm flipH="1" rot="288619">
            <a:off x="-1415161" y="1158714"/>
            <a:ext cx="4829256" cy="494002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35"/>
          <p:cNvSpPr/>
          <p:nvPr/>
        </p:nvSpPr>
        <p:spPr>
          <a:xfrm rot="-8533595">
            <a:off x="7105388" y="-706575"/>
            <a:ext cx="1938828" cy="3305595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35"/>
          <p:cNvSpPr/>
          <p:nvPr/>
        </p:nvSpPr>
        <p:spPr>
          <a:xfrm>
            <a:off x="6970750" y="2154714"/>
            <a:ext cx="1460036" cy="1906827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3" name="Google Shape;733;p35"/>
          <p:cNvGrpSpPr/>
          <p:nvPr/>
        </p:nvGrpSpPr>
        <p:grpSpPr>
          <a:xfrm>
            <a:off x="6247704" y="2777002"/>
            <a:ext cx="1830972" cy="1822411"/>
            <a:chOff x="2414491" y="671177"/>
            <a:chExt cx="1830972" cy="1822411"/>
          </a:xfrm>
        </p:grpSpPr>
        <p:sp>
          <p:nvSpPr>
            <p:cNvPr id="734" name="Google Shape;734;p35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5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5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5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5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5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5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5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5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5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5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5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5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5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5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5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5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5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5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5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5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5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8" name="Google Shape;768;p35"/>
          <p:cNvSpPr txBox="1"/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69" name="Google Shape;769;p35"/>
          <p:cNvSpPr txBox="1"/>
          <p:nvPr>
            <p:ph idx="2" type="title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36"/>
          <p:cNvSpPr/>
          <p:nvPr/>
        </p:nvSpPr>
        <p:spPr>
          <a:xfrm flipH="1">
            <a:off x="74" y="1620000"/>
            <a:ext cx="9143837" cy="2281200"/>
          </a:xfrm>
          <a:custGeom>
            <a:rect b="b" l="l" r="r" t="t"/>
            <a:pathLst>
              <a:path extrusionOk="0" h="121664" w="305584">
                <a:moveTo>
                  <a:pt x="219307" y="0"/>
                </a:moveTo>
                <a:cubicBezTo>
                  <a:pt x="203338" y="0"/>
                  <a:pt x="187335" y="4914"/>
                  <a:pt x="174406" y="14271"/>
                </a:cubicBezTo>
                <a:cubicBezTo>
                  <a:pt x="167072" y="19544"/>
                  <a:pt x="160755" y="26102"/>
                  <a:pt x="153475" y="31428"/>
                </a:cubicBezTo>
                <a:cubicBezTo>
                  <a:pt x="146652" y="36401"/>
                  <a:pt x="138616" y="40348"/>
                  <a:pt x="130237" y="40348"/>
                </a:cubicBezTo>
                <a:cubicBezTo>
                  <a:pt x="129643" y="40348"/>
                  <a:pt x="129047" y="40328"/>
                  <a:pt x="128449" y="40287"/>
                </a:cubicBezTo>
                <a:cubicBezTo>
                  <a:pt x="122935" y="39913"/>
                  <a:pt x="117662" y="37771"/>
                  <a:pt x="112175" y="37076"/>
                </a:cubicBezTo>
                <a:cubicBezTo>
                  <a:pt x="110880" y="36911"/>
                  <a:pt x="109574" y="36830"/>
                  <a:pt x="108268" y="36830"/>
                </a:cubicBezTo>
                <a:cubicBezTo>
                  <a:pt x="102130" y="36830"/>
                  <a:pt x="95990" y="38624"/>
                  <a:pt x="90870" y="42000"/>
                </a:cubicBezTo>
                <a:cubicBezTo>
                  <a:pt x="84982" y="45881"/>
                  <a:pt x="80351" y="51743"/>
                  <a:pt x="73794" y="54339"/>
                </a:cubicBezTo>
                <a:cubicBezTo>
                  <a:pt x="70523" y="55637"/>
                  <a:pt x="67081" y="56009"/>
                  <a:pt x="63565" y="56009"/>
                </a:cubicBezTo>
                <a:cubicBezTo>
                  <a:pt x="58850" y="56009"/>
                  <a:pt x="54001" y="55340"/>
                  <a:pt x="49253" y="55340"/>
                </a:cubicBezTo>
                <a:cubicBezTo>
                  <a:pt x="46444" y="55340"/>
                  <a:pt x="43669" y="55575"/>
                  <a:pt x="40979" y="56320"/>
                </a:cubicBezTo>
                <a:cubicBezTo>
                  <a:pt x="25348" y="60629"/>
                  <a:pt x="16515" y="80811"/>
                  <a:pt x="322" y="81212"/>
                </a:cubicBezTo>
                <a:lnTo>
                  <a:pt x="1" y="105140"/>
                </a:lnTo>
                <a:cubicBezTo>
                  <a:pt x="1" y="105140"/>
                  <a:pt x="15474" y="110471"/>
                  <a:pt x="34154" y="110471"/>
                </a:cubicBezTo>
                <a:cubicBezTo>
                  <a:pt x="45744" y="110471"/>
                  <a:pt x="58569" y="108419"/>
                  <a:pt x="69698" y="101768"/>
                </a:cubicBezTo>
                <a:cubicBezTo>
                  <a:pt x="77727" y="96977"/>
                  <a:pt x="84000" y="95050"/>
                  <a:pt x="89631" y="95050"/>
                </a:cubicBezTo>
                <a:cubicBezTo>
                  <a:pt x="104388" y="95050"/>
                  <a:pt x="114744" y="108287"/>
                  <a:pt x="140761" y="117934"/>
                </a:cubicBezTo>
                <a:cubicBezTo>
                  <a:pt x="147990" y="120617"/>
                  <a:pt x="154305" y="121664"/>
                  <a:pt x="160177" y="121664"/>
                </a:cubicBezTo>
                <a:cubicBezTo>
                  <a:pt x="181037" y="121664"/>
                  <a:pt x="196328" y="108460"/>
                  <a:pt x="227278" y="108460"/>
                </a:cubicBezTo>
                <a:cubicBezTo>
                  <a:pt x="230911" y="108460"/>
                  <a:pt x="234759" y="108642"/>
                  <a:pt x="238857" y="109048"/>
                </a:cubicBezTo>
                <a:cubicBezTo>
                  <a:pt x="240758" y="109237"/>
                  <a:pt x="242612" y="109327"/>
                  <a:pt x="244420" y="109327"/>
                </a:cubicBezTo>
                <a:cubicBezTo>
                  <a:pt x="289069" y="109327"/>
                  <a:pt x="305584" y="54072"/>
                  <a:pt x="305584" y="54072"/>
                </a:cubicBezTo>
                <a:lnTo>
                  <a:pt x="305584" y="33917"/>
                </a:lnTo>
                <a:cubicBezTo>
                  <a:pt x="282994" y="28243"/>
                  <a:pt x="264927" y="11033"/>
                  <a:pt x="242792" y="3726"/>
                </a:cubicBezTo>
                <a:cubicBezTo>
                  <a:pt x="235229" y="1223"/>
                  <a:pt x="227273" y="0"/>
                  <a:pt x="2193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36"/>
          <p:cNvSpPr/>
          <p:nvPr/>
        </p:nvSpPr>
        <p:spPr>
          <a:xfrm rot="5400000">
            <a:off x="-1596150" y="-854219"/>
            <a:ext cx="3561783" cy="3029652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36"/>
          <p:cNvSpPr/>
          <p:nvPr/>
        </p:nvSpPr>
        <p:spPr>
          <a:xfrm>
            <a:off x="7699300" y="2874875"/>
            <a:ext cx="1176089" cy="1535988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36"/>
          <p:cNvSpPr txBox="1"/>
          <p:nvPr>
            <p:ph idx="1" type="body"/>
          </p:nvPr>
        </p:nvSpPr>
        <p:spPr>
          <a:xfrm>
            <a:off x="1101975" y="2260925"/>
            <a:ext cx="2954400" cy="15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/>
            </a:lvl1pPr>
            <a:lvl2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2pPr>
            <a:lvl3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3pPr>
            <a:lvl4pPr indent="-3175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4pPr>
            <a:lvl5pPr indent="-3175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5pPr>
            <a:lvl6pPr indent="-3175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6pPr>
            <a:lvl7pPr indent="-3175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7pPr>
            <a:lvl8pPr indent="-3175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8pPr>
            <a:lvl9pPr indent="-3175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9pPr>
          </a:lstStyle>
          <a:p/>
        </p:txBody>
      </p:sp>
      <p:sp>
        <p:nvSpPr>
          <p:cNvPr id="775" name="Google Shape;775;p36"/>
          <p:cNvSpPr txBox="1"/>
          <p:nvPr>
            <p:ph idx="2" type="body"/>
          </p:nvPr>
        </p:nvSpPr>
        <p:spPr>
          <a:xfrm>
            <a:off x="5071000" y="2260925"/>
            <a:ext cx="2954400" cy="15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/>
            </a:lvl1pPr>
            <a:lvl2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2pPr>
            <a:lvl3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3pPr>
            <a:lvl4pPr indent="-3175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4pPr>
            <a:lvl5pPr indent="-3175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5pPr>
            <a:lvl6pPr indent="-3175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6pPr>
            <a:lvl7pPr indent="-3175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7pPr>
            <a:lvl8pPr indent="-3175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8pPr>
            <a:lvl9pPr indent="-3175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9pPr>
          </a:lstStyle>
          <a:p/>
        </p:txBody>
      </p:sp>
      <p:sp>
        <p:nvSpPr>
          <p:cNvPr id="776" name="Google Shape;776;p36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77" name="Google Shape;777;p36"/>
          <p:cNvSpPr txBox="1"/>
          <p:nvPr>
            <p:ph idx="3" type="subTitle"/>
          </p:nvPr>
        </p:nvSpPr>
        <p:spPr>
          <a:xfrm>
            <a:off x="1118600" y="1666100"/>
            <a:ext cx="29544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Hammersmith On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8" name="Google Shape;778;p36"/>
          <p:cNvSpPr txBox="1"/>
          <p:nvPr>
            <p:ph idx="4" type="subTitle"/>
          </p:nvPr>
        </p:nvSpPr>
        <p:spPr>
          <a:xfrm>
            <a:off x="5071000" y="1666100"/>
            <a:ext cx="29544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Hammersmith On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9" name="Google Shape;779;p36"/>
          <p:cNvSpPr/>
          <p:nvPr/>
        </p:nvSpPr>
        <p:spPr>
          <a:xfrm flipH="1" rot="-1390808">
            <a:off x="4052075" y="2819900"/>
            <a:ext cx="1938821" cy="3305584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2"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37"/>
          <p:cNvSpPr/>
          <p:nvPr/>
        </p:nvSpPr>
        <p:spPr>
          <a:xfrm flipH="1" rot="-2505069">
            <a:off x="6267619" y="1159792"/>
            <a:ext cx="4436783" cy="3714225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37"/>
          <p:cNvSpPr/>
          <p:nvPr/>
        </p:nvSpPr>
        <p:spPr>
          <a:xfrm rot="3781174">
            <a:off x="-1644519" y="1806437"/>
            <a:ext cx="4267951" cy="2625760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3" name="Google Shape;783;p37"/>
          <p:cNvGrpSpPr/>
          <p:nvPr/>
        </p:nvGrpSpPr>
        <p:grpSpPr>
          <a:xfrm flipH="1" rot="10800000">
            <a:off x="566191" y="1712531"/>
            <a:ext cx="1696762" cy="1688828"/>
            <a:chOff x="2414491" y="671177"/>
            <a:chExt cx="1830972" cy="1822411"/>
          </a:xfrm>
        </p:grpSpPr>
        <p:sp>
          <p:nvSpPr>
            <p:cNvPr id="784" name="Google Shape;784;p37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7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7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7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7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7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7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8" name="Google Shape;818;p37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13"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38"/>
          <p:cNvSpPr/>
          <p:nvPr/>
        </p:nvSpPr>
        <p:spPr>
          <a:xfrm rot="-5716269">
            <a:off x="3090772" y="121522"/>
            <a:ext cx="3242308" cy="5108995"/>
          </a:xfrm>
          <a:custGeom>
            <a:rect b="b" l="l" r="r" t="t"/>
            <a:pathLst>
              <a:path extrusionOk="0" h="83294" w="72386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1" name="Google Shape;821;p38"/>
          <p:cNvGrpSpPr/>
          <p:nvPr/>
        </p:nvGrpSpPr>
        <p:grpSpPr>
          <a:xfrm flipH="1">
            <a:off x="6918862" y="-84862"/>
            <a:ext cx="2277317" cy="5304377"/>
            <a:chOff x="224725" y="566950"/>
            <a:chExt cx="1850875" cy="4311100"/>
          </a:xfrm>
        </p:grpSpPr>
        <p:sp>
          <p:nvSpPr>
            <p:cNvPr id="822" name="Google Shape;822;p38"/>
            <p:cNvSpPr/>
            <p:nvPr/>
          </p:nvSpPr>
          <p:spPr>
            <a:xfrm>
              <a:off x="1914975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8"/>
            <p:cNvSpPr/>
            <p:nvPr/>
          </p:nvSpPr>
          <p:spPr>
            <a:xfrm>
              <a:off x="1761075" y="8188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8"/>
            <p:cNvSpPr/>
            <p:nvPr/>
          </p:nvSpPr>
          <p:spPr>
            <a:xfrm>
              <a:off x="1607850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8"/>
            <p:cNvSpPr/>
            <p:nvPr/>
          </p:nvSpPr>
          <p:spPr>
            <a:xfrm>
              <a:off x="1453950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8"/>
            <p:cNvSpPr/>
            <p:nvPr/>
          </p:nvSpPr>
          <p:spPr>
            <a:xfrm>
              <a:off x="1300050" y="566950"/>
              <a:ext cx="160600" cy="2033000"/>
            </a:xfrm>
            <a:custGeom>
              <a:rect b="b" l="l" r="r" t="t"/>
              <a:pathLst>
                <a:path extrusionOk="0" h="81320" w="6424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8"/>
            <p:cNvSpPr/>
            <p:nvPr/>
          </p:nvSpPr>
          <p:spPr>
            <a:xfrm>
              <a:off x="1146800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8"/>
            <p:cNvSpPr/>
            <p:nvPr/>
          </p:nvSpPr>
          <p:spPr>
            <a:xfrm>
              <a:off x="992900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8"/>
            <p:cNvSpPr/>
            <p:nvPr/>
          </p:nvSpPr>
          <p:spPr>
            <a:xfrm>
              <a:off x="83967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8"/>
            <p:cNvSpPr/>
            <p:nvPr/>
          </p:nvSpPr>
          <p:spPr>
            <a:xfrm>
              <a:off x="68577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8"/>
            <p:cNvSpPr/>
            <p:nvPr/>
          </p:nvSpPr>
          <p:spPr>
            <a:xfrm>
              <a:off x="531875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8"/>
            <p:cNvSpPr/>
            <p:nvPr/>
          </p:nvSpPr>
          <p:spPr>
            <a:xfrm>
              <a:off x="37862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8"/>
            <p:cNvSpPr/>
            <p:nvPr/>
          </p:nvSpPr>
          <p:spPr>
            <a:xfrm>
              <a:off x="22472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8"/>
            <p:cNvSpPr/>
            <p:nvPr/>
          </p:nvSpPr>
          <p:spPr>
            <a:xfrm>
              <a:off x="1914975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8"/>
            <p:cNvSpPr/>
            <p:nvPr/>
          </p:nvSpPr>
          <p:spPr>
            <a:xfrm>
              <a:off x="1761075" y="2845375"/>
              <a:ext cx="160625" cy="2032675"/>
            </a:xfrm>
            <a:custGeom>
              <a:rect b="b" l="l" r="r" t="t"/>
              <a:pathLst>
                <a:path extrusionOk="0" h="81307" w="6425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8"/>
            <p:cNvSpPr/>
            <p:nvPr/>
          </p:nvSpPr>
          <p:spPr>
            <a:xfrm>
              <a:off x="1607850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8"/>
            <p:cNvSpPr/>
            <p:nvPr/>
          </p:nvSpPr>
          <p:spPr>
            <a:xfrm>
              <a:off x="1453950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8"/>
            <p:cNvSpPr/>
            <p:nvPr/>
          </p:nvSpPr>
          <p:spPr>
            <a:xfrm>
              <a:off x="1300050" y="25935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8"/>
            <p:cNvSpPr/>
            <p:nvPr/>
          </p:nvSpPr>
          <p:spPr>
            <a:xfrm>
              <a:off x="1146800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8"/>
            <p:cNvSpPr/>
            <p:nvPr/>
          </p:nvSpPr>
          <p:spPr>
            <a:xfrm>
              <a:off x="992900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8"/>
            <p:cNvSpPr/>
            <p:nvPr/>
          </p:nvSpPr>
          <p:spPr>
            <a:xfrm>
              <a:off x="83967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8"/>
            <p:cNvSpPr/>
            <p:nvPr/>
          </p:nvSpPr>
          <p:spPr>
            <a:xfrm>
              <a:off x="68577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8"/>
            <p:cNvSpPr/>
            <p:nvPr/>
          </p:nvSpPr>
          <p:spPr>
            <a:xfrm>
              <a:off x="531875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8"/>
            <p:cNvSpPr/>
            <p:nvPr/>
          </p:nvSpPr>
          <p:spPr>
            <a:xfrm>
              <a:off x="37862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8"/>
            <p:cNvSpPr/>
            <p:nvPr/>
          </p:nvSpPr>
          <p:spPr>
            <a:xfrm>
              <a:off x="22472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6" name="Google Shape;846;p38"/>
          <p:cNvSpPr txBox="1"/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47" name="Google Shape;847;p38"/>
          <p:cNvSpPr txBox="1"/>
          <p:nvPr>
            <p:ph idx="2" type="title"/>
          </p:nvPr>
        </p:nvSpPr>
        <p:spPr>
          <a:xfrm>
            <a:off x="2020824" y="918450"/>
            <a:ext cx="5105400" cy="12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848" name="Google Shape;848;p38"/>
          <p:cNvSpPr/>
          <p:nvPr/>
        </p:nvSpPr>
        <p:spPr>
          <a:xfrm flipH="1">
            <a:off x="6154471" y="760963"/>
            <a:ext cx="1269687" cy="1658228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38"/>
          <p:cNvSpPr/>
          <p:nvPr/>
        </p:nvSpPr>
        <p:spPr>
          <a:xfrm flipH="1">
            <a:off x="736534" y="1655532"/>
            <a:ext cx="1774800" cy="1774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0" name="Google Shape;850;p38"/>
          <p:cNvGrpSpPr/>
          <p:nvPr/>
        </p:nvGrpSpPr>
        <p:grpSpPr>
          <a:xfrm flipH="1">
            <a:off x="101505" y="2363121"/>
            <a:ext cx="1696762" cy="1688828"/>
            <a:chOff x="2414491" y="671177"/>
            <a:chExt cx="1830972" cy="1822411"/>
          </a:xfrm>
        </p:grpSpPr>
        <p:sp>
          <p:nvSpPr>
            <p:cNvPr id="851" name="Google Shape;851;p38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8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8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8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8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8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8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8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8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8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8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8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8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8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8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8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8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8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8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8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8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8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8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8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8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8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8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8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8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8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8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8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8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8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18"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39"/>
          <p:cNvSpPr/>
          <p:nvPr/>
        </p:nvSpPr>
        <p:spPr>
          <a:xfrm flipH="1" rot="912733">
            <a:off x="-1572608" y="597961"/>
            <a:ext cx="3253667" cy="548091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39"/>
          <p:cNvSpPr/>
          <p:nvPr/>
        </p:nvSpPr>
        <p:spPr>
          <a:xfrm rot="-482288">
            <a:off x="6784912" y="-733687"/>
            <a:ext cx="3654738" cy="3639584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39"/>
          <p:cNvSpPr/>
          <p:nvPr/>
        </p:nvSpPr>
        <p:spPr>
          <a:xfrm rot="3320924">
            <a:off x="8443534" y="3822428"/>
            <a:ext cx="1269688" cy="1658230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39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16"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40"/>
          <p:cNvSpPr/>
          <p:nvPr/>
        </p:nvSpPr>
        <p:spPr>
          <a:xfrm rot="5575585">
            <a:off x="-1934286" y="-969279"/>
            <a:ext cx="4436755" cy="3714245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40"/>
          <p:cNvSpPr/>
          <p:nvPr/>
        </p:nvSpPr>
        <p:spPr>
          <a:xfrm>
            <a:off x="4971452" y="887873"/>
            <a:ext cx="5492180" cy="3689245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40"/>
          <p:cNvSpPr/>
          <p:nvPr/>
        </p:nvSpPr>
        <p:spPr>
          <a:xfrm rot="-7977666">
            <a:off x="3954028" y="4656032"/>
            <a:ext cx="1233331" cy="1183416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40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CUSTOM_17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41"/>
          <p:cNvSpPr/>
          <p:nvPr/>
        </p:nvSpPr>
        <p:spPr>
          <a:xfrm>
            <a:off x="6379125" y="3295174"/>
            <a:ext cx="1436700" cy="1436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41"/>
          <p:cNvSpPr/>
          <p:nvPr/>
        </p:nvSpPr>
        <p:spPr>
          <a:xfrm rot="3781224">
            <a:off x="-1829431" y="2502688"/>
            <a:ext cx="6147391" cy="3782042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41"/>
          <p:cNvSpPr/>
          <p:nvPr/>
        </p:nvSpPr>
        <p:spPr>
          <a:xfrm flipH="1" rot="-1693254">
            <a:off x="7048898" y="1570932"/>
            <a:ext cx="2436429" cy="4153979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41"/>
          <p:cNvSpPr txBox="1"/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00" name="Google Shape;900;p41"/>
          <p:cNvSpPr txBox="1"/>
          <p:nvPr>
            <p:ph idx="2" type="title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grpSp>
        <p:nvGrpSpPr>
          <p:cNvPr id="901" name="Google Shape;901;p41"/>
          <p:cNvGrpSpPr/>
          <p:nvPr/>
        </p:nvGrpSpPr>
        <p:grpSpPr>
          <a:xfrm flipH="1" rot="10800000">
            <a:off x="815666" y="1235970"/>
            <a:ext cx="1696762" cy="1688828"/>
            <a:chOff x="2414491" y="671177"/>
            <a:chExt cx="1830972" cy="1822411"/>
          </a:xfrm>
        </p:grpSpPr>
        <p:sp>
          <p:nvSpPr>
            <p:cNvPr id="902" name="Google Shape;902;p41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41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41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41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41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41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41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41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41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41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41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41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41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41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41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41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41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41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41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41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41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41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41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41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41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41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41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41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41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41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41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41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41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41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/>
          <p:nvPr/>
        </p:nvSpPr>
        <p:spPr>
          <a:xfrm rot="-5620636">
            <a:off x="7260268" y="484121"/>
            <a:ext cx="2991681" cy="2870601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5"/>
          <p:cNvSpPr/>
          <p:nvPr/>
        </p:nvSpPr>
        <p:spPr>
          <a:xfrm flipH="1" rot="135969">
            <a:off x="-1259479" y="-732013"/>
            <a:ext cx="3397316" cy="3383229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5"/>
          <p:cNvSpPr/>
          <p:nvPr/>
        </p:nvSpPr>
        <p:spPr>
          <a:xfrm rot="10800000">
            <a:off x="7259653" y="3925437"/>
            <a:ext cx="1774800" cy="177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" name="Google Shape;82;p5"/>
          <p:cNvGrpSpPr/>
          <p:nvPr/>
        </p:nvGrpSpPr>
        <p:grpSpPr>
          <a:xfrm rot="10800000">
            <a:off x="6624625" y="3303820"/>
            <a:ext cx="1696762" cy="1688828"/>
            <a:chOff x="2414491" y="671177"/>
            <a:chExt cx="1830972" cy="1822411"/>
          </a:xfrm>
        </p:grpSpPr>
        <p:sp>
          <p:nvSpPr>
            <p:cNvPr id="83" name="Google Shape;83;p5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" name="Google Shape;117;p5"/>
          <p:cNvSpPr txBox="1"/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8" name="Google Shape;118;p5"/>
          <p:cNvSpPr txBox="1"/>
          <p:nvPr>
            <p:ph idx="1" type="subTitle"/>
          </p:nvPr>
        </p:nvSpPr>
        <p:spPr>
          <a:xfrm>
            <a:off x="713225" y="1168075"/>
            <a:ext cx="6028800" cy="34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8">
  <p:cSld name="CUSTOM_21"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42"/>
          <p:cNvSpPr/>
          <p:nvPr/>
        </p:nvSpPr>
        <p:spPr>
          <a:xfrm flipH="1" rot="-5400000">
            <a:off x="5697375" y="631183"/>
            <a:ext cx="4913539" cy="302294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42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939" name="Google Shape;939;p42"/>
          <p:cNvGrpSpPr/>
          <p:nvPr/>
        </p:nvGrpSpPr>
        <p:grpSpPr>
          <a:xfrm flipH="1" rot="10800000">
            <a:off x="-776141" y="2015093"/>
            <a:ext cx="2087674" cy="2077913"/>
            <a:chOff x="2414491" y="671177"/>
            <a:chExt cx="1830972" cy="1822411"/>
          </a:xfrm>
        </p:grpSpPr>
        <p:sp>
          <p:nvSpPr>
            <p:cNvPr id="940" name="Google Shape;940;p42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42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42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42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42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42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42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42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42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42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42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42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42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42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42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42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42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42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42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42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42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42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42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42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42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42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42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42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42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42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42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5">
  <p:cSld name="CUSTOM_19"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43"/>
          <p:cNvSpPr/>
          <p:nvPr/>
        </p:nvSpPr>
        <p:spPr>
          <a:xfrm flipH="1" rot="199611">
            <a:off x="-1222317" y="1111798"/>
            <a:ext cx="4658395" cy="4765297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43"/>
          <p:cNvSpPr/>
          <p:nvPr/>
        </p:nvSpPr>
        <p:spPr>
          <a:xfrm flipH="1" rot="-5035045">
            <a:off x="5862073" y="-226971"/>
            <a:ext cx="5262855" cy="323794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43"/>
          <p:cNvSpPr/>
          <p:nvPr/>
        </p:nvSpPr>
        <p:spPr>
          <a:xfrm rot="10800000">
            <a:off x="6276915" y="2875987"/>
            <a:ext cx="1774800" cy="177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8" name="Google Shape;978;p43"/>
          <p:cNvGrpSpPr/>
          <p:nvPr/>
        </p:nvGrpSpPr>
        <p:grpSpPr>
          <a:xfrm rot="10800000">
            <a:off x="1381161" y="1333006"/>
            <a:ext cx="1696762" cy="1688828"/>
            <a:chOff x="2414491" y="671177"/>
            <a:chExt cx="1830972" cy="1822411"/>
          </a:xfrm>
        </p:grpSpPr>
        <p:sp>
          <p:nvSpPr>
            <p:cNvPr id="979" name="Google Shape;979;p43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43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43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43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43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43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43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43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43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43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43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43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43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43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43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43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43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43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43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43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43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43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43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43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43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43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43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43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43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43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43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43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43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43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3" name="Google Shape;1013;p43"/>
          <p:cNvSpPr txBox="1"/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14" name="Google Shape;1014;p43"/>
          <p:cNvSpPr txBox="1"/>
          <p:nvPr>
            <p:ph idx="2" type="title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ist">
  <p:cSld name="CUSTOM_22"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44"/>
          <p:cNvSpPr/>
          <p:nvPr/>
        </p:nvSpPr>
        <p:spPr>
          <a:xfrm rot="-1781954">
            <a:off x="6294076" y="45615"/>
            <a:ext cx="4658414" cy="476516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44"/>
          <p:cNvSpPr/>
          <p:nvPr/>
        </p:nvSpPr>
        <p:spPr>
          <a:xfrm>
            <a:off x="6619750" y="1260100"/>
            <a:ext cx="1269687" cy="1658228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44"/>
          <p:cNvSpPr/>
          <p:nvPr/>
        </p:nvSpPr>
        <p:spPr>
          <a:xfrm flipH="1" rot="1145765">
            <a:off x="-1426013" y="-803761"/>
            <a:ext cx="3397353" cy="3383266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44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20" name="Google Shape;1020;p44"/>
          <p:cNvSpPr txBox="1"/>
          <p:nvPr>
            <p:ph idx="1" type="subTitle"/>
          </p:nvPr>
        </p:nvSpPr>
        <p:spPr>
          <a:xfrm>
            <a:off x="897675" y="1577850"/>
            <a:ext cx="4809300" cy="24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353C"/>
              </a:buClr>
              <a:buSzPts val="1600"/>
              <a:buFont typeface="Nunito"/>
              <a:buChar char="●"/>
              <a:defRPr sz="1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9pPr>
          </a:lstStyle>
          <a:p/>
        </p:txBody>
      </p:sp>
      <p:grpSp>
        <p:nvGrpSpPr>
          <p:cNvPr id="1021" name="Google Shape;1021;p44"/>
          <p:cNvGrpSpPr/>
          <p:nvPr/>
        </p:nvGrpSpPr>
        <p:grpSpPr>
          <a:xfrm flipH="1" rot="10800000">
            <a:off x="4776891" y="3572331"/>
            <a:ext cx="1696762" cy="1688828"/>
            <a:chOff x="2414491" y="671177"/>
            <a:chExt cx="1830972" cy="1822411"/>
          </a:xfrm>
        </p:grpSpPr>
        <p:sp>
          <p:nvSpPr>
            <p:cNvPr id="1022" name="Google Shape;1022;p44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44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44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44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44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44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44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44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44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44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44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44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44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44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3">
  <p:cSld name="CUSTOM_23"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45"/>
          <p:cNvSpPr txBox="1"/>
          <p:nvPr>
            <p:ph type="title"/>
          </p:nvPr>
        </p:nvSpPr>
        <p:spPr>
          <a:xfrm>
            <a:off x="713225" y="1505738"/>
            <a:ext cx="44508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58" name="Google Shape;1058;p45"/>
          <p:cNvSpPr txBox="1"/>
          <p:nvPr>
            <p:ph idx="1" type="subTitle"/>
          </p:nvPr>
        </p:nvSpPr>
        <p:spPr>
          <a:xfrm>
            <a:off x="713225" y="2725763"/>
            <a:ext cx="32316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353C"/>
              </a:buClr>
              <a:buSzPts val="1600"/>
              <a:buFont typeface="Nunito"/>
              <a:buChar char="●"/>
              <a:defRPr sz="1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9pPr>
          </a:lstStyle>
          <a:p/>
        </p:txBody>
      </p:sp>
      <p:grpSp>
        <p:nvGrpSpPr>
          <p:cNvPr id="1059" name="Google Shape;1059;p45"/>
          <p:cNvGrpSpPr/>
          <p:nvPr/>
        </p:nvGrpSpPr>
        <p:grpSpPr>
          <a:xfrm flipH="1">
            <a:off x="5418880" y="1"/>
            <a:ext cx="2277317" cy="5304377"/>
            <a:chOff x="224725" y="566950"/>
            <a:chExt cx="1850875" cy="4311100"/>
          </a:xfrm>
        </p:grpSpPr>
        <p:sp>
          <p:nvSpPr>
            <p:cNvPr id="1060" name="Google Shape;1060;p45"/>
            <p:cNvSpPr/>
            <p:nvPr/>
          </p:nvSpPr>
          <p:spPr>
            <a:xfrm>
              <a:off x="1914975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45"/>
            <p:cNvSpPr/>
            <p:nvPr/>
          </p:nvSpPr>
          <p:spPr>
            <a:xfrm>
              <a:off x="1761075" y="8188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45"/>
            <p:cNvSpPr/>
            <p:nvPr/>
          </p:nvSpPr>
          <p:spPr>
            <a:xfrm>
              <a:off x="1607850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45"/>
            <p:cNvSpPr/>
            <p:nvPr/>
          </p:nvSpPr>
          <p:spPr>
            <a:xfrm>
              <a:off x="1453950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45"/>
            <p:cNvSpPr/>
            <p:nvPr/>
          </p:nvSpPr>
          <p:spPr>
            <a:xfrm>
              <a:off x="1300050" y="566950"/>
              <a:ext cx="160600" cy="2033000"/>
            </a:xfrm>
            <a:custGeom>
              <a:rect b="b" l="l" r="r" t="t"/>
              <a:pathLst>
                <a:path extrusionOk="0" h="81320" w="6424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45"/>
            <p:cNvSpPr/>
            <p:nvPr/>
          </p:nvSpPr>
          <p:spPr>
            <a:xfrm>
              <a:off x="1146800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45"/>
            <p:cNvSpPr/>
            <p:nvPr/>
          </p:nvSpPr>
          <p:spPr>
            <a:xfrm>
              <a:off x="992900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45"/>
            <p:cNvSpPr/>
            <p:nvPr/>
          </p:nvSpPr>
          <p:spPr>
            <a:xfrm>
              <a:off x="83967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45"/>
            <p:cNvSpPr/>
            <p:nvPr/>
          </p:nvSpPr>
          <p:spPr>
            <a:xfrm>
              <a:off x="68577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45"/>
            <p:cNvSpPr/>
            <p:nvPr/>
          </p:nvSpPr>
          <p:spPr>
            <a:xfrm>
              <a:off x="531875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45"/>
            <p:cNvSpPr/>
            <p:nvPr/>
          </p:nvSpPr>
          <p:spPr>
            <a:xfrm>
              <a:off x="37862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45"/>
            <p:cNvSpPr/>
            <p:nvPr/>
          </p:nvSpPr>
          <p:spPr>
            <a:xfrm>
              <a:off x="22472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45"/>
            <p:cNvSpPr/>
            <p:nvPr/>
          </p:nvSpPr>
          <p:spPr>
            <a:xfrm>
              <a:off x="1914975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45"/>
            <p:cNvSpPr/>
            <p:nvPr/>
          </p:nvSpPr>
          <p:spPr>
            <a:xfrm>
              <a:off x="1761075" y="2845375"/>
              <a:ext cx="160625" cy="2032675"/>
            </a:xfrm>
            <a:custGeom>
              <a:rect b="b" l="l" r="r" t="t"/>
              <a:pathLst>
                <a:path extrusionOk="0" h="81307" w="6425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45"/>
            <p:cNvSpPr/>
            <p:nvPr/>
          </p:nvSpPr>
          <p:spPr>
            <a:xfrm>
              <a:off x="1607850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45"/>
            <p:cNvSpPr/>
            <p:nvPr/>
          </p:nvSpPr>
          <p:spPr>
            <a:xfrm>
              <a:off x="1453950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45"/>
            <p:cNvSpPr/>
            <p:nvPr/>
          </p:nvSpPr>
          <p:spPr>
            <a:xfrm>
              <a:off x="1300050" y="25935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5"/>
            <p:cNvSpPr/>
            <p:nvPr/>
          </p:nvSpPr>
          <p:spPr>
            <a:xfrm>
              <a:off x="1146800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45"/>
            <p:cNvSpPr/>
            <p:nvPr/>
          </p:nvSpPr>
          <p:spPr>
            <a:xfrm>
              <a:off x="992900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45"/>
            <p:cNvSpPr/>
            <p:nvPr/>
          </p:nvSpPr>
          <p:spPr>
            <a:xfrm>
              <a:off x="83967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45"/>
            <p:cNvSpPr/>
            <p:nvPr/>
          </p:nvSpPr>
          <p:spPr>
            <a:xfrm>
              <a:off x="68577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45"/>
            <p:cNvSpPr/>
            <p:nvPr/>
          </p:nvSpPr>
          <p:spPr>
            <a:xfrm>
              <a:off x="531875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45"/>
            <p:cNvSpPr/>
            <p:nvPr/>
          </p:nvSpPr>
          <p:spPr>
            <a:xfrm>
              <a:off x="37862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45"/>
            <p:cNvSpPr/>
            <p:nvPr/>
          </p:nvSpPr>
          <p:spPr>
            <a:xfrm>
              <a:off x="22472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4" name="Google Shape;1084;p45"/>
          <p:cNvSpPr/>
          <p:nvPr/>
        </p:nvSpPr>
        <p:spPr>
          <a:xfrm flipH="1" rot="-5035031">
            <a:off x="4206936" y="751852"/>
            <a:ext cx="7221377" cy="4442971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45"/>
          <p:cNvSpPr/>
          <p:nvPr/>
        </p:nvSpPr>
        <p:spPr>
          <a:xfrm rot="5400000">
            <a:off x="-2021747" y="2268334"/>
            <a:ext cx="4906632" cy="319691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45"/>
          <p:cNvSpPr/>
          <p:nvPr/>
        </p:nvSpPr>
        <p:spPr>
          <a:xfrm>
            <a:off x="1280800" y="-652650"/>
            <a:ext cx="1871779" cy="1796023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46"/>
          <p:cNvSpPr/>
          <p:nvPr/>
        </p:nvSpPr>
        <p:spPr>
          <a:xfrm flipH="1" rot="-1855510">
            <a:off x="2277590" y="326956"/>
            <a:ext cx="4979106" cy="4104445"/>
          </a:xfrm>
          <a:custGeom>
            <a:rect b="b" l="l" r="r" t="t"/>
            <a:pathLst>
              <a:path extrusionOk="0" h="48836" w="59243">
                <a:moveTo>
                  <a:pt x="27153" y="9007"/>
                </a:moveTo>
                <a:cubicBezTo>
                  <a:pt x="33591" y="9007"/>
                  <a:pt x="31990" y="9240"/>
                  <a:pt x="38094" y="5071"/>
                </a:cubicBezTo>
                <a:cubicBezTo>
                  <a:pt x="44232" y="901"/>
                  <a:pt x="51737" y="0"/>
                  <a:pt x="55473" y="5071"/>
                </a:cubicBezTo>
                <a:cubicBezTo>
                  <a:pt x="59243" y="10108"/>
                  <a:pt x="46800" y="16346"/>
                  <a:pt x="46767" y="22483"/>
                </a:cubicBezTo>
                <a:cubicBezTo>
                  <a:pt x="46734" y="28621"/>
                  <a:pt x="48768" y="48835"/>
                  <a:pt x="28354" y="48835"/>
                </a:cubicBezTo>
                <a:cubicBezTo>
                  <a:pt x="7939" y="48835"/>
                  <a:pt x="0" y="22583"/>
                  <a:pt x="8973" y="14011"/>
                </a:cubicBezTo>
                <a:cubicBezTo>
                  <a:pt x="17946" y="5471"/>
                  <a:pt x="20715" y="9007"/>
                  <a:pt x="27153" y="90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46"/>
          <p:cNvSpPr/>
          <p:nvPr/>
        </p:nvSpPr>
        <p:spPr>
          <a:xfrm rot="-458900">
            <a:off x="-1050010" y="1201201"/>
            <a:ext cx="3369322" cy="3877052"/>
          </a:xfrm>
          <a:custGeom>
            <a:rect b="b" l="l" r="r" t="t"/>
            <a:pathLst>
              <a:path extrusionOk="0" h="83294" w="72386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46"/>
          <p:cNvSpPr/>
          <p:nvPr/>
        </p:nvSpPr>
        <p:spPr>
          <a:xfrm flipH="1" rot="-5776221">
            <a:off x="5743624" y="-1186686"/>
            <a:ext cx="4752751" cy="4346457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46"/>
          <p:cNvSpPr/>
          <p:nvPr/>
        </p:nvSpPr>
        <p:spPr>
          <a:xfrm flipH="1" rot="8329862">
            <a:off x="3226168" y="-1327498"/>
            <a:ext cx="2044712" cy="3486061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46"/>
          <p:cNvSpPr/>
          <p:nvPr/>
        </p:nvSpPr>
        <p:spPr>
          <a:xfrm>
            <a:off x="7018450" y="3331851"/>
            <a:ext cx="1020984" cy="1333420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46"/>
          <p:cNvSpPr txBox="1"/>
          <p:nvPr>
            <p:ph type="title"/>
          </p:nvPr>
        </p:nvSpPr>
        <p:spPr>
          <a:xfrm>
            <a:off x="1388100" y="1557450"/>
            <a:ext cx="6367800" cy="20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47"/>
          <p:cNvSpPr/>
          <p:nvPr/>
        </p:nvSpPr>
        <p:spPr>
          <a:xfrm flipH="1" rot="-3415034">
            <a:off x="5360216" y="729047"/>
            <a:ext cx="4814608" cy="4095305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47"/>
          <p:cNvSpPr/>
          <p:nvPr/>
        </p:nvSpPr>
        <p:spPr>
          <a:xfrm rot="5400000">
            <a:off x="-1253772" y="2378259"/>
            <a:ext cx="4906632" cy="319691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7" name="Google Shape;1097;p47"/>
          <p:cNvGrpSpPr/>
          <p:nvPr/>
        </p:nvGrpSpPr>
        <p:grpSpPr>
          <a:xfrm flipH="1" rot="10800000">
            <a:off x="-135159" y="-547193"/>
            <a:ext cx="1696762" cy="1688828"/>
            <a:chOff x="2414491" y="671177"/>
            <a:chExt cx="1830972" cy="1822411"/>
          </a:xfrm>
        </p:grpSpPr>
        <p:sp>
          <p:nvSpPr>
            <p:cNvPr id="1098" name="Google Shape;1098;p47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47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47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47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47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47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47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47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47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47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47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47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47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47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47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47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47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47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47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47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47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47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47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47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47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47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47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47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47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47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47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47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47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47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2" name="Google Shape;1132;p47"/>
          <p:cNvSpPr/>
          <p:nvPr/>
        </p:nvSpPr>
        <p:spPr>
          <a:xfrm>
            <a:off x="1661788" y="1441452"/>
            <a:ext cx="1434654" cy="1265482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p47"/>
          <p:cNvSpPr txBox="1"/>
          <p:nvPr>
            <p:ph hasCustomPrompt="1" type="title"/>
          </p:nvPr>
        </p:nvSpPr>
        <p:spPr>
          <a:xfrm>
            <a:off x="2967200" y="1441438"/>
            <a:ext cx="5142900" cy="178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34" name="Google Shape;1134;p47"/>
          <p:cNvSpPr txBox="1"/>
          <p:nvPr>
            <p:ph idx="1" type="body"/>
          </p:nvPr>
        </p:nvSpPr>
        <p:spPr>
          <a:xfrm>
            <a:off x="2967200" y="3236713"/>
            <a:ext cx="51429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>
                <a:solidFill>
                  <a:schemeClr val="lt2"/>
                </a:solidFill>
              </a:defRPr>
            </a:lvl1pPr>
            <a:lvl2pPr indent="-3175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9"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48"/>
          <p:cNvSpPr/>
          <p:nvPr/>
        </p:nvSpPr>
        <p:spPr>
          <a:xfrm>
            <a:off x="4487750" y="727477"/>
            <a:ext cx="6559985" cy="5236281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48"/>
          <p:cNvSpPr/>
          <p:nvPr/>
        </p:nvSpPr>
        <p:spPr>
          <a:xfrm rot="5400000">
            <a:off x="-2563625" y="1125983"/>
            <a:ext cx="4913539" cy="302294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48"/>
          <p:cNvSpPr/>
          <p:nvPr/>
        </p:nvSpPr>
        <p:spPr>
          <a:xfrm rot="-7977677">
            <a:off x="635395" y="-298381"/>
            <a:ext cx="1601627" cy="1536805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48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40" name="Google Shape;1140;p48"/>
          <p:cNvSpPr txBox="1"/>
          <p:nvPr>
            <p:ph idx="1" type="subTitle"/>
          </p:nvPr>
        </p:nvSpPr>
        <p:spPr>
          <a:xfrm>
            <a:off x="1094250" y="1652438"/>
            <a:ext cx="21678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1" name="Google Shape;1141;p48"/>
          <p:cNvSpPr txBox="1"/>
          <p:nvPr>
            <p:ph idx="2" type="subTitle"/>
          </p:nvPr>
        </p:nvSpPr>
        <p:spPr>
          <a:xfrm>
            <a:off x="3488100" y="1652438"/>
            <a:ext cx="21678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2" name="Google Shape;1142;p48"/>
          <p:cNvSpPr txBox="1"/>
          <p:nvPr>
            <p:ph idx="3" type="subTitle"/>
          </p:nvPr>
        </p:nvSpPr>
        <p:spPr>
          <a:xfrm>
            <a:off x="1094250" y="2043850"/>
            <a:ext cx="216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3" name="Google Shape;1143;p48"/>
          <p:cNvSpPr txBox="1"/>
          <p:nvPr>
            <p:ph idx="4" type="subTitle"/>
          </p:nvPr>
        </p:nvSpPr>
        <p:spPr>
          <a:xfrm>
            <a:off x="3488100" y="2043850"/>
            <a:ext cx="216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48"/>
          <p:cNvSpPr txBox="1"/>
          <p:nvPr>
            <p:ph idx="5" type="subTitle"/>
          </p:nvPr>
        </p:nvSpPr>
        <p:spPr>
          <a:xfrm>
            <a:off x="5881950" y="1652438"/>
            <a:ext cx="21678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5" name="Google Shape;1145;p48"/>
          <p:cNvSpPr txBox="1"/>
          <p:nvPr>
            <p:ph idx="6" type="subTitle"/>
          </p:nvPr>
        </p:nvSpPr>
        <p:spPr>
          <a:xfrm>
            <a:off x="5881950" y="2043850"/>
            <a:ext cx="216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6" name="Google Shape;1146;p48"/>
          <p:cNvSpPr txBox="1"/>
          <p:nvPr>
            <p:ph idx="7" type="subTitle"/>
          </p:nvPr>
        </p:nvSpPr>
        <p:spPr>
          <a:xfrm>
            <a:off x="1094250" y="2989363"/>
            <a:ext cx="21678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7" name="Google Shape;1147;p48"/>
          <p:cNvSpPr txBox="1"/>
          <p:nvPr>
            <p:ph idx="8" type="subTitle"/>
          </p:nvPr>
        </p:nvSpPr>
        <p:spPr>
          <a:xfrm>
            <a:off x="3488100" y="2989363"/>
            <a:ext cx="21678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48"/>
          <p:cNvSpPr txBox="1"/>
          <p:nvPr>
            <p:ph idx="9" type="subTitle"/>
          </p:nvPr>
        </p:nvSpPr>
        <p:spPr>
          <a:xfrm>
            <a:off x="1094250" y="3380900"/>
            <a:ext cx="216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9" name="Google Shape;1149;p48"/>
          <p:cNvSpPr txBox="1"/>
          <p:nvPr>
            <p:ph idx="13" type="subTitle"/>
          </p:nvPr>
        </p:nvSpPr>
        <p:spPr>
          <a:xfrm>
            <a:off x="3488100" y="3380900"/>
            <a:ext cx="216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0" name="Google Shape;1150;p48"/>
          <p:cNvSpPr txBox="1"/>
          <p:nvPr>
            <p:ph idx="14" type="subTitle"/>
          </p:nvPr>
        </p:nvSpPr>
        <p:spPr>
          <a:xfrm>
            <a:off x="5881950" y="2989363"/>
            <a:ext cx="21678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1" name="Google Shape;1151;p48"/>
          <p:cNvSpPr txBox="1"/>
          <p:nvPr>
            <p:ph idx="15" type="subTitle"/>
          </p:nvPr>
        </p:nvSpPr>
        <p:spPr>
          <a:xfrm>
            <a:off x="5881950" y="3380900"/>
            <a:ext cx="216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24"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49"/>
          <p:cNvSpPr/>
          <p:nvPr/>
        </p:nvSpPr>
        <p:spPr>
          <a:xfrm flipH="1" rot="2465585">
            <a:off x="-2193957" y="2702195"/>
            <a:ext cx="4267802" cy="2625668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49"/>
          <p:cNvSpPr/>
          <p:nvPr/>
        </p:nvSpPr>
        <p:spPr>
          <a:xfrm flipH="1" rot="-6430284">
            <a:off x="6992855" y="-1008460"/>
            <a:ext cx="3967958" cy="3604468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49"/>
          <p:cNvSpPr/>
          <p:nvPr/>
        </p:nvSpPr>
        <p:spPr>
          <a:xfrm>
            <a:off x="-458900" y="-740250"/>
            <a:ext cx="2037008" cy="2154203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49"/>
          <p:cNvSpPr txBox="1"/>
          <p:nvPr>
            <p:ph idx="1" type="subTitle"/>
          </p:nvPr>
        </p:nvSpPr>
        <p:spPr>
          <a:xfrm>
            <a:off x="628701" y="3181975"/>
            <a:ext cx="21678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7" name="Google Shape;1157;p49"/>
          <p:cNvSpPr txBox="1"/>
          <p:nvPr>
            <p:ph idx="2" type="subTitle"/>
          </p:nvPr>
        </p:nvSpPr>
        <p:spPr>
          <a:xfrm>
            <a:off x="3488100" y="3181975"/>
            <a:ext cx="21678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8" name="Google Shape;1158;p49"/>
          <p:cNvSpPr txBox="1"/>
          <p:nvPr>
            <p:ph idx="3" type="subTitle"/>
          </p:nvPr>
        </p:nvSpPr>
        <p:spPr>
          <a:xfrm>
            <a:off x="628700" y="3649713"/>
            <a:ext cx="216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9" name="Google Shape;1159;p49"/>
          <p:cNvSpPr txBox="1"/>
          <p:nvPr>
            <p:ph idx="4" type="subTitle"/>
          </p:nvPr>
        </p:nvSpPr>
        <p:spPr>
          <a:xfrm>
            <a:off x="3488100" y="3649713"/>
            <a:ext cx="216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49"/>
          <p:cNvSpPr txBox="1"/>
          <p:nvPr>
            <p:ph type="title"/>
          </p:nvPr>
        </p:nvSpPr>
        <p:spPr>
          <a:xfrm>
            <a:off x="628699" y="1464438"/>
            <a:ext cx="21678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61" name="Google Shape;1161;p49"/>
          <p:cNvSpPr txBox="1"/>
          <p:nvPr>
            <p:ph idx="5" type="title"/>
          </p:nvPr>
        </p:nvSpPr>
        <p:spPr>
          <a:xfrm>
            <a:off x="3456213" y="1464438"/>
            <a:ext cx="21678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62" name="Google Shape;1162;p49"/>
          <p:cNvSpPr txBox="1"/>
          <p:nvPr>
            <p:ph idx="6" type="subTitle"/>
          </p:nvPr>
        </p:nvSpPr>
        <p:spPr>
          <a:xfrm>
            <a:off x="6347500" y="3181975"/>
            <a:ext cx="21678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3" name="Google Shape;1163;p49"/>
          <p:cNvSpPr txBox="1"/>
          <p:nvPr>
            <p:ph idx="7" type="subTitle"/>
          </p:nvPr>
        </p:nvSpPr>
        <p:spPr>
          <a:xfrm>
            <a:off x="6347488" y="3649713"/>
            <a:ext cx="216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49"/>
          <p:cNvSpPr txBox="1"/>
          <p:nvPr>
            <p:ph idx="8" type="title"/>
          </p:nvPr>
        </p:nvSpPr>
        <p:spPr>
          <a:xfrm>
            <a:off x="6347501" y="1464438"/>
            <a:ext cx="21678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65" name="Google Shape;1165;p49"/>
          <p:cNvSpPr txBox="1"/>
          <p:nvPr>
            <p:ph idx="9"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25"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50"/>
          <p:cNvSpPr/>
          <p:nvPr/>
        </p:nvSpPr>
        <p:spPr>
          <a:xfrm rot="672094">
            <a:off x="5584289" y="562638"/>
            <a:ext cx="4680680" cy="4251900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50"/>
          <p:cNvSpPr/>
          <p:nvPr/>
        </p:nvSpPr>
        <p:spPr>
          <a:xfrm rot="3414914">
            <a:off x="-1520582" y="790965"/>
            <a:ext cx="3987256" cy="3391668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9" name="Google Shape;1169;p50"/>
          <p:cNvGrpSpPr/>
          <p:nvPr/>
        </p:nvGrpSpPr>
        <p:grpSpPr>
          <a:xfrm flipH="1" rot="10800000">
            <a:off x="430416" y="1844181"/>
            <a:ext cx="1696762" cy="1688828"/>
            <a:chOff x="2414491" y="671177"/>
            <a:chExt cx="1830972" cy="1822411"/>
          </a:xfrm>
        </p:grpSpPr>
        <p:sp>
          <p:nvSpPr>
            <p:cNvPr id="1170" name="Google Shape;1170;p50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50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50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50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50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50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50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50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50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50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50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50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50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50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50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50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50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50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50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50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50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50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50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50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50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50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50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50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50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50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50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50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50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50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4" name="Google Shape;1204;p50"/>
          <p:cNvSpPr/>
          <p:nvPr/>
        </p:nvSpPr>
        <p:spPr>
          <a:xfrm rot="1095657">
            <a:off x="1778030" y="3865579"/>
            <a:ext cx="1021004" cy="1333445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p50"/>
          <p:cNvSpPr txBox="1"/>
          <p:nvPr>
            <p:ph idx="1" type="subTitle"/>
          </p:nvPr>
        </p:nvSpPr>
        <p:spPr>
          <a:xfrm>
            <a:off x="2718750" y="1540138"/>
            <a:ext cx="3706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6" name="Google Shape;1206;p50"/>
          <p:cNvSpPr txBox="1"/>
          <p:nvPr>
            <p:ph type="title"/>
          </p:nvPr>
        </p:nvSpPr>
        <p:spPr>
          <a:xfrm>
            <a:off x="2718750" y="967438"/>
            <a:ext cx="3706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600">
                <a:solidFill>
                  <a:schemeClr val="accent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07" name="Google Shape;1207;p50"/>
          <p:cNvSpPr txBox="1"/>
          <p:nvPr>
            <p:ph idx="2" type="subTitle"/>
          </p:nvPr>
        </p:nvSpPr>
        <p:spPr>
          <a:xfrm>
            <a:off x="2718750" y="2673663"/>
            <a:ext cx="3706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8" name="Google Shape;1208;p50"/>
          <p:cNvSpPr txBox="1"/>
          <p:nvPr>
            <p:ph idx="3" type="title"/>
          </p:nvPr>
        </p:nvSpPr>
        <p:spPr>
          <a:xfrm>
            <a:off x="2718750" y="2100933"/>
            <a:ext cx="3706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600">
                <a:solidFill>
                  <a:schemeClr val="accent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09" name="Google Shape;1209;p50"/>
          <p:cNvSpPr txBox="1"/>
          <p:nvPr>
            <p:ph idx="4" type="subTitle"/>
          </p:nvPr>
        </p:nvSpPr>
        <p:spPr>
          <a:xfrm>
            <a:off x="2718750" y="3807163"/>
            <a:ext cx="3706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0" name="Google Shape;1210;p50"/>
          <p:cNvSpPr txBox="1"/>
          <p:nvPr>
            <p:ph idx="5" type="title"/>
          </p:nvPr>
        </p:nvSpPr>
        <p:spPr>
          <a:xfrm>
            <a:off x="2718750" y="3234463"/>
            <a:ext cx="3706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600">
                <a:solidFill>
                  <a:schemeClr val="accent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4">
  <p:cSld name="CUSTOM_27"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51"/>
          <p:cNvSpPr/>
          <p:nvPr/>
        </p:nvSpPr>
        <p:spPr>
          <a:xfrm rot="-1408952">
            <a:off x="7039344" y="962818"/>
            <a:ext cx="3561578" cy="4437875"/>
          </a:xfrm>
          <a:custGeom>
            <a:rect b="b" l="l" r="r" t="t"/>
            <a:pathLst>
              <a:path extrusionOk="0" h="21250" w="15146">
                <a:moveTo>
                  <a:pt x="2903" y="12143"/>
                </a:moveTo>
                <a:cubicBezTo>
                  <a:pt x="1936" y="10308"/>
                  <a:pt x="234" y="9174"/>
                  <a:pt x="201" y="6972"/>
                </a:cubicBezTo>
                <a:cubicBezTo>
                  <a:pt x="1" y="1"/>
                  <a:pt x="7773" y="1769"/>
                  <a:pt x="11209" y="4637"/>
                </a:cubicBezTo>
                <a:cubicBezTo>
                  <a:pt x="13877" y="6839"/>
                  <a:pt x="15145" y="10208"/>
                  <a:pt x="14178" y="13544"/>
                </a:cubicBezTo>
                <a:cubicBezTo>
                  <a:pt x="13310" y="16379"/>
                  <a:pt x="10141" y="21249"/>
                  <a:pt x="6472" y="20349"/>
                </a:cubicBezTo>
                <a:cubicBezTo>
                  <a:pt x="3203" y="19581"/>
                  <a:pt x="4070" y="14811"/>
                  <a:pt x="3070" y="12476"/>
                </a:cubicBezTo>
                <a:cubicBezTo>
                  <a:pt x="3036" y="12343"/>
                  <a:pt x="2970" y="12243"/>
                  <a:pt x="2903" y="1214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51"/>
          <p:cNvSpPr/>
          <p:nvPr/>
        </p:nvSpPr>
        <p:spPr>
          <a:xfrm flipH="1" rot="5400000">
            <a:off x="-1331519" y="-591459"/>
            <a:ext cx="5570538" cy="3629454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51"/>
          <p:cNvSpPr/>
          <p:nvPr/>
        </p:nvSpPr>
        <p:spPr>
          <a:xfrm rot="-7977677">
            <a:off x="1465320" y="3454594"/>
            <a:ext cx="1601627" cy="1536805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5" name="Google Shape;1215;p51"/>
          <p:cNvGrpSpPr/>
          <p:nvPr/>
        </p:nvGrpSpPr>
        <p:grpSpPr>
          <a:xfrm>
            <a:off x="5084306" y="-1054185"/>
            <a:ext cx="2304462" cy="2293869"/>
            <a:chOff x="2414491" y="671177"/>
            <a:chExt cx="1830972" cy="1822411"/>
          </a:xfrm>
        </p:grpSpPr>
        <p:sp>
          <p:nvSpPr>
            <p:cNvPr id="1216" name="Google Shape;1216;p51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51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51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51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51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51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51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51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51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51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51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51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51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51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51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51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51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51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51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51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51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51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51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51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51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51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51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51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51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51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51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51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51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51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0" name="Google Shape;1250;p51"/>
          <p:cNvSpPr txBox="1"/>
          <p:nvPr>
            <p:ph type="title"/>
          </p:nvPr>
        </p:nvSpPr>
        <p:spPr>
          <a:xfrm>
            <a:off x="2690725" y="1505725"/>
            <a:ext cx="38589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8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51" name="Google Shape;1251;p51"/>
          <p:cNvSpPr txBox="1"/>
          <p:nvPr>
            <p:ph idx="1" type="subTitle"/>
          </p:nvPr>
        </p:nvSpPr>
        <p:spPr>
          <a:xfrm>
            <a:off x="2690725" y="2725750"/>
            <a:ext cx="38589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353C"/>
              </a:buClr>
              <a:buSzPts val="1600"/>
              <a:buFont typeface="Nunito"/>
              <a:buChar char="●"/>
              <a:defRPr sz="1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5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/>
          <p:nvPr/>
        </p:nvSpPr>
        <p:spPr>
          <a:xfrm rot="8100090">
            <a:off x="-1277624" y="-498533"/>
            <a:ext cx="4047120" cy="248996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6"/>
          <p:cNvSpPr/>
          <p:nvPr/>
        </p:nvSpPr>
        <p:spPr>
          <a:xfrm flipH="1" rot="-2262480">
            <a:off x="5470609" y="3669962"/>
            <a:ext cx="4913469" cy="3022900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3" name="Google Shape;123;p6"/>
          <p:cNvSpPr/>
          <p:nvPr/>
        </p:nvSpPr>
        <p:spPr>
          <a:xfrm rot="-7977666">
            <a:off x="7581866" y="924182"/>
            <a:ext cx="1233331" cy="1183416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30"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52"/>
          <p:cNvSpPr/>
          <p:nvPr/>
        </p:nvSpPr>
        <p:spPr>
          <a:xfrm rot="-7977680">
            <a:off x="2936026" y="3869949"/>
            <a:ext cx="2430109" cy="2331757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4" name="Google Shape;1254;p52"/>
          <p:cNvGrpSpPr/>
          <p:nvPr/>
        </p:nvGrpSpPr>
        <p:grpSpPr>
          <a:xfrm flipH="1" rot="10800000">
            <a:off x="205658" y="2003798"/>
            <a:ext cx="1888282" cy="1879453"/>
            <a:chOff x="2414491" y="671177"/>
            <a:chExt cx="1830972" cy="1822411"/>
          </a:xfrm>
        </p:grpSpPr>
        <p:sp>
          <p:nvSpPr>
            <p:cNvPr id="1255" name="Google Shape;1255;p52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52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52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52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52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52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52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52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52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52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52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52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52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52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52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52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52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52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52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52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52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52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52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52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52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52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52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52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52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52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52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52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52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52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9" name="Google Shape;1289;p52"/>
          <p:cNvSpPr/>
          <p:nvPr/>
        </p:nvSpPr>
        <p:spPr>
          <a:xfrm flipH="1" rot="135969">
            <a:off x="-993078" y="-957313"/>
            <a:ext cx="3397316" cy="3383229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0" name="Google Shape;1290;p52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91" name="Google Shape;1291;p52"/>
          <p:cNvSpPr txBox="1"/>
          <p:nvPr>
            <p:ph idx="1" type="subTitle"/>
          </p:nvPr>
        </p:nvSpPr>
        <p:spPr>
          <a:xfrm>
            <a:off x="2214975" y="1767075"/>
            <a:ext cx="21678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2" name="Google Shape;1292;p52"/>
          <p:cNvSpPr txBox="1"/>
          <p:nvPr>
            <p:ph idx="2" type="subTitle"/>
          </p:nvPr>
        </p:nvSpPr>
        <p:spPr>
          <a:xfrm>
            <a:off x="4761225" y="1767075"/>
            <a:ext cx="21678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3" name="Google Shape;1293;p52"/>
          <p:cNvSpPr txBox="1"/>
          <p:nvPr>
            <p:ph idx="3" type="subTitle"/>
          </p:nvPr>
        </p:nvSpPr>
        <p:spPr>
          <a:xfrm>
            <a:off x="2214975" y="2141863"/>
            <a:ext cx="216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4" name="Google Shape;1294;p52"/>
          <p:cNvSpPr txBox="1"/>
          <p:nvPr>
            <p:ph idx="4" type="subTitle"/>
          </p:nvPr>
        </p:nvSpPr>
        <p:spPr>
          <a:xfrm>
            <a:off x="4761225" y="2141863"/>
            <a:ext cx="216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5" name="Google Shape;1295;p52"/>
          <p:cNvSpPr txBox="1"/>
          <p:nvPr>
            <p:ph idx="5" type="subTitle"/>
          </p:nvPr>
        </p:nvSpPr>
        <p:spPr>
          <a:xfrm>
            <a:off x="2214975" y="3065375"/>
            <a:ext cx="21678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6" name="Google Shape;1296;p52"/>
          <p:cNvSpPr txBox="1"/>
          <p:nvPr>
            <p:ph idx="6" type="subTitle"/>
          </p:nvPr>
        </p:nvSpPr>
        <p:spPr>
          <a:xfrm>
            <a:off x="4761225" y="3065375"/>
            <a:ext cx="21678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7" name="Google Shape;1297;p52"/>
          <p:cNvSpPr txBox="1"/>
          <p:nvPr>
            <p:ph idx="7" type="subTitle"/>
          </p:nvPr>
        </p:nvSpPr>
        <p:spPr>
          <a:xfrm>
            <a:off x="2214975" y="3440113"/>
            <a:ext cx="216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8" name="Google Shape;1298;p52"/>
          <p:cNvSpPr txBox="1"/>
          <p:nvPr>
            <p:ph idx="8" type="subTitle"/>
          </p:nvPr>
        </p:nvSpPr>
        <p:spPr>
          <a:xfrm>
            <a:off x="4761225" y="3440113"/>
            <a:ext cx="216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52"/>
          <p:cNvSpPr/>
          <p:nvPr/>
        </p:nvSpPr>
        <p:spPr>
          <a:xfrm flipH="1" rot="-5035048">
            <a:off x="5373786" y="594167"/>
            <a:ext cx="6829100" cy="4201631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33"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53"/>
          <p:cNvSpPr/>
          <p:nvPr/>
        </p:nvSpPr>
        <p:spPr>
          <a:xfrm rot="-5620610">
            <a:off x="7759237" y="345401"/>
            <a:ext cx="3242370" cy="3111144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53"/>
          <p:cNvSpPr/>
          <p:nvPr/>
        </p:nvSpPr>
        <p:spPr>
          <a:xfrm flipH="1" rot="-5400000">
            <a:off x="-700258" y="2716121"/>
            <a:ext cx="3397312" cy="3383225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53"/>
          <p:cNvSpPr/>
          <p:nvPr/>
        </p:nvSpPr>
        <p:spPr>
          <a:xfrm flipH="1" rot="1891771">
            <a:off x="3633391" y="3134640"/>
            <a:ext cx="2182046" cy="3720269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53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05" name="Google Shape;1305;p53"/>
          <p:cNvSpPr txBox="1"/>
          <p:nvPr>
            <p:ph idx="1" type="subTitle"/>
          </p:nvPr>
        </p:nvSpPr>
        <p:spPr>
          <a:xfrm>
            <a:off x="5403875" y="1333525"/>
            <a:ext cx="21678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6" name="Google Shape;1306;p53"/>
          <p:cNvSpPr txBox="1"/>
          <p:nvPr>
            <p:ph idx="2" type="subTitle"/>
          </p:nvPr>
        </p:nvSpPr>
        <p:spPr>
          <a:xfrm>
            <a:off x="5403875" y="2852975"/>
            <a:ext cx="21678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7" name="Google Shape;1307;p53"/>
          <p:cNvSpPr txBox="1"/>
          <p:nvPr>
            <p:ph idx="3" type="subTitle"/>
          </p:nvPr>
        </p:nvSpPr>
        <p:spPr>
          <a:xfrm>
            <a:off x="5403875" y="1839280"/>
            <a:ext cx="2167800" cy="8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8" name="Google Shape;1308;p53"/>
          <p:cNvSpPr txBox="1"/>
          <p:nvPr>
            <p:ph idx="4" type="subTitle"/>
          </p:nvPr>
        </p:nvSpPr>
        <p:spPr>
          <a:xfrm>
            <a:off x="5403875" y="3358730"/>
            <a:ext cx="2167800" cy="8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34">
    <p:spTree>
      <p:nvGrpSpPr>
        <p:cNvPr id="1309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54"/>
          <p:cNvSpPr/>
          <p:nvPr/>
        </p:nvSpPr>
        <p:spPr>
          <a:xfrm rot="-4971949">
            <a:off x="-1978224" y="-993266"/>
            <a:ext cx="4547689" cy="4131091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1" name="Google Shape;1311;p54"/>
          <p:cNvGrpSpPr/>
          <p:nvPr/>
        </p:nvGrpSpPr>
        <p:grpSpPr>
          <a:xfrm flipH="1">
            <a:off x="6866680" y="-80437"/>
            <a:ext cx="2277317" cy="5304377"/>
            <a:chOff x="224725" y="566950"/>
            <a:chExt cx="1850875" cy="4311100"/>
          </a:xfrm>
        </p:grpSpPr>
        <p:sp>
          <p:nvSpPr>
            <p:cNvPr id="1312" name="Google Shape;1312;p54"/>
            <p:cNvSpPr/>
            <p:nvPr/>
          </p:nvSpPr>
          <p:spPr>
            <a:xfrm>
              <a:off x="1914975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54"/>
            <p:cNvSpPr/>
            <p:nvPr/>
          </p:nvSpPr>
          <p:spPr>
            <a:xfrm>
              <a:off x="1761075" y="8188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54"/>
            <p:cNvSpPr/>
            <p:nvPr/>
          </p:nvSpPr>
          <p:spPr>
            <a:xfrm>
              <a:off x="1607850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54"/>
            <p:cNvSpPr/>
            <p:nvPr/>
          </p:nvSpPr>
          <p:spPr>
            <a:xfrm>
              <a:off x="1453950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54"/>
            <p:cNvSpPr/>
            <p:nvPr/>
          </p:nvSpPr>
          <p:spPr>
            <a:xfrm>
              <a:off x="1300050" y="566950"/>
              <a:ext cx="160600" cy="2033000"/>
            </a:xfrm>
            <a:custGeom>
              <a:rect b="b" l="l" r="r" t="t"/>
              <a:pathLst>
                <a:path extrusionOk="0" h="81320" w="6424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54"/>
            <p:cNvSpPr/>
            <p:nvPr/>
          </p:nvSpPr>
          <p:spPr>
            <a:xfrm>
              <a:off x="1146800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54"/>
            <p:cNvSpPr/>
            <p:nvPr/>
          </p:nvSpPr>
          <p:spPr>
            <a:xfrm>
              <a:off x="992900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54"/>
            <p:cNvSpPr/>
            <p:nvPr/>
          </p:nvSpPr>
          <p:spPr>
            <a:xfrm>
              <a:off x="83967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54"/>
            <p:cNvSpPr/>
            <p:nvPr/>
          </p:nvSpPr>
          <p:spPr>
            <a:xfrm>
              <a:off x="68577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54"/>
            <p:cNvSpPr/>
            <p:nvPr/>
          </p:nvSpPr>
          <p:spPr>
            <a:xfrm>
              <a:off x="531875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54"/>
            <p:cNvSpPr/>
            <p:nvPr/>
          </p:nvSpPr>
          <p:spPr>
            <a:xfrm>
              <a:off x="37862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54"/>
            <p:cNvSpPr/>
            <p:nvPr/>
          </p:nvSpPr>
          <p:spPr>
            <a:xfrm>
              <a:off x="22472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54"/>
            <p:cNvSpPr/>
            <p:nvPr/>
          </p:nvSpPr>
          <p:spPr>
            <a:xfrm>
              <a:off x="1914975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54"/>
            <p:cNvSpPr/>
            <p:nvPr/>
          </p:nvSpPr>
          <p:spPr>
            <a:xfrm>
              <a:off x="1761075" y="2845375"/>
              <a:ext cx="160625" cy="2032675"/>
            </a:xfrm>
            <a:custGeom>
              <a:rect b="b" l="l" r="r" t="t"/>
              <a:pathLst>
                <a:path extrusionOk="0" h="81307" w="6425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54"/>
            <p:cNvSpPr/>
            <p:nvPr/>
          </p:nvSpPr>
          <p:spPr>
            <a:xfrm>
              <a:off x="1607850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54"/>
            <p:cNvSpPr/>
            <p:nvPr/>
          </p:nvSpPr>
          <p:spPr>
            <a:xfrm>
              <a:off x="1453950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54"/>
            <p:cNvSpPr/>
            <p:nvPr/>
          </p:nvSpPr>
          <p:spPr>
            <a:xfrm>
              <a:off x="1300050" y="25935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54"/>
            <p:cNvSpPr/>
            <p:nvPr/>
          </p:nvSpPr>
          <p:spPr>
            <a:xfrm>
              <a:off x="1146800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54"/>
            <p:cNvSpPr/>
            <p:nvPr/>
          </p:nvSpPr>
          <p:spPr>
            <a:xfrm>
              <a:off x="992900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54"/>
            <p:cNvSpPr/>
            <p:nvPr/>
          </p:nvSpPr>
          <p:spPr>
            <a:xfrm>
              <a:off x="83967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54"/>
            <p:cNvSpPr/>
            <p:nvPr/>
          </p:nvSpPr>
          <p:spPr>
            <a:xfrm>
              <a:off x="68577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54"/>
            <p:cNvSpPr/>
            <p:nvPr/>
          </p:nvSpPr>
          <p:spPr>
            <a:xfrm>
              <a:off x="531875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54"/>
            <p:cNvSpPr/>
            <p:nvPr/>
          </p:nvSpPr>
          <p:spPr>
            <a:xfrm>
              <a:off x="37862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54"/>
            <p:cNvSpPr/>
            <p:nvPr/>
          </p:nvSpPr>
          <p:spPr>
            <a:xfrm>
              <a:off x="22472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6" name="Google Shape;1336;p54"/>
          <p:cNvSpPr/>
          <p:nvPr/>
        </p:nvSpPr>
        <p:spPr>
          <a:xfrm flipH="1" rot="250550">
            <a:off x="838721" y="3110207"/>
            <a:ext cx="5950574" cy="3661047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54"/>
          <p:cNvSpPr txBox="1"/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38" name="Google Shape;1338;p54"/>
          <p:cNvSpPr txBox="1"/>
          <p:nvPr>
            <p:ph idx="1" type="subTitle"/>
          </p:nvPr>
        </p:nvSpPr>
        <p:spPr>
          <a:xfrm>
            <a:off x="713225" y="2027400"/>
            <a:ext cx="3402600" cy="10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35">
    <p:spTree>
      <p:nvGrpSpPr>
        <p:cNvPr id="1339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0" name="Google Shape;1340;p55"/>
          <p:cNvGrpSpPr/>
          <p:nvPr/>
        </p:nvGrpSpPr>
        <p:grpSpPr>
          <a:xfrm>
            <a:off x="4789681" y="3273165"/>
            <a:ext cx="2304462" cy="2293869"/>
            <a:chOff x="2414491" y="671177"/>
            <a:chExt cx="1830972" cy="1822411"/>
          </a:xfrm>
        </p:grpSpPr>
        <p:sp>
          <p:nvSpPr>
            <p:cNvPr id="1341" name="Google Shape;1341;p55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55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55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55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55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55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55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55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55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55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55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55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55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55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55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55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55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55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55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55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55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55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55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55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55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55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55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55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55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55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55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55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55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55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5" name="Google Shape;1375;p55"/>
          <p:cNvSpPr/>
          <p:nvPr/>
        </p:nvSpPr>
        <p:spPr>
          <a:xfrm rot="-919010">
            <a:off x="6732142" y="-371518"/>
            <a:ext cx="3397275" cy="3383189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55"/>
          <p:cNvSpPr/>
          <p:nvPr/>
        </p:nvSpPr>
        <p:spPr>
          <a:xfrm rot="-5620636">
            <a:off x="-1100482" y="1591409"/>
            <a:ext cx="2991681" cy="2870601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55"/>
          <p:cNvSpPr txBox="1"/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78" name="Google Shape;1378;p55"/>
          <p:cNvSpPr txBox="1"/>
          <p:nvPr>
            <p:ph idx="1" type="subTitle"/>
          </p:nvPr>
        </p:nvSpPr>
        <p:spPr>
          <a:xfrm>
            <a:off x="5028175" y="2027400"/>
            <a:ext cx="3402600" cy="10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36"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56"/>
          <p:cNvSpPr/>
          <p:nvPr/>
        </p:nvSpPr>
        <p:spPr>
          <a:xfrm>
            <a:off x="4260425" y="1957095"/>
            <a:ext cx="1774800" cy="177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56"/>
          <p:cNvSpPr/>
          <p:nvPr/>
        </p:nvSpPr>
        <p:spPr>
          <a:xfrm rot="-4971949">
            <a:off x="6653151" y="1865359"/>
            <a:ext cx="4547689" cy="4131091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56"/>
          <p:cNvSpPr/>
          <p:nvPr/>
        </p:nvSpPr>
        <p:spPr>
          <a:xfrm flipH="1" rot="7019959">
            <a:off x="-962142" y="-1327493"/>
            <a:ext cx="4047102" cy="2490011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56"/>
          <p:cNvSpPr txBox="1"/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84" name="Google Shape;1384;p56"/>
          <p:cNvSpPr txBox="1"/>
          <p:nvPr>
            <p:ph idx="1" type="subTitle"/>
          </p:nvPr>
        </p:nvSpPr>
        <p:spPr>
          <a:xfrm>
            <a:off x="713225" y="2027400"/>
            <a:ext cx="3402600" cy="10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1"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57"/>
          <p:cNvSpPr/>
          <p:nvPr/>
        </p:nvSpPr>
        <p:spPr>
          <a:xfrm flipH="1" rot="5716307">
            <a:off x="3128705" y="-17310"/>
            <a:ext cx="3009510" cy="5911593"/>
          </a:xfrm>
          <a:custGeom>
            <a:rect b="b" l="l" r="r" t="t"/>
            <a:pathLst>
              <a:path extrusionOk="0" h="83294" w="72386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57"/>
          <p:cNvSpPr/>
          <p:nvPr/>
        </p:nvSpPr>
        <p:spPr>
          <a:xfrm rot="-1408952">
            <a:off x="7059844" y="-1532057"/>
            <a:ext cx="3561578" cy="4437875"/>
          </a:xfrm>
          <a:custGeom>
            <a:rect b="b" l="l" r="r" t="t"/>
            <a:pathLst>
              <a:path extrusionOk="0" h="21250" w="15146">
                <a:moveTo>
                  <a:pt x="2903" y="12143"/>
                </a:moveTo>
                <a:cubicBezTo>
                  <a:pt x="1936" y="10308"/>
                  <a:pt x="234" y="9174"/>
                  <a:pt x="201" y="6972"/>
                </a:cubicBezTo>
                <a:cubicBezTo>
                  <a:pt x="1" y="1"/>
                  <a:pt x="7773" y="1769"/>
                  <a:pt x="11209" y="4637"/>
                </a:cubicBezTo>
                <a:cubicBezTo>
                  <a:pt x="13877" y="6839"/>
                  <a:pt x="15145" y="10208"/>
                  <a:pt x="14178" y="13544"/>
                </a:cubicBezTo>
                <a:cubicBezTo>
                  <a:pt x="13310" y="16379"/>
                  <a:pt x="10141" y="21249"/>
                  <a:pt x="6472" y="20349"/>
                </a:cubicBezTo>
                <a:cubicBezTo>
                  <a:pt x="3203" y="19581"/>
                  <a:pt x="4070" y="14811"/>
                  <a:pt x="3070" y="12476"/>
                </a:cubicBezTo>
                <a:cubicBezTo>
                  <a:pt x="3036" y="12343"/>
                  <a:pt x="2970" y="12243"/>
                  <a:pt x="2903" y="121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57"/>
          <p:cNvSpPr/>
          <p:nvPr/>
        </p:nvSpPr>
        <p:spPr>
          <a:xfrm rot="10800000">
            <a:off x="797253" y="2885987"/>
            <a:ext cx="1774800" cy="1774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9" name="Google Shape;1389;p57"/>
          <p:cNvGrpSpPr/>
          <p:nvPr/>
        </p:nvGrpSpPr>
        <p:grpSpPr>
          <a:xfrm rot="10800000">
            <a:off x="162225" y="2264370"/>
            <a:ext cx="1696762" cy="1688828"/>
            <a:chOff x="2414491" y="671177"/>
            <a:chExt cx="1830972" cy="1822411"/>
          </a:xfrm>
        </p:grpSpPr>
        <p:sp>
          <p:nvSpPr>
            <p:cNvPr id="1390" name="Google Shape;1390;p57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57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57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57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57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57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57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57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57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57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57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57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57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57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57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57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57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57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57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57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57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57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57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57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57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57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57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57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57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57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57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57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57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57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4" name="Google Shape;1424;p57"/>
          <p:cNvSpPr/>
          <p:nvPr/>
        </p:nvSpPr>
        <p:spPr>
          <a:xfrm rot="8100000">
            <a:off x="371399" y="-1150417"/>
            <a:ext cx="1938844" cy="3305623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5" name="Google Shape;1425;p57"/>
          <p:cNvSpPr txBox="1"/>
          <p:nvPr>
            <p:ph type="title"/>
          </p:nvPr>
        </p:nvSpPr>
        <p:spPr>
          <a:xfrm>
            <a:off x="2572050" y="539888"/>
            <a:ext cx="39999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77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26" name="Google Shape;1426;p57"/>
          <p:cNvSpPr txBox="1"/>
          <p:nvPr>
            <p:ph idx="1" type="subTitle"/>
          </p:nvPr>
        </p:nvSpPr>
        <p:spPr>
          <a:xfrm>
            <a:off x="2572050" y="1652263"/>
            <a:ext cx="39999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aheim"/>
              <a:buChar char="●"/>
              <a:defRPr sz="1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/>
        </p:txBody>
      </p:sp>
      <p:sp>
        <p:nvSpPr>
          <p:cNvPr id="1427" name="Google Shape;1427;p57"/>
          <p:cNvSpPr txBox="1"/>
          <p:nvPr/>
        </p:nvSpPr>
        <p:spPr>
          <a:xfrm>
            <a:off x="2720550" y="3431613"/>
            <a:ext cx="37029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CREDITS: This presentation template was created by </a:t>
            </a:r>
            <a:r>
              <a:rPr b="1" i="0" lang="en-US" sz="1200" u="none" cap="none" strike="noStrike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/>
              </a:rPr>
              <a:t>Slidesgo</a:t>
            </a:r>
            <a:r>
              <a:rPr b="0" i="0" lang="en-US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, including icons by </a:t>
            </a:r>
            <a:r>
              <a:rPr b="1" i="0" lang="en-US" sz="1200" u="none" cap="none" strike="noStrike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Flaticon</a:t>
            </a:r>
            <a:r>
              <a:rPr b="0" i="0" lang="en-US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, infographics &amp; images by </a:t>
            </a:r>
            <a:r>
              <a:rPr b="1" i="0" lang="en-US" sz="1200" u="none" cap="none" strike="noStrike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Freepik</a:t>
            </a:r>
            <a:r>
              <a:rPr b="0" i="0" lang="en-US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32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58"/>
          <p:cNvSpPr/>
          <p:nvPr/>
        </p:nvSpPr>
        <p:spPr>
          <a:xfrm rot="-455554">
            <a:off x="6637928" y="-126694"/>
            <a:ext cx="3253668" cy="5480808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0" name="Google Shape;1430;p58"/>
          <p:cNvSpPr/>
          <p:nvPr/>
        </p:nvSpPr>
        <p:spPr>
          <a:xfrm rot="-7977677">
            <a:off x="5635996" y="1509394"/>
            <a:ext cx="1601627" cy="1536805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1" name="Google Shape;1431;p58"/>
          <p:cNvSpPr/>
          <p:nvPr/>
        </p:nvSpPr>
        <p:spPr>
          <a:xfrm rot="8880872">
            <a:off x="-2066763" y="-214796"/>
            <a:ext cx="4047011" cy="2490036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2" name="Google Shape;1432;p58"/>
          <p:cNvSpPr txBox="1"/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33" name="Google Shape;1433;p58"/>
          <p:cNvSpPr txBox="1"/>
          <p:nvPr>
            <p:ph idx="1" type="subTitle"/>
          </p:nvPr>
        </p:nvSpPr>
        <p:spPr>
          <a:xfrm>
            <a:off x="713225" y="1168075"/>
            <a:ext cx="4989900" cy="34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b="1" sz="1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_1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59"/>
          <p:cNvSpPr/>
          <p:nvPr/>
        </p:nvSpPr>
        <p:spPr>
          <a:xfrm rot="-5620636">
            <a:off x="7260268" y="484120"/>
            <a:ext cx="2991681" cy="2870601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p59"/>
          <p:cNvSpPr/>
          <p:nvPr/>
        </p:nvSpPr>
        <p:spPr>
          <a:xfrm flipH="1" rot="135969">
            <a:off x="-1259478" y="-732013"/>
            <a:ext cx="3397316" cy="3383229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7" name="Google Shape;1437;p59"/>
          <p:cNvSpPr/>
          <p:nvPr/>
        </p:nvSpPr>
        <p:spPr>
          <a:xfrm rot="10800000">
            <a:off x="7259653" y="3925437"/>
            <a:ext cx="1774800" cy="177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38" name="Google Shape;1438;p59"/>
          <p:cNvGrpSpPr/>
          <p:nvPr/>
        </p:nvGrpSpPr>
        <p:grpSpPr>
          <a:xfrm rot="10800000">
            <a:off x="6624625" y="3303820"/>
            <a:ext cx="1696762" cy="1688828"/>
            <a:chOff x="2414491" y="671177"/>
            <a:chExt cx="1830972" cy="1822411"/>
          </a:xfrm>
        </p:grpSpPr>
        <p:sp>
          <p:nvSpPr>
            <p:cNvPr id="1439" name="Google Shape;1439;p59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59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59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59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59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59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59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59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59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59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59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59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59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59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59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59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59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59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59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59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59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59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59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59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59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59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59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59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59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59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59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59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59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59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3" name="Google Shape;1473;p59"/>
          <p:cNvSpPr txBox="1"/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74" name="Google Shape;1474;p59"/>
          <p:cNvSpPr txBox="1"/>
          <p:nvPr>
            <p:ph idx="1" type="subTitle"/>
          </p:nvPr>
        </p:nvSpPr>
        <p:spPr>
          <a:xfrm>
            <a:off x="713225" y="1168075"/>
            <a:ext cx="6028800" cy="34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37_1"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60"/>
          <p:cNvSpPr/>
          <p:nvPr/>
        </p:nvSpPr>
        <p:spPr>
          <a:xfrm rot="-4971949">
            <a:off x="6499451" y="687059"/>
            <a:ext cx="4547689" cy="4131091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7" name="Google Shape;1477;p60"/>
          <p:cNvSpPr/>
          <p:nvPr/>
        </p:nvSpPr>
        <p:spPr>
          <a:xfrm rot="9475593">
            <a:off x="-1974691" y="-446043"/>
            <a:ext cx="4047145" cy="2489914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8" name="Google Shape;1478;p60"/>
          <p:cNvSpPr txBox="1"/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79" name="Google Shape;1479;p60"/>
          <p:cNvSpPr txBox="1"/>
          <p:nvPr>
            <p:ph idx="1" type="subTitle"/>
          </p:nvPr>
        </p:nvSpPr>
        <p:spPr>
          <a:xfrm>
            <a:off x="713225" y="1168075"/>
            <a:ext cx="6264300" cy="34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7">
  <p:cSld name="CUSTOM_37">
    <p:spTree>
      <p:nvGrpSpPr>
        <p:cNvPr id="1480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61"/>
          <p:cNvSpPr/>
          <p:nvPr/>
        </p:nvSpPr>
        <p:spPr>
          <a:xfrm flipH="1" rot="-5400000">
            <a:off x="6051628" y="1691784"/>
            <a:ext cx="4906632" cy="319691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Google Shape;1482;p61"/>
          <p:cNvSpPr/>
          <p:nvPr/>
        </p:nvSpPr>
        <p:spPr>
          <a:xfrm>
            <a:off x="-749900" y="3073920"/>
            <a:ext cx="1774800" cy="177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3" name="Google Shape;1483;p61"/>
          <p:cNvGrpSpPr/>
          <p:nvPr/>
        </p:nvGrpSpPr>
        <p:grpSpPr>
          <a:xfrm rot="10800000">
            <a:off x="6204525" y="1244395"/>
            <a:ext cx="1696762" cy="1688828"/>
            <a:chOff x="2414491" y="671177"/>
            <a:chExt cx="1830972" cy="1822411"/>
          </a:xfrm>
        </p:grpSpPr>
        <p:sp>
          <p:nvSpPr>
            <p:cNvPr id="1484" name="Google Shape;1484;p61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61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61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61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61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61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61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61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61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61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61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61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61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61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61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61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61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61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61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61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61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61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61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61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61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61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61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61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61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61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61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61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61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61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8" name="Google Shape;1518;p61"/>
          <p:cNvSpPr txBox="1"/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19" name="Google Shape;1519;p61"/>
          <p:cNvSpPr txBox="1"/>
          <p:nvPr>
            <p:ph idx="1" type="subTitle"/>
          </p:nvPr>
        </p:nvSpPr>
        <p:spPr>
          <a:xfrm>
            <a:off x="713225" y="1168075"/>
            <a:ext cx="6028800" cy="34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/>
          <p:nvPr/>
        </p:nvSpPr>
        <p:spPr>
          <a:xfrm flipH="1" rot="-1762095">
            <a:off x="-645480" y="2383695"/>
            <a:ext cx="2540453" cy="3781447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7"/>
          <p:cNvSpPr/>
          <p:nvPr/>
        </p:nvSpPr>
        <p:spPr>
          <a:xfrm>
            <a:off x="8139625" y="1901675"/>
            <a:ext cx="1844545" cy="1627040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7"/>
          <p:cNvSpPr txBox="1"/>
          <p:nvPr>
            <p:ph idx="1" type="body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128" name="Google Shape;128;p7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Design">
  <p:cSld name="CUSTOM_2_1">
    <p:bg>
      <p:bgPr>
        <a:solidFill>
          <a:srgbClr val="E5F3FF"/>
        </a:solidFill>
      </p:bgPr>
    </p:bg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2" name="Google Shape;1522;p63"/>
          <p:cNvGrpSpPr/>
          <p:nvPr/>
        </p:nvGrpSpPr>
        <p:grpSpPr>
          <a:xfrm rot="1428379">
            <a:off x="468892" y="715459"/>
            <a:ext cx="338689" cy="937261"/>
            <a:chOff x="1806525" y="1557050"/>
            <a:chExt cx="276350" cy="764750"/>
          </a:xfrm>
        </p:grpSpPr>
        <p:sp>
          <p:nvSpPr>
            <p:cNvPr id="1523" name="Google Shape;1523;p63"/>
            <p:cNvSpPr/>
            <p:nvPr/>
          </p:nvSpPr>
          <p:spPr>
            <a:xfrm>
              <a:off x="1869200" y="1831825"/>
              <a:ext cx="169825" cy="197675"/>
            </a:xfrm>
            <a:custGeom>
              <a:rect b="b" l="l" r="r" t="t"/>
              <a:pathLst>
                <a:path extrusionOk="0" h="7907" w="6793">
                  <a:moveTo>
                    <a:pt x="2757" y="1"/>
                  </a:moveTo>
                  <a:cubicBezTo>
                    <a:pt x="2239" y="1"/>
                    <a:pt x="1721" y="3"/>
                    <a:pt x="1203" y="12"/>
                  </a:cubicBezTo>
                  <a:cubicBezTo>
                    <a:pt x="426" y="12"/>
                    <a:pt x="401" y="62"/>
                    <a:pt x="351" y="839"/>
                  </a:cubicBezTo>
                  <a:cubicBezTo>
                    <a:pt x="150" y="2969"/>
                    <a:pt x="100" y="5099"/>
                    <a:pt x="50" y="7230"/>
                  </a:cubicBezTo>
                  <a:cubicBezTo>
                    <a:pt x="50" y="7430"/>
                    <a:pt x="0" y="7656"/>
                    <a:pt x="125" y="7907"/>
                  </a:cubicBezTo>
                  <a:lnTo>
                    <a:pt x="6717" y="7907"/>
                  </a:lnTo>
                  <a:cubicBezTo>
                    <a:pt x="6742" y="7806"/>
                    <a:pt x="6792" y="7731"/>
                    <a:pt x="6767" y="7656"/>
                  </a:cubicBezTo>
                  <a:cubicBezTo>
                    <a:pt x="6742" y="5275"/>
                    <a:pt x="6667" y="2894"/>
                    <a:pt x="6466" y="513"/>
                  </a:cubicBezTo>
                  <a:cubicBezTo>
                    <a:pt x="6441" y="137"/>
                    <a:pt x="6241" y="12"/>
                    <a:pt x="5865" y="12"/>
                  </a:cubicBezTo>
                  <a:cubicBezTo>
                    <a:pt x="4829" y="12"/>
                    <a:pt x="3793" y="1"/>
                    <a:pt x="27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63"/>
            <p:cNvSpPr/>
            <p:nvPr/>
          </p:nvSpPr>
          <p:spPr>
            <a:xfrm>
              <a:off x="1806525" y="1624850"/>
              <a:ext cx="276350" cy="696950"/>
            </a:xfrm>
            <a:custGeom>
              <a:rect b="b" l="l" r="r" t="t"/>
              <a:pathLst>
                <a:path extrusionOk="0" h="27878" w="11054">
                  <a:moveTo>
                    <a:pt x="6188" y="5710"/>
                  </a:moveTo>
                  <a:cubicBezTo>
                    <a:pt x="6601" y="5710"/>
                    <a:pt x="6804" y="6008"/>
                    <a:pt x="6743" y="6536"/>
                  </a:cubicBezTo>
                  <a:cubicBezTo>
                    <a:pt x="6718" y="6787"/>
                    <a:pt x="6692" y="7063"/>
                    <a:pt x="6667" y="7363"/>
                  </a:cubicBezTo>
                  <a:lnTo>
                    <a:pt x="4387" y="7363"/>
                  </a:lnTo>
                  <a:cubicBezTo>
                    <a:pt x="4362" y="7038"/>
                    <a:pt x="4312" y="6762"/>
                    <a:pt x="4286" y="6461"/>
                  </a:cubicBezTo>
                  <a:cubicBezTo>
                    <a:pt x="4245" y="6005"/>
                    <a:pt x="4460" y="5721"/>
                    <a:pt x="4848" y="5721"/>
                  </a:cubicBezTo>
                  <a:cubicBezTo>
                    <a:pt x="4929" y="5721"/>
                    <a:pt x="5018" y="5733"/>
                    <a:pt x="5114" y="5759"/>
                  </a:cubicBezTo>
                  <a:cubicBezTo>
                    <a:pt x="5239" y="5797"/>
                    <a:pt x="5358" y="5816"/>
                    <a:pt x="5480" y="5816"/>
                  </a:cubicBezTo>
                  <a:cubicBezTo>
                    <a:pt x="5602" y="5816"/>
                    <a:pt x="5728" y="5797"/>
                    <a:pt x="5865" y="5759"/>
                  </a:cubicBezTo>
                  <a:cubicBezTo>
                    <a:pt x="5984" y="5726"/>
                    <a:pt x="6091" y="5710"/>
                    <a:pt x="6188" y="5710"/>
                  </a:cubicBezTo>
                  <a:close/>
                  <a:moveTo>
                    <a:pt x="4863" y="8079"/>
                  </a:moveTo>
                  <a:cubicBezTo>
                    <a:pt x="5899" y="8079"/>
                    <a:pt x="6935" y="8090"/>
                    <a:pt x="7971" y="8090"/>
                  </a:cubicBezTo>
                  <a:cubicBezTo>
                    <a:pt x="8347" y="8090"/>
                    <a:pt x="8547" y="8216"/>
                    <a:pt x="8572" y="8591"/>
                  </a:cubicBezTo>
                  <a:cubicBezTo>
                    <a:pt x="8773" y="10972"/>
                    <a:pt x="8848" y="13353"/>
                    <a:pt x="8898" y="15734"/>
                  </a:cubicBezTo>
                  <a:cubicBezTo>
                    <a:pt x="8898" y="15810"/>
                    <a:pt x="8848" y="15885"/>
                    <a:pt x="8848" y="15985"/>
                  </a:cubicBezTo>
                  <a:lnTo>
                    <a:pt x="2231" y="15985"/>
                  </a:lnTo>
                  <a:cubicBezTo>
                    <a:pt x="2106" y="15734"/>
                    <a:pt x="2156" y="15509"/>
                    <a:pt x="2181" y="15308"/>
                  </a:cubicBezTo>
                  <a:cubicBezTo>
                    <a:pt x="2206" y="13178"/>
                    <a:pt x="2256" y="11048"/>
                    <a:pt x="2457" y="8917"/>
                  </a:cubicBezTo>
                  <a:cubicBezTo>
                    <a:pt x="2532" y="8140"/>
                    <a:pt x="2532" y="8090"/>
                    <a:pt x="3309" y="8090"/>
                  </a:cubicBezTo>
                  <a:cubicBezTo>
                    <a:pt x="3827" y="8082"/>
                    <a:pt x="4345" y="8079"/>
                    <a:pt x="4863" y="8079"/>
                  </a:cubicBezTo>
                  <a:close/>
                  <a:moveTo>
                    <a:pt x="7475" y="16247"/>
                  </a:moveTo>
                  <a:cubicBezTo>
                    <a:pt x="7518" y="16247"/>
                    <a:pt x="7558" y="16258"/>
                    <a:pt x="7595" y="16286"/>
                  </a:cubicBezTo>
                  <a:cubicBezTo>
                    <a:pt x="7738" y="16400"/>
                    <a:pt x="7881" y="16458"/>
                    <a:pt x="8034" y="16458"/>
                  </a:cubicBezTo>
                  <a:cubicBezTo>
                    <a:pt x="8148" y="16458"/>
                    <a:pt x="8268" y="16425"/>
                    <a:pt x="8397" y="16361"/>
                  </a:cubicBezTo>
                  <a:cubicBezTo>
                    <a:pt x="8474" y="16319"/>
                    <a:pt x="8547" y="16298"/>
                    <a:pt x="8613" y="16298"/>
                  </a:cubicBezTo>
                  <a:cubicBezTo>
                    <a:pt x="8781" y="16298"/>
                    <a:pt x="8898" y="16434"/>
                    <a:pt x="8898" y="16687"/>
                  </a:cubicBezTo>
                  <a:cubicBezTo>
                    <a:pt x="8898" y="17464"/>
                    <a:pt x="8898" y="18266"/>
                    <a:pt x="8898" y="19118"/>
                  </a:cubicBezTo>
                  <a:lnTo>
                    <a:pt x="2156" y="19118"/>
                  </a:lnTo>
                  <a:cubicBezTo>
                    <a:pt x="2156" y="18266"/>
                    <a:pt x="2156" y="17439"/>
                    <a:pt x="2156" y="16612"/>
                  </a:cubicBezTo>
                  <a:cubicBezTo>
                    <a:pt x="2173" y="16382"/>
                    <a:pt x="2285" y="16292"/>
                    <a:pt x="2431" y="16292"/>
                  </a:cubicBezTo>
                  <a:cubicBezTo>
                    <a:pt x="2509" y="16292"/>
                    <a:pt x="2596" y="16318"/>
                    <a:pt x="2682" y="16361"/>
                  </a:cubicBezTo>
                  <a:cubicBezTo>
                    <a:pt x="2815" y="16421"/>
                    <a:pt x="2936" y="16458"/>
                    <a:pt x="3051" y="16458"/>
                  </a:cubicBezTo>
                  <a:cubicBezTo>
                    <a:pt x="3175" y="16458"/>
                    <a:pt x="3292" y="16415"/>
                    <a:pt x="3409" y="16311"/>
                  </a:cubicBezTo>
                  <a:cubicBezTo>
                    <a:pt x="3434" y="16286"/>
                    <a:pt x="3510" y="16261"/>
                    <a:pt x="3510" y="16261"/>
                  </a:cubicBezTo>
                  <a:cubicBezTo>
                    <a:pt x="3680" y="16366"/>
                    <a:pt x="3855" y="16395"/>
                    <a:pt x="4032" y="16395"/>
                  </a:cubicBezTo>
                  <a:cubicBezTo>
                    <a:pt x="4256" y="16395"/>
                    <a:pt x="4483" y="16349"/>
                    <a:pt x="4706" y="16349"/>
                  </a:cubicBezTo>
                  <a:cubicBezTo>
                    <a:pt x="4852" y="16349"/>
                    <a:pt x="4997" y="16369"/>
                    <a:pt x="5139" y="16436"/>
                  </a:cubicBezTo>
                  <a:cubicBezTo>
                    <a:pt x="5204" y="16479"/>
                    <a:pt x="5287" y="16541"/>
                    <a:pt x="5341" y="16541"/>
                  </a:cubicBezTo>
                  <a:cubicBezTo>
                    <a:pt x="5350" y="16541"/>
                    <a:pt x="5357" y="16540"/>
                    <a:pt x="5364" y="16536"/>
                  </a:cubicBezTo>
                  <a:cubicBezTo>
                    <a:pt x="5665" y="16411"/>
                    <a:pt x="5984" y="16405"/>
                    <a:pt x="6304" y="16405"/>
                  </a:cubicBezTo>
                  <a:cubicBezTo>
                    <a:pt x="6340" y="16405"/>
                    <a:pt x="6375" y="16405"/>
                    <a:pt x="6411" y="16405"/>
                  </a:cubicBezTo>
                  <a:cubicBezTo>
                    <a:pt x="6694" y="16405"/>
                    <a:pt x="6977" y="16400"/>
                    <a:pt x="7244" y="16311"/>
                  </a:cubicBezTo>
                  <a:cubicBezTo>
                    <a:pt x="7323" y="16279"/>
                    <a:pt x="7402" y="16247"/>
                    <a:pt x="7475" y="16247"/>
                  </a:cubicBezTo>
                  <a:close/>
                  <a:moveTo>
                    <a:pt x="6141" y="19594"/>
                  </a:moveTo>
                  <a:cubicBezTo>
                    <a:pt x="6141" y="20346"/>
                    <a:pt x="6141" y="21023"/>
                    <a:pt x="6141" y="21699"/>
                  </a:cubicBezTo>
                  <a:cubicBezTo>
                    <a:pt x="6141" y="21925"/>
                    <a:pt x="6066" y="22025"/>
                    <a:pt x="5815" y="22025"/>
                  </a:cubicBezTo>
                  <a:cubicBezTo>
                    <a:pt x="4913" y="22000"/>
                    <a:pt x="4913" y="22000"/>
                    <a:pt x="4888" y="21123"/>
                  </a:cubicBezTo>
                  <a:cubicBezTo>
                    <a:pt x="4888" y="20872"/>
                    <a:pt x="4863" y="20647"/>
                    <a:pt x="4863" y="20421"/>
                  </a:cubicBezTo>
                  <a:cubicBezTo>
                    <a:pt x="4863" y="20171"/>
                    <a:pt x="4863" y="19945"/>
                    <a:pt x="4863" y="19644"/>
                  </a:cubicBezTo>
                  <a:cubicBezTo>
                    <a:pt x="4946" y="19635"/>
                    <a:pt x="5028" y="19632"/>
                    <a:pt x="5109" y="19632"/>
                  </a:cubicBezTo>
                  <a:cubicBezTo>
                    <a:pt x="5311" y="19632"/>
                    <a:pt x="5507" y="19652"/>
                    <a:pt x="5698" y="19652"/>
                  </a:cubicBezTo>
                  <a:cubicBezTo>
                    <a:pt x="5849" y="19652"/>
                    <a:pt x="5997" y="19639"/>
                    <a:pt x="6141" y="19594"/>
                  </a:cubicBezTo>
                  <a:close/>
                  <a:moveTo>
                    <a:pt x="4337" y="19569"/>
                  </a:moveTo>
                  <a:cubicBezTo>
                    <a:pt x="4512" y="19569"/>
                    <a:pt x="4587" y="19694"/>
                    <a:pt x="4587" y="19845"/>
                  </a:cubicBezTo>
                  <a:cubicBezTo>
                    <a:pt x="4562" y="20546"/>
                    <a:pt x="4562" y="21248"/>
                    <a:pt x="4562" y="22000"/>
                  </a:cubicBezTo>
                  <a:cubicBezTo>
                    <a:pt x="4213" y="22047"/>
                    <a:pt x="3874" y="22066"/>
                    <a:pt x="3539" y="22066"/>
                  </a:cubicBezTo>
                  <a:cubicBezTo>
                    <a:pt x="3152" y="22066"/>
                    <a:pt x="2771" y="22040"/>
                    <a:pt x="2382" y="22000"/>
                  </a:cubicBezTo>
                  <a:cubicBezTo>
                    <a:pt x="2156" y="21975"/>
                    <a:pt x="1956" y="21875"/>
                    <a:pt x="2031" y="21574"/>
                  </a:cubicBezTo>
                  <a:cubicBezTo>
                    <a:pt x="2181" y="20922"/>
                    <a:pt x="2056" y="20246"/>
                    <a:pt x="2131" y="19569"/>
                  </a:cubicBezTo>
                  <a:close/>
                  <a:moveTo>
                    <a:pt x="8923" y="19569"/>
                  </a:moveTo>
                  <a:cubicBezTo>
                    <a:pt x="8998" y="20246"/>
                    <a:pt x="8873" y="20973"/>
                    <a:pt x="9023" y="21649"/>
                  </a:cubicBezTo>
                  <a:cubicBezTo>
                    <a:pt x="9073" y="21850"/>
                    <a:pt x="8898" y="21950"/>
                    <a:pt x="8698" y="22000"/>
                  </a:cubicBezTo>
                  <a:cubicBezTo>
                    <a:pt x="8323" y="22056"/>
                    <a:pt x="7957" y="22073"/>
                    <a:pt x="7594" y="22073"/>
                  </a:cubicBezTo>
                  <a:cubicBezTo>
                    <a:pt x="7300" y="22073"/>
                    <a:pt x="7009" y="22061"/>
                    <a:pt x="6718" y="22050"/>
                  </a:cubicBezTo>
                  <a:cubicBezTo>
                    <a:pt x="6492" y="22050"/>
                    <a:pt x="6442" y="21925"/>
                    <a:pt x="6442" y="21724"/>
                  </a:cubicBezTo>
                  <a:cubicBezTo>
                    <a:pt x="6442" y="21023"/>
                    <a:pt x="6442" y="20321"/>
                    <a:pt x="6442" y="19569"/>
                  </a:cubicBezTo>
                  <a:close/>
                  <a:moveTo>
                    <a:pt x="7795" y="22476"/>
                  </a:moveTo>
                  <a:cubicBezTo>
                    <a:pt x="7896" y="22677"/>
                    <a:pt x="7820" y="22827"/>
                    <a:pt x="7795" y="23053"/>
                  </a:cubicBezTo>
                  <a:lnTo>
                    <a:pt x="3284" y="23053"/>
                  </a:lnTo>
                  <a:cubicBezTo>
                    <a:pt x="3209" y="22877"/>
                    <a:pt x="3184" y="22702"/>
                    <a:pt x="3234" y="22476"/>
                  </a:cubicBezTo>
                  <a:close/>
                  <a:moveTo>
                    <a:pt x="2911" y="23514"/>
                  </a:moveTo>
                  <a:cubicBezTo>
                    <a:pt x="3775" y="23514"/>
                    <a:pt x="4622" y="23539"/>
                    <a:pt x="5414" y="23554"/>
                  </a:cubicBezTo>
                  <a:cubicBezTo>
                    <a:pt x="6305" y="23540"/>
                    <a:pt x="7159" y="23519"/>
                    <a:pt x="7995" y="23519"/>
                  </a:cubicBezTo>
                  <a:cubicBezTo>
                    <a:pt x="8688" y="23519"/>
                    <a:pt x="9370" y="23534"/>
                    <a:pt x="10051" y="23579"/>
                  </a:cubicBezTo>
                  <a:cubicBezTo>
                    <a:pt x="10122" y="23579"/>
                    <a:pt x="10202" y="23570"/>
                    <a:pt x="10277" y="23570"/>
                  </a:cubicBezTo>
                  <a:cubicBezTo>
                    <a:pt x="10415" y="23570"/>
                    <a:pt x="10536" y="23601"/>
                    <a:pt x="10552" y="23780"/>
                  </a:cubicBezTo>
                  <a:cubicBezTo>
                    <a:pt x="10602" y="24080"/>
                    <a:pt x="10276" y="24055"/>
                    <a:pt x="10076" y="24080"/>
                  </a:cubicBezTo>
                  <a:cubicBezTo>
                    <a:pt x="8798" y="24281"/>
                    <a:pt x="7469" y="24306"/>
                    <a:pt x="6166" y="24306"/>
                  </a:cubicBezTo>
                  <a:cubicBezTo>
                    <a:pt x="5665" y="24306"/>
                    <a:pt x="5161" y="24311"/>
                    <a:pt x="4657" y="24311"/>
                  </a:cubicBezTo>
                  <a:cubicBezTo>
                    <a:pt x="3522" y="24311"/>
                    <a:pt x="2382" y="24287"/>
                    <a:pt x="1254" y="24130"/>
                  </a:cubicBezTo>
                  <a:cubicBezTo>
                    <a:pt x="978" y="24080"/>
                    <a:pt x="502" y="24181"/>
                    <a:pt x="527" y="23805"/>
                  </a:cubicBezTo>
                  <a:cubicBezTo>
                    <a:pt x="527" y="23581"/>
                    <a:pt x="667" y="23537"/>
                    <a:pt x="834" y="23537"/>
                  </a:cubicBezTo>
                  <a:cubicBezTo>
                    <a:pt x="945" y="23537"/>
                    <a:pt x="1069" y="23557"/>
                    <a:pt x="1171" y="23557"/>
                  </a:cubicBezTo>
                  <a:cubicBezTo>
                    <a:pt x="1191" y="23557"/>
                    <a:pt x="1211" y="23556"/>
                    <a:pt x="1229" y="23554"/>
                  </a:cubicBezTo>
                  <a:cubicBezTo>
                    <a:pt x="1789" y="23524"/>
                    <a:pt x="2354" y="23514"/>
                    <a:pt x="2911" y="23514"/>
                  </a:cubicBezTo>
                  <a:close/>
                  <a:moveTo>
                    <a:pt x="5966" y="24958"/>
                  </a:moveTo>
                  <a:lnTo>
                    <a:pt x="5966" y="26762"/>
                  </a:lnTo>
                  <a:lnTo>
                    <a:pt x="5063" y="26762"/>
                  </a:lnTo>
                  <a:lnTo>
                    <a:pt x="5063" y="24958"/>
                  </a:lnTo>
                  <a:close/>
                  <a:moveTo>
                    <a:pt x="7946" y="27213"/>
                  </a:moveTo>
                  <a:cubicBezTo>
                    <a:pt x="7946" y="27263"/>
                    <a:pt x="7946" y="27313"/>
                    <a:pt x="7946" y="27364"/>
                  </a:cubicBezTo>
                  <a:cubicBezTo>
                    <a:pt x="7131" y="27476"/>
                    <a:pt x="6323" y="27533"/>
                    <a:pt x="5518" y="27533"/>
                  </a:cubicBezTo>
                  <a:cubicBezTo>
                    <a:pt x="4713" y="27533"/>
                    <a:pt x="3911" y="27476"/>
                    <a:pt x="3109" y="27364"/>
                  </a:cubicBezTo>
                  <a:cubicBezTo>
                    <a:pt x="3109" y="27313"/>
                    <a:pt x="3109" y="27263"/>
                    <a:pt x="3109" y="27213"/>
                  </a:cubicBezTo>
                  <a:close/>
                  <a:moveTo>
                    <a:pt x="5496" y="0"/>
                  </a:moveTo>
                  <a:cubicBezTo>
                    <a:pt x="5453" y="0"/>
                    <a:pt x="5401" y="6"/>
                    <a:pt x="5339" y="20"/>
                  </a:cubicBezTo>
                  <a:lnTo>
                    <a:pt x="5339" y="596"/>
                  </a:lnTo>
                  <a:cubicBezTo>
                    <a:pt x="5339" y="2000"/>
                    <a:pt x="5314" y="3378"/>
                    <a:pt x="5339" y="4782"/>
                  </a:cubicBezTo>
                  <a:cubicBezTo>
                    <a:pt x="5364" y="5183"/>
                    <a:pt x="5239" y="5333"/>
                    <a:pt x="4813" y="5383"/>
                  </a:cubicBezTo>
                  <a:cubicBezTo>
                    <a:pt x="3961" y="5459"/>
                    <a:pt x="3785" y="5759"/>
                    <a:pt x="3885" y="6612"/>
                  </a:cubicBezTo>
                  <a:cubicBezTo>
                    <a:pt x="3911" y="6962"/>
                    <a:pt x="3835" y="7313"/>
                    <a:pt x="3835" y="7664"/>
                  </a:cubicBezTo>
                  <a:cubicBezTo>
                    <a:pt x="3685" y="7689"/>
                    <a:pt x="3560" y="7689"/>
                    <a:pt x="3434" y="7689"/>
                  </a:cubicBezTo>
                  <a:cubicBezTo>
                    <a:pt x="3328" y="7687"/>
                    <a:pt x="3230" y="7685"/>
                    <a:pt x="3139" y="7685"/>
                  </a:cubicBezTo>
                  <a:cubicBezTo>
                    <a:pt x="2236" y="7685"/>
                    <a:pt x="2019" y="7848"/>
                    <a:pt x="1906" y="9168"/>
                  </a:cubicBezTo>
                  <a:cubicBezTo>
                    <a:pt x="1780" y="10421"/>
                    <a:pt x="1680" y="11674"/>
                    <a:pt x="1680" y="12952"/>
                  </a:cubicBezTo>
                  <a:cubicBezTo>
                    <a:pt x="1630" y="15634"/>
                    <a:pt x="1580" y="18341"/>
                    <a:pt x="1530" y="21023"/>
                  </a:cubicBezTo>
                  <a:cubicBezTo>
                    <a:pt x="1504" y="21724"/>
                    <a:pt x="1755" y="22226"/>
                    <a:pt x="2256" y="22326"/>
                  </a:cubicBezTo>
                  <a:cubicBezTo>
                    <a:pt x="2783" y="22401"/>
                    <a:pt x="2783" y="22677"/>
                    <a:pt x="2708" y="23103"/>
                  </a:cubicBezTo>
                  <a:cubicBezTo>
                    <a:pt x="2006" y="23128"/>
                    <a:pt x="1329" y="23153"/>
                    <a:pt x="652" y="23203"/>
                  </a:cubicBezTo>
                  <a:cubicBezTo>
                    <a:pt x="301" y="23228"/>
                    <a:pt x="101" y="23454"/>
                    <a:pt x="51" y="23805"/>
                  </a:cubicBezTo>
                  <a:cubicBezTo>
                    <a:pt x="1" y="24105"/>
                    <a:pt x="176" y="24306"/>
                    <a:pt x="477" y="24406"/>
                  </a:cubicBezTo>
                  <a:cubicBezTo>
                    <a:pt x="677" y="24481"/>
                    <a:pt x="878" y="24506"/>
                    <a:pt x="1103" y="24531"/>
                  </a:cubicBezTo>
                  <a:cubicBezTo>
                    <a:pt x="2156" y="24682"/>
                    <a:pt x="3209" y="24632"/>
                    <a:pt x="4286" y="24682"/>
                  </a:cubicBezTo>
                  <a:cubicBezTo>
                    <a:pt x="4317" y="24682"/>
                    <a:pt x="4346" y="24681"/>
                    <a:pt x="4375" y="24681"/>
                  </a:cubicBezTo>
                  <a:cubicBezTo>
                    <a:pt x="4562" y="24681"/>
                    <a:pt x="4713" y="24700"/>
                    <a:pt x="4713" y="24983"/>
                  </a:cubicBezTo>
                  <a:cubicBezTo>
                    <a:pt x="4687" y="25559"/>
                    <a:pt x="4713" y="26135"/>
                    <a:pt x="4713" y="26737"/>
                  </a:cubicBezTo>
                  <a:cubicBezTo>
                    <a:pt x="4211" y="26762"/>
                    <a:pt x="3735" y="26787"/>
                    <a:pt x="3259" y="26862"/>
                  </a:cubicBezTo>
                  <a:cubicBezTo>
                    <a:pt x="2983" y="26887"/>
                    <a:pt x="2682" y="26988"/>
                    <a:pt x="2657" y="27313"/>
                  </a:cubicBezTo>
                  <a:cubicBezTo>
                    <a:pt x="2657" y="27664"/>
                    <a:pt x="2983" y="27739"/>
                    <a:pt x="3259" y="27765"/>
                  </a:cubicBezTo>
                  <a:cubicBezTo>
                    <a:pt x="4011" y="27840"/>
                    <a:pt x="4763" y="27877"/>
                    <a:pt x="5515" y="27877"/>
                  </a:cubicBezTo>
                  <a:cubicBezTo>
                    <a:pt x="6266" y="27877"/>
                    <a:pt x="7018" y="27840"/>
                    <a:pt x="7770" y="27765"/>
                  </a:cubicBezTo>
                  <a:cubicBezTo>
                    <a:pt x="8046" y="27739"/>
                    <a:pt x="8372" y="27689"/>
                    <a:pt x="8372" y="27364"/>
                  </a:cubicBezTo>
                  <a:cubicBezTo>
                    <a:pt x="8397" y="26963"/>
                    <a:pt x="8021" y="26887"/>
                    <a:pt x="7720" y="26837"/>
                  </a:cubicBezTo>
                  <a:cubicBezTo>
                    <a:pt x="7294" y="26762"/>
                    <a:pt x="6843" y="26762"/>
                    <a:pt x="6342" y="26737"/>
                  </a:cubicBezTo>
                  <a:cubicBezTo>
                    <a:pt x="6342" y="26135"/>
                    <a:pt x="6342" y="25584"/>
                    <a:pt x="6342" y="25033"/>
                  </a:cubicBezTo>
                  <a:cubicBezTo>
                    <a:pt x="6342" y="24782"/>
                    <a:pt x="6417" y="24657"/>
                    <a:pt x="6692" y="24657"/>
                  </a:cubicBezTo>
                  <a:cubicBezTo>
                    <a:pt x="6843" y="24665"/>
                    <a:pt x="6996" y="24668"/>
                    <a:pt x="7151" y="24668"/>
                  </a:cubicBezTo>
                  <a:cubicBezTo>
                    <a:pt x="7461" y="24668"/>
                    <a:pt x="7779" y="24657"/>
                    <a:pt x="8096" y="24657"/>
                  </a:cubicBezTo>
                  <a:cubicBezTo>
                    <a:pt x="8873" y="24632"/>
                    <a:pt x="9650" y="24607"/>
                    <a:pt x="10402" y="24481"/>
                  </a:cubicBezTo>
                  <a:cubicBezTo>
                    <a:pt x="10753" y="24406"/>
                    <a:pt x="11053" y="24206"/>
                    <a:pt x="11003" y="23780"/>
                  </a:cubicBezTo>
                  <a:cubicBezTo>
                    <a:pt x="10928" y="23379"/>
                    <a:pt x="10677" y="23203"/>
                    <a:pt x="10276" y="23203"/>
                  </a:cubicBezTo>
                  <a:cubicBezTo>
                    <a:pt x="9625" y="23178"/>
                    <a:pt x="8973" y="23128"/>
                    <a:pt x="8297" y="23078"/>
                  </a:cubicBezTo>
                  <a:cubicBezTo>
                    <a:pt x="8372" y="22802"/>
                    <a:pt x="8121" y="22476"/>
                    <a:pt x="8597" y="22376"/>
                  </a:cubicBezTo>
                  <a:cubicBezTo>
                    <a:pt x="9274" y="22201"/>
                    <a:pt x="9550" y="21825"/>
                    <a:pt x="9525" y="21073"/>
                  </a:cubicBezTo>
                  <a:cubicBezTo>
                    <a:pt x="9474" y="17840"/>
                    <a:pt x="9424" y="14632"/>
                    <a:pt x="9324" y="11399"/>
                  </a:cubicBezTo>
                  <a:cubicBezTo>
                    <a:pt x="9299" y="10446"/>
                    <a:pt x="9199" y="9494"/>
                    <a:pt x="9073" y="8541"/>
                  </a:cubicBezTo>
                  <a:cubicBezTo>
                    <a:pt x="8973" y="7915"/>
                    <a:pt x="8748" y="7739"/>
                    <a:pt x="8096" y="7714"/>
                  </a:cubicBezTo>
                  <a:cubicBezTo>
                    <a:pt x="7795" y="7714"/>
                    <a:pt x="7520" y="7689"/>
                    <a:pt x="7219" y="7664"/>
                  </a:cubicBezTo>
                  <a:cubicBezTo>
                    <a:pt x="7244" y="7213"/>
                    <a:pt x="7093" y="6762"/>
                    <a:pt x="7194" y="6311"/>
                  </a:cubicBezTo>
                  <a:cubicBezTo>
                    <a:pt x="7294" y="5860"/>
                    <a:pt x="7043" y="5634"/>
                    <a:pt x="6642" y="5459"/>
                  </a:cubicBezTo>
                  <a:cubicBezTo>
                    <a:pt x="6342" y="5333"/>
                    <a:pt x="5991" y="5434"/>
                    <a:pt x="5690" y="5233"/>
                  </a:cubicBezTo>
                  <a:lnTo>
                    <a:pt x="5690" y="4732"/>
                  </a:lnTo>
                  <a:cubicBezTo>
                    <a:pt x="5690" y="3303"/>
                    <a:pt x="5690" y="1850"/>
                    <a:pt x="5690" y="396"/>
                  </a:cubicBezTo>
                  <a:cubicBezTo>
                    <a:pt x="5690" y="245"/>
                    <a:pt x="5765" y="0"/>
                    <a:pt x="549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63"/>
            <p:cNvSpPr/>
            <p:nvPr/>
          </p:nvSpPr>
          <p:spPr>
            <a:xfrm>
              <a:off x="1941875" y="1557050"/>
              <a:ext cx="10050" cy="39500"/>
            </a:xfrm>
            <a:custGeom>
              <a:rect b="b" l="l" r="r" t="t"/>
              <a:pathLst>
                <a:path extrusionOk="0" h="1580" w="402">
                  <a:moveTo>
                    <a:pt x="226" y="0"/>
                  </a:moveTo>
                  <a:cubicBezTo>
                    <a:pt x="50" y="526"/>
                    <a:pt x="0" y="1053"/>
                    <a:pt x="226" y="1579"/>
                  </a:cubicBezTo>
                  <a:cubicBezTo>
                    <a:pt x="401" y="1028"/>
                    <a:pt x="401" y="501"/>
                    <a:pt x="2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63"/>
            <p:cNvSpPr/>
            <p:nvPr/>
          </p:nvSpPr>
          <p:spPr>
            <a:xfrm>
              <a:off x="1962550" y="1583975"/>
              <a:ext cx="30100" cy="19475"/>
            </a:xfrm>
            <a:custGeom>
              <a:rect b="b" l="l" r="r" t="t"/>
              <a:pathLst>
                <a:path extrusionOk="0" h="779" w="1204">
                  <a:moveTo>
                    <a:pt x="1203" y="1"/>
                  </a:moveTo>
                  <a:lnTo>
                    <a:pt x="1203" y="1"/>
                  </a:lnTo>
                  <a:cubicBezTo>
                    <a:pt x="727" y="252"/>
                    <a:pt x="226" y="277"/>
                    <a:pt x="0" y="753"/>
                  </a:cubicBezTo>
                  <a:cubicBezTo>
                    <a:pt x="59" y="770"/>
                    <a:pt x="121" y="778"/>
                    <a:pt x="185" y="778"/>
                  </a:cubicBezTo>
                  <a:cubicBezTo>
                    <a:pt x="584" y="778"/>
                    <a:pt x="1052" y="455"/>
                    <a:pt x="120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63"/>
            <p:cNvSpPr/>
            <p:nvPr/>
          </p:nvSpPr>
          <p:spPr>
            <a:xfrm>
              <a:off x="1896750" y="1584600"/>
              <a:ext cx="29475" cy="18775"/>
            </a:xfrm>
            <a:custGeom>
              <a:rect b="b" l="l" r="r" t="t"/>
              <a:pathLst>
                <a:path extrusionOk="0" h="751" w="1179">
                  <a:moveTo>
                    <a:pt x="1" y="1"/>
                  </a:moveTo>
                  <a:lnTo>
                    <a:pt x="1" y="1"/>
                  </a:lnTo>
                  <a:cubicBezTo>
                    <a:pt x="164" y="451"/>
                    <a:pt x="611" y="750"/>
                    <a:pt x="961" y="750"/>
                  </a:cubicBezTo>
                  <a:cubicBezTo>
                    <a:pt x="1040" y="750"/>
                    <a:pt x="1114" y="735"/>
                    <a:pt x="1179" y="703"/>
                  </a:cubicBezTo>
                  <a:cubicBezTo>
                    <a:pt x="878" y="352"/>
                    <a:pt x="502" y="151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63"/>
            <p:cNvSpPr/>
            <p:nvPr/>
          </p:nvSpPr>
          <p:spPr>
            <a:xfrm>
              <a:off x="1894875" y="1625975"/>
              <a:ext cx="24475" cy="17200"/>
            </a:xfrm>
            <a:custGeom>
              <a:rect b="b" l="l" r="r" t="t"/>
              <a:pathLst>
                <a:path extrusionOk="0" h="688" w="979">
                  <a:moveTo>
                    <a:pt x="978" y="0"/>
                  </a:moveTo>
                  <a:cubicBezTo>
                    <a:pt x="527" y="150"/>
                    <a:pt x="226" y="276"/>
                    <a:pt x="1" y="652"/>
                  </a:cubicBezTo>
                  <a:cubicBezTo>
                    <a:pt x="86" y="675"/>
                    <a:pt x="168" y="688"/>
                    <a:pt x="246" y="688"/>
                  </a:cubicBezTo>
                  <a:cubicBezTo>
                    <a:pt x="578" y="688"/>
                    <a:pt x="836" y="467"/>
                    <a:pt x="97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63"/>
            <p:cNvSpPr/>
            <p:nvPr/>
          </p:nvSpPr>
          <p:spPr>
            <a:xfrm>
              <a:off x="1971325" y="1627225"/>
              <a:ext cx="25075" cy="15650"/>
            </a:xfrm>
            <a:custGeom>
              <a:rect b="b" l="l" r="r" t="t"/>
              <a:pathLst>
                <a:path extrusionOk="0" h="626" w="1003">
                  <a:moveTo>
                    <a:pt x="0" y="0"/>
                  </a:moveTo>
                  <a:lnTo>
                    <a:pt x="0" y="0"/>
                  </a:lnTo>
                  <a:cubicBezTo>
                    <a:pt x="85" y="402"/>
                    <a:pt x="330" y="625"/>
                    <a:pt x="750" y="625"/>
                  </a:cubicBezTo>
                  <a:cubicBezTo>
                    <a:pt x="828" y="625"/>
                    <a:pt x="912" y="617"/>
                    <a:pt x="1003" y="602"/>
                  </a:cubicBezTo>
                  <a:cubicBezTo>
                    <a:pt x="652" y="276"/>
                    <a:pt x="401" y="50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63"/>
            <p:cNvSpPr/>
            <p:nvPr/>
          </p:nvSpPr>
          <p:spPr>
            <a:xfrm>
              <a:off x="1877325" y="1857125"/>
              <a:ext cx="32000" cy="31850"/>
            </a:xfrm>
            <a:custGeom>
              <a:rect b="b" l="l" r="r" t="t"/>
              <a:pathLst>
                <a:path extrusionOk="0" h="1274" w="1280">
                  <a:moveTo>
                    <a:pt x="947" y="1"/>
                  </a:moveTo>
                  <a:cubicBezTo>
                    <a:pt x="681" y="1"/>
                    <a:pt x="725" y="309"/>
                    <a:pt x="652" y="478"/>
                  </a:cubicBezTo>
                  <a:cubicBezTo>
                    <a:pt x="548" y="432"/>
                    <a:pt x="454" y="396"/>
                    <a:pt x="369" y="396"/>
                  </a:cubicBezTo>
                  <a:cubicBezTo>
                    <a:pt x="270" y="396"/>
                    <a:pt x="182" y="444"/>
                    <a:pt x="101" y="579"/>
                  </a:cubicBezTo>
                  <a:cubicBezTo>
                    <a:pt x="1" y="804"/>
                    <a:pt x="51" y="1030"/>
                    <a:pt x="201" y="1180"/>
                  </a:cubicBezTo>
                  <a:cubicBezTo>
                    <a:pt x="284" y="1246"/>
                    <a:pt x="355" y="1274"/>
                    <a:pt x="417" y="1274"/>
                  </a:cubicBezTo>
                  <a:cubicBezTo>
                    <a:pt x="545" y="1274"/>
                    <a:pt x="635" y="1156"/>
                    <a:pt x="703" y="1005"/>
                  </a:cubicBezTo>
                  <a:cubicBezTo>
                    <a:pt x="719" y="938"/>
                    <a:pt x="747" y="916"/>
                    <a:pt x="786" y="916"/>
                  </a:cubicBezTo>
                  <a:cubicBezTo>
                    <a:pt x="806" y="916"/>
                    <a:pt x="828" y="921"/>
                    <a:pt x="853" y="930"/>
                  </a:cubicBezTo>
                  <a:cubicBezTo>
                    <a:pt x="918" y="949"/>
                    <a:pt x="973" y="957"/>
                    <a:pt x="1019" y="957"/>
                  </a:cubicBezTo>
                  <a:cubicBezTo>
                    <a:pt x="1273" y="957"/>
                    <a:pt x="1258" y="695"/>
                    <a:pt x="1279" y="504"/>
                  </a:cubicBezTo>
                  <a:cubicBezTo>
                    <a:pt x="1279" y="303"/>
                    <a:pt x="1279" y="27"/>
                    <a:pt x="978" y="2"/>
                  </a:cubicBezTo>
                  <a:cubicBezTo>
                    <a:pt x="967" y="1"/>
                    <a:pt x="957" y="1"/>
                    <a:pt x="94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63"/>
            <p:cNvSpPr/>
            <p:nvPr/>
          </p:nvSpPr>
          <p:spPr>
            <a:xfrm>
              <a:off x="1888600" y="1931725"/>
              <a:ext cx="16325" cy="23875"/>
            </a:xfrm>
            <a:custGeom>
              <a:rect b="b" l="l" r="r" t="t"/>
              <a:pathLst>
                <a:path extrusionOk="0" h="955" w="653">
                  <a:moveTo>
                    <a:pt x="302" y="1"/>
                  </a:moveTo>
                  <a:cubicBezTo>
                    <a:pt x="26" y="1"/>
                    <a:pt x="26" y="226"/>
                    <a:pt x="26" y="427"/>
                  </a:cubicBezTo>
                  <a:cubicBezTo>
                    <a:pt x="26" y="652"/>
                    <a:pt x="1" y="928"/>
                    <a:pt x="277" y="953"/>
                  </a:cubicBezTo>
                  <a:cubicBezTo>
                    <a:pt x="289" y="954"/>
                    <a:pt x="302" y="955"/>
                    <a:pt x="313" y="955"/>
                  </a:cubicBezTo>
                  <a:cubicBezTo>
                    <a:pt x="597" y="955"/>
                    <a:pt x="529" y="669"/>
                    <a:pt x="577" y="452"/>
                  </a:cubicBezTo>
                  <a:cubicBezTo>
                    <a:pt x="527" y="301"/>
                    <a:pt x="653" y="1"/>
                    <a:pt x="30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2" name="Google Shape;1532;p63"/>
          <p:cNvGrpSpPr/>
          <p:nvPr/>
        </p:nvGrpSpPr>
        <p:grpSpPr>
          <a:xfrm rot="-909548">
            <a:off x="7598707" y="-375684"/>
            <a:ext cx="1013486" cy="836006"/>
            <a:chOff x="-492950" y="2926025"/>
            <a:chExt cx="1013489" cy="836009"/>
          </a:xfrm>
        </p:grpSpPr>
        <p:sp>
          <p:nvSpPr>
            <p:cNvPr id="1533" name="Google Shape;1533;p63"/>
            <p:cNvSpPr/>
            <p:nvPr/>
          </p:nvSpPr>
          <p:spPr>
            <a:xfrm>
              <a:off x="205030" y="3589987"/>
              <a:ext cx="33102" cy="11069"/>
            </a:xfrm>
            <a:custGeom>
              <a:rect b="b" l="l" r="r" t="t"/>
              <a:pathLst>
                <a:path extrusionOk="0" h="206" w="616">
                  <a:moveTo>
                    <a:pt x="616" y="1"/>
                  </a:moveTo>
                  <a:lnTo>
                    <a:pt x="616" y="1"/>
                  </a:lnTo>
                  <a:cubicBezTo>
                    <a:pt x="491" y="36"/>
                    <a:pt x="366" y="72"/>
                    <a:pt x="241" y="108"/>
                  </a:cubicBezTo>
                  <a:cubicBezTo>
                    <a:pt x="170" y="134"/>
                    <a:pt x="90" y="170"/>
                    <a:pt x="0" y="206"/>
                  </a:cubicBezTo>
                  <a:cubicBezTo>
                    <a:pt x="206" y="134"/>
                    <a:pt x="411" y="72"/>
                    <a:pt x="61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63"/>
            <p:cNvSpPr/>
            <p:nvPr/>
          </p:nvSpPr>
          <p:spPr>
            <a:xfrm>
              <a:off x="111045" y="3154940"/>
              <a:ext cx="390779" cy="460509"/>
            </a:xfrm>
            <a:custGeom>
              <a:rect b="b" l="l" r="r" t="t"/>
              <a:pathLst>
                <a:path extrusionOk="0" h="8570" w="7272">
                  <a:moveTo>
                    <a:pt x="5307" y="5415"/>
                  </a:moveTo>
                  <a:cubicBezTo>
                    <a:pt x="5346" y="5415"/>
                    <a:pt x="5381" y="5434"/>
                    <a:pt x="5407" y="5465"/>
                  </a:cubicBezTo>
                  <a:cubicBezTo>
                    <a:pt x="5434" y="5483"/>
                    <a:pt x="5461" y="5509"/>
                    <a:pt x="5469" y="5545"/>
                  </a:cubicBezTo>
                  <a:cubicBezTo>
                    <a:pt x="5532" y="5786"/>
                    <a:pt x="5603" y="6009"/>
                    <a:pt x="5728" y="6223"/>
                  </a:cubicBezTo>
                  <a:cubicBezTo>
                    <a:pt x="5791" y="6330"/>
                    <a:pt x="5701" y="6446"/>
                    <a:pt x="5603" y="6482"/>
                  </a:cubicBezTo>
                  <a:cubicBezTo>
                    <a:pt x="4899" y="6732"/>
                    <a:pt x="4149" y="6865"/>
                    <a:pt x="3435" y="7044"/>
                  </a:cubicBezTo>
                  <a:cubicBezTo>
                    <a:pt x="3418" y="7049"/>
                    <a:pt x="3399" y="7052"/>
                    <a:pt x="3379" y="7052"/>
                  </a:cubicBezTo>
                  <a:cubicBezTo>
                    <a:pt x="3295" y="7052"/>
                    <a:pt x="3198" y="7009"/>
                    <a:pt x="3177" y="6937"/>
                  </a:cubicBezTo>
                  <a:lnTo>
                    <a:pt x="3007" y="6277"/>
                  </a:lnTo>
                  <a:cubicBezTo>
                    <a:pt x="2981" y="6187"/>
                    <a:pt x="3088" y="6080"/>
                    <a:pt x="3177" y="6054"/>
                  </a:cubicBezTo>
                  <a:cubicBezTo>
                    <a:pt x="3846" y="5893"/>
                    <a:pt x="4640" y="5848"/>
                    <a:pt x="5220" y="5447"/>
                  </a:cubicBezTo>
                  <a:cubicBezTo>
                    <a:pt x="5250" y="5425"/>
                    <a:pt x="5279" y="5415"/>
                    <a:pt x="5307" y="5415"/>
                  </a:cubicBezTo>
                  <a:close/>
                  <a:moveTo>
                    <a:pt x="5258" y="0"/>
                  </a:moveTo>
                  <a:cubicBezTo>
                    <a:pt x="5141" y="0"/>
                    <a:pt x="5014" y="122"/>
                    <a:pt x="5041" y="264"/>
                  </a:cubicBezTo>
                  <a:cubicBezTo>
                    <a:pt x="5229" y="1218"/>
                    <a:pt x="5541" y="2182"/>
                    <a:pt x="5594" y="3154"/>
                  </a:cubicBezTo>
                  <a:cubicBezTo>
                    <a:pt x="5612" y="3342"/>
                    <a:pt x="5621" y="3529"/>
                    <a:pt x="5594" y="3707"/>
                  </a:cubicBezTo>
                  <a:cubicBezTo>
                    <a:pt x="5585" y="3823"/>
                    <a:pt x="5577" y="3939"/>
                    <a:pt x="5559" y="4046"/>
                  </a:cubicBezTo>
                  <a:cubicBezTo>
                    <a:pt x="5416" y="5135"/>
                    <a:pt x="4229" y="5367"/>
                    <a:pt x="3337" y="5581"/>
                  </a:cubicBezTo>
                  <a:cubicBezTo>
                    <a:pt x="2463" y="5786"/>
                    <a:pt x="1642" y="5947"/>
                    <a:pt x="1089" y="6714"/>
                  </a:cubicBezTo>
                  <a:cubicBezTo>
                    <a:pt x="839" y="7062"/>
                    <a:pt x="1" y="8320"/>
                    <a:pt x="848" y="8552"/>
                  </a:cubicBezTo>
                  <a:cubicBezTo>
                    <a:pt x="893" y="8560"/>
                    <a:pt x="938" y="8569"/>
                    <a:pt x="982" y="8569"/>
                  </a:cubicBezTo>
                  <a:cubicBezTo>
                    <a:pt x="1241" y="8480"/>
                    <a:pt x="1500" y="8391"/>
                    <a:pt x="1749" y="8302"/>
                  </a:cubicBezTo>
                  <a:cubicBezTo>
                    <a:pt x="1839" y="8266"/>
                    <a:pt x="1919" y="8230"/>
                    <a:pt x="1990" y="8204"/>
                  </a:cubicBezTo>
                  <a:cubicBezTo>
                    <a:pt x="2115" y="8168"/>
                    <a:pt x="2240" y="8132"/>
                    <a:pt x="2365" y="8097"/>
                  </a:cubicBezTo>
                  <a:cubicBezTo>
                    <a:pt x="2998" y="7882"/>
                    <a:pt x="3623" y="7668"/>
                    <a:pt x="4256" y="7454"/>
                  </a:cubicBezTo>
                  <a:cubicBezTo>
                    <a:pt x="4899" y="7249"/>
                    <a:pt x="5532" y="7044"/>
                    <a:pt x="6156" y="6812"/>
                  </a:cubicBezTo>
                  <a:cubicBezTo>
                    <a:pt x="6799" y="6571"/>
                    <a:pt x="7200" y="6410"/>
                    <a:pt x="7227" y="5643"/>
                  </a:cubicBezTo>
                  <a:cubicBezTo>
                    <a:pt x="7272" y="4689"/>
                    <a:pt x="7209" y="3636"/>
                    <a:pt x="6941" y="2717"/>
                  </a:cubicBezTo>
                  <a:cubicBezTo>
                    <a:pt x="6870" y="2476"/>
                    <a:pt x="6799" y="2244"/>
                    <a:pt x="6718" y="2021"/>
                  </a:cubicBezTo>
                  <a:cubicBezTo>
                    <a:pt x="6362" y="1397"/>
                    <a:pt x="5960" y="799"/>
                    <a:pt x="5621" y="184"/>
                  </a:cubicBezTo>
                  <a:cubicBezTo>
                    <a:pt x="5565" y="79"/>
                    <a:pt x="5479" y="40"/>
                    <a:pt x="5391" y="40"/>
                  </a:cubicBezTo>
                  <a:cubicBezTo>
                    <a:pt x="5381" y="40"/>
                    <a:pt x="5372" y="40"/>
                    <a:pt x="5362" y="41"/>
                  </a:cubicBezTo>
                  <a:cubicBezTo>
                    <a:pt x="5332" y="13"/>
                    <a:pt x="5296" y="0"/>
                    <a:pt x="525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63"/>
            <p:cNvSpPr/>
            <p:nvPr/>
          </p:nvSpPr>
          <p:spPr>
            <a:xfrm>
              <a:off x="292728" y="3470156"/>
              <a:ext cx="101241" cy="44170"/>
            </a:xfrm>
            <a:custGeom>
              <a:rect b="b" l="l" r="r" t="t"/>
              <a:pathLst>
                <a:path extrusionOk="0" h="822" w="1884">
                  <a:moveTo>
                    <a:pt x="1776" y="0"/>
                  </a:moveTo>
                  <a:cubicBezTo>
                    <a:pt x="1250" y="295"/>
                    <a:pt x="661" y="348"/>
                    <a:pt x="1" y="491"/>
                  </a:cubicBezTo>
                  <a:lnTo>
                    <a:pt x="81" y="821"/>
                  </a:lnTo>
                  <a:cubicBezTo>
                    <a:pt x="741" y="660"/>
                    <a:pt x="1303" y="562"/>
                    <a:pt x="1883" y="366"/>
                  </a:cubicBezTo>
                  <a:cubicBezTo>
                    <a:pt x="1830" y="250"/>
                    <a:pt x="1812" y="125"/>
                    <a:pt x="177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63"/>
            <p:cNvSpPr/>
            <p:nvPr/>
          </p:nvSpPr>
          <p:spPr>
            <a:xfrm>
              <a:off x="-282465" y="3233449"/>
              <a:ext cx="63786" cy="86245"/>
            </a:xfrm>
            <a:custGeom>
              <a:rect b="b" l="l" r="r" t="t"/>
              <a:pathLst>
                <a:path extrusionOk="0" h="1605" w="1187">
                  <a:moveTo>
                    <a:pt x="455" y="1"/>
                  </a:moveTo>
                  <a:cubicBezTo>
                    <a:pt x="223" y="1"/>
                    <a:pt x="0" y="182"/>
                    <a:pt x="80" y="480"/>
                  </a:cubicBezTo>
                  <a:cubicBezTo>
                    <a:pt x="142" y="703"/>
                    <a:pt x="223" y="944"/>
                    <a:pt x="303" y="1185"/>
                  </a:cubicBezTo>
                  <a:cubicBezTo>
                    <a:pt x="285" y="989"/>
                    <a:pt x="276" y="801"/>
                    <a:pt x="294" y="605"/>
                  </a:cubicBezTo>
                  <a:cubicBezTo>
                    <a:pt x="305" y="506"/>
                    <a:pt x="391" y="437"/>
                    <a:pt x="476" y="437"/>
                  </a:cubicBezTo>
                  <a:cubicBezTo>
                    <a:pt x="529" y="437"/>
                    <a:pt x="581" y="463"/>
                    <a:pt x="615" y="525"/>
                  </a:cubicBezTo>
                  <a:cubicBezTo>
                    <a:pt x="812" y="881"/>
                    <a:pt x="1008" y="1238"/>
                    <a:pt x="1186" y="1604"/>
                  </a:cubicBezTo>
                  <a:cubicBezTo>
                    <a:pt x="1097" y="1131"/>
                    <a:pt x="999" y="667"/>
                    <a:pt x="847" y="266"/>
                  </a:cubicBezTo>
                  <a:cubicBezTo>
                    <a:pt x="772" y="83"/>
                    <a:pt x="611" y="1"/>
                    <a:pt x="45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63"/>
            <p:cNvSpPr/>
            <p:nvPr/>
          </p:nvSpPr>
          <p:spPr>
            <a:xfrm>
              <a:off x="-283970" y="3370906"/>
              <a:ext cx="24504" cy="37453"/>
            </a:xfrm>
            <a:custGeom>
              <a:rect b="b" l="l" r="r" t="t"/>
              <a:pathLst>
                <a:path extrusionOk="0" h="697" w="456">
                  <a:moveTo>
                    <a:pt x="456" y="1"/>
                  </a:moveTo>
                  <a:lnTo>
                    <a:pt x="456" y="1"/>
                  </a:lnTo>
                  <a:cubicBezTo>
                    <a:pt x="438" y="63"/>
                    <a:pt x="420" y="126"/>
                    <a:pt x="393" y="179"/>
                  </a:cubicBezTo>
                  <a:cubicBezTo>
                    <a:pt x="304" y="375"/>
                    <a:pt x="170" y="554"/>
                    <a:pt x="1" y="696"/>
                  </a:cubicBezTo>
                  <a:cubicBezTo>
                    <a:pt x="331" y="554"/>
                    <a:pt x="438" y="304"/>
                    <a:pt x="45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63"/>
            <p:cNvSpPr/>
            <p:nvPr/>
          </p:nvSpPr>
          <p:spPr>
            <a:xfrm>
              <a:off x="-331902" y="3306207"/>
              <a:ext cx="196142" cy="189255"/>
            </a:xfrm>
            <a:custGeom>
              <a:rect b="b" l="l" r="r" t="t"/>
              <a:pathLst>
                <a:path extrusionOk="0" h="3522" w="3650">
                  <a:moveTo>
                    <a:pt x="1598" y="0"/>
                  </a:moveTo>
                  <a:lnTo>
                    <a:pt x="1598" y="0"/>
                  </a:lnTo>
                  <a:cubicBezTo>
                    <a:pt x="1687" y="660"/>
                    <a:pt x="1847" y="1365"/>
                    <a:pt x="1491" y="1900"/>
                  </a:cubicBezTo>
                  <a:cubicBezTo>
                    <a:pt x="1273" y="2228"/>
                    <a:pt x="681" y="2412"/>
                    <a:pt x="201" y="2412"/>
                  </a:cubicBezTo>
                  <a:cubicBezTo>
                    <a:pt x="132" y="2412"/>
                    <a:pt x="64" y="2408"/>
                    <a:pt x="1" y="2400"/>
                  </a:cubicBezTo>
                  <a:lnTo>
                    <a:pt x="1" y="2400"/>
                  </a:lnTo>
                  <a:cubicBezTo>
                    <a:pt x="10" y="2436"/>
                    <a:pt x="28" y="2480"/>
                    <a:pt x="37" y="2516"/>
                  </a:cubicBezTo>
                  <a:cubicBezTo>
                    <a:pt x="54" y="2623"/>
                    <a:pt x="72" y="2748"/>
                    <a:pt x="99" y="2864"/>
                  </a:cubicBezTo>
                  <a:cubicBezTo>
                    <a:pt x="715" y="2810"/>
                    <a:pt x="1294" y="2400"/>
                    <a:pt x="1714" y="1963"/>
                  </a:cubicBezTo>
                  <a:lnTo>
                    <a:pt x="1740" y="1927"/>
                  </a:lnTo>
                  <a:cubicBezTo>
                    <a:pt x="1928" y="2480"/>
                    <a:pt x="2213" y="2998"/>
                    <a:pt x="2695" y="3408"/>
                  </a:cubicBezTo>
                  <a:cubicBezTo>
                    <a:pt x="2784" y="3485"/>
                    <a:pt x="2895" y="3522"/>
                    <a:pt x="3004" y="3522"/>
                  </a:cubicBezTo>
                  <a:cubicBezTo>
                    <a:pt x="3223" y="3522"/>
                    <a:pt x="3432" y="3373"/>
                    <a:pt x="3427" y="3105"/>
                  </a:cubicBezTo>
                  <a:cubicBezTo>
                    <a:pt x="3418" y="2730"/>
                    <a:pt x="3382" y="2364"/>
                    <a:pt x="3328" y="1999"/>
                  </a:cubicBezTo>
                  <a:lnTo>
                    <a:pt x="3328" y="1999"/>
                  </a:lnTo>
                  <a:cubicBezTo>
                    <a:pt x="3339" y="1999"/>
                    <a:pt x="3350" y="2000"/>
                    <a:pt x="3360" y="2000"/>
                  </a:cubicBezTo>
                  <a:cubicBezTo>
                    <a:pt x="3457" y="2000"/>
                    <a:pt x="3553" y="1963"/>
                    <a:pt x="3650" y="1883"/>
                  </a:cubicBezTo>
                  <a:cubicBezTo>
                    <a:pt x="3596" y="1865"/>
                    <a:pt x="3551" y="1820"/>
                    <a:pt x="3534" y="1776"/>
                  </a:cubicBezTo>
                  <a:cubicBezTo>
                    <a:pt x="3373" y="1321"/>
                    <a:pt x="3203" y="875"/>
                    <a:pt x="3061" y="420"/>
                  </a:cubicBezTo>
                  <a:lnTo>
                    <a:pt x="3061" y="420"/>
                  </a:lnTo>
                  <a:cubicBezTo>
                    <a:pt x="3096" y="1347"/>
                    <a:pt x="3230" y="2275"/>
                    <a:pt x="3284" y="3203"/>
                  </a:cubicBezTo>
                  <a:cubicBezTo>
                    <a:pt x="3289" y="3309"/>
                    <a:pt x="3205" y="3366"/>
                    <a:pt x="3118" y="3366"/>
                  </a:cubicBezTo>
                  <a:cubicBezTo>
                    <a:pt x="3045" y="3366"/>
                    <a:pt x="2969" y="3325"/>
                    <a:pt x="2945" y="3239"/>
                  </a:cubicBezTo>
                  <a:cubicBezTo>
                    <a:pt x="2633" y="2115"/>
                    <a:pt x="2151" y="1035"/>
                    <a:pt x="159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63"/>
            <p:cNvSpPr/>
            <p:nvPr/>
          </p:nvSpPr>
          <p:spPr>
            <a:xfrm>
              <a:off x="-217767" y="3234846"/>
              <a:ext cx="269440" cy="169695"/>
            </a:xfrm>
            <a:custGeom>
              <a:rect b="b" l="l" r="r" t="t"/>
              <a:pathLst>
                <a:path extrusionOk="0" h="3158" w="5014">
                  <a:moveTo>
                    <a:pt x="478" y="1"/>
                  </a:moveTo>
                  <a:cubicBezTo>
                    <a:pt x="254" y="1"/>
                    <a:pt x="23" y="175"/>
                    <a:pt x="18" y="436"/>
                  </a:cubicBezTo>
                  <a:cubicBezTo>
                    <a:pt x="0" y="900"/>
                    <a:pt x="45" y="1355"/>
                    <a:pt x="107" y="1810"/>
                  </a:cubicBezTo>
                  <a:cubicBezTo>
                    <a:pt x="321" y="2256"/>
                    <a:pt x="526" y="2702"/>
                    <a:pt x="705" y="3157"/>
                  </a:cubicBezTo>
                  <a:cubicBezTo>
                    <a:pt x="625" y="2319"/>
                    <a:pt x="544" y="1480"/>
                    <a:pt x="598" y="624"/>
                  </a:cubicBezTo>
                  <a:cubicBezTo>
                    <a:pt x="608" y="521"/>
                    <a:pt x="692" y="464"/>
                    <a:pt x="775" y="464"/>
                  </a:cubicBezTo>
                  <a:cubicBezTo>
                    <a:pt x="844" y="464"/>
                    <a:pt x="913" y="503"/>
                    <a:pt x="937" y="588"/>
                  </a:cubicBezTo>
                  <a:cubicBezTo>
                    <a:pt x="1115" y="1257"/>
                    <a:pt x="1338" y="1899"/>
                    <a:pt x="1570" y="2550"/>
                  </a:cubicBezTo>
                  <a:cubicBezTo>
                    <a:pt x="1650" y="2211"/>
                    <a:pt x="1642" y="1864"/>
                    <a:pt x="1615" y="1507"/>
                  </a:cubicBezTo>
                  <a:cubicBezTo>
                    <a:pt x="1609" y="1410"/>
                    <a:pt x="1701" y="1337"/>
                    <a:pt x="1792" y="1337"/>
                  </a:cubicBezTo>
                  <a:cubicBezTo>
                    <a:pt x="1835" y="1337"/>
                    <a:pt x="1878" y="1354"/>
                    <a:pt x="1909" y="1391"/>
                  </a:cubicBezTo>
                  <a:cubicBezTo>
                    <a:pt x="2092" y="1607"/>
                    <a:pt x="2275" y="2158"/>
                    <a:pt x="2611" y="2158"/>
                  </a:cubicBezTo>
                  <a:cubicBezTo>
                    <a:pt x="2635" y="2158"/>
                    <a:pt x="2660" y="2155"/>
                    <a:pt x="2685" y="2149"/>
                  </a:cubicBezTo>
                  <a:cubicBezTo>
                    <a:pt x="3203" y="2024"/>
                    <a:pt x="3649" y="1765"/>
                    <a:pt x="4148" y="1614"/>
                  </a:cubicBezTo>
                  <a:cubicBezTo>
                    <a:pt x="4577" y="1480"/>
                    <a:pt x="5014" y="1471"/>
                    <a:pt x="4978" y="954"/>
                  </a:cubicBezTo>
                  <a:lnTo>
                    <a:pt x="4978" y="954"/>
                  </a:lnTo>
                  <a:cubicBezTo>
                    <a:pt x="4898" y="963"/>
                    <a:pt x="4808" y="989"/>
                    <a:pt x="4737" y="1061"/>
                  </a:cubicBezTo>
                  <a:cubicBezTo>
                    <a:pt x="4309" y="1444"/>
                    <a:pt x="3747" y="1658"/>
                    <a:pt x="3221" y="1837"/>
                  </a:cubicBezTo>
                  <a:cubicBezTo>
                    <a:pt x="3054" y="1891"/>
                    <a:pt x="2797" y="1990"/>
                    <a:pt x="2573" y="1990"/>
                  </a:cubicBezTo>
                  <a:cubicBezTo>
                    <a:pt x="2426" y="1990"/>
                    <a:pt x="2294" y="1947"/>
                    <a:pt x="2212" y="1819"/>
                  </a:cubicBezTo>
                  <a:cubicBezTo>
                    <a:pt x="2079" y="1605"/>
                    <a:pt x="1989" y="1364"/>
                    <a:pt x="1847" y="1150"/>
                  </a:cubicBezTo>
                  <a:cubicBezTo>
                    <a:pt x="1757" y="1010"/>
                    <a:pt x="1611" y="946"/>
                    <a:pt x="1468" y="946"/>
                  </a:cubicBezTo>
                  <a:cubicBezTo>
                    <a:pt x="1354" y="946"/>
                    <a:pt x="1242" y="986"/>
                    <a:pt x="1160" y="1061"/>
                  </a:cubicBezTo>
                  <a:cubicBezTo>
                    <a:pt x="1079" y="775"/>
                    <a:pt x="972" y="490"/>
                    <a:pt x="830" y="213"/>
                  </a:cubicBezTo>
                  <a:cubicBezTo>
                    <a:pt x="749" y="65"/>
                    <a:pt x="615" y="1"/>
                    <a:pt x="4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63"/>
            <p:cNvSpPr/>
            <p:nvPr/>
          </p:nvSpPr>
          <p:spPr>
            <a:xfrm>
              <a:off x="-116151" y="3292773"/>
              <a:ext cx="197539" cy="94735"/>
            </a:xfrm>
            <a:custGeom>
              <a:rect b="b" l="l" r="r" t="t"/>
              <a:pathLst>
                <a:path extrusionOk="0" h="1763" w="3676">
                  <a:moveTo>
                    <a:pt x="3453" y="1"/>
                  </a:moveTo>
                  <a:cubicBezTo>
                    <a:pt x="3453" y="108"/>
                    <a:pt x="3435" y="215"/>
                    <a:pt x="3417" y="313"/>
                  </a:cubicBezTo>
                  <a:cubicBezTo>
                    <a:pt x="3328" y="687"/>
                    <a:pt x="2935" y="679"/>
                    <a:pt x="2623" y="777"/>
                  </a:cubicBezTo>
                  <a:cubicBezTo>
                    <a:pt x="2100" y="938"/>
                    <a:pt x="1316" y="1447"/>
                    <a:pt x="695" y="1447"/>
                  </a:cubicBezTo>
                  <a:cubicBezTo>
                    <a:pt x="628" y="1447"/>
                    <a:pt x="563" y="1441"/>
                    <a:pt x="500" y="1428"/>
                  </a:cubicBezTo>
                  <a:cubicBezTo>
                    <a:pt x="304" y="1383"/>
                    <a:pt x="179" y="1232"/>
                    <a:pt x="72" y="1053"/>
                  </a:cubicBezTo>
                  <a:cubicBezTo>
                    <a:pt x="63" y="1232"/>
                    <a:pt x="45" y="1410"/>
                    <a:pt x="0" y="1588"/>
                  </a:cubicBezTo>
                  <a:cubicBezTo>
                    <a:pt x="164" y="1695"/>
                    <a:pt x="362" y="1762"/>
                    <a:pt x="635" y="1762"/>
                  </a:cubicBezTo>
                  <a:cubicBezTo>
                    <a:pt x="704" y="1762"/>
                    <a:pt x="778" y="1758"/>
                    <a:pt x="857" y="1749"/>
                  </a:cubicBezTo>
                  <a:cubicBezTo>
                    <a:pt x="1767" y="1642"/>
                    <a:pt x="2775" y="1214"/>
                    <a:pt x="3462" y="598"/>
                  </a:cubicBezTo>
                  <a:cubicBezTo>
                    <a:pt x="3676" y="411"/>
                    <a:pt x="3622" y="152"/>
                    <a:pt x="345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63"/>
            <p:cNvSpPr/>
            <p:nvPr/>
          </p:nvSpPr>
          <p:spPr>
            <a:xfrm>
              <a:off x="-429702" y="3036506"/>
              <a:ext cx="842873" cy="565024"/>
            </a:xfrm>
            <a:custGeom>
              <a:rect b="b" l="l" r="r" t="t"/>
              <a:pathLst>
                <a:path extrusionOk="0" h="10515" w="15685">
                  <a:moveTo>
                    <a:pt x="13144" y="363"/>
                  </a:moveTo>
                  <a:cubicBezTo>
                    <a:pt x="13492" y="363"/>
                    <a:pt x="13812" y="462"/>
                    <a:pt x="14034" y="800"/>
                  </a:cubicBezTo>
                  <a:cubicBezTo>
                    <a:pt x="14248" y="1112"/>
                    <a:pt x="14337" y="1522"/>
                    <a:pt x="14426" y="1888"/>
                  </a:cubicBezTo>
                  <a:cubicBezTo>
                    <a:pt x="14578" y="2441"/>
                    <a:pt x="14649" y="3012"/>
                    <a:pt x="14801" y="3565"/>
                  </a:cubicBezTo>
                  <a:cubicBezTo>
                    <a:pt x="15006" y="4288"/>
                    <a:pt x="15318" y="4948"/>
                    <a:pt x="15318" y="5706"/>
                  </a:cubicBezTo>
                  <a:cubicBezTo>
                    <a:pt x="15327" y="6875"/>
                    <a:pt x="13846" y="7151"/>
                    <a:pt x="12972" y="7357"/>
                  </a:cubicBezTo>
                  <a:cubicBezTo>
                    <a:pt x="12027" y="7571"/>
                    <a:pt x="11143" y="7954"/>
                    <a:pt x="10233" y="8284"/>
                  </a:cubicBezTo>
                  <a:cubicBezTo>
                    <a:pt x="8601" y="8882"/>
                    <a:pt x="6915" y="9400"/>
                    <a:pt x="5264" y="9917"/>
                  </a:cubicBezTo>
                  <a:cubicBezTo>
                    <a:pt x="4833" y="10050"/>
                    <a:pt x="4313" y="10183"/>
                    <a:pt x="3813" y="10183"/>
                  </a:cubicBezTo>
                  <a:cubicBezTo>
                    <a:pt x="3373" y="10183"/>
                    <a:pt x="2949" y="10080"/>
                    <a:pt x="2615" y="9783"/>
                  </a:cubicBezTo>
                  <a:cubicBezTo>
                    <a:pt x="2133" y="9364"/>
                    <a:pt x="2026" y="8552"/>
                    <a:pt x="1919" y="7883"/>
                  </a:cubicBezTo>
                  <a:cubicBezTo>
                    <a:pt x="1892" y="7767"/>
                    <a:pt x="1874" y="7642"/>
                    <a:pt x="1857" y="7535"/>
                  </a:cubicBezTo>
                  <a:cubicBezTo>
                    <a:pt x="1848" y="7499"/>
                    <a:pt x="1830" y="7455"/>
                    <a:pt x="1821" y="7419"/>
                  </a:cubicBezTo>
                  <a:lnTo>
                    <a:pt x="1821" y="7419"/>
                  </a:lnTo>
                  <a:cubicBezTo>
                    <a:pt x="1884" y="7427"/>
                    <a:pt x="1952" y="7431"/>
                    <a:pt x="2021" y="7431"/>
                  </a:cubicBezTo>
                  <a:cubicBezTo>
                    <a:pt x="2501" y="7431"/>
                    <a:pt x="3093" y="7247"/>
                    <a:pt x="3311" y="6919"/>
                  </a:cubicBezTo>
                  <a:cubicBezTo>
                    <a:pt x="3667" y="6384"/>
                    <a:pt x="3507" y="5679"/>
                    <a:pt x="3418" y="5019"/>
                  </a:cubicBezTo>
                  <a:lnTo>
                    <a:pt x="3418" y="5019"/>
                  </a:lnTo>
                  <a:cubicBezTo>
                    <a:pt x="3971" y="6054"/>
                    <a:pt x="4453" y="7134"/>
                    <a:pt x="4765" y="8258"/>
                  </a:cubicBezTo>
                  <a:cubicBezTo>
                    <a:pt x="4789" y="8344"/>
                    <a:pt x="4865" y="8385"/>
                    <a:pt x="4938" y="8385"/>
                  </a:cubicBezTo>
                  <a:cubicBezTo>
                    <a:pt x="5025" y="8385"/>
                    <a:pt x="5109" y="8328"/>
                    <a:pt x="5104" y="8222"/>
                  </a:cubicBezTo>
                  <a:cubicBezTo>
                    <a:pt x="5050" y="7294"/>
                    <a:pt x="4916" y="6366"/>
                    <a:pt x="4881" y="5439"/>
                  </a:cubicBezTo>
                  <a:lnTo>
                    <a:pt x="4881" y="5439"/>
                  </a:lnTo>
                  <a:cubicBezTo>
                    <a:pt x="5023" y="5894"/>
                    <a:pt x="5193" y="6340"/>
                    <a:pt x="5354" y="6795"/>
                  </a:cubicBezTo>
                  <a:cubicBezTo>
                    <a:pt x="5371" y="6839"/>
                    <a:pt x="5416" y="6884"/>
                    <a:pt x="5470" y="6902"/>
                  </a:cubicBezTo>
                  <a:cubicBezTo>
                    <a:pt x="5492" y="6910"/>
                    <a:pt x="5515" y="6915"/>
                    <a:pt x="5538" y="6915"/>
                  </a:cubicBezTo>
                  <a:cubicBezTo>
                    <a:pt x="5588" y="6915"/>
                    <a:pt x="5635" y="6892"/>
                    <a:pt x="5666" y="6830"/>
                  </a:cubicBezTo>
                  <a:cubicBezTo>
                    <a:pt x="5737" y="6679"/>
                    <a:pt x="5800" y="6518"/>
                    <a:pt x="5835" y="6357"/>
                  </a:cubicBezTo>
                  <a:cubicBezTo>
                    <a:pt x="5880" y="6179"/>
                    <a:pt x="5898" y="6001"/>
                    <a:pt x="5907" y="5822"/>
                  </a:cubicBezTo>
                  <a:cubicBezTo>
                    <a:pt x="6014" y="6001"/>
                    <a:pt x="6139" y="6152"/>
                    <a:pt x="6335" y="6197"/>
                  </a:cubicBezTo>
                  <a:cubicBezTo>
                    <a:pt x="6398" y="6210"/>
                    <a:pt x="6463" y="6216"/>
                    <a:pt x="6530" y="6216"/>
                  </a:cubicBezTo>
                  <a:cubicBezTo>
                    <a:pt x="7151" y="6216"/>
                    <a:pt x="7935" y="5707"/>
                    <a:pt x="8458" y="5546"/>
                  </a:cubicBezTo>
                  <a:cubicBezTo>
                    <a:pt x="8770" y="5448"/>
                    <a:pt x="9163" y="5456"/>
                    <a:pt x="9252" y="5082"/>
                  </a:cubicBezTo>
                  <a:cubicBezTo>
                    <a:pt x="9270" y="4984"/>
                    <a:pt x="9288" y="4877"/>
                    <a:pt x="9288" y="4770"/>
                  </a:cubicBezTo>
                  <a:cubicBezTo>
                    <a:pt x="9306" y="4520"/>
                    <a:pt x="9279" y="4243"/>
                    <a:pt x="9234" y="3967"/>
                  </a:cubicBezTo>
                  <a:lnTo>
                    <a:pt x="9234" y="3967"/>
                  </a:lnTo>
                  <a:cubicBezTo>
                    <a:pt x="9707" y="4903"/>
                    <a:pt x="10117" y="5876"/>
                    <a:pt x="10635" y="6786"/>
                  </a:cubicBezTo>
                  <a:cubicBezTo>
                    <a:pt x="10667" y="6842"/>
                    <a:pt x="10722" y="6868"/>
                    <a:pt x="10778" y="6868"/>
                  </a:cubicBezTo>
                  <a:cubicBezTo>
                    <a:pt x="10862" y="6868"/>
                    <a:pt x="10947" y="6808"/>
                    <a:pt x="10947" y="6705"/>
                  </a:cubicBezTo>
                  <a:cubicBezTo>
                    <a:pt x="10947" y="6063"/>
                    <a:pt x="10876" y="5430"/>
                    <a:pt x="10778" y="4796"/>
                  </a:cubicBezTo>
                  <a:lnTo>
                    <a:pt x="10778" y="4796"/>
                  </a:lnTo>
                  <a:cubicBezTo>
                    <a:pt x="10813" y="4894"/>
                    <a:pt x="10849" y="4993"/>
                    <a:pt x="10885" y="5091"/>
                  </a:cubicBezTo>
                  <a:cubicBezTo>
                    <a:pt x="10918" y="5170"/>
                    <a:pt x="10980" y="5215"/>
                    <a:pt x="11053" y="5215"/>
                  </a:cubicBezTo>
                  <a:cubicBezTo>
                    <a:pt x="11079" y="5215"/>
                    <a:pt x="11107" y="5209"/>
                    <a:pt x="11134" y="5198"/>
                  </a:cubicBezTo>
                  <a:cubicBezTo>
                    <a:pt x="11625" y="4984"/>
                    <a:pt x="12107" y="4787"/>
                    <a:pt x="12615" y="4645"/>
                  </a:cubicBezTo>
                  <a:cubicBezTo>
                    <a:pt x="12713" y="4618"/>
                    <a:pt x="12758" y="4529"/>
                    <a:pt x="12740" y="4439"/>
                  </a:cubicBezTo>
                  <a:cubicBezTo>
                    <a:pt x="12660" y="3949"/>
                    <a:pt x="12597" y="3458"/>
                    <a:pt x="12517" y="2967"/>
                  </a:cubicBezTo>
                  <a:lnTo>
                    <a:pt x="12517" y="2967"/>
                  </a:lnTo>
                  <a:cubicBezTo>
                    <a:pt x="12562" y="3057"/>
                    <a:pt x="12606" y="3146"/>
                    <a:pt x="12651" y="3235"/>
                  </a:cubicBezTo>
                  <a:cubicBezTo>
                    <a:pt x="12963" y="3869"/>
                    <a:pt x="13133" y="4546"/>
                    <a:pt x="13463" y="5171"/>
                  </a:cubicBezTo>
                  <a:cubicBezTo>
                    <a:pt x="13495" y="5227"/>
                    <a:pt x="13554" y="5253"/>
                    <a:pt x="13614" y="5253"/>
                  </a:cubicBezTo>
                  <a:cubicBezTo>
                    <a:pt x="13705" y="5253"/>
                    <a:pt x="13795" y="5193"/>
                    <a:pt x="13784" y="5091"/>
                  </a:cubicBezTo>
                  <a:cubicBezTo>
                    <a:pt x="13739" y="4716"/>
                    <a:pt x="13650" y="4359"/>
                    <a:pt x="13614" y="3984"/>
                  </a:cubicBezTo>
                  <a:cubicBezTo>
                    <a:pt x="13579" y="3485"/>
                    <a:pt x="14212" y="3440"/>
                    <a:pt x="14569" y="3342"/>
                  </a:cubicBezTo>
                  <a:cubicBezTo>
                    <a:pt x="14757" y="3293"/>
                    <a:pt x="14706" y="3013"/>
                    <a:pt x="14532" y="3013"/>
                  </a:cubicBezTo>
                  <a:cubicBezTo>
                    <a:pt x="14516" y="3013"/>
                    <a:pt x="14498" y="3016"/>
                    <a:pt x="14480" y="3021"/>
                  </a:cubicBezTo>
                  <a:cubicBezTo>
                    <a:pt x="14230" y="3083"/>
                    <a:pt x="13552" y="3173"/>
                    <a:pt x="13409" y="3431"/>
                  </a:cubicBezTo>
                  <a:cubicBezTo>
                    <a:pt x="13329" y="3583"/>
                    <a:pt x="13293" y="3735"/>
                    <a:pt x="13284" y="3886"/>
                  </a:cubicBezTo>
                  <a:cubicBezTo>
                    <a:pt x="13213" y="3708"/>
                    <a:pt x="13142" y="3521"/>
                    <a:pt x="13061" y="3342"/>
                  </a:cubicBezTo>
                  <a:cubicBezTo>
                    <a:pt x="12794" y="2718"/>
                    <a:pt x="12446" y="2138"/>
                    <a:pt x="12241" y="1487"/>
                  </a:cubicBezTo>
                  <a:cubicBezTo>
                    <a:pt x="12215" y="1404"/>
                    <a:pt x="12148" y="1368"/>
                    <a:pt x="12081" y="1368"/>
                  </a:cubicBezTo>
                  <a:cubicBezTo>
                    <a:pt x="11980" y="1368"/>
                    <a:pt x="11879" y="1448"/>
                    <a:pt x="11911" y="1576"/>
                  </a:cubicBezTo>
                  <a:cubicBezTo>
                    <a:pt x="12134" y="2495"/>
                    <a:pt x="12241" y="3431"/>
                    <a:pt x="12383" y="4359"/>
                  </a:cubicBezTo>
                  <a:cubicBezTo>
                    <a:pt x="11964" y="4484"/>
                    <a:pt x="11554" y="4645"/>
                    <a:pt x="11143" y="4823"/>
                  </a:cubicBezTo>
                  <a:cubicBezTo>
                    <a:pt x="10804" y="3949"/>
                    <a:pt x="10394" y="3110"/>
                    <a:pt x="10144" y="2209"/>
                  </a:cubicBezTo>
                  <a:cubicBezTo>
                    <a:pt x="10115" y="2127"/>
                    <a:pt x="10046" y="2090"/>
                    <a:pt x="9978" y="2090"/>
                  </a:cubicBezTo>
                  <a:cubicBezTo>
                    <a:pt x="9876" y="2090"/>
                    <a:pt x="9777" y="2170"/>
                    <a:pt x="9814" y="2298"/>
                  </a:cubicBezTo>
                  <a:cubicBezTo>
                    <a:pt x="10189" y="3476"/>
                    <a:pt x="10474" y="4707"/>
                    <a:pt x="10572" y="5947"/>
                  </a:cubicBezTo>
                  <a:cubicBezTo>
                    <a:pt x="10028" y="4877"/>
                    <a:pt x="9564" y="3761"/>
                    <a:pt x="8949" y="2736"/>
                  </a:cubicBezTo>
                  <a:cubicBezTo>
                    <a:pt x="8914" y="2676"/>
                    <a:pt x="8862" y="2651"/>
                    <a:pt x="8809" y="2651"/>
                  </a:cubicBezTo>
                  <a:cubicBezTo>
                    <a:pt x="8711" y="2651"/>
                    <a:pt x="8613" y="2739"/>
                    <a:pt x="8637" y="2860"/>
                  </a:cubicBezTo>
                  <a:cubicBezTo>
                    <a:pt x="8779" y="3431"/>
                    <a:pt x="8851" y="4011"/>
                    <a:pt x="8922" y="4591"/>
                  </a:cubicBezTo>
                  <a:cubicBezTo>
                    <a:pt x="8922" y="4609"/>
                    <a:pt x="8922" y="4627"/>
                    <a:pt x="8922" y="4645"/>
                  </a:cubicBezTo>
                  <a:cubicBezTo>
                    <a:pt x="8958" y="5162"/>
                    <a:pt x="8521" y="5171"/>
                    <a:pt x="8092" y="5305"/>
                  </a:cubicBezTo>
                  <a:cubicBezTo>
                    <a:pt x="7593" y="5456"/>
                    <a:pt x="7147" y="5715"/>
                    <a:pt x="6629" y="5840"/>
                  </a:cubicBezTo>
                  <a:cubicBezTo>
                    <a:pt x="6604" y="5846"/>
                    <a:pt x="6579" y="5849"/>
                    <a:pt x="6555" y="5849"/>
                  </a:cubicBezTo>
                  <a:cubicBezTo>
                    <a:pt x="6219" y="5849"/>
                    <a:pt x="6036" y="5298"/>
                    <a:pt x="5853" y="5082"/>
                  </a:cubicBezTo>
                  <a:cubicBezTo>
                    <a:pt x="5822" y="5045"/>
                    <a:pt x="5779" y="5028"/>
                    <a:pt x="5736" y="5028"/>
                  </a:cubicBezTo>
                  <a:cubicBezTo>
                    <a:pt x="5645" y="5028"/>
                    <a:pt x="5553" y="5101"/>
                    <a:pt x="5559" y="5198"/>
                  </a:cubicBezTo>
                  <a:cubicBezTo>
                    <a:pt x="5586" y="5555"/>
                    <a:pt x="5594" y="5902"/>
                    <a:pt x="5514" y="6241"/>
                  </a:cubicBezTo>
                  <a:cubicBezTo>
                    <a:pt x="5282" y="5590"/>
                    <a:pt x="5059" y="4948"/>
                    <a:pt x="4881" y="4279"/>
                  </a:cubicBezTo>
                  <a:cubicBezTo>
                    <a:pt x="4857" y="4194"/>
                    <a:pt x="4788" y="4155"/>
                    <a:pt x="4719" y="4155"/>
                  </a:cubicBezTo>
                  <a:cubicBezTo>
                    <a:pt x="4636" y="4155"/>
                    <a:pt x="4552" y="4212"/>
                    <a:pt x="4542" y="4315"/>
                  </a:cubicBezTo>
                  <a:cubicBezTo>
                    <a:pt x="4488" y="5171"/>
                    <a:pt x="4569" y="6010"/>
                    <a:pt x="4649" y="6848"/>
                  </a:cubicBezTo>
                  <a:cubicBezTo>
                    <a:pt x="4470" y="6393"/>
                    <a:pt x="4265" y="5947"/>
                    <a:pt x="4051" y="5501"/>
                  </a:cubicBezTo>
                  <a:cubicBezTo>
                    <a:pt x="4006" y="5430"/>
                    <a:pt x="3971" y="5349"/>
                    <a:pt x="3926" y="5269"/>
                  </a:cubicBezTo>
                  <a:cubicBezTo>
                    <a:pt x="3748" y="4903"/>
                    <a:pt x="3552" y="4546"/>
                    <a:pt x="3355" y="4190"/>
                  </a:cubicBezTo>
                  <a:cubicBezTo>
                    <a:pt x="3321" y="4128"/>
                    <a:pt x="3269" y="4102"/>
                    <a:pt x="3216" y="4102"/>
                  </a:cubicBezTo>
                  <a:cubicBezTo>
                    <a:pt x="3131" y="4102"/>
                    <a:pt x="3045" y="4171"/>
                    <a:pt x="3034" y="4270"/>
                  </a:cubicBezTo>
                  <a:cubicBezTo>
                    <a:pt x="3016" y="4466"/>
                    <a:pt x="3025" y="4654"/>
                    <a:pt x="3043" y="4850"/>
                  </a:cubicBezTo>
                  <a:cubicBezTo>
                    <a:pt x="3070" y="5207"/>
                    <a:pt x="3132" y="5563"/>
                    <a:pt x="3159" y="5911"/>
                  </a:cubicBezTo>
                  <a:cubicBezTo>
                    <a:pt x="3168" y="6027"/>
                    <a:pt x="3168" y="6126"/>
                    <a:pt x="3168" y="6224"/>
                  </a:cubicBezTo>
                  <a:cubicBezTo>
                    <a:pt x="3150" y="6527"/>
                    <a:pt x="3043" y="6777"/>
                    <a:pt x="2713" y="6919"/>
                  </a:cubicBezTo>
                  <a:cubicBezTo>
                    <a:pt x="2695" y="6928"/>
                    <a:pt x="2668" y="6937"/>
                    <a:pt x="2650" y="6946"/>
                  </a:cubicBezTo>
                  <a:cubicBezTo>
                    <a:pt x="2460" y="7023"/>
                    <a:pt x="2214" y="7090"/>
                    <a:pt x="1989" y="7090"/>
                  </a:cubicBezTo>
                  <a:cubicBezTo>
                    <a:pt x="1899" y="7090"/>
                    <a:pt x="1811" y="7079"/>
                    <a:pt x="1732" y="7053"/>
                  </a:cubicBezTo>
                  <a:lnTo>
                    <a:pt x="1723" y="7044"/>
                  </a:lnTo>
                  <a:cubicBezTo>
                    <a:pt x="1366" y="5983"/>
                    <a:pt x="697" y="4912"/>
                    <a:pt x="964" y="3788"/>
                  </a:cubicBezTo>
                  <a:cubicBezTo>
                    <a:pt x="1268" y="2486"/>
                    <a:pt x="3418" y="2147"/>
                    <a:pt x="4809" y="1888"/>
                  </a:cubicBezTo>
                  <a:cubicBezTo>
                    <a:pt x="4841" y="1936"/>
                    <a:pt x="4888" y="1970"/>
                    <a:pt x="4955" y="1970"/>
                  </a:cubicBezTo>
                  <a:cubicBezTo>
                    <a:pt x="4963" y="1970"/>
                    <a:pt x="4971" y="1969"/>
                    <a:pt x="4979" y="1968"/>
                  </a:cubicBezTo>
                  <a:cubicBezTo>
                    <a:pt x="5898" y="1826"/>
                    <a:pt x="6736" y="1469"/>
                    <a:pt x="7611" y="1174"/>
                  </a:cubicBezTo>
                  <a:cubicBezTo>
                    <a:pt x="8574" y="844"/>
                    <a:pt x="9591" y="764"/>
                    <a:pt x="10599" y="684"/>
                  </a:cubicBezTo>
                  <a:cubicBezTo>
                    <a:pt x="11277" y="630"/>
                    <a:pt x="11911" y="541"/>
                    <a:pt x="12580" y="425"/>
                  </a:cubicBezTo>
                  <a:cubicBezTo>
                    <a:pt x="12768" y="391"/>
                    <a:pt x="12960" y="363"/>
                    <a:pt x="13144" y="363"/>
                  </a:cubicBezTo>
                  <a:close/>
                  <a:moveTo>
                    <a:pt x="13215" y="1"/>
                  </a:moveTo>
                  <a:cubicBezTo>
                    <a:pt x="12815" y="1"/>
                    <a:pt x="12385" y="109"/>
                    <a:pt x="12062" y="175"/>
                  </a:cubicBezTo>
                  <a:cubicBezTo>
                    <a:pt x="10974" y="389"/>
                    <a:pt x="9841" y="380"/>
                    <a:pt x="8744" y="550"/>
                  </a:cubicBezTo>
                  <a:cubicBezTo>
                    <a:pt x="7637" y="719"/>
                    <a:pt x="6620" y="1219"/>
                    <a:pt x="5550" y="1496"/>
                  </a:cubicBezTo>
                  <a:cubicBezTo>
                    <a:pt x="5520" y="1451"/>
                    <a:pt x="5473" y="1420"/>
                    <a:pt x="5412" y="1420"/>
                  </a:cubicBezTo>
                  <a:cubicBezTo>
                    <a:pt x="5399" y="1420"/>
                    <a:pt x="5386" y="1421"/>
                    <a:pt x="5371" y="1424"/>
                  </a:cubicBezTo>
                  <a:cubicBezTo>
                    <a:pt x="3873" y="1799"/>
                    <a:pt x="1732" y="1933"/>
                    <a:pt x="786" y="3342"/>
                  </a:cubicBezTo>
                  <a:cubicBezTo>
                    <a:pt x="1" y="4502"/>
                    <a:pt x="1143" y="6268"/>
                    <a:pt x="1473" y="7419"/>
                  </a:cubicBezTo>
                  <a:cubicBezTo>
                    <a:pt x="1473" y="7428"/>
                    <a:pt x="1482" y="7437"/>
                    <a:pt x="1482" y="7446"/>
                  </a:cubicBezTo>
                  <a:cubicBezTo>
                    <a:pt x="1526" y="7589"/>
                    <a:pt x="1562" y="7740"/>
                    <a:pt x="1598" y="7883"/>
                  </a:cubicBezTo>
                  <a:cubicBezTo>
                    <a:pt x="1928" y="9239"/>
                    <a:pt x="2115" y="10488"/>
                    <a:pt x="3864" y="10515"/>
                  </a:cubicBezTo>
                  <a:cubicBezTo>
                    <a:pt x="3874" y="10515"/>
                    <a:pt x="3885" y="10515"/>
                    <a:pt x="3895" y="10515"/>
                  </a:cubicBezTo>
                  <a:cubicBezTo>
                    <a:pt x="4804" y="10515"/>
                    <a:pt x="5720" y="10136"/>
                    <a:pt x="6558" y="9828"/>
                  </a:cubicBezTo>
                  <a:cubicBezTo>
                    <a:pt x="7691" y="9417"/>
                    <a:pt x="8868" y="9123"/>
                    <a:pt x="10019" y="8722"/>
                  </a:cubicBezTo>
                  <a:cubicBezTo>
                    <a:pt x="11125" y="8338"/>
                    <a:pt x="12178" y="7892"/>
                    <a:pt x="13329" y="7615"/>
                  </a:cubicBezTo>
                  <a:cubicBezTo>
                    <a:pt x="14159" y="7428"/>
                    <a:pt x="15086" y="7160"/>
                    <a:pt x="15515" y="6349"/>
                  </a:cubicBezTo>
                  <a:cubicBezTo>
                    <a:pt x="15586" y="6215"/>
                    <a:pt x="15631" y="6063"/>
                    <a:pt x="15657" y="5911"/>
                  </a:cubicBezTo>
                  <a:cubicBezTo>
                    <a:pt x="15684" y="5733"/>
                    <a:pt x="15675" y="5546"/>
                    <a:pt x="15657" y="5358"/>
                  </a:cubicBezTo>
                  <a:cubicBezTo>
                    <a:pt x="15622" y="5046"/>
                    <a:pt x="15532" y="4734"/>
                    <a:pt x="15452" y="4466"/>
                  </a:cubicBezTo>
                  <a:cubicBezTo>
                    <a:pt x="15211" y="3645"/>
                    <a:pt x="14997" y="2852"/>
                    <a:pt x="14810" y="2013"/>
                  </a:cubicBezTo>
                  <a:cubicBezTo>
                    <a:pt x="14676" y="1406"/>
                    <a:pt x="14507" y="666"/>
                    <a:pt x="13998" y="238"/>
                  </a:cubicBezTo>
                  <a:cubicBezTo>
                    <a:pt x="13790" y="59"/>
                    <a:pt x="13510" y="1"/>
                    <a:pt x="1321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63"/>
            <p:cNvSpPr/>
            <p:nvPr/>
          </p:nvSpPr>
          <p:spPr>
            <a:xfrm>
              <a:off x="-492950" y="2926025"/>
              <a:ext cx="1013489" cy="836009"/>
            </a:xfrm>
            <a:custGeom>
              <a:rect b="b" l="l" r="r" t="t"/>
              <a:pathLst>
                <a:path extrusionOk="0" h="15558" w="18860">
                  <a:moveTo>
                    <a:pt x="15245" y="333"/>
                  </a:moveTo>
                  <a:cubicBezTo>
                    <a:pt x="15457" y="333"/>
                    <a:pt x="15664" y="349"/>
                    <a:pt x="15862" y="385"/>
                  </a:cubicBezTo>
                  <a:cubicBezTo>
                    <a:pt x="16228" y="447"/>
                    <a:pt x="16406" y="1437"/>
                    <a:pt x="16495" y="1723"/>
                  </a:cubicBezTo>
                  <a:cubicBezTo>
                    <a:pt x="16674" y="2329"/>
                    <a:pt x="16817" y="2945"/>
                    <a:pt x="16986" y="3560"/>
                  </a:cubicBezTo>
                  <a:cubicBezTo>
                    <a:pt x="17254" y="4488"/>
                    <a:pt x="17637" y="5371"/>
                    <a:pt x="17958" y="6281"/>
                  </a:cubicBezTo>
                  <a:cubicBezTo>
                    <a:pt x="18039" y="6504"/>
                    <a:pt x="18110" y="6736"/>
                    <a:pt x="18181" y="6977"/>
                  </a:cubicBezTo>
                  <a:cubicBezTo>
                    <a:pt x="18449" y="7896"/>
                    <a:pt x="18512" y="8949"/>
                    <a:pt x="18467" y="9903"/>
                  </a:cubicBezTo>
                  <a:cubicBezTo>
                    <a:pt x="18440" y="10670"/>
                    <a:pt x="18039" y="10831"/>
                    <a:pt x="17396" y="11072"/>
                  </a:cubicBezTo>
                  <a:cubicBezTo>
                    <a:pt x="16772" y="11304"/>
                    <a:pt x="16139" y="11509"/>
                    <a:pt x="15496" y="11714"/>
                  </a:cubicBezTo>
                  <a:cubicBezTo>
                    <a:pt x="14863" y="11928"/>
                    <a:pt x="14238" y="12142"/>
                    <a:pt x="13605" y="12357"/>
                  </a:cubicBezTo>
                  <a:cubicBezTo>
                    <a:pt x="13400" y="12428"/>
                    <a:pt x="13195" y="12490"/>
                    <a:pt x="12989" y="12562"/>
                  </a:cubicBezTo>
                  <a:cubicBezTo>
                    <a:pt x="12740" y="12651"/>
                    <a:pt x="12481" y="12740"/>
                    <a:pt x="12222" y="12829"/>
                  </a:cubicBezTo>
                  <a:cubicBezTo>
                    <a:pt x="11080" y="13222"/>
                    <a:pt x="9929" y="13605"/>
                    <a:pt x="8761" y="13953"/>
                  </a:cubicBezTo>
                  <a:cubicBezTo>
                    <a:pt x="7780" y="14248"/>
                    <a:pt x="6763" y="14444"/>
                    <a:pt x="5790" y="14783"/>
                  </a:cubicBezTo>
                  <a:cubicBezTo>
                    <a:pt x="5267" y="14964"/>
                    <a:pt x="4696" y="15216"/>
                    <a:pt x="4174" y="15216"/>
                  </a:cubicBezTo>
                  <a:cubicBezTo>
                    <a:pt x="3770" y="15216"/>
                    <a:pt x="3396" y="15065"/>
                    <a:pt x="3096" y="14614"/>
                  </a:cubicBezTo>
                  <a:cubicBezTo>
                    <a:pt x="1945" y="12856"/>
                    <a:pt x="1731" y="10367"/>
                    <a:pt x="1303" y="8360"/>
                  </a:cubicBezTo>
                  <a:cubicBezTo>
                    <a:pt x="1124" y="7468"/>
                    <a:pt x="768" y="6638"/>
                    <a:pt x="571" y="5755"/>
                  </a:cubicBezTo>
                  <a:cubicBezTo>
                    <a:pt x="330" y="4756"/>
                    <a:pt x="776" y="4185"/>
                    <a:pt x="1481" y="3828"/>
                  </a:cubicBezTo>
                  <a:cubicBezTo>
                    <a:pt x="1515" y="3857"/>
                    <a:pt x="1557" y="3878"/>
                    <a:pt x="1601" y="3878"/>
                  </a:cubicBezTo>
                  <a:cubicBezTo>
                    <a:pt x="1626" y="3878"/>
                    <a:pt x="1652" y="3871"/>
                    <a:pt x="1678" y="3855"/>
                  </a:cubicBezTo>
                  <a:cubicBezTo>
                    <a:pt x="3819" y="2749"/>
                    <a:pt x="6290" y="2526"/>
                    <a:pt x="8591" y="1919"/>
                  </a:cubicBezTo>
                  <a:cubicBezTo>
                    <a:pt x="9733" y="1616"/>
                    <a:pt x="10857" y="1286"/>
                    <a:pt x="11999" y="991"/>
                  </a:cubicBezTo>
                  <a:cubicBezTo>
                    <a:pt x="12959" y="731"/>
                    <a:pt x="14174" y="333"/>
                    <a:pt x="15245" y="333"/>
                  </a:cubicBezTo>
                  <a:close/>
                  <a:moveTo>
                    <a:pt x="15520" y="1"/>
                  </a:moveTo>
                  <a:cubicBezTo>
                    <a:pt x="15305" y="1"/>
                    <a:pt x="15094" y="30"/>
                    <a:pt x="14934" y="54"/>
                  </a:cubicBezTo>
                  <a:cubicBezTo>
                    <a:pt x="13596" y="233"/>
                    <a:pt x="12294" y="554"/>
                    <a:pt x="10991" y="902"/>
                  </a:cubicBezTo>
                  <a:cubicBezTo>
                    <a:pt x="9341" y="1357"/>
                    <a:pt x="7699" y="1839"/>
                    <a:pt x="6022" y="2178"/>
                  </a:cubicBezTo>
                  <a:cubicBezTo>
                    <a:pt x="4764" y="2436"/>
                    <a:pt x="3515" y="2704"/>
                    <a:pt x="2329" y="3186"/>
                  </a:cubicBezTo>
                  <a:lnTo>
                    <a:pt x="2248" y="3186"/>
                  </a:lnTo>
                  <a:cubicBezTo>
                    <a:pt x="1606" y="3364"/>
                    <a:pt x="982" y="3596"/>
                    <a:pt x="509" y="4087"/>
                  </a:cubicBezTo>
                  <a:cubicBezTo>
                    <a:pt x="0" y="4622"/>
                    <a:pt x="143" y="5434"/>
                    <a:pt x="295" y="6076"/>
                  </a:cubicBezTo>
                  <a:cubicBezTo>
                    <a:pt x="518" y="7049"/>
                    <a:pt x="884" y="7958"/>
                    <a:pt x="1080" y="8931"/>
                  </a:cubicBezTo>
                  <a:cubicBezTo>
                    <a:pt x="1321" y="10117"/>
                    <a:pt x="1562" y="11313"/>
                    <a:pt x="1892" y="12473"/>
                  </a:cubicBezTo>
                  <a:cubicBezTo>
                    <a:pt x="2251" y="13760"/>
                    <a:pt x="2720" y="15557"/>
                    <a:pt x="4232" y="15557"/>
                  </a:cubicBezTo>
                  <a:cubicBezTo>
                    <a:pt x="4333" y="15557"/>
                    <a:pt x="4439" y="15549"/>
                    <a:pt x="4550" y="15532"/>
                  </a:cubicBezTo>
                  <a:cubicBezTo>
                    <a:pt x="5389" y="15408"/>
                    <a:pt x="6218" y="14988"/>
                    <a:pt x="7039" y="14774"/>
                  </a:cubicBezTo>
                  <a:cubicBezTo>
                    <a:pt x="8350" y="14435"/>
                    <a:pt x="9653" y="14069"/>
                    <a:pt x="10929" y="13597"/>
                  </a:cubicBezTo>
                  <a:cubicBezTo>
                    <a:pt x="13311" y="12704"/>
                    <a:pt x="15862" y="12160"/>
                    <a:pt x="18190" y="11125"/>
                  </a:cubicBezTo>
                  <a:cubicBezTo>
                    <a:pt x="18690" y="10911"/>
                    <a:pt x="18761" y="10474"/>
                    <a:pt x="18806" y="9975"/>
                  </a:cubicBezTo>
                  <a:cubicBezTo>
                    <a:pt x="18806" y="9957"/>
                    <a:pt x="18806" y="9930"/>
                    <a:pt x="18815" y="9903"/>
                  </a:cubicBezTo>
                  <a:cubicBezTo>
                    <a:pt x="18859" y="9332"/>
                    <a:pt x="18833" y="8726"/>
                    <a:pt x="18752" y="8128"/>
                  </a:cubicBezTo>
                  <a:cubicBezTo>
                    <a:pt x="18690" y="7700"/>
                    <a:pt x="18610" y="7280"/>
                    <a:pt x="18512" y="6888"/>
                  </a:cubicBezTo>
                  <a:cubicBezTo>
                    <a:pt x="18217" y="5719"/>
                    <a:pt x="17664" y="4622"/>
                    <a:pt x="17316" y="3471"/>
                  </a:cubicBezTo>
                  <a:cubicBezTo>
                    <a:pt x="17004" y="2445"/>
                    <a:pt x="16861" y="1321"/>
                    <a:pt x="16353" y="358"/>
                  </a:cubicBezTo>
                  <a:cubicBezTo>
                    <a:pt x="16200" y="74"/>
                    <a:pt x="15857" y="1"/>
                    <a:pt x="1552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63"/>
            <p:cNvSpPr/>
            <p:nvPr/>
          </p:nvSpPr>
          <p:spPr>
            <a:xfrm>
              <a:off x="-257585" y="3634534"/>
              <a:ext cx="81574" cy="75713"/>
            </a:xfrm>
            <a:custGeom>
              <a:rect b="b" l="l" r="r" t="t"/>
              <a:pathLst>
                <a:path extrusionOk="0" h="1409" w="1518">
                  <a:moveTo>
                    <a:pt x="830" y="341"/>
                  </a:moveTo>
                  <a:cubicBezTo>
                    <a:pt x="1119" y="341"/>
                    <a:pt x="1230" y="1063"/>
                    <a:pt x="801" y="1063"/>
                  </a:cubicBezTo>
                  <a:cubicBezTo>
                    <a:pt x="796" y="1063"/>
                    <a:pt x="791" y="1063"/>
                    <a:pt x="786" y="1063"/>
                  </a:cubicBezTo>
                  <a:cubicBezTo>
                    <a:pt x="625" y="1063"/>
                    <a:pt x="482" y="893"/>
                    <a:pt x="438" y="759"/>
                  </a:cubicBezTo>
                  <a:cubicBezTo>
                    <a:pt x="366" y="563"/>
                    <a:pt x="482" y="474"/>
                    <a:pt x="670" y="438"/>
                  </a:cubicBezTo>
                  <a:cubicBezTo>
                    <a:pt x="732" y="429"/>
                    <a:pt x="768" y="394"/>
                    <a:pt x="777" y="349"/>
                  </a:cubicBezTo>
                  <a:cubicBezTo>
                    <a:pt x="795" y="344"/>
                    <a:pt x="813" y="341"/>
                    <a:pt x="830" y="341"/>
                  </a:cubicBezTo>
                  <a:close/>
                  <a:moveTo>
                    <a:pt x="843" y="1"/>
                  </a:moveTo>
                  <a:cubicBezTo>
                    <a:pt x="716" y="1"/>
                    <a:pt x="584" y="47"/>
                    <a:pt x="464" y="144"/>
                  </a:cubicBezTo>
                  <a:cubicBezTo>
                    <a:pt x="161" y="251"/>
                    <a:pt x="1" y="536"/>
                    <a:pt x="117" y="867"/>
                  </a:cubicBezTo>
                  <a:cubicBezTo>
                    <a:pt x="214" y="1160"/>
                    <a:pt x="498" y="1409"/>
                    <a:pt x="812" y="1409"/>
                  </a:cubicBezTo>
                  <a:cubicBezTo>
                    <a:pt x="842" y="1409"/>
                    <a:pt x="872" y="1406"/>
                    <a:pt x="902" y="1402"/>
                  </a:cubicBezTo>
                  <a:cubicBezTo>
                    <a:pt x="1348" y="1322"/>
                    <a:pt x="1517" y="804"/>
                    <a:pt x="1374" y="420"/>
                  </a:cubicBezTo>
                  <a:cubicBezTo>
                    <a:pt x="1278" y="147"/>
                    <a:pt x="1068" y="1"/>
                    <a:pt x="8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63"/>
            <p:cNvSpPr/>
            <p:nvPr/>
          </p:nvSpPr>
          <p:spPr>
            <a:xfrm>
              <a:off x="-158818" y="3609547"/>
              <a:ext cx="71955" cy="66309"/>
            </a:xfrm>
            <a:custGeom>
              <a:rect b="b" l="l" r="r" t="t"/>
              <a:pathLst>
                <a:path extrusionOk="0" h="1234" w="1339">
                  <a:moveTo>
                    <a:pt x="729" y="338"/>
                  </a:moveTo>
                  <a:cubicBezTo>
                    <a:pt x="865" y="338"/>
                    <a:pt x="991" y="395"/>
                    <a:pt x="991" y="555"/>
                  </a:cubicBezTo>
                  <a:cubicBezTo>
                    <a:pt x="999" y="761"/>
                    <a:pt x="750" y="894"/>
                    <a:pt x="580" y="894"/>
                  </a:cubicBezTo>
                  <a:cubicBezTo>
                    <a:pt x="455" y="894"/>
                    <a:pt x="375" y="796"/>
                    <a:pt x="366" y="680"/>
                  </a:cubicBezTo>
                  <a:cubicBezTo>
                    <a:pt x="348" y="511"/>
                    <a:pt x="464" y="395"/>
                    <a:pt x="616" y="350"/>
                  </a:cubicBezTo>
                  <a:cubicBezTo>
                    <a:pt x="653" y="342"/>
                    <a:pt x="691" y="338"/>
                    <a:pt x="729" y="338"/>
                  </a:cubicBezTo>
                  <a:close/>
                  <a:moveTo>
                    <a:pt x="712" y="1"/>
                  </a:moveTo>
                  <a:cubicBezTo>
                    <a:pt x="652" y="1"/>
                    <a:pt x="593" y="7"/>
                    <a:pt x="536" y="20"/>
                  </a:cubicBezTo>
                  <a:cubicBezTo>
                    <a:pt x="232" y="109"/>
                    <a:pt x="0" y="368"/>
                    <a:pt x="27" y="698"/>
                  </a:cubicBezTo>
                  <a:cubicBezTo>
                    <a:pt x="53" y="1005"/>
                    <a:pt x="286" y="1234"/>
                    <a:pt x="581" y="1234"/>
                  </a:cubicBezTo>
                  <a:cubicBezTo>
                    <a:pt x="587" y="1234"/>
                    <a:pt x="592" y="1234"/>
                    <a:pt x="598" y="1233"/>
                  </a:cubicBezTo>
                  <a:cubicBezTo>
                    <a:pt x="973" y="1233"/>
                    <a:pt x="1338" y="912"/>
                    <a:pt x="1330" y="529"/>
                  </a:cubicBezTo>
                  <a:cubicBezTo>
                    <a:pt x="1330" y="177"/>
                    <a:pt x="1022" y="1"/>
                    <a:pt x="7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63"/>
            <p:cNvSpPr/>
            <p:nvPr/>
          </p:nvSpPr>
          <p:spPr>
            <a:xfrm>
              <a:off x="271180" y="3445867"/>
              <a:ext cx="151056" cy="88018"/>
            </a:xfrm>
            <a:custGeom>
              <a:rect b="b" l="l" r="r" t="t"/>
              <a:pathLst>
                <a:path extrusionOk="0" h="1638" w="2811">
                  <a:moveTo>
                    <a:pt x="2177" y="452"/>
                  </a:moveTo>
                  <a:cubicBezTo>
                    <a:pt x="2213" y="577"/>
                    <a:pt x="2231" y="702"/>
                    <a:pt x="2284" y="818"/>
                  </a:cubicBezTo>
                  <a:cubicBezTo>
                    <a:pt x="1704" y="1014"/>
                    <a:pt x="1142" y="1112"/>
                    <a:pt x="482" y="1273"/>
                  </a:cubicBezTo>
                  <a:lnTo>
                    <a:pt x="402" y="943"/>
                  </a:lnTo>
                  <a:cubicBezTo>
                    <a:pt x="1062" y="800"/>
                    <a:pt x="1651" y="747"/>
                    <a:pt x="2177" y="452"/>
                  </a:cubicBezTo>
                  <a:close/>
                  <a:moveTo>
                    <a:pt x="2327" y="1"/>
                  </a:moveTo>
                  <a:cubicBezTo>
                    <a:pt x="2299" y="1"/>
                    <a:pt x="2270" y="11"/>
                    <a:pt x="2240" y="33"/>
                  </a:cubicBezTo>
                  <a:cubicBezTo>
                    <a:pt x="1660" y="434"/>
                    <a:pt x="866" y="479"/>
                    <a:pt x="197" y="640"/>
                  </a:cubicBezTo>
                  <a:cubicBezTo>
                    <a:pt x="108" y="666"/>
                    <a:pt x="1" y="773"/>
                    <a:pt x="27" y="863"/>
                  </a:cubicBezTo>
                  <a:lnTo>
                    <a:pt x="197" y="1523"/>
                  </a:lnTo>
                  <a:cubicBezTo>
                    <a:pt x="218" y="1595"/>
                    <a:pt x="315" y="1638"/>
                    <a:pt x="399" y="1638"/>
                  </a:cubicBezTo>
                  <a:cubicBezTo>
                    <a:pt x="419" y="1638"/>
                    <a:pt x="438" y="1635"/>
                    <a:pt x="455" y="1630"/>
                  </a:cubicBezTo>
                  <a:cubicBezTo>
                    <a:pt x="1169" y="1451"/>
                    <a:pt x="1919" y="1318"/>
                    <a:pt x="2623" y="1068"/>
                  </a:cubicBezTo>
                  <a:cubicBezTo>
                    <a:pt x="2721" y="1032"/>
                    <a:pt x="2811" y="916"/>
                    <a:pt x="2748" y="809"/>
                  </a:cubicBezTo>
                  <a:cubicBezTo>
                    <a:pt x="2623" y="595"/>
                    <a:pt x="2552" y="372"/>
                    <a:pt x="2489" y="131"/>
                  </a:cubicBezTo>
                  <a:cubicBezTo>
                    <a:pt x="2481" y="95"/>
                    <a:pt x="2454" y="69"/>
                    <a:pt x="2427" y="51"/>
                  </a:cubicBezTo>
                  <a:cubicBezTo>
                    <a:pt x="2401" y="20"/>
                    <a:pt x="2366" y="1"/>
                    <a:pt x="232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6" name="Google Shape;1546;p63"/>
          <p:cNvSpPr/>
          <p:nvPr/>
        </p:nvSpPr>
        <p:spPr>
          <a:xfrm>
            <a:off x="6099225" y="169222"/>
            <a:ext cx="902325" cy="217354"/>
          </a:xfrm>
          <a:custGeom>
            <a:rect b="b" l="l" r="r" t="t"/>
            <a:pathLst>
              <a:path extrusionOk="0" h="5977" w="24813">
                <a:moveTo>
                  <a:pt x="10050" y="0"/>
                </a:moveTo>
                <a:cubicBezTo>
                  <a:pt x="9800" y="0"/>
                  <a:pt x="9749" y="276"/>
                  <a:pt x="9649" y="451"/>
                </a:cubicBezTo>
                <a:cubicBezTo>
                  <a:pt x="9348" y="928"/>
                  <a:pt x="9073" y="1404"/>
                  <a:pt x="8797" y="1880"/>
                </a:cubicBezTo>
                <a:cubicBezTo>
                  <a:pt x="8271" y="2732"/>
                  <a:pt x="7694" y="3559"/>
                  <a:pt x="7343" y="4487"/>
                </a:cubicBezTo>
                <a:cubicBezTo>
                  <a:pt x="7076" y="4487"/>
                  <a:pt x="6809" y="4498"/>
                  <a:pt x="6549" y="4498"/>
                </a:cubicBezTo>
                <a:cubicBezTo>
                  <a:pt x="6419" y="4498"/>
                  <a:pt x="6291" y="4495"/>
                  <a:pt x="6165" y="4487"/>
                </a:cubicBezTo>
                <a:cubicBezTo>
                  <a:pt x="4311" y="4386"/>
                  <a:pt x="2481" y="4261"/>
                  <a:pt x="627" y="4161"/>
                </a:cubicBezTo>
                <a:cubicBezTo>
                  <a:pt x="545" y="4161"/>
                  <a:pt x="443" y="4147"/>
                  <a:pt x="346" y="4147"/>
                </a:cubicBezTo>
                <a:cubicBezTo>
                  <a:pt x="177" y="4147"/>
                  <a:pt x="25" y="4188"/>
                  <a:pt x="25" y="4411"/>
                </a:cubicBezTo>
                <a:cubicBezTo>
                  <a:pt x="0" y="4712"/>
                  <a:pt x="376" y="4662"/>
                  <a:pt x="602" y="4687"/>
                </a:cubicBezTo>
                <a:cubicBezTo>
                  <a:pt x="2632" y="4963"/>
                  <a:pt x="4687" y="4938"/>
                  <a:pt x="6717" y="4988"/>
                </a:cubicBezTo>
                <a:cubicBezTo>
                  <a:pt x="7419" y="4988"/>
                  <a:pt x="7795" y="4712"/>
                  <a:pt x="8095" y="4161"/>
                </a:cubicBezTo>
                <a:cubicBezTo>
                  <a:pt x="8672" y="3108"/>
                  <a:pt x="9273" y="2055"/>
                  <a:pt x="9850" y="1003"/>
                </a:cubicBezTo>
                <a:cubicBezTo>
                  <a:pt x="9900" y="903"/>
                  <a:pt x="9900" y="777"/>
                  <a:pt x="10050" y="727"/>
                </a:cubicBezTo>
                <a:cubicBezTo>
                  <a:pt x="10125" y="903"/>
                  <a:pt x="10176" y="1028"/>
                  <a:pt x="10226" y="1178"/>
                </a:cubicBezTo>
                <a:cubicBezTo>
                  <a:pt x="10702" y="2657"/>
                  <a:pt x="11228" y="4136"/>
                  <a:pt x="11880" y="5539"/>
                </a:cubicBezTo>
                <a:cubicBezTo>
                  <a:pt x="11999" y="5832"/>
                  <a:pt x="12119" y="5976"/>
                  <a:pt x="12261" y="5976"/>
                </a:cubicBezTo>
                <a:cubicBezTo>
                  <a:pt x="12387" y="5976"/>
                  <a:pt x="12530" y="5863"/>
                  <a:pt x="12707" y="5639"/>
                </a:cubicBezTo>
                <a:cubicBezTo>
                  <a:pt x="12807" y="5514"/>
                  <a:pt x="12907" y="5364"/>
                  <a:pt x="13008" y="5238"/>
                </a:cubicBezTo>
                <a:cubicBezTo>
                  <a:pt x="13509" y="4537"/>
                  <a:pt x="13985" y="3810"/>
                  <a:pt x="14511" y="3058"/>
                </a:cubicBezTo>
                <a:cubicBezTo>
                  <a:pt x="14587" y="3258"/>
                  <a:pt x="14662" y="3409"/>
                  <a:pt x="14737" y="3584"/>
                </a:cubicBezTo>
                <a:cubicBezTo>
                  <a:pt x="15013" y="4211"/>
                  <a:pt x="15288" y="4837"/>
                  <a:pt x="15564" y="5464"/>
                </a:cubicBezTo>
                <a:cubicBezTo>
                  <a:pt x="15664" y="5665"/>
                  <a:pt x="15739" y="5890"/>
                  <a:pt x="15990" y="5890"/>
                </a:cubicBezTo>
                <a:cubicBezTo>
                  <a:pt x="16266" y="5890"/>
                  <a:pt x="16291" y="5639"/>
                  <a:pt x="16366" y="5489"/>
                </a:cubicBezTo>
                <a:cubicBezTo>
                  <a:pt x="16592" y="4988"/>
                  <a:pt x="16817" y="4462"/>
                  <a:pt x="17018" y="3985"/>
                </a:cubicBezTo>
                <a:cubicBezTo>
                  <a:pt x="17484" y="4006"/>
                  <a:pt x="17934" y="4042"/>
                  <a:pt x="18368" y="4042"/>
                </a:cubicBezTo>
                <a:cubicBezTo>
                  <a:pt x="18470" y="4042"/>
                  <a:pt x="18571" y="4040"/>
                  <a:pt x="18672" y="4035"/>
                </a:cubicBezTo>
                <a:cubicBezTo>
                  <a:pt x="20025" y="4010"/>
                  <a:pt x="21354" y="3935"/>
                  <a:pt x="22682" y="3860"/>
                </a:cubicBezTo>
                <a:cubicBezTo>
                  <a:pt x="23283" y="3835"/>
                  <a:pt x="23885" y="3785"/>
                  <a:pt x="24486" y="3710"/>
                </a:cubicBezTo>
                <a:cubicBezTo>
                  <a:pt x="24637" y="3710"/>
                  <a:pt x="24812" y="3710"/>
                  <a:pt x="24762" y="3484"/>
                </a:cubicBezTo>
                <a:cubicBezTo>
                  <a:pt x="24702" y="3439"/>
                  <a:pt x="24651" y="3430"/>
                  <a:pt x="24598" y="3430"/>
                </a:cubicBezTo>
                <a:cubicBezTo>
                  <a:pt x="24563" y="3430"/>
                  <a:pt x="24526" y="3434"/>
                  <a:pt x="24486" y="3434"/>
                </a:cubicBezTo>
                <a:cubicBezTo>
                  <a:pt x="24183" y="3422"/>
                  <a:pt x="23882" y="3417"/>
                  <a:pt x="23581" y="3417"/>
                </a:cubicBezTo>
                <a:cubicBezTo>
                  <a:pt x="22588" y="3417"/>
                  <a:pt x="21602" y="3471"/>
                  <a:pt x="20602" y="3509"/>
                </a:cubicBezTo>
                <a:cubicBezTo>
                  <a:pt x="19846" y="3541"/>
                  <a:pt x="19101" y="3621"/>
                  <a:pt x="18353" y="3621"/>
                </a:cubicBezTo>
                <a:cubicBezTo>
                  <a:pt x="17910" y="3621"/>
                  <a:pt x="17465" y="3593"/>
                  <a:pt x="17018" y="3509"/>
                </a:cubicBezTo>
                <a:cubicBezTo>
                  <a:pt x="17003" y="3507"/>
                  <a:pt x="16989" y="3507"/>
                  <a:pt x="16975" y="3507"/>
                </a:cubicBezTo>
                <a:cubicBezTo>
                  <a:pt x="16782" y="3507"/>
                  <a:pt x="16712" y="3668"/>
                  <a:pt x="16642" y="3785"/>
                </a:cubicBezTo>
                <a:cubicBezTo>
                  <a:pt x="16441" y="4236"/>
                  <a:pt x="16241" y="4662"/>
                  <a:pt x="15990" y="5213"/>
                </a:cubicBezTo>
                <a:cubicBezTo>
                  <a:pt x="15664" y="4411"/>
                  <a:pt x="15364" y="3735"/>
                  <a:pt x="15063" y="3058"/>
                </a:cubicBezTo>
                <a:cubicBezTo>
                  <a:pt x="14904" y="2715"/>
                  <a:pt x="14781" y="2552"/>
                  <a:pt x="14633" y="2552"/>
                </a:cubicBezTo>
                <a:cubicBezTo>
                  <a:pt x="14501" y="2552"/>
                  <a:pt x="14349" y="2684"/>
                  <a:pt x="14135" y="2933"/>
                </a:cubicBezTo>
                <a:cubicBezTo>
                  <a:pt x="13734" y="3409"/>
                  <a:pt x="13359" y="3910"/>
                  <a:pt x="13008" y="4436"/>
                </a:cubicBezTo>
                <a:cubicBezTo>
                  <a:pt x="12782" y="4787"/>
                  <a:pt x="12531" y="5113"/>
                  <a:pt x="12256" y="5489"/>
                </a:cubicBezTo>
                <a:cubicBezTo>
                  <a:pt x="12080" y="4963"/>
                  <a:pt x="11905" y="4537"/>
                  <a:pt x="11754" y="4111"/>
                </a:cubicBezTo>
                <a:cubicBezTo>
                  <a:pt x="11303" y="2908"/>
                  <a:pt x="10877" y="1705"/>
                  <a:pt x="10451" y="502"/>
                </a:cubicBezTo>
                <a:cubicBezTo>
                  <a:pt x="10376" y="301"/>
                  <a:pt x="10326" y="25"/>
                  <a:pt x="10050" y="0"/>
                </a:cubicBezTo>
                <a:close/>
              </a:path>
            </a:pathLst>
          </a:cu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7" name="Google Shape;1547;p63"/>
          <p:cNvSpPr/>
          <p:nvPr/>
        </p:nvSpPr>
        <p:spPr>
          <a:xfrm>
            <a:off x="7985565" y="914300"/>
            <a:ext cx="239754" cy="235827"/>
          </a:xfrm>
          <a:custGeom>
            <a:rect b="b" l="l" r="r" t="t"/>
            <a:pathLst>
              <a:path extrusionOk="0" h="6485" w="6593">
                <a:moveTo>
                  <a:pt x="5440" y="1"/>
                </a:moveTo>
                <a:cubicBezTo>
                  <a:pt x="5248" y="1"/>
                  <a:pt x="5045" y="44"/>
                  <a:pt x="4838" y="136"/>
                </a:cubicBezTo>
                <a:cubicBezTo>
                  <a:pt x="4437" y="311"/>
                  <a:pt x="4136" y="562"/>
                  <a:pt x="3936" y="938"/>
                </a:cubicBezTo>
                <a:cubicBezTo>
                  <a:pt x="3760" y="1238"/>
                  <a:pt x="3610" y="1514"/>
                  <a:pt x="3334" y="1790"/>
                </a:cubicBezTo>
                <a:cubicBezTo>
                  <a:pt x="2958" y="1339"/>
                  <a:pt x="2557" y="963"/>
                  <a:pt x="2056" y="762"/>
                </a:cubicBezTo>
                <a:cubicBezTo>
                  <a:pt x="1837" y="669"/>
                  <a:pt x="1623" y="618"/>
                  <a:pt x="1415" y="618"/>
                </a:cubicBezTo>
                <a:cubicBezTo>
                  <a:pt x="1122" y="618"/>
                  <a:pt x="841" y="718"/>
                  <a:pt x="577" y="938"/>
                </a:cubicBezTo>
                <a:cubicBezTo>
                  <a:pt x="126" y="1314"/>
                  <a:pt x="1" y="1815"/>
                  <a:pt x="101" y="2366"/>
                </a:cubicBezTo>
                <a:cubicBezTo>
                  <a:pt x="226" y="2968"/>
                  <a:pt x="502" y="3519"/>
                  <a:pt x="953" y="3970"/>
                </a:cubicBezTo>
                <a:cubicBezTo>
                  <a:pt x="1780" y="4797"/>
                  <a:pt x="2607" y="5599"/>
                  <a:pt x="3560" y="6326"/>
                </a:cubicBezTo>
                <a:cubicBezTo>
                  <a:pt x="3698" y="6433"/>
                  <a:pt x="3818" y="6485"/>
                  <a:pt x="3926" y="6485"/>
                </a:cubicBezTo>
                <a:cubicBezTo>
                  <a:pt x="4072" y="6485"/>
                  <a:pt x="4196" y="6389"/>
                  <a:pt x="4312" y="6201"/>
                </a:cubicBezTo>
                <a:cubicBezTo>
                  <a:pt x="4988" y="5123"/>
                  <a:pt x="5690" y="4071"/>
                  <a:pt x="6191" y="2868"/>
                </a:cubicBezTo>
                <a:cubicBezTo>
                  <a:pt x="6417" y="2366"/>
                  <a:pt x="6592" y="1815"/>
                  <a:pt x="6592" y="1264"/>
                </a:cubicBezTo>
                <a:cubicBezTo>
                  <a:pt x="6592" y="491"/>
                  <a:pt x="6086" y="1"/>
                  <a:pt x="5440" y="1"/>
                </a:cubicBezTo>
                <a:close/>
              </a:path>
            </a:pathLst>
          </a:cu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48" name="Google Shape;1548;p63"/>
          <p:cNvGrpSpPr/>
          <p:nvPr/>
        </p:nvGrpSpPr>
        <p:grpSpPr>
          <a:xfrm rot="2700000">
            <a:off x="1348079" y="-208075"/>
            <a:ext cx="722202" cy="971955"/>
            <a:chOff x="1510742" y="872255"/>
            <a:chExt cx="722209" cy="971965"/>
          </a:xfrm>
        </p:grpSpPr>
        <p:sp>
          <p:nvSpPr>
            <p:cNvPr id="1549" name="Google Shape;1549;p63"/>
            <p:cNvSpPr/>
            <p:nvPr/>
          </p:nvSpPr>
          <p:spPr>
            <a:xfrm>
              <a:off x="1542291" y="1370812"/>
              <a:ext cx="310553" cy="352487"/>
            </a:xfrm>
            <a:custGeom>
              <a:rect b="b" l="l" r="r" t="t"/>
              <a:pathLst>
                <a:path extrusionOk="0" h="6279" w="5532">
                  <a:moveTo>
                    <a:pt x="4934" y="0"/>
                  </a:moveTo>
                  <a:cubicBezTo>
                    <a:pt x="4916" y="0"/>
                    <a:pt x="4898" y="2"/>
                    <a:pt x="4880" y="5"/>
                  </a:cubicBezTo>
                  <a:cubicBezTo>
                    <a:pt x="4773" y="183"/>
                    <a:pt x="4622" y="281"/>
                    <a:pt x="4434" y="317"/>
                  </a:cubicBezTo>
                  <a:cubicBezTo>
                    <a:pt x="4408" y="397"/>
                    <a:pt x="4015" y="433"/>
                    <a:pt x="3596" y="442"/>
                  </a:cubicBezTo>
                  <a:cubicBezTo>
                    <a:pt x="3550" y="409"/>
                    <a:pt x="3496" y="386"/>
                    <a:pt x="3425" y="386"/>
                  </a:cubicBezTo>
                  <a:cubicBezTo>
                    <a:pt x="3398" y="386"/>
                    <a:pt x="3369" y="390"/>
                    <a:pt x="3337" y="397"/>
                  </a:cubicBezTo>
                  <a:cubicBezTo>
                    <a:pt x="3275" y="415"/>
                    <a:pt x="3203" y="433"/>
                    <a:pt x="3141" y="460"/>
                  </a:cubicBezTo>
                  <a:cubicBezTo>
                    <a:pt x="2900" y="460"/>
                    <a:pt x="2695" y="460"/>
                    <a:pt x="2641" y="468"/>
                  </a:cubicBezTo>
                  <a:cubicBezTo>
                    <a:pt x="2516" y="468"/>
                    <a:pt x="2391" y="495"/>
                    <a:pt x="2275" y="522"/>
                  </a:cubicBezTo>
                  <a:cubicBezTo>
                    <a:pt x="1945" y="727"/>
                    <a:pt x="1687" y="1039"/>
                    <a:pt x="1472" y="1387"/>
                  </a:cubicBezTo>
                  <a:cubicBezTo>
                    <a:pt x="991" y="2146"/>
                    <a:pt x="509" y="3011"/>
                    <a:pt x="241" y="3876"/>
                  </a:cubicBezTo>
                  <a:cubicBezTo>
                    <a:pt x="143" y="4215"/>
                    <a:pt x="18" y="4599"/>
                    <a:pt x="1" y="4974"/>
                  </a:cubicBezTo>
                  <a:cubicBezTo>
                    <a:pt x="99" y="5402"/>
                    <a:pt x="322" y="5776"/>
                    <a:pt x="634" y="6196"/>
                  </a:cubicBezTo>
                  <a:cubicBezTo>
                    <a:pt x="672" y="6253"/>
                    <a:pt x="738" y="6279"/>
                    <a:pt x="805" y="6279"/>
                  </a:cubicBezTo>
                  <a:cubicBezTo>
                    <a:pt x="832" y="6279"/>
                    <a:pt x="858" y="6275"/>
                    <a:pt x="884" y="6267"/>
                  </a:cubicBezTo>
                  <a:cubicBezTo>
                    <a:pt x="884" y="6267"/>
                    <a:pt x="893" y="6258"/>
                    <a:pt x="893" y="6258"/>
                  </a:cubicBezTo>
                  <a:cubicBezTo>
                    <a:pt x="937" y="6240"/>
                    <a:pt x="982" y="6205"/>
                    <a:pt x="1000" y="6160"/>
                  </a:cubicBezTo>
                  <a:cubicBezTo>
                    <a:pt x="45" y="5750"/>
                    <a:pt x="661" y="4349"/>
                    <a:pt x="1035" y="3662"/>
                  </a:cubicBezTo>
                  <a:cubicBezTo>
                    <a:pt x="1410" y="2984"/>
                    <a:pt x="1865" y="2369"/>
                    <a:pt x="2400" y="1807"/>
                  </a:cubicBezTo>
                  <a:cubicBezTo>
                    <a:pt x="2874" y="1310"/>
                    <a:pt x="3279" y="827"/>
                    <a:pt x="3935" y="827"/>
                  </a:cubicBezTo>
                  <a:cubicBezTo>
                    <a:pt x="4033" y="827"/>
                    <a:pt x="4137" y="838"/>
                    <a:pt x="4247" y="861"/>
                  </a:cubicBezTo>
                  <a:cubicBezTo>
                    <a:pt x="4452" y="906"/>
                    <a:pt x="4657" y="968"/>
                    <a:pt x="4862" y="1057"/>
                  </a:cubicBezTo>
                  <a:cubicBezTo>
                    <a:pt x="5273" y="861"/>
                    <a:pt x="5532" y="576"/>
                    <a:pt x="5362" y="183"/>
                  </a:cubicBezTo>
                  <a:cubicBezTo>
                    <a:pt x="5226" y="95"/>
                    <a:pt x="5084" y="0"/>
                    <a:pt x="493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63"/>
            <p:cNvSpPr/>
            <p:nvPr/>
          </p:nvSpPr>
          <p:spPr>
            <a:xfrm>
              <a:off x="1510742" y="872255"/>
              <a:ext cx="722209" cy="971965"/>
            </a:xfrm>
            <a:custGeom>
              <a:rect b="b" l="l" r="r" t="t"/>
              <a:pathLst>
                <a:path extrusionOk="0" h="17314" w="12865">
                  <a:moveTo>
                    <a:pt x="12463" y="330"/>
                  </a:moveTo>
                  <a:cubicBezTo>
                    <a:pt x="12526" y="330"/>
                    <a:pt x="12508" y="696"/>
                    <a:pt x="12499" y="785"/>
                  </a:cubicBezTo>
                  <a:cubicBezTo>
                    <a:pt x="12490" y="1026"/>
                    <a:pt x="12481" y="1490"/>
                    <a:pt x="12312" y="1731"/>
                  </a:cubicBezTo>
                  <a:cubicBezTo>
                    <a:pt x="12187" y="1642"/>
                    <a:pt x="12053" y="1553"/>
                    <a:pt x="11919" y="1481"/>
                  </a:cubicBezTo>
                  <a:cubicBezTo>
                    <a:pt x="11937" y="1463"/>
                    <a:pt x="11955" y="1437"/>
                    <a:pt x="11964" y="1401"/>
                  </a:cubicBezTo>
                  <a:cubicBezTo>
                    <a:pt x="12053" y="1080"/>
                    <a:pt x="12044" y="839"/>
                    <a:pt x="11964" y="669"/>
                  </a:cubicBezTo>
                  <a:cubicBezTo>
                    <a:pt x="12106" y="482"/>
                    <a:pt x="12222" y="357"/>
                    <a:pt x="12463" y="330"/>
                  </a:cubicBezTo>
                  <a:close/>
                  <a:moveTo>
                    <a:pt x="11119" y="635"/>
                  </a:moveTo>
                  <a:cubicBezTo>
                    <a:pt x="11507" y="635"/>
                    <a:pt x="11753" y="790"/>
                    <a:pt x="11660" y="1222"/>
                  </a:cubicBezTo>
                  <a:cubicBezTo>
                    <a:pt x="11442" y="1069"/>
                    <a:pt x="11195" y="1004"/>
                    <a:pt x="10934" y="1004"/>
                  </a:cubicBezTo>
                  <a:cubicBezTo>
                    <a:pt x="9889" y="1004"/>
                    <a:pt x="8624" y="2053"/>
                    <a:pt x="8074" y="2668"/>
                  </a:cubicBezTo>
                  <a:cubicBezTo>
                    <a:pt x="7351" y="3479"/>
                    <a:pt x="7316" y="4675"/>
                    <a:pt x="7227" y="5701"/>
                  </a:cubicBezTo>
                  <a:cubicBezTo>
                    <a:pt x="7173" y="6414"/>
                    <a:pt x="6950" y="7039"/>
                    <a:pt x="6673" y="7699"/>
                  </a:cubicBezTo>
                  <a:cubicBezTo>
                    <a:pt x="6513" y="8074"/>
                    <a:pt x="6272" y="8422"/>
                    <a:pt x="6129" y="8805"/>
                  </a:cubicBezTo>
                  <a:cubicBezTo>
                    <a:pt x="6076" y="8770"/>
                    <a:pt x="6022" y="8734"/>
                    <a:pt x="5969" y="8707"/>
                  </a:cubicBezTo>
                  <a:cubicBezTo>
                    <a:pt x="6914" y="7842"/>
                    <a:pt x="6763" y="5852"/>
                    <a:pt x="6905" y="4719"/>
                  </a:cubicBezTo>
                  <a:cubicBezTo>
                    <a:pt x="7075" y="3435"/>
                    <a:pt x="7583" y="2355"/>
                    <a:pt x="8600" y="1544"/>
                  </a:cubicBezTo>
                  <a:cubicBezTo>
                    <a:pt x="8889" y="1303"/>
                    <a:pt x="10312" y="635"/>
                    <a:pt x="11119" y="635"/>
                  </a:cubicBezTo>
                  <a:close/>
                  <a:moveTo>
                    <a:pt x="2209" y="14940"/>
                  </a:moveTo>
                  <a:cubicBezTo>
                    <a:pt x="2235" y="14940"/>
                    <a:pt x="2258" y="14954"/>
                    <a:pt x="2275" y="14988"/>
                  </a:cubicBezTo>
                  <a:cubicBezTo>
                    <a:pt x="2373" y="15175"/>
                    <a:pt x="2400" y="15487"/>
                    <a:pt x="2329" y="15692"/>
                  </a:cubicBezTo>
                  <a:cubicBezTo>
                    <a:pt x="2290" y="15795"/>
                    <a:pt x="2238" y="15893"/>
                    <a:pt x="2165" y="15893"/>
                  </a:cubicBezTo>
                  <a:cubicBezTo>
                    <a:pt x="2136" y="15893"/>
                    <a:pt x="2105" y="15879"/>
                    <a:pt x="2070" y="15844"/>
                  </a:cubicBezTo>
                  <a:cubicBezTo>
                    <a:pt x="1945" y="15746"/>
                    <a:pt x="1892" y="15514"/>
                    <a:pt x="1936" y="15362"/>
                  </a:cubicBezTo>
                  <a:cubicBezTo>
                    <a:pt x="1963" y="15335"/>
                    <a:pt x="1981" y="15291"/>
                    <a:pt x="1981" y="15228"/>
                  </a:cubicBezTo>
                  <a:cubicBezTo>
                    <a:pt x="1974" y="15137"/>
                    <a:pt x="2111" y="14940"/>
                    <a:pt x="2209" y="14940"/>
                  </a:cubicBezTo>
                  <a:close/>
                  <a:moveTo>
                    <a:pt x="5496" y="8881"/>
                  </a:moveTo>
                  <a:cubicBezTo>
                    <a:pt x="5646" y="8881"/>
                    <a:pt x="5788" y="8976"/>
                    <a:pt x="5924" y="9064"/>
                  </a:cubicBezTo>
                  <a:cubicBezTo>
                    <a:pt x="5960" y="9091"/>
                    <a:pt x="5987" y="9109"/>
                    <a:pt x="6013" y="9126"/>
                  </a:cubicBezTo>
                  <a:cubicBezTo>
                    <a:pt x="5915" y="9492"/>
                    <a:pt x="6067" y="9751"/>
                    <a:pt x="6352" y="10054"/>
                  </a:cubicBezTo>
                  <a:cubicBezTo>
                    <a:pt x="7146" y="10893"/>
                    <a:pt x="7289" y="11696"/>
                    <a:pt x="7102" y="12838"/>
                  </a:cubicBezTo>
                  <a:cubicBezTo>
                    <a:pt x="6968" y="13685"/>
                    <a:pt x="6727" y="14693"/>
                    <a:pt x="6433" y="15496"/>
                  </a:cubicBezTo>
                  <a:cubicBezTo>
                    <a:pt x="6245" y="16005"/>
                    <a:pt x="5906" y="16254"/>
                    <a:pt x="5407" y="16370"/>
                  </a:cubicBezTo>
                  <a:cubicBezTo>
                    <a:pt x="5360" y="16377"/>
                    <a:pt x="4994" y="16439"/>
                    <a:pt x="4790" y="16439"/>
                  </a:cubicBezTo>
                  <a:cubicBezTo>
                    <a:pt x="4723" y="16439"/>
                    <a:pt x="4673" y="16433"/>
                    <a:pt x="4657" y="16415"/>
                  </a:cubicBezTo>
                  <a:lnTo>
                    <a:pt x="4657" y="16415"/>
                  </a:lnTo>
                  <a:cubicBezTo>
                    <a:pt x="4708" y="16419"/>
                    <a:pt x="4756" y="16422"/>
                    <a:pt x="4804" y="16422"/>
                  </a:cubicBezTo>
                  <a:cubicBezTo>
                    <a:pt x="6238" y="16422"/>
                    <a:pt x="6399" y="14381"/>
                    <a:pt x="6718" y="13301"/>
                  </a:cubicBezTo>
                  <a:cubicBezTo>
                    <a:pt x="6923" y="12588"/>
                    <a:pt x="7164" y="11678"/>
                    <a:pt x="6745" y="10991"/>
                  </a:cubicBezTo>
                  <a:cubicBezTo>
                    <a:pt x="6459" y="10518"/>
                    <a:pt x="5960" y="10161"/>
                    <a:pt x="5424" y="9938"/>
                  </a:cubicBezTo>
                  <a:cubicBezTo>
                    <a:pt x="5219" y="9849"/>
                    <a:pt x="5014" y="9787"/>
                    <a:pt x="4809" y="9742"/>
                  </a:cubicBezTo>
                  <a:cubicBezTo>
                    <a:pt x="4699" y="9719"/>
                    <a:pt x="4595" y="9708"/>
                    <a:pt x="4497" y="9708"/>
                  </a:cubicBezTo>
                  <a:cubicBezTo>
                    <a:pt x="3841" y="9708"/>
                    <a:pt x="3436" y="10191"/>
                    <a:pt x="2962" y="10688"/>
                  </a:cubicBezTo>
                  <a:cubicBezTo>
                    <a:pt x="2427" y="11259"/>
                    <a:pt x="1972" y="11865"/>
                    <a:pt x="1597" y="12543"/>
                  </a:cubicBezTo>
                  <a:cubicBezTo>
                    <a:pt x="1223" y="13230"/>
                    <a:pt x="607" y="14631"/>
                    <a:pt x="1562" y="15041"/>
                  </a:cubicBezTo>
                  <a:cubicBezTo>
                    <a:pt x="1571" y="15041"/>
                    <a:pt x="1571" y="15050"/>
                    <a:pt x="1580" y="15050"/>
                  </a:cubicBezTo>
                  <a:lnTo>
                    <a:pt x="1580" y="15086"/>
                  </a:lnTo>
                  <a:cubicBezTo>
                    <a:pt x="1535" y="15104"/>
                    <a:pt x="1490" y="15130"/>
                    <a:pt x="1455" y="15139"/>
                  </a:cubicBezTo>
                  <a:cubicBezTo>
                    <a:pt x="1446" y="15139"/>
                    <a:pt x="1446" y="15148"/>
                    <a:pt x="1446" y="15148"/>
                  </a:cubicBezTo>
                  <a:cubicBezTo>
                    <a:pt x="1383" y="15169"/>
                    <a:pt x="1325" y="15180"/>
                    <a:pt x="1270" y="15180"/>
                  </a:cubicBezTo>
                  <a:cubicBezTo>
                    <a:pt x="1159" y="15180"/>
                    <a:pt x="1062" y="15136"/>
                    <a:pt x="973" y="15041"/>
                  </a:cubicBezTo>
                  <a:cubicBezTo>
                    <a:pt x="670" y="14809"/>
                    <a:pt x="598" y="14479"/>
                    <a:pt x="563" y="14131"/>
                  </a:cubicBezTo>
                  <a:cubicBezTo>
                    <a:pt x="554" y="14042"/>
                    <a:pt x="554" y="13944"/>
                    <a:pt x="563" y="13855"/>
                  </a:cubicBezTo>
                  <a:cubicBezTo>
                    <a:pt x="580" y="13480"/>
                    <a:pt x="696" y="13096"/>
                    <a:pt x="803" y="12757"/>
                  </a:cubicBezTo>
                  <a:cubicBezTo>
                    <a:pt x="1071" y="11892"/>
                    <a:pt x="1553" y="11027"/>
                    <a:pt x="2034" y="10268"/>
                  </a:cubicBezTo>
                  <a:cubicBezTo>
                    <a:pt x="2249" y="9920"/>
                    <a:pt x="2507" y="9608"/>
                    <a:pt x="2837" y="9403"/>
                  </a:cubicBezTo>
                  <a:cubicBezTo>
                    <a:pt x="3007" y="9296"/>
                    <a:pt x="3203" y="9225"/>
                    <a:pt x="3426" y="9189"/>
                  </a:cubicBezTo>
                  <a:cubicBezTo>
                    <a:pt x="3530" y="9172"/>
                    <a:pt x="3636" y="9165"/>
                    <a:pt x="3742" y="9165"/>
                  </a:cubicBezTo>
                  <a:cubicBezTo>
                    <a:pt x="4027" y="9165"/>
                    <a:pt x="4318" y="9212"/>
                    <a:pt x="4604" y="9225"/>
                  </a:cubicBezTo>
                  <a:cubicBezTo>
                    <a:pt x="4648" y="9228"/>
                    <a:pt x="4693" y="9230"/>
                    <a:pt x="4737" y="9230"/>
                  </a:cubicBezTo>
                  <a:cubicBezTo>
                    <a:pt x="4826" y="9230"/>
                    <a:pt x="4913" y="9222"/>
                    <a:pt x="4996" y="9198"/>
                  </a:cubicBezTo>
                  <a:cubicBezTo>
                    <a:pt x="5184" y="9162"/>
                    <a:pt x="5335" y="9064"/>
                    <a:pt x="5442" y="8886"/>
                  </a:cubicBezTo>
                  <a:cubicBezTo>
                    <a:pt x="5460" y="8883"/>
                    <a:pt x="5478" y="8881"/>
                    <a:pt x="5496" y="8881"/>
                  </a:cubicBezTo>
                  <a:close/>
                  <a:moveTo>
                    <a:pt x="4309" y="16022"/>
                  </a:moveTo>
                  <a:cubicBezTo>
                    <a:pt x="4345" y="16076"/>
                    <a:pt x="4345" y="16183"/>
                    <a:pt x="4327" y="16281"/>
                  </a:cubicBezTo>
                  <a:cubicBezTo>
                    <a:pt x="4318" y="16308"/>
                    <a:pt x="4309" y="16326"/>
                    <a:pt x="4300" y="16344"/>
                  </a:cubicBezTo>
                  <a:cubicBezTo>
                    <a:pt x="4229" y="16379"/>
                    <a:pt x="4167" y="16477"/>
                    <a:pt x="4193" y="16575"/>
                  </a:cubicBezTo>
                  <a:cubicBezTo>
                    <a:pt x="4229" y="16700"/>
                    <a:pt x="4113" y="16888"/>
                    <a:pt x="4015" y="16968"/>
                  </a:cubicBezTo>
                  <a:cubicBezTo>
                    <a:pt x="3997" y="16977"/>
                    <a:pt x="3961" y="16995"/>
                    <a:pt x="3961" y="17004"/>
                  </a:cubicBezTo>
                  <a:cubicBezTo>
                    <a:pt x="3810" y="16816"/>
                    <a:pt x="3899" y="16754"/>
                    <a:pt x="3908" y="16656"/>
                  </a:cubicBezTo>
                  <a:cubicBezTo>
                    <a:pt x="3917" y="16424"/>
                    <a:pt x="4042" y="16183"/>
                    <a:pt x="4238" y="16049"/>
                  </a:cubicBezTo>
                  <a:cubicBezTo>
                    <a:pt x="4265" y="16031"/>
                    <a:pt x="4292" y="16022"/>
                    <a:pt x="4309" y="16022"/>
                  </a:cubicBezTo>
                  <a:close/>
                  <a:moveTo>
                    <a:pt x="12490" y="0"/>
                  </a:moveTo>
                  <a:cubicBezTo>
                    <a:pt x="12142" y="0"/>
                    <a:pt x="11937" y="161"/>
                    <a:pt x="11732" y="411"/>
                  </a:cubicBezTo>
                  <a:cubicBezTo>
                    <a:pt x="11593" y="331"/>
                    <a:pt x="11411" y="297"/>
                    <a:pt x="11203" y="297"/>
                  </a:cubicBezTo>
                  <a:cubicBezTo>
                    <a:pt x="10223" y="297"/>
                    <a:pt x="8657" y="1058"/>
                    <a:pt x="8208" y="1419"/>
                  </a:cubicBezTo>
                  <a:cubicBezTo>
                    <a:pt x="7191" y="2239"/>
                    <a:pt x="6763" y="3426"/>
                    <a:pt x="6575" y="4675"/>
                  </a:cubicBezTo>
                  <a:cubicBezTo>
                    <a:pt x="6415" y="5736"/>
                    <a:pt x="6593" y="7851"/>
                    <a:pt x="5621" y="8547"/>
                  </a:cubicBezTo>
                  <a:lnTo>
                    <a:pt x="5612" y="8547"/>
                  </a:lnTo>
                  <a:cubicBezTo>
                    <a:pt x="5582" y="8543"/>
                    <a:pt x="5553" y="8541"/>
                    <a:pt x="5523" y="8541"/>
                  </a:cubicBezTo>
                  <a:cubicBezTo>
                    <a:pt x="5480" y="8541"/>
                    <a:pt x="5436" y="8545"/>
                    <a:pt x="5389" y="8555"/>
                  </a:cubicBezTo>
                  <a:cubicBezTo>
                    <a:pt x="5371" y="8555"/>
                    <a:pt x="5362" y="8564"/>
                    <a:pt x="5344" y="8564"/>
                  </a:cubicBezTo>
                  <a:cubicBezTo>
                    <a:pt x="5337" y="8563"/>
                    <a:pt x="5329" y="8563"/>
                    <a:pt x="5321" y="8563"/>
                  </a:cubicBezTo>
                  <a:cubicBezTo>
                    <a:pt x="5263" y="8563"/>
                    <a:pt x="5197" y="8592"/>
                    <a:pt x="5166" y="8663"/>
                  </a:cubicBezTo>
                  <a:cubicBezTo>
                    <a:pt x="5166" y="8671"/>
                    <a:pt x="5157" y="8680"/>
                    <a:pt x="5157" y="8689"/>
                  </a:cubicBezTo>
                  <a:cubicBezTo>
                    <a:pt x="5130" y="8734"/>
                    <a:pt x="5103" y="8770"/>
                    <a:pt x="5059" y="8796"/>
                  </a:cubicBezTo>
                  <a:cubicBezTo>
                    <a:pt x="4919" y="8878"/>
                    <a:pt x="4688" y="8903"/>
                    <a:pt x="4438" y="8903"/>
                  </a:cubicBezTo>
                  <a:cubicBezTo>
                    <a:pt x="4066" y="8903"/>
                    <a:pt x="3652" y="8849"/>
                    <a:pt x="3434" y="8849"/>
                  </a:cubicBezTo>
                  <a:cubicBezTo>
                    <a:pt x="3415" y="8849"/>
                    <a:pt x="3397" y="8849"/>
                    <a:pt x="3382" y="8850"/>
                  </a:cubicBezTo>
                  <a:cubicBezTo>
                    <a:pt x="2909" y="8877"/>
                    <a:pt x="2552" y="9126"/>
                    <a:pt x="2231" y="9448"/>
                  </a:cubicBezTo>
                  <a:cubicBezTo>
                    <a:pt x="1936" y="9751"/>
                    <a:pt x="1669" y="10117"/>
                    <a:pt x="1428" y="10518"/>
                  </a:cubicBezTo>
                  <a:cubicBezTo>
                    <a:pt x="1178" y="10946"/>
                    <a:pt x="955" y="11410"/>
                    <a:pt x="768" y="11865"/>
                  </a:cubicBezTo>
                  <a:cubicBezTo>
                    <a:pt x="643" y="12195"/>
                    <a:pt x="527" y="12525"/>
                    <a:pt x="429" y="12829"/>
                  </a:cubicBezTo>
                  <a:cubicBezTo>
                    <a:pt x="215" y="13524"/>
                    <a:pt x="0" y="14613"/>
                    <a:pt x="616" y="15175"/>
                  </a:cubicBezTo>
                  <a:cubicBezTo>
                    <a:pt x="828" y="15369"/>
                    <a:pt x="1240" y="15596"/>
                    <a:pt x="1548" y="15596"/>
                  </a:cubicBezTo>
                  <a:cubicBezTo>
                    <a:pt x="1565" y="15596"/>
                    <a:pt x="1581" y="15596"/>
                    <a:pt x="1597" y="15594"/>
                  </a:cubicBezTo>
                  <a:cubicBezTo>
                    <a:pt x="1624" y="15808"/>
                    <a:pt x="1722" y="16013"/>
                    <a:pt x="1901" y="16147"/>
                  </a:cubicBezTo>
                  <a:cubicBezTo>
                    <a:pt x="1986" y="16216"/>
                    <a:pt x="2071" y="16245"/>
                    <a:pt x="2152" y="16245"/>
                  </a:cubicBezTo>
                  <a:cubicBezTo>
                    <a:pt x="2377" y="16245"/>
                    <a:pt x="2571" y="16020"/>
                    <a:pt x="2650" y="15790"/>
                  </a:cubicBezTo>
                  <a:cubicBezTo>
                    <a:pt x="2721" y="15603"/>
                    <a:pt x="2704" y="15380"/>
                    <a:pt x="2677" y="15184"/>
                  </a:cubicBezTo>
                  <a:cubicBezTo>
                    <a:pt x="2659" y="15005"/>
                    <a:pt x="2597" y="14747"/>
                    <a:pt x="2427" y="14657"/>
                  </a:cubicBezTo>
                  <a:cubicBezTo>
                    <a:pt x="2357" y="14626"/>
                    <a:pt x="2286" y="14612"/>
                    <a:pt x="2218" y="14612"/>
                  </a:cubicBezTo>
                  <a:cubicBezTo>
                    <a:pt x="2070" y="14612"/>
                    <a:pt x="1933" y="14679"/>
                    <a:pt x="1829" y="14782"/>
                  </a:cubicBezTo>
                  <a:cubicBezTo>
                    <a:pt x="1811" y="14773"/>
                    <a:pt x="1803" y="14773"/>
                    <a:pt x="1794" y="14765"/>
                  </a:cubicBezTo>
                  <a:cubicBezTo>
                    <a:pt x="1660" y="14738"/>
                    <a:pt x="1571" y="14675"/>
                    <a:pt x="1499" y="14595"/>
                  </a:cubicBezTo>
                  <a:cubicBezTo>
                    <a:pt x="1401" y="14479"/>
                    <a:pt x="1365" y="14327"/>
                    <a:pt x="1374" y="14140"/>
                  </a:cubicBezTo>
                  <a:cubicBezTo>
                    <a:pt x="1401" y="13516"/>
                    <a:pt x="1936" y="12623"/>
                    <a:pt x="2124" y="12302"/>
                  </a:cubicBezTo>
                  <a:cubicBezTo>
                    <a:pt x="2507" y="11660"/>
                    <a:pt x="3167" y="10661"/>
                    <a:pt x="3926" y="10259"/>
                  </a:cubicBezTo>
                  <a:cubicBezTo>
                    <a:pt x="4137" y="10145"/>
                    <a:pt x="4357" y="10079"/>
                    <a:pt x="4579" y="10079"/>
                  </a:cubicBezTo>
                  <a:cubicBezTo>
                    <a:pt x="4685" y="10079"/>
                    <a:pt x="4792" y="10094"/>
                    <a:pt x="4898" y="10126"/>
                  </a:cubicBezTo>
                  <a:cubicBezTo>
                    <a:pt x="4907" y="10126"/>
                    <a:pt x="4907" y="10126"/>
                    <a:pt x="4916" y="10135"/>
                  </a:cubicBezTo>
                  <a:cubicBezTo>
                    <a:pt x="5648" y="10358"/>
                    <a:pt x="6379" y="10741"/>
                    <a:pt x="6584" y="11544"/>
                  </a:cubicBezTo>
                  <a:cubicBezTo>
                    <a:pt x="6745" y="12204"/>
                    <a:pt x="6477" y="12838"/>
                    <a:pt x="6317" y="13453"/>
                  </a:cubicBezTo>
                  <a:cubicBezTo>
                    <a:pt x="6092" y="14327"/>
                    <a:pt x="5942" y="16072"/>
                    <a:pt x="4779" y="16072"/>
                  </a:cubicBezTo>
                  <a:cubicBezTo>
                    <a:pt x="4742" y="16072"/>
                    <a:pt x="4705" y="16071"/>
                    <a:pt x="4666" y="16067"/>
                  </a:cubicBezTo>
                  <a:cubicBezTo>
                    <a:pt x="4657" y="15987"/>
                    <a:pt x="4639" y="15897"/>
                    <a:pt x="4586" y="15826"/>
                  </a:cubicBezTo>
                  <a:cubicBezTo>
                    <a:pt x="4522" y="15724"/>
                    <a:pt x="4418" y="15681"/>
                    <a:pt x="4305" y="15681"/>
                  </a:cubicBezTo>
                  <a:cubicBezTo>
                    <a:pt x="4259" y="15681"/>
                    <a:pt x="4213" y="15688"/>
                    <a:pt x="4167" y="15701"/>
                  </a:cubicBezTo>
                  <a:cubicBezTo>
                    <a:pt x="3810" y="15808"/>
                    <a:pt x="3596" y="16281"/>
                    <a:pt x="3569" y="16620"/>
                  </a:cubicBezTo>
                  <a:cubicBezTo>
                    <a:pt x="3554" y="16893"/>
                    <a:pt x="3674" y="17314"/>
                    <a:pt x="3968" y="17314"/>
                  </a:cubicBezTo>
                  <a:cubicBezTo>
                    <a:pt x="4019" y="17314"/>
                    <a:pt x="4077" y="17301"/>
                    <a:pt x="4140" y="17271"/>
                  </a:cubicBezTo>
                  <a:cubicBezTo>
                    <a:pt x="4336" y="17173"/>
                    <a:pt x="4479" y="16968"/>
                    <a:pt x="4523" y="16745"/>
                  </a:cubicBezTo>
                  <a:cubicBezTo>
                    <a:pt x="4616" y="16776"/>
                    <a:pt x="4725" y="16785"/>
                    <a:pt x="4834" y="16785"/>
                  </a:cubicBezTo>
                  <a:cubicBezTo>
                    <a:pt x="4883" y="16785"/>
                    <a:pt x="4932" y="16783"/>
                    <a:pt x="4978" y="16781"/>
                  </a:cubicBezTo>
                  <a:cubicBezTo>
                    <a:pt x="5817" y="16727"/>
                    <a:pt x="6388" y="16406"/>
                    <a:pt x="6745" y="15621"/>
                  </a:cubicBezTo>
                  <a:cubicBezTo>
                    <a:pt x="6959" y="15166"/>
                    <a:pt x="7021" y="14622"/>
                    <a:pt x="7128" y="14131"/>
                  </a:cubicBezTo>
                  <a:cubicBezTo>
                    <a:pt x="7271" y="13426"/>
                    <a:pt x="7485" y="12793"/>
                    <a:pt x="7530" y="12070"/>
                  </a:cubicBezTo>
                  <a:cubicBezTo>
                    <a:pt x="7566" y="11526"/>
                    <a:pt x="7476" y="11018"/>
                    <a:pt x="7209" y="10536"/>
                  </a:cubicBezTo>
                  <a:cubicBezTo>
                    <a:pt x="6986" y="10143"/>
                    <a:pt x="6147" y="9680"/>
                    <a:pt x="6379" y="9126"/>
                  </a:cubicBezTo>
                  <a:lnTo>
                    <a:pt x="6388" y="9091"/>
                  </a:lnTo>
                  <a:lnTo>
                    <a:pt x="6388" y="9082"/>
                  </a:lnTo>
                  <a:cubicBezTo>
                    <a:pt x="6468" y="8743"/>
                    <a:pt x="6754" y="8395"/>
                    <a:pt x="6888" y="8065"/>
                  </a:cubicBezTo>
                  <a:cubicBezTo>
                    <a:pt x="7057" y="7663"/>
                    <a:pt x="7235" y="7262"/>
                    <a:pt x="7378" y="6852"/>
                  </a:cubicBezTo>
                  <a:cubicBezTo>
                    <a:pt x="7610" y="6156"/>
                    <a:pt x="7583" y="5380"/>
                    <a:pt x="7664" y="4657"/>
                  </a:cubicBezTo>
                  <a:cubicBezTo>
                    <a:pt x="7806" y="3506"/>
                    <a:pt x="8360" y="2668"/>
                    <a:pt x="9323" y="2025"/>
                  </a:cubicBezTo>
                  <a:cubicBezTo>
                    <a:pt x="9709" y="1774"/>
                    <a:pt x="10402" y="1342"/>
                    <a:pt x="10976" y="1342"/>
                  </a:cubicBezTo>
                  <a:cubicBezTo>
                    <a:pt x="11197" y="1342"/>
                    <a:pt x="11401" y="1406"/>
                    <a:pt x="11562" y="1570"/>
                  </a:cubicBezTo>
                  <a:lnTo>
                    <a:pt x="11598" y="1597"/>
                  </a:lnTo>
                  <a:cubicBezTo>
                    <a:pt x="11598" y="1660"/>
                    <a:pt x="11625" y="1713"/>
                    <a:pt x="11696" y="1740"/>
                  </a:cubicBezTo>
                  <a:cubicBezTo>
                    <a:pt x="11892" y="1838"/>
                    <a:pt x="12053" y="1963"/>
                    <a:pt x="12231" y="2088"/>
                  </a:cubicBezTo>
                  <a:cubicBezTo>
                    <a:pt x="12257" y="2113"/>
                    <a:pt x="12290" y="2125"/>
                    <a:pt x="12326" y="2125"/>
                  </a:cubicBezTo>
                  <a:cubicBezTo>
                    <a:pt x="12364" y="2125"/>
                    <a:pt x="12404" y="2111"/>
                    <a:pt x="12436" y="2088"/>
                  </a:cubicBezTo>
                  <a:cubicBezTo>
                    <a:pt x="12651" y="1936"/>
                    <a:pt x="12713" y="1651"/>
                    <a:pt x="12767" y="1401"/>
                  </a:cubicBezTo>
                  <a:cubicBezTo>
                    <a:pt x="12829" y="1106"/>
                    <a:pt x="12865" y="776"/>
                    <a:pt x="12838" y="473"/>
                  </a:cubicBezTo>
                  <a:cubicBezTo>
                    <a:pt x="12811" y="232"/>
                    <a:pt x="12802" y="0"/>
                    <a:pt x="1249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1" name="Google Shape;1551;p63"/>
          <p:cNvGrpSpPr/>
          <p:nvPr/>
        </p:nvGrpSpPr>
        <p:grpSpPr>
          <a:xfrm rot="-2700000">
            <a:off x="-161984" y="-79873"/>
            <a:ext cx="940262" cy="775265"/>
            <a:chOff x="2139875" y="1690850"/>
            <a:chExt cx="645375" cy="532125"/>
          </a:xfrm>
        </p:grpSpPr>
        <p:sp>
          <p:nvSpPr>
            <p:cNvPr id="1552" name="Google Shape;1552;p63"/>
            <p:cNvSpPr/>
            <p:nvPr/>
          </p:nvSpPr>
          <p:spPr>
            <a:xfrm>
              <a:off x="2139875" y="1690850"/>
              <a:ext cx="645375" cy="532125"/>
            </a:xfrm>
            <a:custGeom>
              <a:rect b="b" l="l" r="r" t="t"/>
              <a:pathLst>
                <a:path extrusionOk="0" h="21285" w="25815">
                  <a:moveTo>
                    <a:pt x="12832" y="1898"/>
                  </a:moveTo>
                  <a:cubicBezTo>
                    <a:pt x="13428" y="1898"/>
                    <a:pt x="14023" y="1929"/>
                    <a:pt x="14612" y="1992"/>
                  </a:cubicBezTo>
                  <a:cubicBezTo>
                    <a:pt x="15163" y="2042"/>
                    <a:pt x="15389" y="2317"/>
                    <a:pt x="15414" y="2969"/>
                  </a:cubicBezTo>
                  <a:cubicBezTo>
                    <a:pt x="14430" y="2955"/>
                    <a:pt x="13446" y="2940"/>
                    <a:pt x="12462" y="2940"/>
                  </a:cubicBezTo>
                  <a:cubicBezTo>
                    <a:pt x="11742" y="2940"/>
                    <a:pt x="11021" y="2948"/>
                    <a:pt x="10301" y="2969"/>
                  </a:cubicBezTo>
                  <a:cubicBezTo>
                    <a:pt x="10226" y="2393"/>
                    <a:pt x="10476" y="2042"/>
                    <a:pt x="11053" y="1992"/>
                  </a:cubicBezTo>
                  <a:cubicBezTo>
                    <a:pt x="11642" y="1929"/>
                    <a:pt x="12237" y="1898"/>
                    <a:pt x="12832" y="1898"/>
                  </a:cubicBezTo>
                  <a:close/>
                  <a:moveTo>
                    <a:pt x="12732" y="456"/>
                  </a:moveTo>
                  <a:cubicBezTo>
                    <a:pt x="13565" y="456"/>
                    <a:pt x="14399" y="488"/>
                    <a:pt x="15238" y="538"/>
                  </a:cubicBezTo>
                  <a:cubicBezTo>
                    <a:pt x="16491" y="588"/>
                    <a:pt x="16842" y="1165"/>
                    <a:pt x="17043" y="2192"/>
                  </a:cubicBezTo>
                  <a:cubicBezTo>
                    <a:pt x="17093" y="2443"/>
                    <a:pt x="17068" y="2718"/>
                    <a:pt x="17068" y="2994"/>
                  </a:cubicBezTo>
                  <a:cubicBezTo>
                    <a:pt x="16986" y="3045"/>
                    <a:pt x="16909" y="3059"/>
                    <a:pt x="16834" y="3059"/>
                  </a:cubicBezTo>
                  <a:cubicBezTo>
                    <a:pt x="16747" y="3059"/>
                    <a:pt x="16663" y="3040"/>
                    <a:pt x="16580" y="3040"/>
                  </a:cubicBezTo>
                  <a:cubicBezTo>
                    <a:pt x="16559" y="3040"/>
                    <a:pt x="16538" y="3041"/>
                    <a:pt x="16517" y="3044"/>
                  </a:cubicBezTo>
                  <a:cubicBezTo>
                    <a:pt x="16443" y="3052"/>
                    <a:pt x="16374" y="3057"/>
                    <a:pt x="16310" y="3057"/>
                  </a:cubicBezTo>
                  <a:cubicBezTo>
                    <a:pt x="15981" y="3057"/>
                    <a:pt x="15777" y="2929"/>
                    <a:pt x="15715" y="2468"/>
                  </a:cubicBezTo>
                  <a:cubicBezTo>
                    <a:pt x="15639" y="2017"/>
                    <a:pt x="15263" y="1716"/>
                    <a:pt x="14762" y="1616"/>
                  </a:cubicBezTo>
                  <a:cubicBezTo>
                    <a:pt x="14123" y="1503"/>
                    <a:pt x="13478" y="1446"/>
                    <a:pt x="12832" y="1446"/>
                  </a:cubicBezTo>
                  <a:cubicBezTo>
                    <a:pt x="12187" y="1446"/>
                    <a:pt x="11542" y="1503"/>
                    <a:pt x="10902" y="1616"/>
                  </a:cubicBezTo>
                  <a:cubicBezTo>
                    <a:pt x="10426" y="1716"/>
                    <a:pt x="10050" y="1992"/>
                    <a:pt x="9975" y="2443"/>
                  </a:cubicBezTo>
                  <a:cubicBezTo>
                    <a:pt x="9914" y="2969"/>
                    <a:pt x="9641" y="3054"/>
                    <a:pt x="9301" y="3054"/>
                  </a:cubicBezTo>
                  <a:cubicBezTo>
                    <a:pt x="9220" y="3054"/>
                    <a:pt x="9135" y="3049"/>
                    <a:pt x="9048" y="3044"/>
                  </a:cubicBezTo>
                  <a:lnTo>
                    <a:pt x="8647" y="3044"/>
                  </a:lnTo>
                  <a:cubicBezTo>
                    <a:pt x="8547" y="2568"/>
                    <a:pt x="8622" y="2167"/>
                    <a:pt x="8722" y="1766"/>
                  </a:cubicBezTo>
                  <a:cubicBezTo>
                    <a:pt x="8922" y="964"/>
                    <a:pt x="9399" y="613"/>
                    <a:pt x="10226" y="563"/>
                  </a:cubicBezTo>
                  <a:cubicBezTo>
                    <a:pt x="11065" y="488"/>
                    <a:pt x="11899" y="456"/>
                    <a:pt x="12732" y="456"/>
                  </a:cubicBezTo>
                  <a:close/>
                  <a:moveTo>
                    <a:pt x="5164" y="12686"/>
                  </a:moveTo>
                  <a:cubicBezTo>
                    <a:pt x="5323" y="12686"/>
                    <a:pt x="5513" y="12689"/>
                    <a:pt x="5740" y="12693"/>
                  </a:cubicBezTo>
                  <a:lnTo>
                    <a:pt x="5740" y="13345"/>
                  </a:lnTo>
                  <a:lnTo>
                    <a:pt x="4411" y="13345"/>
                  </a:lnTo>
                  <a:cubicBezTo>
                    <a:pt x="4348" y="12778"/>
                    <a:pt x="4338" y="12686"/>
                    <a:pt x="5164" y="12686"/>
                  </a:cubicBezTo>
                  <a:close/>
                  <a:moveTo>
                    <a:pt x="20522" y="12716"/>
                  </a:moveTo>
                  <a:cubicBezTo>
                    <a:pt x="21308" y="12716"/>
                    <a:pt x="21455" y="12767"/>
                    <a:pt x="21228" y="13345"/>
                  </a:cubicBezTo>
                  <a:lnTo>
                    <a:pt x="19925" y="13345"/>
                  </a:lnTo>
                  <a:lnTo>
                    <a:pt x="19925" y="12718"/>
                  </a:lnTo>
                  <a:cubicBezTo>
                    <a:pt x="20155" y="12718"/>
                    <a:pt x="20353" y="12716"/>
                    <a:pt x="20522" y="12716"/>
                  </a:cubicBezTo>
                  <a:close/>
                  <a:moveTo>
                    <a:pt x="12262" y="3317"/>
                  </a:moveTo>
                  <a:cubicBezTo>
                    <a:pt x="12402" y="3317"/>
                    <a:pt x="12542" y="3318"/>
                    <a:pt x="12682" y="3320"/>
                  </a:cubicBezTo>
                  <a:cubicBezTo>
                    <a:pt x="14110" y="3345"/>
                    <a:pt x="15539" y="3345"/>
                    <a:pt x="16968" y="3445"/>
                  </a:cubicBezTo>
                  <a:cubicBezTo>
                    <a:pt x="17782" y="3483"/>
                    <a:pt x="18597" y="3489"/>
                    <a:pt x="19411" y="3489"/>
                  </a:cubicBezTo>
                  <a:cubicBezTo>
                    <a:pt x="19819" y="3489"/>
                    <a:pt x="20226" y="3488"/>
                    <a:pt x="20633" y="3488"/>
                  </a:cubicBezTo>
                  <a:cubicBezTo>
                    <a:pt x="21040" y="3488"/>
                    <a:pt x="21448" y="3489"/>
                    <a:pt x="21855" y="3495"/>
                  </a:cubicBezTo>
                  <a:cubicBezTo>
                    <a:pt x="22080" y="3495"/>
                    <a:pt x="22306" y="3470"/>
                    <a:pt x="22557" y="3470"/>
                  </a:cubicBezTo>
                  <a:cubicBezTo>
                    <a:pt x="24111" y="3470"/>
                    <a:pt x="25038" y="4373"/>
                    <a:pt x="25113" y="5926"/>
                  </a:cubicBezTo>
                  <a:cubicBezTo>
                    <a:pt x="25213" y="7957"/>
                    <a:pt x="24963" y="9962"/>
                    <a:pt x="24988" y="11992"/>
                  </a:cubicBezTo>
                  <a:cubicBezTo>
                    <a:pt x="24988" y="12593"/>
                    <a:pt x="24587" y="12969"/>
                    <a:pt x="24060" y="13119"/>
                  </a:cubicBezTo>
                  <a:cubicBezTo>
                    <a:pt x="23544" y="13292"/>
                    <a:pt x="23028" y="13357"/>
                    <a:pt x="22504" y="13357"/>
                  </a:cubicBezTo>
                  <a:cubicBezTo>
                    <a:pt x="22264" y="13357"/>
                    <a:pt x="22023" y="13344"/>
                    <a:pt x="21780" y="13320"/>
                  </a:cubicBezTo>
                  <a:cubicBezTo>
                    <a:pt x="21618" y="12445"/>
                    <a:pt x="21457" y="12289"/>
                    <a:pt x="20615" y="12289"/>
                  </a:cubicBezTo>
                  <a:cubicBezTo>
                    <a:pt x="20541" y="12289"/>
                    <a:pt x="20461" y="12290"/>
                    <a:pt x="20376" y="12292"/>
                  </a:cubicBezTo>
                  <a:cubicBezTo>
                    <a:pt x="19499" y="12343"/>
                    <a:pt x="19499" y="12343"/>
                    <a:pt x="19424" y="13345"/>
                  </a:cubicBezTo>
                  <a:cubicBezTo>
                    <a:pt x="17231" y="13520"/>
                    <a:pt x="15038" y="13608"/>
                    <a:pt x="12845" y="13608"/>
                  </a:cubicBezTo>
                  <a:cubicBezTo>
                    <a:pt x="10652" y="13608"/>
                    <a:pt x="8459" y="13520"/>
                    <a:pt x="6266" y="13345"/>
                  </a:cubicBezTo>
                  <a:cubicBezTo>
                    <a:pt x="6115" y="12343"/>
                    <a:pt x="6115" y="12317"/>
                    <a:pt x="5263" y="12292"/>
                  </a:cubicBezTo>
                  <a:cubicBezTo>
                    <a:pt x="5178" y="12290"/>
                    <a:pt x="5099" y="12289"/>
                    <a:pt x="5025" y="12289"/>
                  </a:cubicBezTo>
                  <a:cubicBezTo>
                    <a:pt x="4190" y="12289"/>
                    <a:pt x="4071" y="12445"/>
                    <a:pt x="3910" y="13320"/>
                  </a:cubicBezTo>
                  <a:cubicBezTo>
                    <a:pt x="3666" y="13344"/>
                    <a:pt x="3423" y="13357"/>
                    <a:pt x="3180" y="13357"/>
                  </a:cubicBezTo>
                  <a:cubicBezTo>
                    <a:pt x="2648" y="13357"/>
                    <a:pt x="2120" y="13292"/>
                    <a:pt x="1604" y="13119"/>
                  </a:cubicBezTo>
                  <a:cubicBezTo>
                    <a:pt x="1053" y="12944"/>
                    <a:pt x="702" y="12593"/>
                    <a:pt x="702" y="11992"/>
                  </a:cubicBezTo>
                  <a:cubicBezTo>
                    <a:pt x="702" y="9962"/>
                    <a:pt x="476" y="7931"/>
                    <a:pt x="552" y="5901"/>
                  </a:cubicBezTo>
                  <a:cubicBezTo>
                    <a:pt x="627" y="4398"/>
                    <a:pt x="1579" y="3470"/>
                    <a:pt x="3083" y="3470"/>
                  </a:cubicBezTo>
                  <a:cubicBezTo>
                    <a:pt x="3985" y="3470"/>
                    <a:pt x="4887" y="3481"/>
                    <a:pt x="5797" y="3481"/>
                  </a:cubicBezTo>
                  <a:cubicBezTo>
                    <a:pt x="6252" y="3481"/>
                    <a:pt x="6709" y="3479"/>
                    <a:pt x="7168" y="3470"/>
                  </a:cubicBezTo>
                  <a:cubicBezTo>
                    <a:pt x="8858" y="3447"/>
                    <a:pt x="10569" y="3317"/>
                    <a:pt x="12262" y="3317"/>
                  </a:cubicBezTo>
                  <a:close/>
                  <a:moveTo>
                    <a:pt x="20529" y="13912"/>
                  </a:moveTo>
                  <a:cubicBezTo>
                    <a:pt x="20762" y="13912"/>
                    <a:pt x="20995" y="13933"/>
                    <a:pt x="21228" y="13947"/>
                  </a:cubicBezTo>
                  <a:cubicBezTo>
                    <a:pt x="21384" y="14860"/>
                    <a:pt x="21313" y="15171"/>
                    <a:pt x="20701" y="15171"/>
                  </a:cubicBezTo>
                  <a:cubicBezTo>
                    <a:pt x="20524" y="15171"/>
                    <a:pt x="20301" y="15144"/>
                    <a:pt x="20025" y="15099"/>
                  </a:cubicBezTo>
                  <a:cubicBezTo>
                    <a:pt x="19925" y="14723"/>
                    <a:pt x="19875" y="14373"/>
                    <a:pt x="19950" y="13972"/>
                  </a:cubicBezTo>
                  <a:cubicBezTo>
                    <a:pt x="20143" y="13926"/>
                    <a:pt x="20336" y="13912"/>
                    <a:pt x="20529" y="13912"/>
                  </a:cubicBezTo>
                  <a:close/>
                  <a:moveTo>
                    <a:pt x="5689" y="13947"/>
                  </a:moveTo>
                  <a:cubicBezTo>
                    <a:pt x="5865" y="14322"/>
                    <a:pt x="5714" y="14673"/>
                    <a:pt x="5664" y="15024"/>
                  </a:cubicBezTo>
                  <a:cubicBezTo>
                    <a:pt x="5343" y="15134"/>
                    <a:pt x="5095" y="15194"/>
                    <a:pt x="4906" y="15194"/>
                  </a:cubicBezTo>
                  <a:cubicBezTo>
                    <a:pt x="4445" y="15194"/>
                    <a:pt x="4340" y="14835"/>
                    <a:pt x="4411" y="13947"/>
                  </a:cubicBezTo>
                  <a:close/>
                  <a:moveTo>
                    <a:pt x="24963" y="13270"/>
                  </a:moveTo>
                  <a:cubicBezTo>
                    <a:pt x="24887" y="14774"/>
                    <a:pt x="24837" y="16177"/>
                    <a:pt x="24762" y="17581"/>
                  </a:cubicBezTo>
                  <a:cubicBezTo>
                    <a:pt x="24737" y="18232"/>
                    <a:pt x="24687" y="18884"/>
                    <a:pt x="24562" y="19510"/>
                  </a:cubicBezTo>
                  <a:cubicBezTo>
                    <a:pt x="24411" y="20363"/>
                    <a:pt x="23960" y="20739"/>
                    <a:pt x="23108" y="20739"/>
                  </a:cubicBezTo>
                  <a:cubicBezTo>
                    <a:pt x="22427" y="20751"/>
                    <a:pt x="21744" y="20755"/>
                    <a:pt x="21061" y="20755"/>
                  </a:cubicBezTo>
                  <a:cubicBezTo>
                    <a:pt x="18903" y="20755"/>
                    <a:pt x="16738" y="20707"/>
                    <a:pt x="14587" y="20688"/>
                  </a:cubicBezTo>
                  <a:cubicBezTo>
                    <a:pt x="13793" y="20672"/>
                    <a:pt x="13000" y="20665"/>
                    <a:pt x="12209" y="20665"/>
                  </a:cubicBezTo>
                  <a:cubicBezTo>
                    <a:pt x="9350" y="20665"/>
                    <a:pt x="6500" y="20755"/>
                    <a:pt x="3634" y="20814"/>
                  </a:cubicBezTo>
                  <a:cubicBezTo>
                    <a:pt x="3183" y="20814"/>
                    <a:pt x="2732" y="20789"/>
                    <a:pt x="2281" y="20739"/>
                  </a:cubicBezTo>
                  <a:cubicBezTo>
                    <a:pt x="1554" y="20638"/>
                    <a:pt x="1078" y="20087"/>
                    <a:pt x="1028" y="19185"/>
                  </a:cubicBezTo>
                  <a:cubicBezTo>
                    <a:pt x="877" y="17230"/>
                    <a:pt x="802" y="15300"/>
                    <a:pt x="702" y="13295"/>
                  </a:cubicBezTo>
                  <a:lnTo>
                    <a:pt x="702" y="13295"/>
                  </a:lnTo>
                  <a:cubicBezTo>
                    <a:pt x="1228" y="13596"/>
                    <a:pt x="1704" y="13821"/>
                    <a:pt x="2256" y="13871"/>
                  </a:cubicBezTo>
                  <a:cubicBezTo>
                    <a:pt x="2807" y="13896"/>
                    <a:pt x="3333" y="13921"/>
                    <a:pt x="3885" y="13947"/>
                  </a:cubicBezTo>
                  <a:cubicBezTo>
                    <a:pt x="3935" y="14272"/>
                    <a:pt x="3960" y="14573"/>
                    <a:pt x="4010" y="14874"/>
                  </a:cubicBezTo>
                  <a:cubicBezTo>
                    <a:pt x="4085" y="15325"/>
                    <a:pt x="4386" y="15500"/>
                    <a:pt x="4812" y="15525"/>
                  </a:cubicBezTo>
                  <a:lnTo>
                    <a:pt x="5288" y="15525"/>
                  </a:lnTo>
                  <a:cubicBezTo>
                    <a:pt x="5965" y="15475"/>
                    <a:pt x="6065" y="15400"/>
                    <a:pt x="6115" y="14723"/>
                  </a:cubicBezTo>
                  <a:cubicBezTo>
                    <a:pt x="6115" y="14623"/>
                    <a:pt x="6115" y="14498"/>
                    <a:pt x="6115" y="14398"/>
                  </a:cubicBezTo>
                  <a:cubicBezTo>
                    <a:pt x="6115" y="14072"/>
                    <a:pt x="6245" y="13919"/>
                    <a:pt x="6565" y="13919"/>
                  </a:cubicBezTo>
                  <a:cubicBezTo>
                    <a:pt x="6589" y="13919"/>
                    <a:pt x="6615" y="13920"/>
                    <a:pt x="6642" y="13921"/>
                  </a:cubicBezTo>
                  <a:cubicBezTo>
                    <a:pt x="8196" y="13972"/>
                    <a:pt x="9750" y="13947"/>
                    <a:pt x="11303" y="14047"/>
                  </a:cubicBezTo>
                  <a:cubicBezTo>
                    <a:pt x="11812" y="14081"/>
                    <a:pt x="12321" y="14095"/>
                    <a:pt x="12830" y="14095"/>
                  </a:cubicBezTo>
                  <a:cubicBezTo>
                    <a:pt x="14527" y="14095"/>
                    <a:pt x="16223" y="13947"/>
                    <a:pt x="17920" y="13947"/>
                  </a:cubicBezTo>
                  <a:lnTo>
                    <a:pt x="19424" y="13947"/>
                  </a:lnTo>
                  <a:cubicBezTo>
                    <a:pt x="19725" y="14398"/>
                    <a:pt x="19324" y="15074"/>
                    <a:pt x="19825" y="15400"/>
                  </a:cubicBezTo>
                  <a:cubicBezTo>
                    <a:pt x="19991" y="15525"/>
                    <a:pt x="20197" y="15558"/>
                    <a:pt x="20406" y="15558"/>
                  </a:cubicBezTo>
                  <a:cubicBezTo>
                    <a:pt x="20575" y="15558"/>
                    <a:pt x="20746" y="15537"/>
                    <a:pt x="20903" y="15525"/>
                  </a:cubicBezTo>
                  <a:cubicBezTo>
                    <a:pt x="21905" y="15425"/>
                    <a:pt x="21654" y="14598"/>
                    <a:pt x="21780" y="13947"/>
                  </a:cubicBezTo>
                  <a:cubicBezTo>
                    <a:pt x="22832" y="13871"/>
                    <a:pt x="23960" y="14022"/>
                    <a:pt x="24963" y="13270"/>
                  </a:cubicBezTo>
                  <a:close/>
                  <a:moveTo>
                    <a:pt x="12767" y="1"/>
                  </a:moveTo>
                  <a:cubicBezTo>
                    <a:pt x="12023" y="1"/>
                    <a:pt x="11277" y="39"/>
                    <a:pt x="10527" y="112"/>
                  </a:cubicBezTo>
                  <a:cubicBezTo>
                    <a:pt x="9198" y="262"/>
                    <a:pt x="8547" y="738"/>
                    <a:pt x="8321" y="1891"/>
                  </a:cubicBezTo>
                  <a:cubicBezTo>
                    <a:pt x="8246" y="2267"/>
                    <a:pt x="8271" y="2668"/>
                    <a:pt x="8246" y="3119"/>
                  </a:cubicBezTo>
                  <a:cubicBezTo>
                    <a:pt x="7970" y="3119"/>
                    <a:pt x="7745" y="3144"/>
                    <a:pt x="7519" y="3144"/>
                  </a:cubicBezTo>
                  <a:cubicBezTo>
                    <a:pt x="6065" y="3144"/>
                    <a:pt x="4587" y="3170"/>
                    <a:pt x="3133" y="3170"/>
                  </a:cubicBezTo>
                  <a:cubicBezTo>
                    <a:pt x="1604" y="3170"/>
                    <a:pt x="852" y="3646"/>
                    <a:pt x="276" y="5024"/>
                  </a:cubicBezTo>
                  <a:cubicBezTo>
                    <a:pt x="75" y="5500"/>
                    <a:pt x="0" y="6002"/>
                    <a:pt x="25" y="6503"/>
                  </a:cubicBezTo>
                  <a:cubicBezTo>
                    <a:pt x="125" y="9160"/>
                    <a:pt x="226" y="11816"/>
                    <a:pt x="351" y="14473"/>
                  </a:cubicBezTo>
                  <a:cubicBezTo>
                    <a:pt x="426" y="15952"/>
                    <a:pt x="476" y="17430"/>
                    <a:pt x="577" y="18909"/>
                  </a:cubicBezTo>
                  <a:cubicBezTo>
                    <a:pt x="677" y="20237"/>
                    <a:pt x="1253" y="21014"/>
                    <a:pt x="2256" y="21165"/>
                  </a:cubicBezTo>
                  <a:cubicBezTo>
                    <a:pt x="2825" y="21238"/>
                    <a:pt x="3393" y="21285"/>
                    <a:pt x="3962" y="21285"/>
                  </a:cubicBezTo>
                  <a:cubicBezTo>
                    <a:pt x="4170" y="21285"/>
                    <a:pt x="4378" y="21278"/>
                    <a:pt x="4587" y="21265"/>
                  </a:cubicBezTo>
                  <a:cubicBezTo>
                    <a:pt x="6357" y="21153"/>
                    <a:pt x="8117" y="21133"/>
                    <a:pt x="9874" y="21133"/>
                  </a:cubicBezTo>
                  <a:cubicBezTo>
                    <a:pt x="10877" y="21133"/>
                    <a:pt x="11880" y="21140"/>
                    <a:pt x="12882" y="21140"/>
                  </a:cubicBezTo>
                  <a:cubicBezTo>
                    <a:pt x="13424" y="21144"/>
                    <a:pt x="13966" y="21145"/>
                    <a:pt x="14507" y="21145"/>
                  </a:cubicBezTo>
                  <a:cubicBezTo>
                    <a:pt x="15100" y="21145"/>
                    <a:pt x="15692" y="21144"/>
                    <a:pt x="16284" y="21144"/>
                  </a:cubicBezTo>
                  <a:cubicBezTo>
                    <a:pt x="18083" y="21144"/>
                    <a:pt x="19881" y="21157"/>
                    <a:pt x="21679" y="21265"/>
                  </a:cubicBezTo>
                  <a:cubicBezTo>
                    <a:pt x="21834" y="21278"/>
                    <a:pt x="21987" y="21285"/>
                    <a:pt x="22138" y="21285"/>
                  </a:cubicBezTo>
                  <a:cubicBezTo>
                    <a:pt x="22551" y="21285"/>
                    <a:pt x="22955" y="21238"/>
                    <a:pt x="23359" y="21165"/>
                  </a:cubicBezTo>
                  <a:cubicBezTo>
                    <a:pt x="24060" y="21064"/>
                    <a:pt x="24612" y="20713"/>
                    <a:pt x="24862" y="19962"/>
                  </a:cubicBezTo>
                  <a:cubicBezTo>
                    <a:pt x="25138" y="19160"/>
                    <a:pt x="25138" y="18333"/>
                    <a:pt x="25188" y="17505"/>
                  </a:cubicBezTo>
                  <a:cubicBezTo>
                    <a:pt x="25339" y="14849"/>
                    <a:pt x="25439" y="12192"/>
                    <a:pt x="25539" y="9535"/>
                  </a:cubicBezTo>
                  <a:cubicBezTo>
                    <a:pt x="25589" y="8207"/>
                    <a:pt x="25815" y="6854"/>
                    <a:pt x="25539" y="5550"/>
                  </a:cubicBezTo>
                  <a:cubicBezTo>
                    <a:pt x="25245" y="4203"/>
                    <a:pt x="24328" y="3143"/>
                    <a:pt x="22859" y="3143"/>
                  </a:cubicBezTo>
                  <a:cubicBezTo>
                    <a:pt x="22825" y="3143"/>
                    <a:pt x="22791" y="3143"/>
                    <a:pt x="22757" y="3144"/>
                  </a:cubicBezTo>
                  <a:cubicBezTo>
                    <a:pt x="22111" y="3166"/>
                    <a:pt x="21465" y="3173"/>
                    <a:pt x="20817" y="3173"/>
                  </a:cubicBezTo>
                  <a:cubicBezTo>
                    <a:pt x="19932" y="3173"/>
                    <a:pt x="19043" y="3159"/>
                    <a:pt x="18146" y="3144"/>
                  </a:cubicBezTo>
                  <a:cubicBezTo>
                    <a:pt x="18054" y="3144"/>
                    <a:pt x="17963" y="3151"/>
                    <a:pt x="17872" y="3151"/>
                  </a:cubicBezTo>
                  <a:cubicBezTo>
                    <a:pt x="17713" y="3151"/>
                    <a:pt x="17553" y="3131"/>
                    <a:pt x="17394" y="3019"/>
                  </a:cubicBezTo>
                  <a:cubicBezTo>
                    <a:pt x="17394" y="2743"/>
                    <a:pt x="17419" y="2443"/>
                    <a:pt x="17394" y="2167"/>
                  </a:cubicBezTo>
                  <a:cubicBezTo>
                    <a:pt x="17344" y="1215"/>
                    <a:pt x="16642" y="337"/>
                    <a:pt x="15890" y="237"/>
                  </a:cubicBezTo>
                  <a:cubicBezTo>
                    <a:pt x="14851" y="76"/>
                    <a:pt x="13811" y="1"/>
                    <a:pt x="1276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63"/>
            <p:cNvSpPr/>
            <p:nvPr/>
          </p:nvSpPr>
          <p:spPr>
            <a:xfrm>
              <a:off x="2374825" y="1818625"/>
              <a:ext cx="169200" cy="146350"/>
            </a:xfrm>
            <a:custGeom>
              <a:rect b="b" l="l" r="r" t="t"/>
              <a:pathLst>
                <a:path extrusionOk="0" h="5854" w="6768">
                  <a:moveTo>
                    <a:pt x="2894" y="0"/>
                  </a:moveTo>
                  <a:cubicBezTo>
                    <a:pt x="2518" y="0"/>
                    <a:pt x="2379" y="242"/>
                    <a:pt x="2357" y="640"/>
                  </a:cubicBezTo>
                  <a:cubicBezTo>
                    <a:pt x="2332" y="1041"/>
                    <a:pt x="2382" y="1442"/>
                    <a:pt x="2231" y="1843"/>
                  </a:cubicBezTo>
                  <a:lnTo>
                    <a:pt x="1454" y="1843"/>
                  </a:lnTo>
                  <a:cubicBezTo>
                    <a:pt x="1" y="1843"/>
                    <a:pt x="1" y="1843"/>
                    <a:pt x="151" y="3297"/>
                  </a:cubicBezTo>
                  <a:cubicBezTo>
                    <a:pt x="174" y="3646"/>
                    <a:pt x="306" y="3801"/>
                    <a:pt x="606" y="3801"/>
                  </a:cubicBezTo>
                  <a:cubicBezTo>
                    <a:pt x="629" y="3801"/>
                    <a:pt x="653" y="3800"/>
                    <a:pt x="677" y="3798"/>
                  </a:cubicBezTo>
                  <a:lnTo>
                    <a:pt x="2332" y="3798"/>
                  </a:lnTo>
                  <a:cubicBezTo>
                    <a:pt x="2332" y="4324"/>
                    <a:pt x="2332" y="4800"/>
                    <a:pt x="2357" y="5252"/>
                  </a:cubicBezTo>
                  <a:cubicBezTo>
                    <a:pt x="2357" y="5828"/>
                    <a:pt x="2432" y="5853"/>
                    <a:pt x="3885" y="5853"/>
                  </a:cubicBezTo>
                  <a:cubicBezTo>
                    <a:pt x="4311" y="5853"/>
                    <a:pt x="4537" y="5703"/>
                    <a:pt x="4537" y="5252"/>
                  </a:cubicBezTo>
                  <a:cubicBezTo>
                    <a:pt x="4537" y="4800"/>
                    <a:pt x="4537" y="4324"/>
                    <a:pt x="4537" y="3798"/>
                  </a:cubicBezTo>
                  <a:lnTo>
                    <a:pt x="6241" y="3798"/>
                  </a:lnTo>
                  <a:cubicBezTo>
                    <a:pt x="6492" y="3798"/>
                    <a:pt x="6692" y="3748"/>
                    <a:pt x="6718" y="3472"/>
                  </a:cubicBezTo>
                  <a:cubicBezTo>
                    <a:pt x="6743" y="3071"/>
                    <a:pt x="6768" y="2670"/>
                    <a:pt x="6768" y="2269"/>
                  </a:cubicBezTo>
                  <a:cubicBezTo>
                    <a:pt x="6768" y="1993"/>
                    <a:pt x="6617" y="1843"/>
                    <a:pt x="6291" y="1843"/>
                  </a:cubicBezTo>
                  <a:cubicBezTo>
                    <a:pt x="6108" y="1851"/>
                    <a:pt x="5924" y="1854"/>
                    <a:pt x="5740" y="1854"/>
                  </a:cubicBezTo>
                  <a:cubicBezTo>
                    <a:pt x="5372" y="1854"/>
                    <a:pt x="5005" y="1843"/>
                    <a:pt x="4637" y="1843"/>
                  </a:cubicBezTo>
                  <a:cubicBezTo>
                    <a:pt x="4512" y="1492"/>
                    <a:pt x="4537" y="1166"/>
                    <a:pt x="4537" y="866"/>
                  </a:cubicBezTo>
                  <a:cubicBezTo>
                    <a:pt x="4514" y="141"/>
                    <a:pt x="4451" y="10"/>
                    <a:pt x="3828" y="10"/>
                  </a:cubicBezTo>
                  <a:cubicBezTo>
                    <a:pt x="3762" y="10"/>
                    <a:pt x="3689" y="11"/>
                    <a:pt x="3610" y="13"/>
                  </a:cubicBezTo>
                  <a:cubicBezTo>
                    <a:pt x="3493" y="13"/>
                    <a:pt x="3365" y="25"/>
                    <a:pt x="3240" y="25"/>
                  </a:cubicBezTo>
                  <a:cubicBezTo>
                    <a:pt x="3178" y="25"/>
                    <a:pt x="3117" y="22"/>
                    <a:pt x="3058" y="13"/>
                  </a:cubicBezTo>
                  <a:cubicBezTo>
                    <a:pt x="2999" y="5"/>
                    <a:pt x="2945" y="0"/>
                    <a:pt x="2894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63"/>
            <p:cNvSpPr/>
            <p:nvPr/>
          </p:nvSpPr>
          <p:spPr>
            <a:xfrm>
              <a:off x="2206275" y="1938450"/>
              <a:ext cx="16325" cy="22750"/>
            </a:xfrm>
            <a:custGeom>
              <a:rect b="b" l="l" r="r" t="t"/>
              <a:pathLst>
                <a:path extrusionOk="0" h="910" w="653">
                  <a:moveTo>
                    <a:pt x="259" y="1"/>
                  </a:moveTo>
                  <a:cubicBezTo>
                    <a:pt x="42" y="1"/>
                    <a:pt x="1" y="226"/>
                    <a:pt x="1" y="408"/>
                  </a:cubicBezTo>
                  <a:cubicBezTo>
                    <a:pt x="1" y="634"/>
                    <a:pt x="51" y="885"/>
                    <a:pt x="352" y="910"/>
                  </a:cubicBezTo>
                  <a:cubicBezTo>
                    <a:pt x="527" y="910"/>
                    <a:pt x="602" y="734"/>
                    <a:pt x="602" y="509"/>
                  </a:cubicBezTo>
                  <a:cubicBezTo>
                    <a:pt x="502" y="383"/>
                    <a:pt x="652" y="58"/>
                    <a:pt x="327" y="7"/>
                  </a:cubicBezTo>
                  <a:cubicBezTo>
                    <a:pt x="302" y="3"/>
                    <a:pt x="280" y="1"/>
                    <a:pt x="25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63"/>
            <p:cNvSpPr/>
            <p:nvPr/>
          </p:nvSpPr>
          <p:spPr>
            <a:xfrm>
              <a:off x="2219450" y="1894775"/>
              <a:ext cx="13800" cy="25075"/>
            </a:xfrm>
            <a:custGeom>
              <a:rect b="b" l="l" r="r" t="t"/>
              <a:pathLst>
                <a:path extrusionOk="0" h="1003" w="552">
                  <a:moveTo>
                    <a:pt x="226" y="0"/>
                  </a:moveTo>
                  <a:lnTo>
                    <a:pt x="226" y="0"/>
                  </a:lnTo>
                  <a:cubicBezTo>
                    <a:pt x="50" y="401"/>
                    <a:pt x="0" y="702"/>
                    <a:pt x="351" y="1003"/>
                  </a:cubicBezTo>
                  <a:cubicBezTo>
                    <a:pt x="551" y="627"/>
                    <a:pt x="476" y="351"/>
                    <a:pt x="22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6" name="Google Shape;1556;p63"/>
          <p:cNvGrpSpPr/>
          <p:nvPr/>
        </p:nvGrpSpPr>
        <p:grpSpPr>
          <a:xfrm rot="-4335579">
            <a:off x="8773687" y="719094"/>
            <a:ext cx="612368" cy="965441"/>
            <a:chOff x="2083475" y="1334350"/>
            <a:chExt cx="263175" cy="414925"/>
          </a:xfrm>
        </p:grpSpPr>
        <p:sp>
          <p:nvSpPr>
            <p:cNvPr id="1557" name="Google Shape;1557;p63"/>
            <p:cNvSpPr/>
            <p:nvPr/>
          </p:nvSpPr>
          <p:spPr>
            <a:xfrm>
              <a:off x="2083475" y="1334350"/>
              <a:ext cx="263175" cy="414925"/>
            </a:xfrm>
            <a:custGeom>
              <a:rect b="b" l="l" r="r" t="t"/>
              <a:pathLst>
                <a:path extrusionOk="0" h="16597" w="10527">
                  <a:moveTo>
                    <a:pt x="10001" y="537"/>
                  </a:moveTo>
                  <a:cubicBezTo>
                    <a:pt x="9625" y="1364"/>
                    <a:pt x="9274" y="2216"/>
                    <a:pt x="8647" y="2893"/>
                  </a:cubicBezTo>
                  <a:cubicBezTo>
                    <a:pt x="8998" y="2041"/>
                    <a:pt x="9424" y="1239"/>
                    <a:pt x="10001" y="537"/>
                  </a:cubicBezTo>
                  <a:close/>
                  <a:moveTo>
                    <a:pt x="7706" y="2913"/>
                  </a:moveTo>
                  <a:cubicBezTo>
                    <a:pt x="7773" y="2913"/>
                    <a:pt x="7844" y="2936"/>
                    <a:pt x="7920" y="2993"/>
                  </a:cubicBezTo>
                  <a:cubicBezTo>
                    <a:pt x="8271" y="3219"/>
                    <a:pt x="8697" y="3419"/>
                    <a:pt x="8672" y="3971"/>
                  </a:cubicBezTo>
                  <a:cubicBezTo>
                    <a:pt x="8647" y="4447"/>
                    <a:pt x="8472" y="4873"/>
                    <a:pt x="8246" y="5299"/>
                  </a:cubicBezTo>
                  <a:cubicBezTo>
                    <a:pt x="6366" y="8683"/>
                    <a:pt x="4386" y="12016"/>
                    <a:pt x="2131" y="15174"/>
                  </a:cubicBezTo>
                  <a:cubicBezTo>
                    <a:pt x="1955" y="15399"/>
                    <a:pt x="1755" y="15625"/>
                    <a:pt x="1554" y="15826"/>
                  </a:cubicBezTo>
                  <a:cubicBezTo>
                    <a:pt x="1389" y="15991"/>
                    <a:pt x="1223" y="16208"/>
                    <a:pt x="987" y="16208"/>
                  </a:cubicBezTo>
                  <a:cubicBezTo>
                    <a:pt x="937" y="16208"/>
                    <a:pt x="884" y="16198"/>
                    <a:pt x="828" y="16176"/>
                  </a:cubicBezTo>
                  <a:cubicBezTo>
                    <a:pt x="452" y="16026"/>
                    <a:pt x="452" y="15650"/>
                    <a:pt x="427" y="15374"/>
                  </a:cubicBezTo>
                  <a:cubicBezTo>
                    <a:pt x="452" y="14698"/>
                    <a:pt x="602" y="14121"/>
                    <a:pt x="878" y="13595"/>
                  </a:cubicBezTo>
                  <a:cubicBezTo>
                    <a:pt x="2557" y="10362"/>
                    <a:pt x="4286" y="7154"/>
                    <a:pt x="6417" y="4171"/>
                  </a:cubicBezTo>
                  <a:cubicBezTo>
                    <a:pt x="6642" y="3845"/>
                    <a:pt x="6918" y="3545"/>
                    <a:pt x="7194" y="3269"/>
                  </a:cubicBezTo>
                  <a:cubicBezTo>
                    <a:pt x="7343" y="3119"/>
                    <a:pt x="7507" y="2913"/>
                    <a:pt x="7706" y="2913"/>
                  </a:cubicBezTo>
                  <a:close/>
                  <a:moveTo>
                    <a:pt x="10008" y="1"/>
                  </a:moveTo>
                  <a:cubicBezTo>
                    <a:pt x="9805" y="1"/>
                    <a:pt x="9718" y="243"/>
                    <a:pt x="9600" y="362"/>
                  </a:cubicBezTo>
                  <a:cubicBezTo>
                    <a:pt x="9048" y="1038"/>
                    <a:pt x="8622" y="1740"/>
                    <a:pt x="8171" y="2517"/>
                  </a:cubicBezTo>
                  <a:cubicBezTo>
                    <a:pt x="8037" y="2476"/>
                    <a:pt x="7910" y="2457"/>
                    <a:pt x="7790" y="2457"/>
                  </a:cubicBezTo>
                  <a:cubicBezTo>
                    <a:pt x="7327" y="2457"/>
                    <a:pt x="6961" y="2740"/>
                    <a:pt x="6642" y="3119"/>
                  </a:cubicBezTo>
                  <a:cubicBezTo>
                    <a:pt x="6517" y="3269"/>
                    <a:pt x="6391" y="3394"/>
                    <a:pt x="6266" y="3545"/>
                  </a:cubicBezTo>
                  <a:cubicBezTo>
                    <a:pt x="3910" y="6602"/>
                    <a:pt x="2106" y="9986"/>
                    <a:pt x="427" y="13470"/>
                  </a:cubicBezTo>
                  <a:cubicBezTo>
                    <a:pt x="126" y="14071"/>
                    <a:pt x="0" y="14748"/>
                    <a:pt x="51" y="15450"/>
                  </a:cubicBezTo>
                  <a:cubicBezTo>
                    <a:pt x="76" y="15926"/>
                    <a:pt x="226" y="16302"/>
                    <a:pt x="677" y="16527"/>
                  </a:cubicBezTo>
                  <a:cubicBezTo>
                    <a:pt x="781" y="16576"/>
                    <a:pt x="877" y="16597"/>
                    <a:pt x="968" y="16597"/>
                  </a:cubicBezTo>
                  <a:cubicBezTo>
                    <a:pt x="1250" y="16597"/>
                    <a:pt x="1477" y="16397"/>
                    <a:pt x="1705" y="16227"/>
                  </a:cubicBezTo>
                  <a:cubicBezTo>
                    <a:pt x="1905" y="16076"/>
                    <a:pt x="2056" y="15876"/>
                    <a:pt x="2231" y="15675"/>
                  </a:cubicBezTo>
                  <a:cubicBezTo>
                    <a:pt x="3735" y="13795"/>
                    <a:pt x="4988" y="11715"/>
                    <a:pt x="6241" y="9660"/>
                  </a:cubicBezTo>
                  <a:cubicBezTo>
                    <a:pt x="7168" y="8131"/>
                    <a:pt x="8071" y="6577"/>
                    <a:pt x="8873" y="4973"/>
                  </a:cubicBezTo>
                  <a:cubicBezTo>
                    <a:pt x="9098" y="4522"/>
                    <a:pt x="9299" y="4021"/>
                    <a:pt x="9123" y="3520"/>
                  </a:cubicBezTo>
                  <a:cubicBezTo>
                    <a:pt x="8998" y="3194"/>
                    <a:pt x="9073" y="2993"/>
                    <a:pt x="9249" y="2718"/>
                  </a:cubicBezTo>
                  <a:cubicBezTo>
                    <a:pt x="9625" y="2116"/>
                    <a:pt x="10001" y="1490"/>
                    <a:pt x="10351" y="863"/>
                  </a:cubicBezTo>
                  <a:cubicBezTo>
                    <a:pt x="10502" y="587"/>
                    <a:pt x="10527" y="262"/>
                    <a:pt x="10201" y="61"/>
                  </a:cubicBezTo>
                  <a:cubicBezTo>
                    <a:pt x="10126" y="18"/>
                    <a:pt x="10063" y="1"/>
                    <a:pt x="10008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63"/>
            <p:cNvSpPr/>
            <p:nvPr/>
          </p:nvSpPr>
          <p:spPr>
            <a:xfrm>
              <a:off x="2101025" y="1428875"/>
              <a:ext cx="182975" cy="290975"/>
            </a:xfrm>
            <a:custGeom>
              <a:rect b="b" l="l" r="r" t="t"/>
              <a:pathLst>
                <a:path extrusionOk="0" h="11639" w="7319">
                  <a:moveTo>
                    <a:pt x="6855" y="0"/>
                  </a:moveTo>
                  <a:cubicBezTo>
                    <a:pt x="6747" y="0"/>
                    <a:pt x="6647" y="60"/>
                    <a:pt x="6567" y="140"/>
                  </a:cubicBezTo>
                  <a:cubicBezTo>
                    <a:pt x="6366" y="365"/>
                    <a:pt x="6191" y="591"/>
                    <a:pt x="6015" y="816"/>
                  </a:cubicBezTo>
                  <a:cubicBezTo>
                    <a:pt x="3810" y="3974"/>
                    <a:pt x="2080" y="7408"/>
                    <a:pt x="176" y="10741"/>
                  </a:cubicBezTo>
                  <a:cubicBezTo>
                    <a:pt x="100" y="10867"/>
                    <a:pt x="50" y="11017"/>
                    <a:pt x="25" y="11092"/>
                  </a:cubicBezTo>
                  <a:cubicBezTo>
                    <a:pt x="0" y="11318"/>
                    <a:pt x="0" y="11493"/>
                    <a:pt x="176" y="11568"/>
                  </a:cubicBezTo>
                  <a:cubicBezTo>
                    <a:pt x="255" y="11613"/>
                    <a:pt x="333" y="11638"/>
                    <a:pt x="410" y="11638"/>
                  </a:cubicBezTo>
                  <a:cubicBezTo>
                    <a:pt x="504" y="11638"/>
                    <a:pt x="594" y="11601"/>
                    <a:pt x="677" y="11518"/>
                  </a:cubicBezTo>
                  <a:cubicBezTo>
                    <a:pt x="903" y="11343"/>
                    <a:pt x="1053" y="11092"/>
                    <a:pt x="1203" y="10841"/>
                  </a:cubicBezTo>
                  <a:cubicBezTo>
                    <a:pt x="3158" y="7558"/>
                    <a:pt x="4913" y="4150"/>
                    <a:pt x="7068" y="992"/>
                  </a:cubicBezTo>
                  <a:cubicBezTo>
                    <a:pt x="7168" y="867"/>
                    <a:pt x="7218" y="716"/>
                    <a:pt x="7268" y="566"/>
                  </a:cubicBezTo>
                  <a:cubicBezTo>
                    <a:pt x="7319" y="340"/>
                    <a:pt x="7243" y="165"/>
                    <a:pt x="7043" y="64"/>
                  </a:cubicBezTo>
                  <a:cubicBezTo>
                    <a:pt x="6979" y="19"/>
                    <a:pt x="6916" y="0"/>
                    <a:pt x="6855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9" name="Google Shape;1559;p63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Title only 7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/>
          <p:nvPr/>
        </p:nvSpPr>
        <p:spPr>
          <a:xfrm rot="-5620610">
            <a:off x="8235762" y="2503251"/>
            <a:ext cx="3242370" cy="3111144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8"/>
          <p:cNvSpPr/>
          <p:nvPr/>
        </p:nvSpPr>
        <p:spPr>
          <a:xfrm flipH="1" rot="-595142">
            <a:off x="-1233073" y="-485172"/>
            <a:ext cx="3397327" cy="3383240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8"/>
          <p:cNvSpPr/>
          <p:nvPr/>
        </p:nvSpPr>
        <p:spPr>
          <a:xfrm rot="-7977683">
            <a:off x="6409699" y="-292300"/>
            <a:ext cx="1554661" cy="1491741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8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6" name="Google Shape;136;p9"/>
          <p:cNvSpPr txBox="1"/>
          <p:nvPr>
            <p:ph idx="1" type="body"/>
          </p:nvPr>
        </p:nvSpPr>
        <p:spPr>
          <a:xfrm>
            <a:off x="713225" y="1122325"/>
            <a:ext cx="7717500" cy="35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Hammersmith One"/>
              <a:buAutoNum type="arabicPeriod"/>
              <a:defRPr sz="1600">
                <a:solidFill>
                  <a:srgbClr val="806860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ammersmith One"/>
              <a:buAutoNum type="alphaLcPeriod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rabicPeriod"/>
              <a:defRPr sz="1200"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lphaLcPeriod"/>
              <a:defRPr sz="1200"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rabicPeriod"/>
              <a:defRPr sz="1200"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lphaLcPeriod"/>
              <a:defRPr sz="1200"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9pPr>
          </a:lstStyle>
          <a:p/>
        </p:txBody>
      </p:sp>
      <p:grpSp>
        <p:nvGrpSpPr>
          <p:cNvPr id="137" name="Google Shape;137;p9"/>
          <p:cNvGrpSpPr/>
          <p:nvPr/>
        </p:nvGrpSpPr>
        <p:grpSpPr>
          <a:xfrm>
            <a:off x="8039875" y="1772525"/>
            <a:ext cx="2052600" cy="2052600"/>
            <a:chOff x="-1185375" y="1414000"/>
            <a:chExt cx="2052600" cy="2052600"/>
          </a:xfrm>
        </p:grpSpPr>
        <p:sp>
          <p:nvSpPr>
            <p:cNvPr id="138" name="Google Shape;138;p9"/>
            <p:cNvSpPr/>
            <p:nvPr/>
          </p:nvSpPr>
          <p:spPr>
            <a:xfrm>
              <a:off x="-1185375" y="1414000"/>
              <a:ext cx="2052600" cy="205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-1140322" y="1463656"/>
              <a:ext cx="1962482" cy="1953284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-730833" y="1637371"/>
              <a:ext cx="10401" cy="808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-620381" y="1470575"/>
              <a:ext cx="308321" cy="260014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-212008" y="1463656"/>
              <a:ext cx="309481" cy="266933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197481" y="1576386"/>
              <a:ext cx="117372" cy="69065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348160" y="1599422"/>
              <a:ext cx="6962" cy="131167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-1074782" y="2080254"/>
              <a:ext cx="2364" cy="4642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-924060" y="1822561"/>
              <a:ext cx="2321" cy="2364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-1010358" y="1944488"/>
              <a:ext cx="88620" cy="55269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-821687" y="1731707"/>
              <a:ext cx="308321" cy="353189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-413315" y="1731707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-3825" y="1731707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404547" y="1766218"/>
              <a:ext cx="308321" cy="317518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-1136884" y="2350540"/>
              <a:ext cx="8080" cy="10401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-1028753" y="2094050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-620381" y="2094050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-212008" y="2094050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197481" y="2092890"/>
              <a:ext cx="308321" cy="353189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605853" y="2092890"/>
              <a:ext cx="207109" cy="353189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-1131125" y="2435678"/>
              <a:ext cx="209386" cy="35202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-821687" y="2435678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-413315" y="2435678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-3825" y="2435678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404547" y="2435678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-1028753" y="2801503"/>
              <a:ext cx="308321" cy="314080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-620381" y="2801503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-212008" y="2801503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197481" y="2801503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605853" y="2886598"/>
              <a:ext cx="84021" cy="52948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-636497" y="3228269"/>
              <a:ext cx="123131" cy="73663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-671008" y="3143131"/>
              <a:ext cx="6962" cy="139247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-413315" y="3143131"/>
              <a:ext cx="309481" cy="273810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-3825" y="3143131"/>
              <a:ext cx="308321" cy="26577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404547" y="3228269"/>
              <a:ext cx="13839" cy="10401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9"/>
          <p:cNvSpPr/>
          <p:nvPr/>
        </p:nvSpPr>
        <p:spPr>
          <a:xfrm flipH="1">
            <a:off x="-817503" y="2575150"/>
            <a:ext cx="2540578" cy="378149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2">
  <p:cSld name="CUSTOM_24_1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6" name="Google Shape;176;p10"/>
          <p:cNvSpPr txBox="1"/>
          <p:nvPr>
            <p:ph idx="1" type="subTitle"/>
          </p:nvPr>
        </p:nvSpPr>
        <p:spPr>
          <a:xfrm>
            <a:off x="713250" y="1123450"/>
            <a:ext cx="7717500" cy="3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177" name="Google Shape;177;p10"/>
          <p:cNvSpPr/>
          <p:nvPr/>
        </p:nvSpPr>
        <p:spPr>
          <a:xfrm>
            <a:off x="-598400" y="3985675"/>
            <a:ext cx="1844545" cy="1627040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rgbClr val="C8A5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0"/>
          <p:cNvSpPr/>
          <p:nvPr/>
        </p:nvSpPr>
        <p:spPr>
          <a:xfrm rot="7619243">
            <a:off x="7150868" y="2766901"/>
            <a:ext cx="3210914" cy="3197601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9" name="Google Shape;179;p10"/>
          <p:cNvGrpSpPr/>
          <p:nvPr/>
        </p:nvGrpSpPr>
        <p:grpSpPr>
          <a:xfrm>
            <a:off x="7295305" y="-672969"/>
            <a:ext cx="2270935" cy="2260335"/>
            <a:chOff x="6762468" y="1386456"/>
            <a:chExt cx="2270935" cy="2260335"/>
          </a:xfrm>
        </p:grpSpPr>
        <p:sp>
          <p:nvSpPr>
            <p:cNvPr id="180" name="Google Shape;180;p10"/>
            <p:cNvSpPr/>
            <p:nvPr/>
          </p:nvSpPr>
          <p:spPr>
            <a:xfrm>
              <a:off x="6762468" y="1386456"/>
              <a:ext cx="2270935" cy="2260292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7236329" y="1587480"/>
              <a:ext cx="12035" cy="935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7364144" y="1394464"/>
              <a:ext cx="356781" cy="300882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7836713" y="1386456"/>
              <a:ext cx="358124" cy="308889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8310574" y="1516908"/>
              <a:ext cx="135819" cy="79920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8484940" y="1543565"/>
              <a:ext cx="8057" cy="151784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0"/>
            <p:cNvSpPr/>
            <p:nvPr/>
          </p:nvSpPr>
          <p:spPr>
            <a:xfrm>
              <a:off x="6838311" y="2099984"/>
              <a:ext cx="2735" cy="537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7012727" y="1801781"/>
              <a:ext cx="2686" cy="273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6912862" y="1942876"/>
              <a:ext cx="102548" cy="63956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7131192" y="1696645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0"/>
            <p:cNvSpPr/>
            <p:nvPr/>
          </p:nvSpPr>
          <p:spPr>
            <a:xfrm>
              <a:off x="7603761" y="1696645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0"/>
            <p:cNvSpPr/>
            <p:nvPr/>
          </p:nvSpPr>
          <p:spPr>
            <a:xfrm>
              <a:off x="8077622" y="1696645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0"/>
            <p:cNvSpPr/>
            <p:nvPr/>
          </p:nvSpPr>
          <p:spPr>
            <a:xfrm>
              <a:off x="8550190" y="1736581"/>
              <a:ext cx="356781" cy="367424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0"/>
            <p:cNvSpPr/>
            <p:nvPr/>
          </p:nvSpPr>
          <p:spPr>
            <a:xfrm>
              <a:off x="6891576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0"/>
            <p:cNvSpPr/>
            <p:nvPr/>
          </p:nvSpPr>
          <p:spPr>
            <a:xfrm>
              <a:off x="7364144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0"/>
            <p:cNvSpPr/>
            <p:nvPr/>
          </p:nvSpPr>
          <p:spPr>
            <a:xfrm>
              <a:off x="7836713" y="2115948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0"/>
            <p:cNvSpPr/>
            <p:nvPr/>
          </p:nvSpPr>
          <p:spPr>
            <a:xfrm>
              <a:off x="8310574" y="2114606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8783142" y="2114606"/>
              <a:ext cx="239661" cy="408702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6773111" y="2511280"/>
              <a:ext cx="242297" cy="40735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713119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7603761" y="2511280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0"/>
            <p:cNvSpPr/>
            <p:nvPr/>
          </p:nvSpPr>
          <p:spPr>
            <a:xfrm>
              <a:off x="807762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8550190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6891576" y="2934613"/>
              <a:ext cx="356781" cy="363445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736414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7836713" y="2934613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0"/>
            <p:cNvSpPr/>
            <p:nvPr/>
          </p:nvSpPr>
          <p:spPr>
            <a:xfrm>
              <a:off x="831057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0"/>
            <p:cNvSpPr/>
            <p:nvPr/>
          </p:nvSpPr>
          <p:spPr>
            <a:xfrm>
              <a:off x="8783142" y="3033085"/>
              <a:ext cx="97227" cy="6127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0"/>
            <p:cNvSpPr/>
            <p:nvPr/>
          </p:nvSpPr>
          <p:spPr>
            <a:xfrm>
              <a:off x="7345494" y="3428467"/>
              <a:ext cx="142484" cy="85242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0"/>
            <p:cNvSpPr/>
            <p:nvPr/>
          </p:nvSpPr>
          <p:spPr>
            <a:xfrm>
              <a:off x="7305558" y="3329945"/>
              <a:ext cx="8057" cy="161133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7603761" y="3329945"/>
              <a:ext cx="358124" cy="316846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0"/>
            <p:cNvSpPr/>
            <p:nvPr/>
          </p:nvSpPr>
          <p:spPr>
            <a:xfrm>
              <a:off x="8077622" y="3329945"/>
              <a:ext cx="356781" cy="307546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8550190" y="3428467"/>
              <a:ext cx="16014" cy="12035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0.xml"/><Relationship Id="rId42" Type="http://schemas.openxmlformats.org/officeDocument/2006/relationships/slideLayout" Target="../slideLayouts/slideLayout52.xml"/><Relationship Id="rId41" Type="http://schemas.openxmlformats.org/officeDocument/2006/relationships/slideLayout" Target="../slideLayouts/slideLayout51.xml"/><Relationship Id="rId44" Type="http://schemas.openxmlformats.org/officeDocument/2006/relationships/slideLayout" Target="../slideLayouts/slideLayout54.xml"/><Relationship Id="rId43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56.xml"/><Relationship Id="rId45" Type="http://schemas.openxmlformats.org/officeDocument/2006/relationships/slideLayout" Target="../slideLayouts/slideLayout55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48" Type="http://schemas.openxmlformats.org/officeDocument/2006/relationships/slideLayout" Target="../slideLayouts/slideLayout58.xml"/><Relationship Id="rId47" Type="http://schemas.openxmlformats.org/officeDocument/2006/relationships/slideLayout" Target="../slideLayouts/slideLayout57.xml"/><Relationship Id="rId49" Type="http://schemas.openxmlformats.org/officeDocument/2006/relationships/slideLayout" Target="../slideLayouts/slideLayout5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31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46.xml"/><Relationship Id="rId39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39.xml"/><Relationship Id="rId51" Type="http://schemas.openxmlformats.org/officeDocument/2006/relationships/slideLayout" Target="../slideLayouts/slideLayout61.xml"/><Relationship Id="rId50" Type="http://schemas.openxmlformats.org/officeDocument/2006/relationships/slideLayout" Target="../slideLayouts/slideLayout60.xml"/><Relationship Id="rId52" Type="http://schemas.openxmlformats.org/officeDocument/2006/relationships/theme" Target="../theme/theme3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i="0" sz="3000" u="none" cap="none" strike="noStrik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i="0" sz="3000" u="none" cap="none" strike="noStrik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i="0" sz="3000" u="none" cap="none" strike="noStrik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i="0" sz="3000" u="none" cap="none" strike="noStrik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i="0" sz="3000" u="none" cap="none" strike="noStrik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i="0" sz="3000" u="none" cap="none" strike="noStrik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i="0" sz="3000" u="none" cap="none" strike="noStrik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i="0" sz="3000" u="none" cap="none" strike="noStrik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i="0" sz="3000" u="none" cap="none" strike="noStrik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i="0" sz="3000" u="none" cap="none" strike="noStrik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i="0" sz="3000" u="none" cap="none" strike="noStrik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i="0" sz="3000" u="none" cap="none" strike="noStrik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i="0" sz="3000" u="none" cap="none" strike="noStrik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i="0" sz="3000" u="none" cap="none" strike="noStrik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i="0" sz="3000" u="none" cap="none" strike="noStrik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i="0" sz="3000" u="none" cap="none" strike="noStrik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i="0" sz="3000" u="none" cap="none" strike="noStrik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i="0" sz="3000" u="none" cap="none" strike="noStrik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216" name="Google Shape;216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  <p:sldLayoutId id="2147483691" r:id="rId34"/>
    <p:sldLayoutId id="2147483692" r:id="rId35"/>
    <p:sldLayoutId id="2147483693" r:id="rId36"/>
    <p:sldLayoutId id="2147483694" r:id="rId37"/>
    <p:sldLayoutId id="2147483695" r:id="rId38"/>
    <p:sldLayoutId id="2147483696" r:id="rId39"/>
    <p:sldLayoutId id="2147483697" r:id="rId40"/>
    <p:sldLayoutId id="2147483698" r:id="rId41"/>
    <p:sldLayoutId id="2147483699" r:id="rId42"/>
    <p:sldLayoutId id="2147483700" r:id="rId43"/>
    <p:sldLayoutId id="2147483701" r:id="rId44"/>
    <p:sldLayoutId id="2147483702" r:id="rId45"/>
    <p:sldLayoutId id="2147483703" r:id="rId46"/>
    <p:sldLayoutId id="2147483704" r:id="rId47"/>
    <p:sldLayoutId id="2147483705" r:id="rId48"/>
    <p:sldLayoutId id="2147483706" r:id="rId49"/>
    <p:sldLayoutId id="2147483707" r:id="rId50"/>
    <p:sldLayoutId id="2147483708" r:id="rId5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hyperlink" Target="https://docs.google.com/presentation/d/1TqFrwJwPpNRkeuXhJK_mTytLGLo_bK_J-sNgo7wsKlg/edit" TargetMode="External"/><Relationship Id="rId9" Type="http://schemas.openxmlformats.org/officeDocument/2006/relationships/image" Target="../media/image3.png"/><Relationship Id="rId5" Type="http://schemas.openxmlformats.org/officeDocument/2006/relationships/hyperlink" Target="https://docs.google.com/presentation/d/1TqFrwJwPpNRkeuXhJK_mTytLGLo_bK_J-sNgo7wsKlg/edit" TargetMode="External"/><Relationship Id="rId6" Type="http://schemas.openxmlformats.org/officeDocument/2006/relationships/hyperlink" Target="https://docs.google.com/presentation/d/1TqFrwJwPpNRkeuXhJK_mTytLGLo_bK_J-sNgo7wsKlg/edit" TargetMode="External"/><Relationship Id="rId7" Type="http://schemas.openxmlformats.org/officeDocument/2006/relationships/image" Target="../media/image2.png"/><Relationship Id="rId8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hyperlink" Target="https://youtu.be/EB5zxdAQGzU" TargetMode="External"/><Relationship Id="rId5" Type="http://schemas.openxmlformats.org/officeDocument/2006/relationships/hyperlink" Target="https://youtu.be/Yc-9dfem3lM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comments" Target="../comments/comment3.xml"/><Relationship Id="rId4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comments" Target="../comments/comment4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5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64"/>
          <p:cNvSpPr txBox="1"/>
          <p:nvPr>
            <p:ph type="ctrTitle"/>
          </p:nvPr>
        </p:nvSpPr>
        <p:spPr>
          <a:xfrm>
            <a:off x="1056594" y="1679398"/>
            <a:ext cx="6577800" cy="123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3700"/>
              <a:t>Autoimmune Diseases</a:t>
            </a:r>
            <a:endParaRPr sz="3700"/>
          </a:p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3700"/>
              <a:t> </a:t>
            </a:r>
            <a:endParaRPr sz="3700">
              <a:solidFill>
                <a:schemeClr val="accent2"/>
              </a:solidFill>
            </a:endParaRPr>
          </a:p>
        </p:txBody>
      </p:sp>
      <p:sp>
        <p:nvSpPr>
          <p:cNvPr id="1565" name="Google Shape;1565;p64"/>
          <p:cNvSpPr txBox="1"/>
          <p:nvPr/>
        </p:nvSpPr>
        <p:spPr>
          <a:xfrm flipH="1" rot="-600">
            <a:off x="2062329" y="3129949"/>
            <a:ext cx="1718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Color index :</a:t>
            </a:r>
            <a:endParaRPr b="1" i="0" sz="1200" u="none" cap="none" strike="noStrike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ammersmith One"/>
              <a:buChar char="●"/>
            </a:pPr>
            <a:r>
              <a:rPr i="0" lang="en-US" sz="1000" u="none" cap="none" strike="noStrike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Main text</a:t>
            </a:r>
            <a:endParaRPr i="0" sz="1000" u="none" cap="none" strike="noStrike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Hammersmith One"/>
              <a:buChar char="●"/>
            </a:pPr>
            <a:r>
              <a:rPr i="0" lang="en-US" sz="1000" u="none" cap="none" strike="noStrike">
                <a:solidFill>
                  <a:srgbClr val="FF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Important </a:t>
            </a:r>
            <a:endParaRPr i="0" sz="1000" u="none" cap="none" strike="noStrike">
              <a:solidFill>
                <a:srgbClr val="FF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Hammersmith One"/>
              <a:buChar char="●"/>
            </a:pPr>
            <a:r>
              <a:rPr i="0" lang="en-US" sz="1000" u="none" cap="none" strike="noStrike">
                <a:solidFill>
                  <a:srgbClr val="6AA84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Dr notes</a:t>
            </a:r>
            <a:endParaRPr i="0" sz="1000" u="none" cap="none" strike="noStrike">
              <a:solidFill>
                <a:srgbClr val="6AA84F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000"/>
              <a:buFont typeface="Hammersmith One"/>
              <a:buChar char="●"/>
            </a:pPr>
            <a:r>
              <a:rPr i="0" lang="en-US" sz="1000" u="none" cap="none" strike="noStrike">
                <a:solidFill>
                  <a:srgbClr val="FF00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Females slides </a:t>
            </a:r>
            <a:endParaRPr i="0" sz="1000" u="none" cap="none" strike="noStrike">
              <a:solidFill>
                <a:srgbClr val="FF00FF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000"/>
              <a:buFont typeface="Hammersmith One"/>
              <a:buChar char="●"/>
            </a:pPr>
            <a:r>
              <a:rPr i="0" lang="en-US" sz="1000" u="none" cap="none" strike="noStrike">
                <a:solidFill>
                  <a:srgbClr val="3D85C6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Male slides</a:t>
            </a:r>
            <a:endParaRPr i="0" sz="1000" u="none" cap="none" strike="noStrike">
              <a:solidFill>
                <a:srgbClr val="3D85C6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Hammersmith One"/>
              <a:buChar char="●"/>
            </a:pPr>
            <a:r>
              <a:rPr i="0" lang="en-US" sz="1000" u="none" cap="none" strike="noStrike">
                <a:solidFill>
                  <a:srgbClr val="999999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Extra</a:t>
            </a:r>
            <a:endParaRPr i="0" sz="1000" u="none" cap="none" strike="noStrike">
              <a:solidFill>
                <a:srgbClr val="999999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566" name="Google Shape;1566;p64"/>
          <p:cNvSpPr txBox="1"/>
          <p:nvPr/>
        </p:nvSpPr>
        <p:spPr>
          <a:xfrm flipH="1">
            <a:off x="8010975" y="4185350"/>
            <a:ext cx="171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Editing</a:t>
            </a:r>
            <a:r>
              <a:rPr b="1" i="0" lang="en-US" sz="1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1" i="0" lang="en-US" sz="12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File</a:t>
            </a:r>
            <a:endParaRPr b="1" i="0" sz="1200" u="sng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64"/>
          <p:cNvSpPr txBox="1"/>
          <p:nvPr/>
        </p:nvSpPr>
        <p:spPr>
          <a:xfrm>
            <a:off x="-328018" y="237738"/>
            <a:ext cx="2255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Musculoskeletal </a:t>
            </a:r>
            <a:r>
              <a:rPr b="1" i="0" lang="en-US" sz="1100" u="none" cap="none" strike="noStrike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block</a:t>
            </a:r>
            <a:endParaRPr b="1" i="0" sz="1100" u="none" cap="none" strike="noStrike">
              <a:solidFill>
                <a:schemeClr val="accent4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accent4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KSU </a:t>
            </a:r>
            <a:endParaRPr b="1" i="0" sz="1100" u="none" cap="none" strike="noStrike">
              <a:solidFill>
                <a:schemeClr val="accent4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568" name="Google Shape;1568;p64"/>
          <p:cNvSpPr txBox="1"/>
          <p:nvPr/>
        </p:nvSpPr>
        <p:spPr>
          <a:xfrm>
            <a:off x="925375" y="3624725"/>
            <a:ext cx="100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</a:rPr>
              <a:t>W 1</a:t>
            </a:r>
            <a:endParaRPr b="1" i="0" sz="900" u="none" cap="none" strike="noStrike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</a:rPr>
              <a:t>L </a:t>
            </a:r>
            <a:r>
              <a:rPr b="1" lang="en-US" sz="900"/>
              <a:t>2</a:t>
            </a:r>
            <a:endParaRPr b="1" i="0" sz="900" u="none" cap="none" strike="noStrike">
              <a:solidFill>
                <a:srgbClr val="000000"/>
              </a:solidFill>
            </a:endParaRPr>
          </a:p>
        </p:txBody>
      </p:sp>
      <p:pic>
        <p:nvPicPr>
          <p:cNvPr id="1569" name="Google Shape;1569;p64"/>
          <p:cNvPicPr preferRelativeResize="0"/>
          <p:nvPr/>
        </p:nvPicPr>
        <p:blipFill rotWithShape="1">
          <a:blip r:embed="rId7">
            <a:alphaModFix/>
          </a:blip>
          <a:srcRect b="17561" l="0" r="0" t="17561"/>
          <a:stretch/>
        </p:blipFill>
        <p:spPr>
          <a:xfrm>
            <a:off x="7867075" y="857425"/>
            <a:ext cx="1390161" cy="1291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0" name="Google Shape;1570;p64"/>
          <p:cNvPicPr preferRelativeResize="0"/>
          <p:nvPr/>
        </p:nvPicPr>
        <p:blipFill rotWithShape="1">
          <a:blip r:embed="rId8">
            <a:alphaModFix/>
          </a:blip>
          <a:srcRect b="6178" l="0" r="0" t="6178"/>
          <a:stretch/>
        </p:blipFill>
        <p:spPr>
          <a:xfrm>
            <a:off x="6506128" y="26947"/>
            <a:ext cx="1128274" cy="112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1" name="Google Shape;1571;p6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54750" y="65497"/>
            <a:ext cx="1718702" cy="1282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p73"/>
          <p:cNvSpPr/>
          <p:nvPr/>
        </p:nvSpPr>
        <p:spPr>
          <a:xfrm>
            <a:off x="4014450" y="3178100"/>
            <a:ext cx="1626000" cy="64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3" name="Google Shape;1663;p73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Autoantibodies</a:t>
            </a:r>
            <a:endParaRPr/>
          </a:p>
        </p:txBody>
      </p:sp>
      <p:sp>
        <p:nvSpPr>
          <p:cNvPr id="1664" name="Google Shape;1664;p73"/>
          <p:cNvSpPr txBox="1"/>
          <p:nvPr/>
        </p:nvSpPr>
        <p:spPr>
          <a:xfrm>
            <a:off x="416300" y="1289225"/>
            <a:ext cx="5224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ammersmith One"/>
              <a:buChar char="●"/>
            </a:pPr>
            <a:r>
              <a:rPr lang="en-US" sz="1800">
                <a:latin typeface="Hammersmith One"/>
                <a:ea typeface="Hammersmith One"/>
                <a:cs typeface="Hammersmith One"/>
                <a:sym typeface="Hammersmith One"/>
              </a:rPr>
              <a:t>The anti-nuclear antibody (ANA) test is the best screening test for SLE and is determined by immunofluorescence</a:t>
            </a:r>
            <a:endParaRPr sz="1800"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ammersmith One"/>
              <a:buChar char="●"/>
            </a:pPr>
            <a:r>
              <a:rPr lang="en-US" sz="1800">
                <a:latin typeface="Hammersmith One"/>
                <a:ea typeface="Hammersmith One"/>
                <a:cs typeface="Hammersmith One"/>
                <a:sym typeface="Hammersmith One"/>
              </a:rPr>
              <a:t>The ANA is positive in significant titer (usually 1:160 or higher) in virtually all patients with SLE</a:t>
            </a:r>
            <a:endParaRPr sz="1800"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pic>
        <p:nvPicPr>
          <p:cNvPr id="1665" name="Google Shape;1665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8225" y="1064525"/>
            <a:ext cx="2905095" cy="3774176"/>
          </a:xfrm>
          <a:prstGeom prst="rect">
            <a:avLst/>
          </a:prstGeom>
          <a:noFill/>
          <a:ln>
            <a:noFill/>
          </a:ln>
        </p:spPr>
      </p:pic>
      <p:sp>
        <p:nvSpPr>
          <p:cNvPr id="1666" name="Google Shape;1666;p73"/>
          <p:cNvSpPr txBox="1"/>
          <p:nvPr/>
        </p:nvSpPr>
        <p:spPr>
          <a:xfrm>
            <a:off x="4034000" y="3166925"/>
            <a:ext cx="1606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3C47D"/>
                </a:solidFill>
              </a:rPr>
              <a:t>very </a:t>
            </a:r>
            <a:r>
              <a:rPr lang="en-US">
                <a:solidFill>
                  <a:srgbClr val="93C47D"/>
                </a:solidFill>
              </a:rPr>
              <a:t>sensitive</a:t>
            </a:r>
            <a:r>
              <a:rPr lang="en-US">
                <a:solidFill>
                  <a:srgbClr val="93C47D"/>
                </a:solidFill>
              </a:rPr>
              <a:t> but not </a:t>
            </a:r>
            <a:r>
              <a:rPr lang="en-US">
                <a:solidFill>
                  <a:srgbClr val="93C47D"/>
                </a:solidFill>
              </a:rPr>
              <a:t>specific</a:t>
            </a:r>
            <a:endParaRPr>
              <a:solidFill>
                <a:srgbClr val="93C47D"/>
              </a:solidFill>
            </a:endParaRPr>
          </a:p>
        </p:txBody>
      </p:sp>
      <p:cxnSp>
        <p:nvCxnSpPr>
          <p:cNvPr id="1667" name="Google Shape;1667;p73"/>
          <p:cNvCxnSpPr/>
          <p:nvPr/>
        </p:nvCxnSpPr>
        <p:spPr>
          <a:xfrm>
            <a:off x="4572450" y="2531288"/>
            <a:ext cx="923100" cy="6468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p74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Rheumatoid Arthritis</a:t>
            </a:r>
            <a:endParaRPr b="0"/>
          </a:p>
        </p:txBody>
      </p:sp>
      <p:sp>
        <p:nvSpPr>
          <p:cNvPr id="1673" name="Google Shape;1673;p74"/>
          <p:cNvSpPr txBox="1"/>
          <p:nvPr/>
        </p:nvSpPr>
        <p:spPr>
          <a:xfrm>
            <a:off x="658050" y="1141500"/>
            <a:ext cx="85815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E9E9E"/>
                </a:solidFill>
              </a:rPr>
              <a:t> </a:t>
            </a:r>
            <a:r>
              <a:rPr lang="en-US">
                <a:solidFill>
                  <a:srgbClr val="80686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Deﬁnition</a:t>
            </a:r>
            <a:r>
              <a:rPr lang="en-US">
                <a:solidFill>
                  <a:srgbClr val="9E9E9E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:</a:t>
            </a:r>
            <a:r>
              <a:rPr lang="en-US"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>
                <a:latin typeface="Hammersmith One"/>
                <a:ea typeface="Hammersmith One"/>
                <a:cs typeface="Hammersmith One"/>
                <a:sym typeface="Hammersmith One"/>
              </a:rPr>
              <a:t>Rheumatoid arthritis is a common autoimmune disease in which the normal immune response is directed against an individual's own tissue, including the </a:t>
            </a:r>
            <a:r>
              <a:rPr lang="en-US">
                <a:solidFill>
                  <a:srgbClr val="FF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Joints,Tendons and Bones.</a:t>
            </a:r>
            <a:endParaRPr>
              <a:solidFill>
                <a:srgbClr val="FF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0686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Resulting i</a:t>
            </a:r>
            <a:r>
              <a:rPr lang="en-US">
                <a:solidFill>
                  <a:srgbClr val="80686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n</a:t>
            </a:r>
            <a:r>
              <a:rPr lang="en-US">
                <a:solidFill>
                  <a:srgbClr val="9E9E9E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: </a:t>
            </a:r>
            <a:r>
              <a:rPr lang="en-US">
                <a:latin typeface="Hammersmith One"/>
                <a:ea typeface="Hammersmith One"/>
                <a:cs typeface="Hammersmith One"/>
                <a:sym typeface="Hammersmith One"/>
              </a:rPr>
              <a:t>1-</a:t>
            </a:r>
            <a:r>
              <a:rPr lang="en-US">
                <a:latin typeface="Hammersmith One"/>
                <a:ea typeface="Hammersmith One"/>
                <a:cs typeface="Hammersmith One"/>
                <a:sym typeface="Hammersmith One"/>
              </a:rPr>
              <a:t>inflammation </a:t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ammersmith One"/>
                <a:ea typeface="Hammersmith One"/>
                <a:cs typeface="Hammersmith One"/>
                <a:sym typeface="Hammersmith One"/>
              </a:rPr>
              <a:t>2- tissues destruction</a:t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ammersmith One"/>
                <a:ea typeface="Hammersmith One"/>
                <a:cs typeface="Hammersmith One"/>
                <a:sym typeface="Hammersmith One"/>
              </a:rPr>
              <a:t>3- progressive disability </a:t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ammersmith One"/>
                <a:ea typeface="Hammersmith One"/>
                <a:cs typeface="Hammersmith One"/>
                <a:sym typeface="Hammersmith One"/>
              </a:rPr>
              <a:t>4-systemic complications (cardiovascular, pulmonary ..)</a:t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ammersmith One"/>
                <a:ea typeface="Hammersmith One"/>
                <a:cs typeface="Hammersmith One"/>
                <a:sym typeface="Hammersmith One"/>
              </a:rPr>
              <a:t>5- early death.</a:t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ammersmith One"/>
                <a:ea typeface="Hammersmith One"/>
                <a:cs typeface="Hammersmith One"/>
                <a:sym typeface="Hammersmith One"/>
              </a:rPr>
              <a:t>Both prevalence and incidence are</a:t>
            </a:r>
            <a:r>
              <a:rPr lang="en-US">
                <a:solidFill>
                  <a:srgbClr val="FF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2-3 times greater in women</a:t>
            </a:r>
            <a:r>
              <a:rPr lang="en-US">
                <a:latin typeface="Hammersmith One"/>
                <a:ea typeface="Hammersmith One"/>
                <a:cs typeface="Hammersmith One"/>
                <a:sym typeface="Hammersmith One"/>
              </a:rPr>
              <a:t> than in men.</a:t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>
                <a:solidFill>
                  <a:srgbClr val="80686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cause </a:t>
            </a:r>
            <a:r>
              <a:rPr lang="en-US">
                <a:solidFill>
                  <a:srgbClr val="9E9E9E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:</a:t>
            </a:r>
            <a:r>
              <a:rPr lang="en-US">
                <a:latin typeface="Hammersmith One"/>
                <a:ea typeface="Hammersmith One"/>
                <a:cs typeface="Hammersmith One"/>
                <a:sym typeface="Hammersmith One"/>
              </a:rPr>
              <a:t>The cause of rheumatoid </a:t>
            </a:r>
            <a:r>
              <a:rPr lang="en-US">
                <a:latin typeface="Hammersmith One"/>
                <a:ea typeface="Hammersmith One"/>
                <a:cs typeface="Hammersmith One"/>
                <a:sym typeface="Hammersmith One"/>
              </a:rPr>
              <a:t>arthritis is</a:t>
            </a:r>
            <a:r>
              <a:rPr lang="en-US"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>
                <a:solidFill>
                  <a:srgbClr val="FF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not known </a:t>
            </a:r>
            <a:r>
              <a:rPr lang="en-US">
                <a:solidFill>
                  <a:srgbClr val="999999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but may be the cause </a:t>
            </a:r>
            <a:endParaRPr>
              <a:solidFill>
                <a:srgbClr val="999999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0686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related</a:t>
            </a:r>
            <a:r>
              <a:rPr lang="en-US">
                <a:solidFill>
                  <a:srgbClr val="80686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to :  </a:t>
            </a:r>
            <a:endParaRPr>
              <a:solidFill>
                <a:srgbClr val="80686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ammersmith One"/>
              <a:buChar char="●"/>
            </a:pPr>
            <a:r>
              <a:rPr lang="en-US">
                <a:latin typeface="Hammersmith One"/>
                <a:ea typeface="Hammersmith One"/>
                <a:cs typeface="Hammersmith One"/>
                <a:sym typeface="Hammersmith One"/>
              </a:rPr>
              <a:t>complex interplay among genotype </a:t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ammersmith One"/>
              <a:buChar char="●"/>
            </a:pPr>
            <a:r>
              <a:rPr lang="en-US">
                <a:latin typeface="Hammersmith One"/>
                <a:ea typeface="Hammersmith One"/>
                <a:cs typeface="Hammersmith One"/>
                <a:sym typeface="Hammersmith One"/>
              </a:rPr>
              <a:t>environmental triggers.</a:t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0686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endParaRPr>
              <a:solidFill>
                <a:srgbClr val="80686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0686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genetic</a:t>
            </a:r>
            <a:r>
              <a:rPr lang="en-US">
                <a:solidFill>
                  <a:srgbClr val="80686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factors</a:t>
            </a:r>
            <a:r>
              <a:rPr lang="en-US">
                <a:solidFill>
                  <a:srgbClr val="9E9E9E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: </a:t>
            </a:r>
            <a:r>
              <a:rPr lang="en-US">
                <a:latin typeface="Hammersmith One"/>
                <a:ea typeface="Hammersmith One"/>
                <a:cs typeface="Hammersmith One"/>
                <a:sym typeface="Hammersmith One"/>
              </a:rPr>
              <a:t>HLA-DR B1 locus alleles that contain a common amino acid motif (QKRAA) in the HLA-DRB1 region, termed the shared epitope, confer particular susceptibility</a:t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pic>
        <p:nvPicPr>
          <p:cNvPr id="1674" name="Google Shape;1674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0150" y="1684877"/>
            <a:ext cx="1831101" cy="151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8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75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Rheumatoid Arthritis</a:t>
            </a:r>
            <a:endParaRPr/>
          </a:p>
        </p:txBody>
      </p:sp>
      <p:pic>
        <p:nvPicPr>
          <p:cNvPr id="1680" name="Google Shape;1680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9200" y="1198825"/>
            <a:ext cx="3607876" cy="2958849"/>
          </a:xfrm>
          <a:prstGeom prst="rect">
            <a:avLst/>
          </a:prstGeom>
          <a:noFill/>
          <a:ln>
            <a:noFill/>
          </a:ln>
        </p:spPr>
      </p:pic>
      <p:sp>
        <p:nvSpPr>
          <p:cNvPr id="1681" name="Google Shape;1681;p75"/>
          <p:cNvSpPr txBox="1"/>
          <p:nvPr/>
        </p:nvSpPr>
        <p:spPr>
          <a:xfrm>
            <a:off x="577475" y="1225700"/>
            <a:ext cx="3236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Hammersmith One"/>
                <a:ea typeface="Hammersmith One"/>
                <a:cs typeface="Hammersmith One"/>
                <a:sym typeface="Hammersmith One"/>
              </a:rPr>
              <a:t>Rheumatoid arthritis (RA) that affects peripheral joints, is characterized by inﬂammation of the Synovium (Synovitis) that may cause destruction of both cartilage and bone</a:t>
            </a:r>
            <a:endParaRPr sz="1600"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682" name="Google Shape;1682;p75"/>
          <p:cNvSpPr txBox="1"/>
          <p:nvPr/>
        </p:nvSpPr>
        <p:spPr>
          <a:xfrm>
            <a:off x="0" y="3487200"/>
            <a:ext cx="4414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0686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439: There is sequence found on “HLA-DRB1” gene , shared on all Rheumatoid arthritis patients, but it doesn’t mean that everyone has this sequence must have Rheumatoid arthritis.</a:t>
            </a:r>
            <a:endParaRPr>
              <a:solidFill>
                <a:srgbClr val="80686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683" name="Google Shape;1683;p75"/>
          <p:cNvSpPr txBox="1"/>
          <p:nvPr/>
        </p:nvSpPr>
        <p:spPr>
          <a:xfrm>
            <a:off x="7654825" y="335725"/>
            <a:ext cx="128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helpful video</a:t>
            </a:r>
            <a:r>
              <a:rPr lang="en-US"/>
              <a:t> </a:t>
            </a:r>
            <a:endParaRPr/>
          </a:p>
        </p:txBody>
      </p:sp>
      <p:sp>
        <p:nvSpPr>
          <p:cNvPr id="1684" name="Google Shape;1684;p75"/>
          <p:cNvSpPr txBox="1"/>
          <p:nvPr/>
        </p:nvSpPr>
        <p:spPr>
          <a:xfrm>
            <a:off x="7654825" y="664325"/>
            <a:ext cx="141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helpful video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8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76"/>
          <p:cNvSpPr txBox="1"/>
          <p:nvPr>
            <p:ph type="title"/>
          </p:nvPr>
        </p:nvSpPr>
        <p:spPr>
          <a:xfrm>
            <a:off x="713250" y="966200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Pathogenesis</a:t>
            </a:r>
            <a:endParaRPr sz="2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(Type III hypersensitivity reaction)</a:t>
            </a:r>
            <a:endParaRPr sz="2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sp>
        <p:nvSpPr>
          <p:cNvPr id="1690" name="Google Shape;1690;p76"/>
          <p:cNvSpPr txBox="1"/>
          <p:nvPr/>
        </p:nvSpPr>
        <p:spPr>
          <a:xfrm>
            <a:off x="713250" y="1369800"/>
            <a:ext cx="648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1" name="Google Shape;1691;p76"/>
          <p:cNvSpPr/>
          <p:nvPr/>
        </p:nvSpPr>
        <p:spPr>
          <a:xfrm>
            <a:off x="644625" y="1369800"/>
            <a:ext cx="3035100" cy="193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2" name="Google Shape;1692;p76"/>
          <p:cNvSpPr txBox="1"/>
          <p:nvPr/>
        </p:nvSpPr>
        <p:spPr>
          <a:xfrm>
            <a:off x="644625" y="1436950"/>
            <a:ext cx="27261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Hammersmith One"/>
                <a:ea typeface="Hammersmith One"/>
                <a:cs typeface="Hammersmith One"/>
                <a:sym typeface="Hammersmith One"/>
              </a:rPr>
              <a:t>Inflammatory cells produce pro inflammatory cytokines/ TNF-α, IL-1, IL-6 that induce the secretion of metalloproteinases; which are known to cause joint destruction</a:t>
            </a:r>
            <a:endParaRPr sz="1500"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693" name="Google Shape;1693;p76"/>
          <p:cNvSpPr/>
          <p:nvPr/>
        </p:nvSpPr>
        <p:spPr>
          <a:xfrm>
            <a:off x="4715250" y="1436950"/>
            <a:ext cx="2484600" cy="138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Hammersmith One"/>
                <a:ea typeface="Hammersmith One"/>
                <a:cs typeface="Hammersmith One"/>
                <a:sym typeface="Hammersmith One"/>
              </a:rPr>
              <a:t>T cell activation due to unknown antigens also contributes to the inflammation in RA</a:t>
            </a:r>
            <a:endParaRPr sz="1600"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694" name="Google Shape;1694;p76"/>
          <p:cNvSpPr/>
          <p:nvPr/>
        </p:nvSpPr>
        <p:spPr>
          <a:xfrm>
            <a:off x="644625" y="3518525"/>
            <a:ext cx="3156000" cy="1316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Hammersmith One"/>
                <a:ea typeface="Hammersmith One"/>
                <a:cs typeface="Hammersmith One"/>
                <a:sym typeface="Hammersmith One"/>
              </a:rPr>
              <a:t>There is a lack of tolerance to citrullinated proteins and the appearance of autoantibodies directed against citrullinated proteins</a:t>
            </a:r>
            <a:endParaRPr sz="1500"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695" name="Google Shape;1695;p76"/>
          <p:cNvSpPr txBox="1"/>
          <p:nvPr/>
        </p:nvSpPr>
        <p:spPr>
          <a:xfrm>
            <a:off x="4971150" y="2993300"/>
            <a:ext cx="34596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0686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439:</a:t>
            </a:r>
            <a:r>
              <a:rPr lang="en-US">
                <a:solidFill>
                  <a:srgbClr val="80686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Citrullinated proteins: convert of the amino acid Arginine in a protein into the amino acid Citrulline Immune complex: integral binding of Ab with an antigen Metalloproteinases: cause joint destruction Anti-citrullinated proteins antibodies(ACP): Antibodies that attack the citrullinated proteins</a:t>
            </a:r>
            <a:endParaRPr>
              <a:solidFill>
                <a:srgbClr val="80686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9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77"/>
          <p:cNvSpPr txBox="1"/>
          <p:nvPr>
            <p:ph type="title"/>
          </p:nvPr>
        </p:nvSpPr>
        <p:spPr>
          <a:xfrm>
            <a:off x="341425" y="5848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 rheumatoid factor</a:t>
            </a:r>
            <a:endParaRPr b="0"/>
          </a:p>
        </p:txBody>
      </p:sp>
      <p:sp>
        <p:nvSpPr>
          <p:cNvPr id="1701" name="Google Shape;1701;p77"/>
          <p:cNvSpPr txBox="1"/>
          <p:nvPr/>
        </p:nvSpPr>
        <p:spPr>
          <a:xfrm>
            <a:off x="805600" y="1462500"/>
            <a:ext cx="29250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Hammersmith One"/>
                <a:ea typeface="Hammersmith One"/>
                <a:cs typeface="Hammersmith One"/>
                <a:sym typeface="Hammersmith One"/>
              </a:rPr>
              <a:t>In rheumatoid arthritis, many individuals produce another group of auto-antibodies known as rheumatoid factor.</a:t>
            </a:r>
            <a:endParaRPr sz="1600"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Hammersmith One"/>
                <a:ea typeface="Hammersmith One"/>
                <a:cs typeface="Hammersmith One"/>
                <a:sym typeface="Hammersmith One"/>
              </a:rPr>
              <a:t>These antibodies  will react with determinants in the</a:t>
            </a:r>
            <a:r>
              <a:rPr lang="en-US" sz="1600">
                <a:solidFill>
                  <a:srgbClr val="FF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FC region of IgG</a:t>
            </a:r>
            <a:endParaRPr sz="1600">
              <a:solidFill>
                <a:srgbClr val="FF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702" name="Google Shape;1702;p77"/>
          <p:cNvSpPr txBox="1"/>
          <p:nvPr/>
        </p:nvSpPr>
        <p:spPr>
          <a:xfrm>
            <a:off x="694000" y="3533000"/>
            <a:ext cx="314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03" name="Google Shape;1703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3975" y="1378025"/>
            <a:ext cx="3233774" cy="2968424"/>
          </a:xfrm>
          <a:prstGeom prst="rect">
            <a:avLst/>
          </a:prstGeom>
          <a:noFill/>
          <a:ln>
            <a:noFill/>
          </a:ln>
        </p:spPr>
      </p:pic>
      <p:sp>
        <p:nvSpPr>
          <p:cNvPr id="1704" name="Google Shape;1704;p77"/>
          <p:cNvSpPr txBox="1"/>
          <p:nvPr/>
        </p:nvSpPr>
        <p:spPr>
          <a:xfrm>
            <a:off x="7014125" y="200725"/>
            <a:ext cx="180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5" name="Google Shape;1705;p77"/>
          <p:cNvSpPr txBox="1"/>
          <p:nvPr/>
        </p:nvSpPr>
        <p:spPr>
          <a:xfrm>
            <a:off x="6300500" y="184625"/>
            <a:ext cx="180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Dr</a:t>
            </a:r>
            <a:r>
              <a:rPr lang="en-US">
                <a:solidFill>
                  <a:srgbClr val="FF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:very </a:t>
            </a:r>
            <a:r>
              <a:rPr lang="en-US">
                <a:solidFill>
                  <a:srgbClr val="FF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important</a:t>
            </a:r>
            <a:endParaRPr>
              <a:solidFill>
                <a:srgbClr val="FF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9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p78"/>
          <p:cNvSpPr/>
          <p:nvPr/>
        </p:nvSpPr>
        <p:spPr>
          <a:xfrm>
            <a:off x="4827475" y="1002675"/>
            <a:ext cx="3309300" cy="718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1" name="Google Shape;1711;p78"/>
          <p:cNvSpPr txBox="1"/>
          <p:nvPr>
            <p:ph type="title"/>
          </p:nvPr>
        </p:nvSpPr>
        <p:spPr>
          <a:xfrm>
            <a:off x="-1727050" y="734250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 rheumatoid factor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2" name="Google Shape;1712;p78"/>
          <p:cNvSpPr txBox="1"/>
          <p:nvPr/>
        </p:nvSpPr>
        <p:spPr>
          <a:xfrm>
            <a:off x="1301375" y="1623600"/>
            <a:ext cx="330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3" name="Google Shape;1713;p78"/>
          <p:cNvSpPr txBox="1"/>
          <p:nvPr/>
        </p:nvSpPr>
        <p:spPr>
          <a:xfrm>
            <a:off x="421400" y="2493800"/>
            <a:ext cx="3420600" cy="2124000"/>
          </a:xfrm>
          <a:prstGeom prst="rect">
            <a:avLst/>
          </a:prstGeom>
          <a:noFill/>
          <a:ln cap="flat" cmpd="sng" w="19050">
            <a:solidFill>
              <a:srgbClr val="80686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ammersmith One"/>
                <a:ea typeface="Hammersmith One"/>
                <a:cs typeface="Hammersmith One"/>
                <a:sym typeface="Hammersmith One"/>
              </a:rPr>
              <a:t>This complex may be deposited in joints leading to activation of synovial macrophages (inﬂammatory cells) </a:t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ammersmith One"/>
                <a:ea typeface="Hammersmith One"/>
                <a:cs typeface="Hammersmith One"/>
                <a:sym typeface="Hammersmith One"/>
              </a:rPr>
              <a:t>The macrophages engulf the immune complexes and then release TNF and other pro-inflammatory cytokines e.g., IL-1</a:t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4" name="Google Shape;1714;p78"/>
          <p:cNvSpPr/>
          <p:nvPr/>
        </p:nvSpPr>
        <p:spPr>
          <a:xfrm>
            <a:off x="607300" y="1202225"/>
            <a:ext cx="2776200" cy="9666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5" name="Google Shape;1715;p78"/>
          <p:cNvSpPr txBox="1"/>
          <p:nvPr/>
        </p:nvSpPr>
        <p:spPr>
          <a:xfrm>
            <a:off x="665975" y="1084950"/>
            <a:ext cx="29025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ammersmith One"/>
                <a:ea typeface="Hammersmith One"/>
                <a:cs typeface="Hammersmith One"/>
                <a:sym typeface="Hammersmith One"/>
              </a:rPr>
              <a:t>The igM Ab is directed against their Fc region of igG Ab</a:t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ammersmith One"/>
                <a:ea typeface="Hammersmith One"/>
                <a:cs typeface="Hammersmith One"/>
                <a:sym typeface="Hammersmith One"/>
              </a:rPr>
              <a:t>forming the igM-igG complexes (Rheumatoid factor)</a:t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6" name="Google Shape;1716;p78"/>
          <p:cNvSpPr txBox="1"/>
          <p:nvPr/>
        </p:nvSpPr>
        <p:spPr>
          <a:xfrm>
            <a:off x="4827475" y="829725"/>
            <a:ext cx="3845100" cy="10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000">
                <a:latin typeface="Hammersmith One"/>
                <a:ea typeface="Hammersmith One"/>
                <a:cs typeface="Hammersmith One"/>
                <a:sym typeface="Hammersmith One"/>
              </a:rPr>
              <a:t>•</a:t>
            </a:r>
            <a:r>
              <a:rPr lang="en-US" sz="1300">
                <a:latin typeface="Hammersmith One"/>
                <a:ea typeface="Hammersmith One"/>
                <a:cs typeface="Hammersmith One"/>
                <a:sym typeface="Hammersmith One"/>
              </a:rPr>
              <a:t>Anti–citrullinated protein/peptides(ACP) antibodies/ </a:t>
            </a:r>
            <a:r>
              <a:rPr lang="en-US" sz="1300">
                <a:solidFill>
                  <a:srgbClr val="CC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anti-CCP : specific markers</a:t>
            </a:r>
            <a:endParaRPr sz="1300">
              <a:solidFill>
                <a:srgbClr val="CC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300">
                <a:latin typeface="Hammersmith One"/>
                <a:ea typeface="Hammersmith One"/>
                <a:cs typeface="Hammersmith One"/>
                <a:sym typeface="Hammersmith One"/>
              </a:rPr>
              <a:t>•Rheumatoid factor</a:t>
            </a:r>
            <a:endParaRPr sz="1300"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1717" name="Google Shape;1717;p78"/>
          <p:cNvSpPr/>
          <p:nvPr/>
        </p:nvSpPr>
        <p:spPr>
          <a:xfrm>
            <a:off x="4870825" y="602475"/>
            <a:ext cx="1474800" cy="400200"/>
          </a:xfrm>
          <a:prstGeom prst="homePlat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8" name="Google Shape;1718;p78"/>
          <p:cNvSpPr txBox="1"/>
          <p:nvPr/>
        </p:nvSpPr>
        <p:spPr>
          <a:xfrm>
            <a:off x="4827475" y="602475"/>
            <a:ext cx="156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ammersmith One"/>
                <a:ea typeface="Hammersmith One"/>
                <a:cs typeface="Hammersmith One"/>
                <a:sym typeface="Hammersmith One"/>
              </a:rPr>
              <a:t>Diagnosis</a:t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719" name="Google Shape;1719;p78"/>
          <p:cNvSpPr/>
          <p:nvPr/>
        </p:nvSpPr>
        <p:spPr>
          <a:xfrm>
            <a:off x="4827475" y="1833888"/>
            <a:ext cx="1698000" cy="334800"/>
          </a:xfrm>
          <a:prstGeom prst="chevron">
            <a:avLst>
              <a:gd fmla="val 50000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0" name="Google Shape;1720;p78"/>
          <p:cNvSpPr txBox="1"/>
          <p:nvPr/>
        </p:nvSpPr>
        <p:spPr>
          <a:xfrm>
            <a:off x="4970000" y="1801188"/>
            <a:ext cx="240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ammersmith One"/>
                <a:ea typeface="Hammersmith One"/>
                <a:cs typeface="Hammersmith One"/>
                <a:sym typeface="Hammersmith One"/>
              </a:rPr>
              <a:t>Medications</a:t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721" name="Google Shape;1721;p78"/>
          <p:cNvSpPr/>
          <p:nvPr/>
        </p:nvSpPr>
        <p:spPr>
          <a:xfrm>
            <a:off x="4402975" y="2158450"/>
            <a:ext cx="4204200" cy="2985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2" name="Google Shape;1722;p78"/>
          <p:cNvSpPr txBox="1"/>
          <p:nvPr/>
        </p:nvSpPr>
        <p:spPr>
          <a:xfrm>
            <a:off x="5366600" y="3098500"/>
            <a:ext cx="200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3" name="Google Shape;1723;p78"/>
          <p:cNvSpPr txBox="1"/>
          <p:nvPr/>
        </p:nvSpPr>
        <p:spPr>
          <a:xfrm>
            <a:off x="4468225" y="2158450"/>
            <a:ext cx="42042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ammersmith One"/>
                <a:ea typeface="Hammersmith One"/>
                <a:cs typeface="Hammersmith One"/>
                <a:sym typeface="Hammersmith One"/>
              </a:rPr>
              <a:t>-</a:t>
            </a:r>
            <a:r>
              <a:rPr lang="en-US">
                <a:latin typeface="Hammersmith One"/>
                <a:ea typeface="Hammersmith One"/>
                <a:cs typeface="Hammersmith One"/>
                <a:sym typeface="Hammersmith One"/>
              </a:rPr>
              <a:t>Symptomatic: corticosteroids, NSAIDS (Non-steroidal anti-inflammatory drugs)</a:t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r>
              <a:rPr lang="en-US">
                <a:latin typeface="Hammersmith One"/>
                <a:ea typeface="Hammersmith One"/>
                <a:cs typeface="Hammersmith One"/>
                <a:sym typeface="Hammersmith One"/>
              </a:rPr>
              <a:t>Disease-modifying antirheumatic drugs (DMARDs)</a:t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ammersmith One"/>
                <a:ea typeface="Hammersmith One"/>
                <a:cs typeface="Hammersmith One"/>
                <a:sym typeface="Hammersmith One"/>
              </a:rPr>
              <a:t>- Non biologic DMARDs: </a:t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ammersmith One"/>
                <a:ea typeface="Hammersmith One"/>
                <a:cs typeface="Hammersmith One"/>
                <a:sym typeface="Hammersmith One"/>
              </a:rPr>
              <a:t>Methotrexate, leflunomide,</a:t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ammersmith One"/>
                <a:ea typeface="Hammersmith One"/>
                <a:cs typeface="Hammersmith One"/>
                <a:sym typeface="Hammersmith One"/>
              </a:rPr>
              <a:t>hydroxychloroquine</a:t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ammersmith One"/>
                <a:ea typeface="Hammersmith One"/>
                <a:cs typeface="Hammersmith One"/>
                <a:sym typeface="Hammersmith One"/>
              </a:rPr>
              <a:t>- Biologic DMARDs: anti-TNF, anti-IL6R, anti-CD20</a:t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ammersmith One"/>
                <a:ea typeface="Hammersmith One"/>
                <a:cs typeface="Hammersmith One"/>
                <a:sym typeface="Hammersmith One"/>
              </a:rPr>
              <a:t>.-Physical therapy </a:t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ammersmith One"/>
                <a:ea typeface="Hammersmith One"/>
                <a:cs typeface="Hammersmith One"/>
                <a:sym typeface="Hammersmith One"/>
              </a:rPr>
              <a:t>-Surgery</a:t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7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p79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Take home message</a:t>
            </a:r>
            <a:endParaRPr/>
          </a:p>
        </p:txBody>
      </p:sp>
      <p:sp>
        <p:nvSpPr>
          <p:cNvPr id="1729" name="Google Shape;1729;p79"/>
          <p:cNvSpPr txBox="1"/>
          <p:nvPr/>
        </p:nvSpPr>
        <p:spPr>
          <a:xfrm>
            <a:off x="475950" y="1222075"/>
            <a:ext cx="8192100" cy="29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300">
                <a:latin typeface="Hammersmith One"/>
                <a:ea typeface="Hammersmith One"/>
                <a:cs typeface="Hammersmith One"/>
                <a:sym typeface="Hammersmith One"/>
              </a:rPr>
              <a:t>•The spectrum of autoimmune disorders is wide ranging from single organ involvement to a systemic disease</a:t>
            </a:r>
            <a:endParaRPr sz="2300"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300">
                <a:latin typeface="Hammersmith One"/>
                <a:ea typeface="Hammersmith One"/>
                <a:cs typeface="Hammersmith One"/>
                <a:sym typeface="Hammersmith One"/>
              </a:rPr>
              <a:t>•The disease process is usually prolonged and is generally associated with significant morbidity and mortality</a:t>
            </a:r>
            <a:endParaRPr sz="2300"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300">
                <a:latin typeface="Hammersmith One"/>
                <a:ea typeface="Hammersmith One"/>
                <a:cs typeface="Hammersmith One"/>
                <a:sym typeface="Hammersmith One"/>
              </a:rPr>
              <a:t>•The mainstay of the treatment is to maintain immunosuppression</a:t>
            </a:r>
            <a:endParaRPr sz="2300"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3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80"/>
          <p:cNvSpPr txBox="1"/>
          <p:nvPr>
            <p:ph type="title"/>
          </p:nvPr>
        </p:nvSpPr>
        <p:spPr>
          <a:xfrm>
            <a:off x="608523" y="214043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</a:rPr>
              <a:t>MCQs</a:t>
            </a:r>
            <a:endParaRPr sz="3600">
              <a:solidFill>
                <a:schemeClr val="dk2"/>
              </a:solidFill>
            </a:endParaRPr>
          </a:p>
        </p:txBody>
      </p:sp>
      <p:graphicFrame>
        <p:nvGraphicFramePr>
          <p:cNvPr id="1735" name="Google Shape;1735;p80"/>
          <p:cNvGraphicFramePr/>
          <p:nvPr/>
        </p:nvGraphicFramePr>
        <p:xfrm>
          <a:off x="330103" y="830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{4351B4CB-84A0-4B30-B517-4CA6C4C433CC}</a:tableStyleId>
              </a:tblPr>
              <a:tblGrid>
                <a:gridCol w="8364600"/>
              </a:tblGrid>
              <a:tr h="601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2"/>
                          </a:solidFill>
                        </a:rPr>
                        <a:t>Q1</a:t>
                      </a:r>
                      <a:r>
                        <a:rPr lang="en-US"/>
                        <a:t>.</a:t>
                      </a:r>
                      <a:r>
                        <a:rPr lang="en-US" sz="1600">
                          <a:solidFill>
                            <a:schemeClr val="accent2"/>
                          </a:solidFill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Disease processes and tissue damage are due to which type of hypersensitivity?</a:t>
                      </a:r>
                      <a:endParaRPr sz="16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36" name="Google Shape;1736;p80"/>
          <p:cNvGraphicFramePr/>
          <p:nvPr/>
        </p:nvGraphicFramePr>
        <p:xfrm>
          <a:off x="330100" y="1432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{4351B4CB-84A0-4B30-B517-4CA6C4C433CC}</a:tableStyleId>
              </a:tblPr>
              <a:tblGrid>
                <a:gridCol w="2091150"/>
                <a:gridCol w="2091150"/>
                <a:gridCol w="2091150"/>
                <a:gridCol w="2091150"/>
              </a:tblGrid>
              <a:tr h="40355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Hammersmith One"/>
                        <a:buAutoNum type="alphaUcPeriod"/>
                      </a:pPr>
                      <a:r>
                        <a:rPr b="1" lang="en-US">
                          <a:solidFill>
                            <a:schemeClr val="accent2"/>
                          </a:solidFill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II</a:t>
                      </a:r>
                      <a:endParaRPr b="1">
                        <a:solidFill>
                          <a:schemeClr val="accent2"/>
                        </a:solidFill>
                        <a:latin typeface="Hammersmith One"/>
                        <a:ea typeface="Hammersmith One"/>
                        <a:cs typeface="Hammersmith One"/>
                        <a:sym typeface="Hammersmith On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2"/>
                          </a:solidFill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B. III</a:t>
                      </a:r>
                      <a:endParaRPr b="1">
                        <a:solidFill>
                          <a:schemeClr val="accent2"/>
                        </a:solidFill>
                        <a:latin typeface="Hammersmith One"/>
                        <a:ea typeface="Hammersmith One"/>
                        <a:cs typeface="Hammersmith One"/>
                        <a:sym typeface="Hammersmith On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2"/>
                          </a:solidFill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C. IV</a:t>
                      </a:r>
                      <a:endParaRPr b="1">
                        <a:solidFill>
                          <a:schemeClr val="accent2"/>
                        </a:solidFill>
                        <a:latin typeface="Hammersmith One"/>
                        <a:ea typeface="Hammersmith One"/>
                        <a:cs typeface="Hammersmith One"/>
                        <a:sym typeface="Hammersmith On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2"/>
                          </a:solidFill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D. </a:t>
                      </a:r>
                      <a:r>
                        <a:rPr lang="en-US">
                          <a:solidFill>
                            <a:schemeClr val="accent2"/>
                          </a:solidFill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All above</a:t>
                      </a:r>
                      <a:endParaRPr>
                        <a:solidFill>
                          <a:schemeClr val="accent2"/>
                        </a:solidFill>
                        <a:latin typeface="Hammersmith One"/>
                        <a:ea typeface="Hammersmith One"/>
                        <a:cs typeface="Hammersmith One"/>
                        <a:sym typeface="Hammersmith One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737" name="Google Shape;1737;p80"/>
          <p:cNvGraphicFramePr/>
          <p:nvPr/>
        </p:nvGraphicFramePr>
        <p:xfrm>
          <a:off x="330078" y="1835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{4351B4CB-84A0-4B30-B517-4CA6C4C433CC}</a:tableStyleId>
              </a:tblPr>
              <a:tblGrid>
                <a:gridCol w="8364600"/>
              </a:tblGrid>
              <a:tr h="601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2"/>
                          </a:solidFill>
                        </a:rPr>
                        <a:t>Q2. </a:t>
                      </a:r>
                      <a:r>
                        <a:rPr b="1" lang="en-US">
                          <a:solidFill>
                            <a:schemeClr val="accent2"/>
                          </a:solidFill>
                        </a:rPr>
                        <a:t>Organ Specific Autoimmune Diseases Mediated by?</a:t>
                      </a:r>
                      <a:endParaRPr b="1">
                        <a:solidFill>
                          <a:schemeClr val="accent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38" name="Google Shape;1738;p80"/>
          <p:cNvGraphicFramePr/>
          <p:nvPr/>
        </p:nvGraphicFramePr>
        <p:xfrm>
          <a:off x="330103" y="28411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{4351B4CB-84A0-4B30-B517-4CA6C4C433CC}</a:tableStyleId>
              </a:tblPr>
              <a:tblGrid>
                <a:gridCol w="8364600"/>
              </a:tblGrid>
              <a:tr h="601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2"/>
                          </a:solidFill>
                        </a:rPr>
                        <a:t>Q3. </a:t>
                      </a:r>
                      <a:r>
                        <a:rPr b="1" lang="en-US">
                          <a:solidFill>
                            <a:schemeClr val="accent2"/>
                          </a:solidFill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Systemic Autoimmune diseases </a:t>
                      </a:r>
                      <a:r>
                        <a:rPr b="1" lang="en-US">
                          <a:solidFill>
                            <a:schemeClr val="accent2"/>
                          </a:solidFill>
                        </a:rPr>
                        <a:t>Systemic lupus erythematosus (SLE)</a:t>
                      </a:r>
                      <a:endParaRPr b="1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39" name="Google Shape;1739;p80"/>
          <p:cNvGraphicFramePr/>
          <p:nvPr/>
        </p:nvGraphicFramePr>
        <p:xfrm>
          <a:off x="330075" y="2437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{4351B4CB-84A0-4B30-B517-4CA6C4C433CC}</a:tableStyleId>
              </a:tblPr>
              <a:tblGrid>
                <a:gridCol w="2091150"/>
                <a:gridCol w="2091175"/>
                <a:gridCol w="2091125"/>
                <a:gridCol w="2091150"/>
              </a:tblGrid>
              <a:tr h="403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2"/>
                          </a:solidFill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A. </a:t>
                      </a:r>
                      <a:r>
                        <a:rPr lang="en-US" sz="1000">
                          <a:solidFill>
                            <a:schemeClr val="accent2"/>
                          </a:solidFill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Stimulating autoantibodies</a:t>
                      </a:r>
                      <a:endParaRPr b="1" sz="1000">
                        <a:solidFill>
                          <a:schemeClr val="accent2"/>
                        </a:solidFill>
                        <a:latin typeface="Hammersmith One"/>
                        <a:ea typeface="Hammersmith One"/>
                        <a:cs typeface="Hammersmith One"/>
                        <a:sym typeface="Hammersmith On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accent2"/>
                          </a:solidFill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B.</a:t>
                      </a:r>
                      <a:r>
                        <a:rPr lang="en-US" sz="1100">
                          <a:solidFill>
                            <a:schemeClr val="accent2"/>
                          </a:solidFill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blocking auto-antibodies</a:t>
                      </a:r>
                      <a:endParaRPr b="1" sz="1100">
                        <a:solidFill>
                          <a:schemeClr val="accent2"/>
                        </a:solidFill>
                        <a:latin typeface="Hammersmith One"/>
                        <a:ea typeface="Hammersmith One"/>
                        <a:cs typeface="Hammersmith One"/>
                        <a:sym typeface="Hammersmith On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2"/>
                          </a:solidFill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C. A+B</a:t>
                      </a:r>
                      <a:endParaRPr b="1">
                        <a:solidFill>
                          <a:schemeClr val="accent2"/>
                        </a:solidFill>
                        <a:latin typeface="Hammersmith One"/>
                        <a:ea typeface="Hammersmith One"/>
                        <a:cs typeface="Hammersmith One"/>
                        <a:sym typeface="Hammersmith On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2"/>
                          </a:solidFill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D. Non</a:t>
                      </a:r>
                      <a:endParaRPr b="1">
                        <a:solidFill>
                          <a:schemeClr val="accent2"/>
                        </a:solidFill>
                        <a:latin typeface="Hammersmith One"/>
                        <a:ea typeface="Hammersmith One"/>
                        <a:cs typeface="Hammersmith One"/>
                        <a:sym typeface="Hammersmith One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740" name="Google Shape;1740;p80"/>
          <p:cNvGraphicFramePr/>
          <p:nvPr/>
        </p:nvGraphicFramePr>
        <p:xfrm>
          <a:off x="330075" y="34430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{4351B4CB-84A0-4B30-B517-4CA6C4C433CC}</a:tableStyleId>
              </a:tblPr>
              <a:tblGrid>
                <a:gridCol w="2091150"/>
                <a:gridCol w="2091150"/>
                <a:gridCol w="2091150"/>
                <a:gridCol w="2091150"/>
              </a:tblGrid>
              <a:tr h="403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2"/>
                          </a:solidFill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A. </a:t>
                      </a:r>
                      <a:r>
                        <a:rPr lang="en-US">
                          <a:solidFill>
                            <a:schemeClr val="accent2"/>
                          </a:solidFill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Multiple sclerosis </a:t>
                      </a:r>
                      <a:endParaRPr>
                        <a:solidFill>
                          <a:schemeClr val="accent2"/>
                        </a:solidFill>
                        <a:latin typeface="Hammersmith One"/>
                        <a:ea typeface="Hammersmith One"/>
                        <a:cs typeface="Hammersmith One"/>
                        <a:sym typeface="Hammersmith On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2"/>
                          </a:solidFill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B. </a:t>
                      </a:r>
                      <a:r>
                        <a:rPr lang="en-US">
                          <a:solidFill>
                            <a:schemeClr val="accent2"/>
                          </a:solidFill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Vitiligo</a:t>
                      </a:r>
                      <a:r>
                        <a:rPr b="1" lang="en-US">
                          <a:solidFill>
                            <a:schemeClr val="accent2"/>
                          </a:solidFill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 </a:t>
                      </a:r>
                      <a:endParaRPr b="1">
                        <a:solidFill>
                          <a:schemeClr val="accent2"/>
                        </a:solidFill>
                        <a:latin typeface="Hammersmith One"/>
                        <a:ea typeface="Hammersmith One"/>
                        <a:cs typeface="Hammersmith One"/>
                        <a:sym typeface="Hammersmith On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2"/>
                          </a:solidFill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C. </a:t>
                      </a:r>
                      <a:r>
                        <a:rPr lang="en-US">
                          <a:solidFill>
                            <a:schemeClr val="accent2"/>
                          </a:solidFill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butterfly rash</a:t>
                      </a:r>
                      <a:endParaRPr b="1">
                        <a:solidFill>
                          <a:schemeClr val="accent2"/>
                        </a:solidFill>
                        <a:latin typeface="Hammersmith One"/>
                        <a:ea typeface="Hammersmith One"/>
                        <a:cs typeface="Hammersmith One"/>
                        <a:sym typeface="Hammersmith On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2"/>
                          </a:solidFill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D. </a:t>
                      </a:r>
                      <a:r>
                        <a:rPr lang="en-US">
                          <a:solidFill>
                            <a:schemeClr val="accent2"/>
                          </a:solidFill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Psoriasis</a:t>
                      </a:r>
                      <a:endParaRPr>
                        <a:solidFill>
                          <a:schemeClr val="accent2"/>
                        </a:solidFill>
                        <a:latin typeface="Hammersmith One"/>
                        <a:ea typeface="Hammersmith One"/>
                        <a:cs typeface="Hammersmith One"/>
                        <a:sym typeface="Hammersmith One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741" name="Google Shape;1741;p80"/>
          <p:cNvSpPr txBox="1"/>
          <p:nvPr/>
        </p:nvSpPr>
        <p:spPr>
          <a:xfrm rot="10800000">
            <a:off x="6098507" y="4238359"/>
            <a:ext cx="9471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5"/>
                </a:solidFill>
              </a:rPr>
              <a:t>Q1.D</a:t>
            </a:r>
            <a:endParaRPr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5"/>
                </a:solidFill>
              </a:rPr>
              <a:t>Q2.C</a:t>
            </a:r>
            <a:endParaRPr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5"/>
                </a:solidFill>
              </a:rPr>
              <a:t>Q3.C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742" name="Google Shape;1742;p80"/>
          <p:cNvSpPr txBox="1"/>
          <p:nvPr/>
        </p:nvSpPr>
        <p:spPr>
          <a:xfrm>
            <a:off x="762235" y="4238350"/>
            <a:ext cx="35520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Special thanks to</a:t>
            </a:r>
            <a:endParaRPr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 Q bank 441</a:t>
            </a:r>
            <a:endParaRPr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p81"/>
          <p:cNvSpPr txBox="1"/>
          <p:nvPr>
            <p:ph type="title"/>
          </p:nvPr>
        </p:nvSpPr>
        <p:spPr>
          <a:xfrm>
            <a:off x="608523" y="214043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</a:rPr>
              <a:t>MCQs</a:t>
            </a:r>
            <a:endParaRPr sz="3600">
              <a:solidFill>
                <a:schemeClr val="dk2"/>
              </a:solidFill>
            </a:endParaRPr>
          </a:p>
        </p:txBody>
      </p:sp>
      <p:graphicFrame>
        <p:nvGraphicFramePr>
          <p:cNvPr id="1748" name="Google Shape;1748;p81"/>
          <p:cNvGraphicFramePr/>
          <p:nvPr/>
        </p:nvGraphicFramePr>
        <p:xfrm>
          <a:off x="330103" y="755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{4351B4CB-84A0-4B30-B517-4CA6C4C433CC}</a:tableStyleId>
              </a:tblPr>
              <a:tblGrid>
                <a:gridCol w="8364550"/>
              </a:tblGrid>
              <a:tr h="541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Q4</a:t>
                      </a:r>
                      <a:r>
                        <a:rPr lang="en-US"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.Which of the following Autoimmune disease is associated with inflammation of the synovium?</a:t>
                      </a:r>
                      <a:endParaRPr>
                        <a:latin typeface="Hammersmith One"/>
                        <a:ea typeface="Hammersmith One"/>
                        <a:cs typeface="Hammersmith One"/>
                        <a:sym typeface="Hammersmith One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49" name="Google Shape;1749;p81"/>
          <p:cNvGraphicFramePr/>
          <p:nvPr/>
        </p:nvGraphicFramePr>
        <p:xfrm>
          <a:off x="330103" y="1700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{4351B4CB-84A0-4B30-B517-4CA6C4C433CC}</a:tableStyleId>
              </a:tblPr>
              <a:tblGrid>
                <a:gridCol w="8364550"/>
              </a:tblGrid>
              <a:tr h="541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Q5.Antibodies directed against the Fc fragment of IgG are called?</a:t>
                      </a:r>
                      <a:endParaRPr>
                        <a:latin typeface="Hammersmith One"/>
                        <a:ea typeface="Hammersmith One"/>
                        <a:cs typeface="Hammersmith One"/>
                        <a:sym typeface="Hammersmith One"/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50" name="Google Shape;1750;p81"/>
          <p:cNvGraphicFramePr/>
          <p:nvPr/>
        </p:nvGraphicFramePr>
        <p:xfrm>
          <a:off x="330128" y="26456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{4351B4CB-84A0-4B30-B517-4CA6C4C433CC}</a:tableStyleId>
              </a:tblPr>
              <a:tblGrid>
                <a:gridCol w="8364550"/>
              </a:tblGrid>
              <a:tr h="541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Q6.</a:t>
                      </a:r>
                      <a:r>
                        <a:rPr lang="en-US"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which of the following is not a treatment for RA:</a:t>
                      </a:r>
                      <a:endParaRPr>
                        <a:latin typeface="Hammersmith One"/>
                        <a:ea typeface="Hammersmith One"/>
                        <a:cs typeface="Hammersmith One"/>
                        <a:sym typeface="Hammersmith On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Hammersmith One"/>
                        <a:ea typeface="Hammersmith One"/>
                        <a:cs typeface="Hammersmith One"/>
                        <a:sym typeface="Hammersmith 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51" name="Google Shape;1751;p81"/>
          <p:cNvGraphicFramePr/>
          <p:nvPr/>
        </p:nvGraphicFramePr>
        <p:xfrm>
          <a:off x="330100" y="1297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{4351B4CB-84A0-4B30-B517-4CA6C4C433CC}</a:tableStyleId>
              </a:tblPr>
              <a:tblGrid>
                <a:gridCol w="2091150"/>
                <a:gridCol w="2091150"/>
                <a:gridCol w="2091150"/>
                <a:gridCol w="2091150"/>
              </a:tblGrid>
              <a:tr h="403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2"/>
                          </a:solidFill>
                        </a:rPr>
                        <a:t>A.</a:t>
                      </a:r>
                      <a:r>
                        <a:rPr b="1" lang="en-US" sz="1300">
                          <a:solidFill>
                            <a:schemeClr val="accent2"/>
                          </a:solidFill>
                        </a:rPr>
                        <a:t>Rheumatoid arthritis</a:t>
                      </a:r>
                      <a:endParaRPr b="1" sz="13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2"/>
                          </a:solidFill>
                        </a:rPr>
                        <a:t>B.SLE</a:t>
                      </a:r>
                      <a:endParaRPr b="1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2"/>
                          </a:solidFill>
                        </a:rPr>
                        <a:t>C.Myasthenia Gravis</a:t>
                      </a:r>
                      <a:endParaRPr b="1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2"/>
                          </a:solidFill>
                        </a:rPr>
                        <a:t>D.-</a:t>
                      </a:r>
                      <a:endParaRPr b="1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752" name="Google Shape;1752;p81"/>
          <p:cNvGraphicFramePr/>
          <p:nvPr/>
        </p:nvGraphicFramePr>
        <p:xfrm>
          <a:off x="330075" y="2242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{4351B4CB-84A0-4B30-B517-4CA6C4C433CC}</a:tableStyleId>
              </a:tblPr>
              <a:tblGrid>
                <a:gridCol w="2091150"/>
                <a:gridCol w="2091150"/>
                <a:gridCol w="2091150"/>
                <a:gridCol w="2091150"/>
              </a:tblGrid>
              <a:tr h="403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2"/>
                          </a:solidFill>
                        </a:rPr>
                        <a:t>A.Cytokines</a:t>
                      </a:r>
                      <a:endParaRPr b="1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2"/>
                          </a:solidFill>
                        </a:rPr>
                        <a:t>B.Rheumatoid Factor</a:t>
                      </a:r>
                      <a:endParaRPr b="1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2"/>
                          </a:solidFill>
                        </a:rPr>
                        <a:t>C.Citrullinated protein</a:t>
                      </a:r>
                      <a:endParaRPr b="1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2"/>
                          </a:solidFill>
                        </a:rPr>
                        <a:t>D.</a:t>
                      </a:r>
                      <a:r>
                        <a:rPr b="1" lang="en-US" sz="1300">
                          <a:solidFill>
                            <a:schemeClr val="accent2"/>
                          </a:solidFill>
                        </a:rPr>
                        <a:t>Rheumatoid Arthritis</a:t>
                      </a:r>
                      <a:endParaRPr b="1" sz="13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753" name="Google Shape;1753;p81"/>
          <p:cNvGraphicFramePr/>
          <p:nvPr/>
        </p:nvGraphicFramePr>
        <p:xfrm>
          <a:off x="330100" y="3187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{4351B4CB-84A0-4B30-B517-4CA6C4C433CC}</a:tableStyleId>
              </a:tblPr>
              <a:tblGrid>
                <a:gridCol w="2091150"/>
                <a:gridCol w="2091150"/>
                <a:gridCol w="2091150"/>
                <a:gridCol w="2091150"/>
              </a:tblGrid>
              <a:tr h="403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2"/>
                          </a:solidFill>
                        </a:rPr>
                        <a:t>A.</a:t>
                      </a:r>
                      <a:r>
                        <a:rPr b="1" lang="en-US"/>
                        <a:t>NSAIDs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2"/>
                          </a:solidFill>
                        </a:rPr>
                        <a:t>B.</a:t>
                      </a:r>
                      <a:r>
                        <a:rPr b="1" lang="en-US"/>
                        <a:t>Surgery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accent2"/>
                          </a:solidFill>
                        </a:rPr>
                        <a:t>C.</a:t>
                      </a:r>
                      <a:r>
                        <a:rPr b="1" lang="en-US"/>
                        <a:t>Antimalarials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accent2"/>
                          </a:solidFill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D.</a:t>
                      </a:r>
                      <a:r>
                        <a:rPr b="1" lang="en-US" sz="1200"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Immunosuppressive</a:t>
                      </a:r>
                      <a:endParaRPr b="1" sz="1200">
                        <a:latin typeface="Hammersmith One"/>
                        <a:ea typeface="Hammersmith One"/>
                        <a:cs typeface="Hammersmith One"/>
                        <a:sym typeface="Hammersmith On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          </a:t>
                      </a:r>
                      <a:r>
                        <a:rPr b="1" lang="en-US" sz="1200"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 therapy</a:t>
                      </a:r>
                      <a:endParaRPr b="1" sz="1200">
                        <a:latin typeface="Hammersmith One"/>
                        <a:ea typeface="Hammersmith One"/>
                        <a:cs typeface="Hammersmith One"/>
                        <a:sym typeface="Hammersmith On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754" name="Google Shape;1754;p81"/>
          <p:cNvSpPr txBox="1"/>
          <p:nvPr/>
        </p:nvSpPr>
        <p:spPr>
          <a:xfrm rot="10800000">
            <a:off x="4097655" y="4200265"/>
            <a:ext cx="30000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</a:rPr>
              <a:t>Q4.A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</a:rPr>
              <a:t>Q5.B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</a:rPr>
              <a:t>Q6.C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5D74"/>
        </a:solidFill>
      </p:bgPr>
    </p:bg>
    <p:spTree>
      <p:nvGrpSpPr>
        <p:cNvPr id="1758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p82"/>
          <p:cNvSpPr/>
          <p:nvPr/>
        </p:nvSpPr>
        <p:spPr>
          <a:xfrm>
            <a:off x="8554050" y="625569"/>
            <a:ext cx="764314" cy="674188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0" name="Google Shape;1760;p82"/>
          <p:cNvGrpSpPr/>
          <p:nvPr/>
        </p:nvGrpSpPr>
        <p:grpSpPr>
          <a:xfrm>
            <a:off x="-380995" y="-80449"/>
            <a:ext cx="2277317" cy="5304377"/>
            <a:chOff x="224725" y="566950"/>
            <a:chExt cx="1850875" cy="4311100"/>
          </a:xfrm>
        </p:grpSpPr>
        <p:sp>
          <p:nvSpPr>
            <p:cNvPr id="1761" name="Google Shape;1761;p82"/>
            <p:cNvSpPr/>
            <p:nvPr/>
          </p:nvSpPr>
          <p:spPr>
            <a:xfrm>
              <a:off x="1914975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2"/>
            <p:cNvSpPr/>
            <p:nvPr/>
          </p:nvSpPr>
          <p:spPr>
            <a:xfrm>
              <a:off x="1761075" y="8188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2"/>
            <p:cNvSpPr/>
            <p:nvPr/>
          </p:nvSpPr>
          <p:spPr>
            <a:xfrm>
              <a:off x="1607850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2"/>
            <p:cNvSpPr/>
            <p:nvPr/>
          </p:nvSpPr>
          <p:spPr>
            <a:xfrm>
              <a:off x="1453950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2"/>
            <p:cNvSpPr/>
            <p:nvPr/>
          </p:nvSpPr>
          <p:spPr>
            <a:xfrm>
              <a:off x="1300050" y="566950"/>
              <a:ext cx="160600" cy="2033000"/>
            </a:xfrm>
            <a:custGeom>
              <a:rect b="b" l="l" r="r" t="t"/>
              <a:pathLst>
                <a:path extrusionOk="0" h="81320" w="6424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2"/>
            <p:cNvSpPr/>
            <p:nvPr/>
          </p:nvSpPr>
          <p:spPr>
            <a:xfrm>
              <a:off x="1146800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2"/>
            <p:cNvSpPr/>
            <p:nvPr/>
          </p:nvSpPr>
          <p:spPr>
            <a:xfrm>
              <a:off x="992900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2"/>
            <p:cNvSpPr/>
            <p:nvPr/>
          </p:nvSpPr>
          <p:spPr>
            <a:xfrm>
              <a:off x="83967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2"/>
            <p:cNvSpPr/>
            <p:nvPr/>
          </p:nvSpPr>
          <p:spPr>
            <a:xfrm>
              <a:off x="68577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2"/>
            <p:cNvSpPr/>
            <p:nvPr/>
          </p:nvSpPr>
          <p:spPr>
            <a:xfrm>
              <a:off x="531875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2"/>
            <p:cNvSpPr/>
            <p:nvPr/>
          </p:nvSpPr>
          <p:spPr>
            <a:xfrm>
              <a:off x="37862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2"/>
            <p:cNvSpPr/>
            <p:nvPr/>
          </p:nvSpPr>
          <p:spPr>
            <a:xfrm>
              <a:off x="22472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2"/>
            <p:cNvSpPr/>
            <p:nvPr/>
          </p:nvSpPr>
          <p:spPr>
            <a:xfrm>
              <a:off x="1914975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2"/>
            <p:cNvSpPr/>
            <p:nvPr/>
          </p:nvSpPr>
          <p:spPr>
            <a:xfrm>
              <a:off x="1761075" y="2845375"/>
              <a:ext cx="160625" cy="2032675"/>
            </a:xfrm>
            <a:custGeom>
              <a:rect b="b" l="l" r="r" t="t"/>
              <a:pathLst>
                <a:path extrusionOk="0" h="81307" w="6425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2"/>
            <p:cNvSpPr/>
            <p:nvPr/>
          </p:nvSpPr>
          <p:spPr>
            <a:xfrm>
              <a:off x="1607850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2"/>
            <p:cNvSpPr/>
            <p:nvPr/>
          </p:nvSpPr>
          <p:spPr>
            <a:xfrm>
              <a:off x="1453950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2"/>
            <p:cNvSpPr/>
            <p:nvPr/>
          </p:nvSpPr>
          <p:spPr>
            <a:xfrm>
              <a:off x="1300050" y="25935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2"/>
            <p:cNvSpPr/>
            <p:nvPr/>
          </p:nvSpPr>
          <p:spPr>
            <a:xfrm>
              <a:off x="1146800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2"/>
            <p:cNvSpPr/>
            <p:nvPr/>
          </p:nvSpPr>
          <p:spPr>
            <a:xfrm>
              <a:off x="992900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2"/>
            <p:cNvSpPr/>
            <p:nvPr/>
          </p:nvSpPr>
          <p:spPr>
            <a:xfrm>
              <a:off x="83967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2"/>
            <p:cNvSpPr/>
            <p:nvPr/>
          </p:nvSpPr>
          <p:spPr>
            <a:xfrm>
              <a:off x="68577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2"/>
            <p:cNvSpPr/>
            <p:nvPr/>
          </p:nvSpPr>
          <p:spPr>
            <a:xfrm>
              <a:off x="531875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2"/>
            <p:cNvSpPr/>
            <p:nvPr/>
          </p:nvSpPr>
          <p:spPr>
            <a:xfrm>
              <a:off x="37862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2"/>
            <p:cNvSpPr/>
            <p:nvPr/>
          </p:nvSpPr>
          <p:spPr>
            <a:xfrm>
              <a:off x="22472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5" name="Google Shape;1785;p82"/>
          <p:cNvGrpSpPr/>
          <p:nvPr/>
        </p:nvGrpSpPr>
        <p:grpSpPr>
          <a:xfrm>
            <a:off x="7313029" y="3061302"/>
            <a:ext cx="1830972" cy="1822411"/>
            <a:chOff x="2414491" y="671177"/>
            <a:chExt cx="1830972" cy="1822411"/>
          </a:xfrm>
        </p:grpSpPr>
        <p:sp>
          <p:nvSpPr>
            <p:cNvPr id="1786" name="Google Shape;1786;p82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2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2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2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82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82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2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2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2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2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2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2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2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2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2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82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82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2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2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2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2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2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2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2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2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2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2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2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2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2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2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82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82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2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0" name="Google Shape;1820;p82"/>
          <p:cNvSpPr txBox="1"/>
          <p:nvPr/>
        </p:nvSpPr>
        <p:spPr>
          <a:xfrm>
            <a:off x="1896325" y="393125"/>
            <a:ext cx="61587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DD7E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Team Leaders:</a:t>
            </a:r>
            <a:endParaRPr b="1" sz="2800">
              <a:solidFill>
                <a:srgbClr val="DD7E6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Mohamed ibn Saqyan - Reema Alshehri </a:t>
            </a:r>
            <a:endParaRPr sz="2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1" name="Google Shape;1821;p82"/>
          <p:cNvSpPr txBox="1"/>
          <p:nvPr/>
        </p:nvSpPr>
        <p:spPr>
          <a:xfrm>
            <a:off x="2189975" y="1649650"/>
            <a:ext cx="2759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DD7E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Team members:</a:t>
            </a:r>
            <a:endParaRPr b="1" sz="2500">
              <a:solidFill>
                <a:srgbClr val="DD7E6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2" name="Google Shape;1822;p82"/>
          <p:cNvSpPr txBox="1"/>
          <p:nvPr/>
        </p:nvSpPr>
        <p:spPr>
          <a:xfrm>
            <a:off x="4949075" y="2231188"/>
            <a:ext cx="25782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</a:pPr>
            <a:r>
              <a:rPr b="1" lang="en-US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Maha bakheet</a:t>
            </a:r>
            <a:endParaRPr b="1"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</a:pPr>
            <a:r>
              <a:rPr b="1" lang="en-US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Raneem Alwatban </a:t>
            </a:r>
            <a:endParaRPr b="1"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●"/>
            </a:pPr>
            <a:r>
              <a:rPr lang="en-US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Raghad Mohammed 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3" name="Google Shape;1823;p82"/>
          <p:cNvSpPr txBox="1"/>
          <p:nvPr/>
        </p:nvSpPr>
        <p:spPr>
          <a:xfrm>
            <a:off x="2111525" y="2219050"/>
            <a:ext cx="29160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●"/>
            </a:pPr>
            <a:r>
              <a:rPr lang="en-US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Moath Sallam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●"/>
            </a:pPr>
            <a:r>
              <a:rPr lang="en-US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Abdulaziz AlNasser 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●"/>
            </a:pPr>
            <a:r>
              <a:rPr lang="en-US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Abdullah Ali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Char char="●"/>
            </a:pPr>
            <a:r>
              <a:rPr lang="en-US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Meshari sami alshathri</a:t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24" name="Google Shape;1824;p82"/>
          <p:cNvPicPr preferRelativeResize="0"/>
          <p:nvPr/>
        </p:nvPicPr>
        <p:blipFill rotWithShape="1">
          <a:blip r:embed="rId3">
            <a:alphaModFix/>
          </a:blip>
          <a:srcRect b="6178" l="0" r="0" t="6178"/>
          <a:stretch/>
        </p:blipFill>
        <p:spPr>
          <a:xfrm>
            <a:off x="7664378" y="3409672"/>
            <a:ext cx="1128274" cy="112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5" name="Google Shape;1825;p82"/>
          <p:cNvSpPr/>
          <p:nvPr/>
        </p:nvSpPr>
        <p:spPr>
          <a:xfrm>
            <a:off x="6996050" y="230525"/>
            <a:ext cx="281100" cy="288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6" name="Google Shape;1826;p82"/>
          <p:cNvSpPr txBox="1"/>
          <p:nvPr/>
        </p:nvSpPr>
        <p:spPr>
          <a:xfrm>
            <a:off x="6996050" y="115225"/>
            <a:ext cx="211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Special thanks to</a:t>
            </a:r>
            <a:endParaRPr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 Immunology Team 441</a:t>
            </a:r>
            <a:endParaRPr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827" name="Google Shape;1827;p82"/>
          <p:cNvSpPr/>
          <p:nvPr/>
        </p:nvSpPr>
        <p:spPr>
          <a:xfrm>
            <a:off x="4949084" y="4651104"/>
            <a:ext cx="420796" cy="295690"/>
          </a:xfrm>
          <a:custGeom>
            <a:rect b="b" l="l" r="r" t="t"/>
            <a:pathLst>
              <a:path extrusionOk="0" h="8192" w="11658">
                <a:moveTo>
                  <a:pt x="10429" y="662"/>
                </a:moveTo>
                <a:cubicBezTo>
                  <a:pt x="10114" y="1008"/>
                  <a:pt x="6207" y="4915"/>
                  <a:pt x="6081" y="5072"/>
                </a:cubicBezTo>
                <a:cubicBezTo>
                  <a:pt x="6018" y="5135"/>
                  <a:pt x="5916" y="5167"/>
                  <a:pt x="5813" y="5167"/>
                </a:cubicBezTo>
                <a:cubicBezTo>
                  <a:pt x="5711" y="5167"/>
                  <a:pt x="5608" y="5135"/>
                  <a:pt x="5545" y="5072"/>
                </a:cubicBezTo>
                <a:lnTo>
                  <a:pt x="1135" y="662"/>
                </a:lnTo>
                <a:close/>
                <a:moveTo>
                  <a:pt x="662" y="1134"/>
                </a:moveTo>
                <a:lnTo>
                  <a:pt x="3624" y="4096"/>
                </a:lnTo>
                <a:lnTo>
                  <a:pt x="662" y="7057"/>
                </a:lnTo>
                <a:lnTo>
                  <a:pt x="662" y="1134"/>
                </a:lnTo>
                <a:close/>
                <a:moveTo>
                  <a:pt x="10996" y="1134"/>
                </a:moveTo>
                <a:lnTo>
                  <a:pt x="10996" y="7057"/>
                </a:lnTo>
                <a:lnTo>
                  <a:pt x="8034" y="4096"/>
                </a:lnTo>
                <a:lnTo>
                  <a:pt x="10996" y="1134"/>
                </a:lnTo>
                <a:close/>
                <a:moveTo>
                  <a:pt x="7562" y="4568"/>
                </a:moveTo>
                <a:lnTo>
                  <a:pt x="10492" y="7530"/>
                </a:lnTo>
                <a:lnTo>
                  <a:pt x="1198" y="7530"/>
                </a:lnTo>
                <a:lnTo>
                  <a:pt x="4096" y="4568"/>
                </a:lnTo>
                <a:lnTo>
                  <a:pt x="5073" y="5545"/>
                </a:lnTo>
                <a:cubicBezTo>
                  <a:pt x="5278" y="5750"/>
                  <a:pt x="5553" y="5852"/>
                  <a:pt x="5829" y="5852"/>
                </a:cubicBezTo>
                <a:cubicBezTo>
                  <a:pt x="6105" y="5852"/>
                  <a:pt x="6380" y="5750"/>
                  <a:pt x="6585" y="5545"/>
                </a:cubicBezTo>
                <a:lnTo>
                  <a:pt x="7562" y="4568"/>
                </a:lnTo>
                <a:close/>
                <a:moveTo>
                  <a:pt x="1009" y="0"/>
                </a:moveTo>
                <a:cubicBezTo>
                  <a:pt x="473" y="0"/>
                  <a:pt x="1" y="473"/>
                  <a:pt x="1" y="1008"/>
                </a:cubicBezTo>
                <a:lnTo>
                  <a:pt x="1" y="7152"/>
                </a:lnTo>
                <a:cubicBezTo>
                  <a:pt x="1" y="7719"/>
                  <a:pt x="473" y="8191"/>
                  <a:pt x="1009" y="8191"/>
                </a:cubicBezTo>
                <a:lnTo>
                  <a:pt x="10618" y="8191"/>
                </a:lnTo>
                <a:cubicBezTo>
                  <a:pt x="11185" y="8191"/>
                  <a:pt x="11657" y="7719"/>
                  <a:pt x="11657" y="7152"/>
                </a:cubicBezTo>
                <a:lnTo>
                  <a:pt x="11657" y="1008"/>
                </a:lnTo>
                <a:cubicBezTo>
                  <a:pt x="11657" y="441"/>
                  <a:pt x="11185" y="0"/>
                  <a:pt x="106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82"/>
          <p:cNvSpPr txBox="1"/>
          <p:nvPr/>
        </p:nvSpPr>
        <p:spPr>
          <a:xfrm>
            <a:off x="5391200" y="4598850"/>
            <a:ext cx="349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immunologymed442@gmail.com</a:t>
            </a: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29" name="Google Shape;1829;p82"/>
          <p:cNvPicPr preferRelativeResize="0"/>
          <p:nvPr/>
        </p:nvPicPr>
        <p:blipFill rotWithShape="1">
          <a:blip r:embed="rId4">
            <a:alphaModFix/>
          </a:blip>
          <a:srcRect b="17561" l="0" r="0" t="17561"/>
          <a:stretch/>
        </p:blipFill>
        <p:spPr>
          <a:xfrm>
            <a:off x="7994986" y="1408933"/>
            <a:ext cx="725834" cy="674174"/>
          </a:xfrm>
          <a:prstGeom prst="rect">
            <a:avLst/>
          </a:prstGeom>
          <a:noFill/>
          <a:ln>
            <a:noFill/>
          </a:ln>
        </p:spPr>
      </p:pic>
      <p:sp>
        <p:nvSpPr>
          <p:cNvPr id="1830" name="Google Shape;1830;p82"/>
          <p:cNvSpPr txBox="1"/>
          <p:nvPr/>
        </p:nvSpPr>
        <p:spPr>
          <a:xfrm>
            <a:off x="2189975" y="3598350"/>
            <a:ext cx="2578200" cy="1000500"/>
          </a:xfrm>
          <a:prstGeom prst="rect">
            <a:avLst/>
          </a:prstGeom>
          <a:noFill/>
          <a:ln cap="flat" cmpd="sng" w="9525">
            <a:solidFill>
              <a:srgbClr val="C8A591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تَغَرَّب عَنِ الأَوطانِ في طَلَبِ العُلا</a:t>
            </a:r>
            <a:endParaRPr sz="11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وَسافِر فَفي الأَسفارِ خَمسُ فَوائِدِ</a:t>
            </a:r>
            <a:endParaRPr sz="11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تَفَرُّجُ هَمٍّ وَاِكتِسابُ مَعيشَةٍ</a:t>
            </a:r>
            <a:endParaRPr sz="11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وَعِلمٌ وَآدابٌ وَصُحبَةُ ماجِدِ</a:t>
            </a:r>
            <a:endParaRPr sz="11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محمد بن </a:t>
            </a:r>
            <a:r>
              <a:rPr lang="en-US" sz="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إدريس</a:t>
            </a:r>
            <a:r>
              <a:rPr lang="en-US" sz="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الشافعي </a:t>
            </a:r>
            <a:endParaRPr sz="9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65"/>
          <p:cNvSpPr txBox="1"/>
          <p:nvPr>
            <p:ph type="title"/>
          </p:nvPr>
        </p:nvSpPr>
        <p:spPr>
          <a:xfrm>
            <a:off x="2451899" y="519055"/>
            <a:ext cx="4240200" cy="5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1577" name="Google Shape;1577;p65"/>
          <p:cNvSpPr txBox="1"/>
          <p:nvPr>
            <p:ph idx="1" type="subTitle"/>
          </p:nvPr>
        </p:nvSpPr>
        <p:spPr>
          <a:xfrm>
            <a:off x="713225" y="1168075"/>
            <a:ext cx="6264300" cy="34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Hammersmith One"/>
              <a:buChar char="●"/>
            </a:pPr>
            <a:r>
              <a:rPr lang="en-US" sz="1500">
                <a:latin typeface="Hammersmith One"/>
                <a:ea typeface="Hammersmith One"/>
                <a:cs typeface="Hammersmith One"/>
                <a:sym typeface="Hammersmith One"/>
              </a:rPr>
              <a:t>To know that the inflammatory processes in autoimmune diseases are mediated by hypersensitivity reactions (type II, III and IV).</a:t>
            </a:r>
            <a:endParaRPr sz="1500"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Hammersmith One"/>
              <a:buChar char="●"/>
            </a:pPr>
            <a:r>
              <a:rPr lang="en-US" sz="1500">
                <a:latin typeface="Hammersmith One"/>
                <a:ea typeface="Hammersmith One"/>
                <a:cs typeface="Hammersmith One"/>
                <a:sym typeface="Hammersmith One"/>
              </a:rPr>
              <a:t>To know that autoimmune diseases can be either organ specific or may be generalized involving many organs or tissues.</a:t>
            </a:r>
            <a:endParaRPr sz="1500"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Hammersmith One"/>
              <a:buChar char="●"/>
            </a:pPr>
            <a:r>
              <a:rPr lang="en-US" sz="1500">
                <a:latin typeface="Hammersmith One"/>
                <a:ea typeface="Hammersmith One"/>
                <a:cs typeface="Hammersmith One"/>
                <a:sym typeface="Hammersmith One"/>
              </a:rPr>
              <a:t>To understand that the manifestations of autoimmune diseases depend upon the organ and the degree of damage inflicted on the target tissues.</a:t>
            </a:r>
            <a:endParaRPr sz="1500"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66"/>
          <p:cNvSpPr txBox="1"/>
          <p:nvPr>
            <p:ph type="title"/>
          </p:nvPr>
        </p:nvSpPr>
        <p:spPr>
          <a:xfrm>
            <a:off x="798731" y="9"/>
            <a:ext cx="7664700" cy="151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Disease processes and tissue damage are due to Type </a:t>
            </a:r>
            <a:r>
              <a:rPr lang="en-US" sz="2100">
                <a:solidFill>
                  <a:srgbClr val="CC0000"/>
                </a:solidFill>
              </a:rPr>
              <a:t>II</a:t>
            </a:r>
            <a:r>
              <a:rPr lang="en-US" sz="2100"/>
              <a:t> Type </a:t>
            </a:r>
            <a:r>
              <a:rPr lang="en-US" sz="2100">
                <a:solidFill>
                  <a:srgbClr val="CC0000"/>
                </a:solidFill>
              </a:rPr>
              <a:t>III</a:t>
            </a:r>
            <a:r>
              <a:rPr lang="en-US" sz="2100"/>
              <a:t> and Type </a:t>
            </a:r>
            <a:r>
              <a:rPr lang="en-US" sz="2100">
                <a:solidFill>
                  <a:srgbClr val="CC0000"/>
                </a:solidFill>
              </a:rPr>
              <a:t>IV</a:t>
            </a:r>
            <a:r>
              <a:rPr lang="en-US" sz="2100"/>
              <a:t> hypersensitivity reactions</a:t>
            </a:r>
            <a:endParaRPr sz="2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3" name="Google Shape;158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027" y="1335675"/>
            <a:ext cx="3199751" cy="3272676"/>
          </a:xfrm>
          <a:prstGeom prst="rect">
            <a:avLst/>
          </a:prstGeom>
          <a:noFill/>
          <a:ln>
            <a:noFill/>
          </a:ln>
        </p:spPr>
      </p:pic>
      <p:sp>
        <p:nvSpPr>
          <p:cNvPr id="1584" name="Google Shape;1584;p66"/>
          <p:cNvSpPr txBox="1"/>
          <p:nvPr/>
        </p:nvSpPr>
        <p:spPr>
          <a:xfrm>
            <a:off x="2327962" y="1594732"/>
            <a:ext cx="2831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6AA84F"/>
                </a:solidFill>
              </a:rPr>
              <a:t>Tissue </a:t>
            </a:r>
            <a:r>
              <a:rPr lang="en-US" sz="600">
                <a:solidFill>
                  <a:srgbClr val="6AA84F"/>
                </a:solidFill>
              </a:rPr>
              <a:t>targeted by autoimmune </a:t>
            </a:r>
            <a:endParaRPr sz="600">
              <a:solidFill>
                <a:srgbClr val="6AA84F"/>
              </a:solidFill>
            </a:endParaRPr>
          </a:p>
        </p:txBody>
      </p:sp>
      <p:sp>
        <p:nvSpPr>
          <p:cNvPr id="1585" name="Google Shape;1585;p66"/>
          <p:cNvSpPr txBox="1"/>
          <p:nvPr/>
        </p:nvSpPr>
        <p:spPr>
          <a:xfrm>
            <a:off x="2231917" y="3369129"/>
            <a:ext cx="267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6AA84F"/>
                </a:solidFill>
              </a:rPr>
              <a:t>Different tissues are </a:t>
            </a:r>
            <a:r>
              <a:rPr lang="en-US" sz="700">
                <a:solidFill>
                  <a:srgbClr val="6AA84F"/>
                </a:solidFill>
              </a:rPr>
              <a:t>affected</a:t>
            </a:r>
            <a:r>
              <a:rPr lang="en-US" sz="700">
                <a:solidFill>
                  <a:srgbClr val="6AA84F"/>
                </a:solidFill>
              </a:rPr>
              <a:t> by autoimmune </a:t>
            </a:r>
            <a:endParaRPr sz="700">
              <a:solidFill>
                <a:srgbClr val="6AA84F"/>
              </a:solidFill>
            </a:endParaRPr>
          </a:p>
        </p:txBody>
      </p:sp>
      <p:pic>
        <p:nvPicPr>
          <p:cNvPr id="1586" name="Google Shape;1586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5575" y="1247325"/>
            <a:ext cx="2831400" cy="3361024"/>
          </a:xfrm>
          <a:prstGeom prst="rect">
            <a:avLst/>
          </a:prstGeom>
          <a:noFill/>
          <a:ln>
            <a:noFill/>
          </a:ln>
        </p:spPr>
      </p:pic>
      <p:sp>
        <p:nvSpPr>
          <p:cNvPr id="1587" name="Google Shape;1587;p66"/>
          <p:cNvSpPr/>
          <p:nvPr/>
        </p:nvSpPr>
        <p:spPr>
          <a:xfrm>
            <a:off x="128925" y="1806282"/>
            <a:ext cx="203100" cy="133200"/>
          </a:xfrm>
          <a:prstGeom prst="rightArrow">
            <a:avLst>
              <a:gd fmla="val 0" name="adj1"/>
              <a:gd fmla="val 41242" name="adj2"/>
            </a:avLst>
          </a:prstGeom>
          <a:solidFill>
            <a:srgbClr val="3C78D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8" name="Google Shape;1588;p66"/>
          <p:cNvSpPr/>
          <p:nvPr/>
        </p:nvSpPr>
        <p:spPr>
          <a:xfrm>
            <a:off x="128925" y="1902532"/>
            <a:ext cx="203100" cy="133200"/>
          </a:xfrm>
          <a:prstGeom prst="rightArrow">
            <a:avLst>
              <a:gd fmla="val 0" name="adj1"/>
              <a:gd fmla="val 41242" name="adj2"/>
            </a:avLst>
          </a:prstGeom>
          <a:solidFill>
            <a:srgbClr val="3C78D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9" name="Google Shape;1589;p66"/>
          <p:cNvSpPr/>
          <p:nvPr/>
        </p:nvSpPr>
        <p:spPr>
          <a:xfrm>
            <a:off x="128932" y="1982927"/>
            <a:ext cx="203100" cy="133200"/>
          </a:xfrm>
          <a:prstGeom prst="rightArrow">
            <a:avLst>
              <a:gd fmla="val 0" name="adj1"/>
              <a:gd fmla="val 41242" name="adj2"/>
            </a:avLst>
          </a:prstGeom>
          <a:solidFill>
            <a:srgbClr val="3C78D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0" name="Google Shape;1590;p66"/>
          <p:cNvSpPr/>
          <p:nvPr/>
        </p:nvSpPr>
        <p:spPr>
          <a:xfrm>
            <a:off x="128925" y="2159582"/>
            <a:ext cx="203100" cy="133200"/>
          </a:xfrm>
          <a:prstGeom prst="rightArrow">
            <a:avLst>
              <a:gd fmla="val 0" name="adj1"/>
              <a:gd fmla="val 41242" name="adj2"/>
            </a:avLst>
          </a:prstGeom>
          <a:solidFill>
            <a:srgbClr val="3C78D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1" name="Google Shape;1591;p66"/>
          <p:cNvSpPr/>
          <p:nvPr/>
        </p:nvSpPr>
        <p:spPr>
          <a:xfrm>
            <a:off x="128925" y="2336232"/>
            <a:ext cx="203100" cy="133200"/>
          </a:xfrm>
          <a:prstGeom prst="rightArrow">
            <a:avLst>
              <a:gd fmla="val 0" name="adj1"/>
              <a:gd fmla="val 41242" name="adj2"/>
            </a:avLst>
          </a:prstGeom>
          <a:solidFill>
            <a:srgbClr val="3D85C6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92" name="Google Shape;1592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3175" y="1247325"/>
            <a:ext cx="2675100" cy="336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67"/>
          <p:cNvSpPr txBox="1"/>
          <p:nvPr>
            <p:ph type="title"/>
          </p:nvPr>
        </p:nvSpPr>
        <p:spPr>
          <a:xfrm>
            <a:off x="2618250" y="5992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Autoimmune Diseases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1598" name="Google Shape;1598;p67"/>
          <p:cNvSpPr txBox="1"/>
          <p:nvPr>
            <p:ph idx="4294967295" type="subTitle"/>
          </p:nvPr>
        </p:nvSpPr>
        <p:spPr>
          <a:xfrm>
            <a:off x="337675" y="3017525"/>
            <a:ext cx="4467000" cy="14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>
                <a:latin typeface="Hammersmith One"/>
                <a:ea typeface="Hammersmith One"/>
                <a:cs typeface="Hammersmith One"/>
                <a:sym typeface="Hammersmith One"/>
              </a:rPr>
              <a:t>Graves’ disease </a:t>
            </a:r>
            <a:r>
              <a:rPr lang="en-US" sz="1400">
                <a:solidFill>
                  <a:srgbClr val="CC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(</a:t>
            </a:r>
            <a:r>
              <a:rPr b="1" lang="en-US" sz="1400">
                <a:solidFill>
                  <a:srgbClr val="CC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Stimulating</a:t>
            </a:r>
            <a:r>
              <a:rPr lang="en-US" sz="1400">
                <a:solidFill>
                  <a:srgbClr val="CC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antibodies)</a:t>
            </a:r>
            <a:endParaRPr sz="1400">
              <a:solidFill>
                <a:srgbClr val="CC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>
                <a:latin typeface="Hammersmith One"/>
                <a:ea typeface="Hammersmith One"/>
                <a:cs typeface="Hammersmith One"/>
                <a:sym typeface="Hammersmith One"/>
              </a:rPr>
              <a:t>Myasthenia gravis </a:t>
            </a:r>
            <a:r>
              <a:rPr lang="en-US" sz="1400">
                <a:solidFill>
                  <a:srgbClr val="CC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(</a:t>
            </a:r>
            <a:r>
              <a:rPr b="1" lang="en-US" sz="1400">
                <a:solidFill>
                  <a:srgbClr val="CC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Blocking</a:t>
            </a:r>
            <a:r>
              <a:rPr lang="en-US" sz="1400">
                <a:solidFill>
                  <a:srgbClr val="CC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Antibodies)</a:t>
            </a:r>
            <a:endParaRPr sz="1400">
              <a:solidFill>
                <a:srgbClr val="CC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cxnSp>
        <p:nvCxnSpPr>
          <p:cNvPr id="1599" name="Google Shape;1599;p67"/>
          <p:cNvCxnSpPr/>
          <p:nvPr/>
        </p:nvCxnSpPr>
        <p:spPr>
          <a:xfrm>
            <a:off x="4491558" y="731702"/>
            <a:ext cx="2577000" cy="81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0" name="Google Shape;1600;p67"/>
          <p:cNvCxnSpPr/>
          <p:nvPr/>
        </p:nvCxnSpPr>
        <p:spPr>
          <a:xfrm flipH="1">
            <a:off x="1982945" y="731689"/>
            <a:ext cx="2508600" cy="79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01" name="Google Shape;1601;p67"/>
          <p:cNvSpPr/>
          <p:nvPr/>
        </p:nvSpPr>
        <p:spPr>
          <a:xfrm>
            <a:off x="644425" y="1531500"/>
            <a:ext cx="2831400" cy="741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Organ Specific Autoimmune Diseases</a:t>
            </a:r>
            <a:endParaRPr b="1" sz="1700">
              <a:solidFill>
                <a:schemeClr val="accent2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602" name="Google Shape;1602;p67"/>
          <p:cNvSpPr/>
          <p:nvPr/>
        </p:nvSpPr>
        <p:spPr>
          <a:xfrm>
            <a:off x="5430200" y="1599600"/>
            <a:ext cx="2831400" cy="741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Systemic Autoimmune diseases</a:t>
            </a:r>
            <a:endParaRPr b="1" sz="1700">
              <a:solidFill>
                <a:schemeClr val="accent2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603" name="Google Shape;1603;p67"/>
          <p:cNvSpPr txBox="1"/>
          <p:nvPr/>
        </p:nvSpPr>
        <p:spPr>
          <a:xfrm>
            <a:off x="337672" y="2472205"/>
            <a:ext cx="34449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ammersmith One"/>
              <a:buChar char="●"/>
            </a:pPr>
            <a:r>
              <a:rPr lang="en-US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Mediated by?</a:t>
            </a:r>
            <a:r>
              <a:rPr lang="en-US"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>
                <a:solidFill>
                  <a:srgbClr val="CC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Stimulating</a:t>
            </a:r>
            <a:r>
              <a:rPr lang="en-US">
                <a:latin typeface="Hammersmith One"/>
                <a:ea typeface="Hammersmith One"/>
                <a:cs typeface="Hammersmith One"/>
                <a:sym typeface="Hammersmith One"/>
              </a:rPr>
              <a:t> or </a:t>
            </a:r>
            <a:r>
              <a:rPr lang="en-US">
                <a:solidFill>
                  <a:srgbClr val="CC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blocking</a:t>
            </a:r>
            <a:r>
              <a:rPr lang="en-US"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auto-antibodies</a:t>
            </a:r>
            <a:endParaRPr>
              <a:solidFill>
                <a:schemeClr val="accent2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604" name="Google Shape;1604;p67"/>
          <p:cNvSpPr txBox="1"/>
          <p:nvPr/>
        </p:nvSpPr>
        <p:spPr>
          <a:xfrm>
            <a:off x="5295868" y="2394900"/>
            <a:ext cx="3131400" cy="11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B7B7B7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441.</a:t>
            </a:r>
            <a:r>
              <a:rPr lang="en-US" sz="1300">
                <a:solidFill>
                  <a:srgbClr val="B7B7B7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Characterized by dysregulation of immune system which give rise to activation of immune cells to attack autoantigens and resulted in inflammation and tissue damages</a:t>
            </a:r>
            <a:endParaRPr sz="1300">
              <a:solidFill>
                <a:srgbClr val="B7B7B7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605" name="Google Shape;1605;p67"/>
          <p:cNvSpPr txBox="1"/>
          <p:nvPr/>
        </p:nvSpPr>
        <p:spPr>
          <a:xfrm>
            <a:off x="644437" y="4020990"/>
            <a:ext cx="28314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6AA84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Tissue targeted by autoimmune </a:t>
            </a:r>
            <a:endParaRPr sz="1300">
              <a:solidFill>
                <a:srgbClr val="6AA84F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606" name="Google Shape;1606;p67"/>
          <p:cNvSpPr txBox="1"/>
          <p:nvPr/>
        </p:nvSpPr>
        <p:spPr>
          <a:xfrm>
            <a:off x="4932388" y="3644100"/>
            <a:ext cx="37461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6AA84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Different tissues are affected by autoimmune </a:t>
            </a:r>
            <a:endParaRPr sz="1300">
              <a:solidFill>
                <a:srgbClr val="6AA84F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607" name="Google Shape;1607;p67"/>
          <p:cNvSpPr txBox="1"/>
          <p:nvPr/>
        </p:nvSpPr>
        <p:spPr>
          <a:xfrm>
            <a:off x="660355" y="4407696"/>
            <a:ext cx="3466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TSH decreases in grave’s disease </a:t>
            </a:r>
            <a:endParaRPr sz="1000">
              <a:solidFill>
                <a:srgbClr val="999999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608" name="Google Shape;1608;p67"/>
          <p:cNvSpPr txBox="1"/>
          <p:nvPr/>
        </p:nvSpPr>
        <p:spPr>
          <a:xfrm>
            <a:off x="644416" y="4746396"/>
            <a:ext cx="3304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TSH Increases in thyroid hormone</a:t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68"/>
          <p:cNvSpPr txBox="1"/>
          <p:nvPr>
            <p:ph type="title"/>
          </p:nvPr>
        </p:nvSpPr>
        <p:spPr>
          <a:xfrm>
            <a:off x="11" y="1"/>
            <a:ext cx="7470900" cy="72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Organ specific autoimmune diseases</a:t>
            </a:r>
            <a:endParaRPr sz="2500"/>
          </a:p>
        </p:txBody>
      </p:sp>
      <p:sp>
        <p:nvSpPr>
          <p:cNvPr id="1614" name="Google Shape;1614;p68"/>
          <p:cNvSpPr txBox="1"/>
          <p:nvPr>
            <p:ph idx="4294967295" type="subTitle"/>
          </p:nvPr>
        </p:nvSpPr>
        <p:spPr>
          <a:xfrm>
            <a:off x="1111475" y="727200"/>
            <a:ext cx="4763400" cy="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80686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1.Graves’ disease</a:t>
            </a:r>
            <a:r>
              <a:rPr b="1" lang="en-US">
                <a:latin typeface="Hammersmith One"/>
                <a:ea typeface="Hammersmith One"/>
                <a:cs typeface="Hammersmith One"/>
                <a:sym typeface="Hammersmith One"/>
              </a:rPr>
              <a:t> (</a:t>
            </a:r>
            <a:r>
              <a:rPr b="1" lang="en-US">
                <a:solidFill>
                  <a:srgbClr val="CC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Thyrotoxicosis</a:t>
            </a:r>
            <a:r>
              <a:rPr b="1" lang="en-US">
                <a:latin typeface="Hammersmith One"/>
                <a:ea typeface="Hammersmith One"/>
                <a:cs typeface="Hammersmith One"/>
                <a:sym typeface="Hammersmith One"/>
              </a:rPr>
              <a:t>):</a:t>
            </a:r>
            <a:endParaRPr b="1"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615" name="Google Shape;1615;p68"/>
          <p:cNvSpPr/>
          <p:nvPr/>
        </p:nvSpPr>
        <p:spPr>
          <a:xfrm>
            <a:off x="379175" y="1250575"/>
            <a:ext cx="2419800" cy="37752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Hammersmith One"/>
                <a:ea typeface="Hammersmith One"/>
                <a:cs typeface="Hammersmith One"/>
                <a:sym typeface="Hammersmith One"/>
              </a:rPr>
              <a:t>     </a:t>
            </a:r>
            <a:r>
              <a:rPr b="1" lang="en-US" sz="16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Normal state:</a:t>
            </a:r>
            <a:endParaRPr b="1" sz="1600">
              <a:solidFill>
                <a:schemeClr val="accent2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2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The production of thyroid hormones is regulated by </a:t>
            </a:r>
            <a:r>
              <a:rPr b="1" lang="en-US">
                <a:solidFill>
                  <a:srgbClr val="CC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thyroid- stimulating hormones (TSH)</a:t>
            </a:r>
            <a:r>
              <a:rPr lang="en-US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. The binding of </a:t>
            </a:r>
            <a:r>
              <a:rPr b="1" lang="en-US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TSH</a:t>
            </a:r>
            <a:r>
              <a:rPr lang="en-US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to a receptor on thyroid cells stimulates the synthesis of two thyroid hormones: </a:t>
            </a:r>
            <a:r>
              <a:rPr lang="en-US">
                <a:solidFill>
                  <a:srgbClr val="CC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thyroxine</a:t>
            </a:r>
            <a:r>
              <a:rPr lang="en-US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and </a:t>
            </a:r>
            <a:r>
              <a:rPr lang="en-US">
                <a:solidFill>
                  <a:srgbClr val="CC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triiodothyronine</a:t>
            </a:r>
            <a:r>
              <a:rPr lang="en-US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.</a:t>
            </a:r>
            <a:endParaRPr>
              <a:solidFill>
                <a:schemeClr val="accent2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616" name="Google Shape;1616;p68"/>
          <p:cNvSpPr/>
          <p:nvPr/>
        </p:nvSpPr>
        <p:spPr>
          <a:xfrm>
            <a:off x="3088775" y="1250575"/>
            <a:ext cx="2786100" cy="37752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Hammersmith One"/>
                <a:ea typeface="Hammersmith One"/>
                <a:cs typeface="Hammersmith One"/>
                <a:sym typeface="Hammersmith One"/>
              </a:rPr>
              <a:t>     </a:t>
            </a:r>
            <a:r>
              <a:rPr b="1" lang="en-US" sz="1600" u="sng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Ab</a:t>
            </a:r>
            <a:r>
              <a:rPr b="1" lang="en-US" sz="16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normal state:</a:t>
            </a:r>
            <a:endParaRPr b="1" sz="1600">
              <a:solidFill>
                <a:schemeClr val="accent2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2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 person with Graves’ makes </a:t>
            </a:r>
            <a:r>
              <a:rPr b="1" lang="en-US">
                <a:solidFill>
                  <a:srgbClr val="CC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auto-antibodies</a:t>
            </a:r>
            <a:r>
              <a:rPr lang="en-US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to the receptor for </a:t>
            </a:r>
            <a:r>
              <a:rPr b="1" lang="en-US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TSH</a:t>
            </a:r>
            <a:r>
              <a:rPr lang="en-US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, so binding of these autoantibodies to the receptor mimics the normal action of </a:t>
            </a:r>
            <a:r>
              <a:rPr b="1" lang="en-US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TSH</a:t>
            </a:r>
            <a:r>
              <a:rPr lang="en-US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leading to over stimulation of the thyroid </a:t>
            </a:r>
            <a:r>
              <a:rPr lang="en-US" sz="1100">
                <a:solidFill>
                  <a:srgbClr val="6AA84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gland (hyperthyroidism).</a:t>
            </a:r>
            <a:endParaRPr sz="1100">
              <a:solidFill>
                <a:srgbClr val="6AA84F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6AA84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So when the Pituitary gland senses that there is enough Thyroxine in the blood (done by the auto-ab) it will stop the production of the TSH, and the Thyroxine is high and the TSH is low in the blood it is called Thyrotoxicosis (441)</a:t>
            </a:r>
            <a:endParaRPr sz="1100">
              <a:solidFill>
                <a:srgbClr val="6AA84F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pic>
        <p:nvPicPr>
          <p:cNvPr id="1617" name="Google Shape;1617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8475" y="1250576"/>
            <a:ext cx="2011400" cy="163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8" name="Google Shape;1618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8475" y="2985175"/>
            <a:ext cx="2011399" cy="195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2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69"/>
          <p:cNvSpPr/>
          <p:nvPr/>
        </p:nvSpPr>
        <p:spPr>
          <a:xfrm>
            <a:off x="5548193" y="3299613"/>
            <a:ext cx="1047924" cy="17620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4" name="Google Shape;1624;p69"/>
          <p:cNvSpPr txBox="1"/>
          <p:nvPr>
            <p:ph idx="1" type="body"/>
          </p:nvPr>
        </p:nvSpPr>
        <p:spPr>
          <a:xfrm>
            <a:off x="1438310" y="831050"/>
            <a:ext cx="5486400" cy="2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Hammersmith One"/>
                <a:ea typeface="Hammersmith One"/>
                <a:cs typeface="Hammersmith One"/>
                <a:sym typeface="Hammersmith One"/>
              </a:rPr>
              <a:t>2.</a:t>
            </a:r>
            <a:r>
              <a:rPr b="1" lang="en-US" sz="1800">
                <a:latin typeface="Hammersmith One"/>
                <a:ea typeface="Hammersmith One"/>
                <a:cs typeface="Hammersmith One"/>
                <a:sym typeface="Hammersmith One"/>
              </a:rPr>
              <a:t>Myasthenia Gravis (</a:t>
            </a:r>
            <a:r>
              <a:rPr b="1" lang="en-US" sz="1800">
                <a:solidFill>
                  <a:srgbClr val="CC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blocking antibodies</a:t>
            </a:r>
            <a:r>
              <a:rPr b="1" lang="en-US" sz="1800">
                <a:latin typeface="Hammersmith One"/>
                <a:ea typeface="Hammersmith One"/>
                <a:cs typeface="Hammersmith One"/>
                <a:sym typeface="Hammersmith One"/>
              </a:rPr>
              <a:t>):</a:t>
            </a:r>
            <a:endParaRPr b="1" sz="1800"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625" name="Google Shape;1625;p69"/>
          <p:cNvSpPr txBox="1"/>
          <p:nvPr>
            <p:ph type="title"/>
          </p:nvPr>
        </p:nvSpPr>
        <p:spPr>
          <a:xfrm>
            <a:off x="11" y="1"/>
            <a:ext cx="7470900" cy="72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Organ specific autoimmune diseases</a:t>
            </a:r>
            <a:endParaRPr sz="2500"/>
          </a:p>
        </p:txBody>
      </p:sp>
      <p:sp>
        <p:nvSpPr>
          <p:cNvPr id="1626" name="Google Shape;1626;p69"/>
          <p:cNvSpPr/>
          <p:nvPr/>
        </p:nvSpPr>
        <p:spPr>
          <a:xfrm>
            <a:off x="454600" y="1320425"/>
            <a:ext cx="3223500" cy="32166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chemeClr val="accent2"/>
              </a:solidFill>
            </a:endParaRPr>
          </a:p>
        </p:txBody>
      </p:sp>
      <p:sp>
        <p:nvSpPr>
          <p:cNvPr id="1627" name="Google Shape;1627;p69"/>
          <p:cNvSpPr/>
          <p:nvPr/>
        </p:nvSpPr>
        <p:spPr>
          <a:xfrm>
            <a:off x="3846050" y="1320425"/>
            <a:ext cx="2547900" cy="17391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Clinical Characterized by:</a:t>
            </a:r>
            <a:endParaRPr b="1">
              <a:solidFill>
                <a:schemeClr val="accent2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2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Weakness and fatigability on sustained effort</a:t>
            </a:r>
            <a:endParaRPr>
              <a:solidFill>
                <a:schemeClr val="accent2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pic>
        <p:nvPicPr>
          <p:cNvPr id="1628" name="Google Shape;1628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6703" y="1215689"/>
            <a:ext cx="2367300" cy="27121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9" name="Google Shape;1629;p69"/>
          <p:cNvCxnSpPr/>
          <p:nvPr/>
        </p:nvCxnSpPr>
        <p:spPr>
          <a:xfrm flipH="1">
            <a:off x="6151197" y="2744289"/>
            <a:ext cx="625500" cy="466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30" name="Google Shape;1630;p69"/>
          <p:cNvSpPr txBox="1"/>
          <p:nvPr/>
        </p:nvSpPr>
        <p:spPr>
          <a:xfrm>
            <a:off x="5548212" y="3247313"/>
            <a:ext cx="11589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/>
              <a:t>Motor end plate of muscle</a:t>
            </a:r>
            <a:endParaRPr sz="600"/>
          </a:p>
        </p:txBody>
      </p:sp>
      <p:sp>
        <p:nvSpPr>
          <p:cNvPr id="1631" name="Google Shape;1631;p69"/>
          <p:cNvSpPr txBox="1"/>
          <p:nvPr/>
        </p:nvSpPr>
        <p:spPr>
          <a:xfrm>
            <a:off x="454600" y="1866725"/>
            <a:ext cx="3223500" cy="25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IgG antibody which is directed against (ACh) receptor, interacts with the postsynaptic acetylcholine receptor (AchR) at the nicotinic neuromuscular junction (NMJ). </a:t>
            </a:r>
            <a:endParaRPr>
              <a:solidFill>
                <a:schemeClr val="accent2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This leads to a reduction in the number of functional AChR by increasing degradation (complement mediated) of receptors.</a:t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632" name="Google Shape;1632;p69"/>
          <p:cNvSpPr txBox="1"/>
          <p:nvPr/>
        </p:nvSpPr>
        <p:spPr>
          <a:xfrm>
            <a:off x="1002100" y="1320425"/>
            <a:ext cx="1976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Ab</a:t>
            </a:r>
            <a:r>
              <a:rPr b="1" lang="en-US" sz="16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normal state:</a:t>
            </a:r>
            <a:endParaRPr b="1" sz="1600">
              <a:solidFill>
                <a:schemeClr val="accent2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6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70"/>
          <p:cNvSpPr txBox="1"/>
          <p:nvPr>
            <p:ph type="title"/>
          </p:nvPr>
        </p:nvSpPr>
        <p:spPr>
          <a:xfrm>
            <a:off x="0" y="104702"/>
            <a:ext cx="56424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87350" lvl="0" marL="457200" rtl="0" algn="ctr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Systemic Autoimmune diseases</a:t>
            </a:r>
            <a:endParaRPr sz="2500"/>
          </a:p>
        </p:txBody>
      </p:sp>
      <p:sp>
        <p:nvSpPr>
          <p:cNvPr id="1638" name="Google Shape;1638;p70"/>
          <p:cNvSpPr txBox="1"/>
          <p:nvPr>
            <p:ph idx="1" type="body"/>
          </p:nvPr>
        </p:nvSpPr>
        <p:spPr>
          <a:xfrm>
            <a:off x="2648400" y="646200"/>
            <a:ext cx="3847200" cy="5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Systemic lupus erythematosus (SLE)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9" name="Google Shape;1639;p70"/>
          <p:cNvSpPr txBox="1"/>
          <p:nvPr/>
        </p:nvSpPr>
        <p:spPr>
          <a:xfrm>
            <a:off x="547950" y="991075"/>
            <a:ext cx="859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80686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Definition</a:t>
            </a:r>
            <a:r>
              <a:rPr lang="en-US">
                <a:latin typeface="Hammersmith One"/>
                <a:ea typeface="Hammersmith One"/>
                <a:cs typeface="Hammersmith One"/>
                <a:sym typeface="Hammersmith One"/>
              </a:rPr>
              <a:t>: </a:t>
            </a:r>
            <a:r>
              <a:rPr lang="en-US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Systemic lupus erythematosus is the prototype of  systemic autoimmune disorder.</a:t>
            </a:r>
            <a:endParaRPr>
              <a:solidFill>
                <a:schemeClr val="accent2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640" name="Google Shape;1640;p70"/>
          <p:cNvSpPr txBox="1"/>
          <p:nvPr/>
        </p:nvSpPr>
        <p:spPr>
          <a:xfrm>
            <a:off x="547950" y="1812010"/>
            <a:ext cx="7315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80686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Characterized By</a:t>
            </a:r>
            <a:r>
              <a:rPr lang="en-US">
                <a:solidFill>
                  <a:srgbClr val="80686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:</a:t>
            </a:r>
            <a:r>
              <a:rPr lang="en-US"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>
                <a:solidFill>
                  <a:srgbClr val="CC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Butterfly rash</a:t>
            </a:r>
            <a:r>
              <a:rPr lang="en-US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,and it becomes worse by exposure to sunlight</a:t>
            </a:r>
            <a:endParaRPr>
              <a:solidFill>
                <a:schemeClr val="accent2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641" name="Google Shape;1641;p70"/>
          <p:cNvSpPr txBox="1"/>
          <p:nvPr/>
        </p:nvSpPr>
        <p:spPr>
          <a:xfrm>
            <a:off x="547942" y="2190457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accent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Prevalence &amp; incidence</a:t>
            </a:r>
            <a:r>
              <a:rPr lang="en-US">
                <a:latin typeface="Hammersmith One"/>
                <a:ea typeface="Hammersmith One"/>
                <a:cs typeface="Hammersmith One"/>
                <a:sym typeface="Hammersmith One"/>
              </a:rPr>
              <a:t>: </a:t>
            </a:r>
            <a:r>
              <a:rPr lang="en-US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Women are 90% more prevalent to the disease.</a:t>
            </a:r>
            <a:endParaRPr>
              <a:solidFill>
                <a:schemeClr val="accent2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642" name="Google Shape;1642;p70"/>
          <p:cNvSpPr txBox="1"/>
          <p:nvPr/>
        </p:nvSpPr>
        <p:spPr>
          <a:xfrm>
            <a:off x="547950" y="2601159"/>
            <a:ext cx="7315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1643" name="Google Shape;1643;p70"/>
          <p:cNvSpPr txBox="1"/>
          <p:nvPr/>
        </p:nvSpPr>
        <p:spPr>
          <a:xfrm>
            <a:off x="1234475" y="1305077"/>
            <a:ext cx="73152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ammersmith One"/>
              <a:buChar char="●"/>
            </a:pPr>
            <a:r>
              <a:rPr lang="en-US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Lupus is a potentially fatal autoimmune disease.</a:t>
            </a:r>
            <a:endParaRPr>
              <a:solidFill>
                <a:schemeClr val="accent2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644" name="Google Shape;1644;p70"/>
          <p:cNvSpPr txBox="1"/>
          <p:nvPr/>
        </p:nvSpPr>
        <p:spPr>
          <a:xfrm>
            <a:off x="384225" y="3051900"/>
            <a:ext cx="74790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80686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Treatment</a:t>
            </a:r>
            <a:r>
              <a:rPr b="1" lang="en-US" sz="1300">
                <a:solidFill>
                  <a:schemeClr val="accent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1300">
                <a:latin typeface="Hammersmith One"/>
                <a:ea typeface="Hammersmith One"/>
                <a:cs typeface="Hammersmith One"/>
                <a:sym typeface="Hammersmith One"/>
              </a:rPr>
              <a:t>: NSAIDs (Non-steroidal anti-inﬂammatory drugs). </a:t>
            </a:r>
            <a:endParaRPr sz="1300"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Hammersmith One"/>
                <a:ea typeface="Hammersmith One"/>
                <a:cs typeface="Hammersmith One"/>
                <a:sym typeface="Hammersmith One"/>
              </a:rPr>
              <a:t> Antimalarials (Hydroxychloroquine).  </a:t>
            </a:r>
            <a:endParaRPr sz="1300"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Hammersmith One"/>
                <a:ea typeface="Hammersmith One"/>
                <a:cs typeface="Hammersmith One"/>
                <a:sym typeface="Hammersmith One"/>
              </a:rPr>
              <a:t>Immunosuppressive agents.</a:t>
            </a:r>
            <a:endParaRPr sz="1300"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8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71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</a:rPr>
              <a:t>Investigations</a:t>
            </a:r>
            <a:endParaRPr sz="4100">
              <a:solidFill>
                <a:srgbClr val="000000"/>
              </a:solidFill>
            </a:endParaRPr>
          </a:p>
        </p:txBody>
      </p:sp>
      <p:graphicFrame>
        <p:nvGraphicFramePr>
          <p:cNvPr id="1650" name="Google Shape;1650;p71"/>
          <p:cNvGraphicFramePr/>
          <p:nvPr/>
        </p:nvGraphicFramePr>
        <p:xfrm>
          <a:off x="311675" y="1291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{4351B4CB-84A0-4B30-B517-4CA6C4C433CC}</a:tableStyleId>
              </a:tblPr>
              <a:tblGrid>
                <a:gridCol w="2191100"/>
                <a:gridCol w="2191100"/>
              </a:tblGrid>
              <a:tr h="8229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Antinuclear</a:t>
                      </a:r>
                      <a:r>
                        <a:rPr lang="en-US"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 antibody (ANA) test is the best screening test for SLE, and it’s determined by immunofluorescence. The ANA is positive in significant titer (usually 1:160 or higher) in virtually all patients with</a:t>
                      </a:r>
                      <a:endParaRPr>
                        <a:latin typeface="Hammersmith One"/>
                        <a:ea typeface="Hammersmith One"/>
                        <a:cs typeface="Hammersmith One"/>
                        <a:sym typeface="Hammersmith 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CRP</a:t>
                      </a:r>
                      <a:endParaRPr>
                        <a:latin typeface="Hammersmith One"/>
                        <a:ea typeface="Hammersmith One"/>
                        <a:cs typeface="Hammersmith One"/>
                        <a:sym typeface="Hammersmith 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ESR</a:t>
                      </a:r>
                      <a:endParaRPr>
                        <a:latin typeface="Hammersmith One"/>
                        <a:ea typeface="Hammersmith One"/>
                        <a:cs typeface="Hammersmith One"/>
                        <a:sym typeface="Hammersmith 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Complement Split products</a:t>
                      </a:r>
                      <a:endParaRPr>
                        <a:latin typeface="Hammersmith One"/>
                        <a:ea typeface="Hammersmith One"/>
                        <a:cs typeface="Hammersmith One"/>
                        <a:sym typeface="Hammersmith 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Anti-double-stranded DNA titers</a:t>
                      </a:r>
                      <a:endParaRPr>
                        <a:latin typeface="Hammersmith One"/>
                        <a:ea typeface="Hammersmith One"/>
                        <a:cs typeface="Hammersmith One"/>
                        <a:sym typeface="Hammersmith 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Complement Levels (CH50, C3, C4)</a:t>
                      </a:r>
                      <a:endParaRPr>
                        <a:latin typeface="Hammersmith One"/>
                        <a:ea typeface="Hammersmith One"/>
                        <a:cs typeface="Hammersmith One"/>
                        <a:sym typeface="Hammersmith 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Hammersmith One"/>
                          <a:ea typeface="Hammersmith One"/>
                          <a:cs typeface="Hammersmith One"/>
                          <a:sym typeface="Hammersmith One"/>
                        </a:rPr>
                        <a:t>Decreased complement C1q</a:t>
                      </a:r>
                      <a:endParaRPr>
                        <a:latin typeface="Hammersmith One"/>
                        <a:ea typeface="Hammersmith One"/>
                        <a:cs typeface="Hammersmith One"/>
                        <a:sym typeface="Hammersmith 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1651" name="Google Shape;1651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3875" y="1079413"/>
            <a:ext cx="4117901" cy="328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5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6" name="Google Shape;1656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4350"/>
            <a:ext cx="4722200" cy="491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7" name="Google Shape;1657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4950" y="84350"/>
            <a:ext cx="4481826" cy="491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legant Education Pack for Students by Slidesgo">
  <a:themeElements>
    <a:clrScheme name="Simple Light">
      <a:dk1>
        <a:srgbClr val="FFFFFF"/>
      </a:dk1>
      <a:lt1>
        <a:srgbClr val="EDECDF"/>
      </a:lt1>
      <a:dk2>
        <a:srgbClr val="C8A591"/>
      </a:dk2>
      <a:lt2>
        <a:srgbClr val="FFFFFF"/>
      </a:lt2>
      <a:accent1>
        <a:srgbClr val="A0A299"/>
      </a:accent1>
      <a:accent2>
        <a:srgbClr val="40474B"/>
      </a:accent2>
      <a:accent3>
        <a:srgbClr val="C8A591"/>
      </a:accent3>
      <a:accent4>
        <a:srgbClr val="EDECDF"/>
      </a:accent4>
      <a:accent5>
        <a:srgbClr val="A0A299"/>
      </a:accent5>
      <a:accent6>
        <a:srgbClr val="FFFFFF"/>
      </a:accent6>
      <a:hlink>
        <a:srgbClr val="4047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legant Education Pack for Students by Slidesgo">
  <a:themeElements>
    <a:clrScheme name="Simple Light">
      <a:dk1>
        <a:srgbClr val="FFFFFF"/>
      </a:dk1>
      <a:lt1>
        <a:srgbClr val="EDECDF"/>
      </a:lt1>
      <a:dk2>
        <a:srgbClr val="C8A591"/>
      </a:dk2>
      <a:lt2>
        <a:srgbClr val="FFFFFF"/>
      </a:lt2>
      <a:accent1>
        <a:srgbClr val="A0A299"/>
      </a:accent1>
      <a:accent2>
        <a:srgbClr val="40474B"/>
      </a:accent2>
      <a:accent3>
        <a:srgbClr val="C8A591"/>
      </a:accent3>
      <a:accent4>
        <a:srgbClr val="EDECDF"/>
      </a:accent4>
      <a:accent5>
        <a:srgbClr val="A0A299"/>
      </a:accent5>
      <a:accent6>
        <a:srgbClr val="FFFFFF"/>
      </a:accent6>
      <a:hlink>
        <a:srgbClr val="4047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