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2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embeddedFontLst>
    <p:embeddedFont>
      <p:font typeface="Titillium Web"/>
      <p:regular r:id="rId23"/>
      <p:bold r:id="rId24"/>
      <p:italic r:id="rId25"/>
      <p:boldItalic r:id="rId26"/>
    </p:embeddedFont>
    <p:embeddedFont>
      <p:font typeface="Titillium Web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axR1MJsCeTk4Irg4rGWzCsaOd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236FC3-137F-4786-A9B2-85910CA182BA}">
  <a:tblStyle styleId="{D1236FC3-137F-4786-A9B2-85910CA182B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</a:neCell>
    <a:nwCell>
      <a:tcTxStyle b="off" i="off"/>
    </a:nwCell>
  </a:tblStyle>
  <a:tblStyle styleId="{6D111633-C37C-41FA-986B-8E47A52FCEF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TitilliumWeb-bold.fntdata"/><Relationship Id="rId23" Type="http://schemas.openxmlformats.org/officeDocument/2006/relationships/font" Target="fonts/TitilliumWeb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TitilliumWeb-boldItalic.fntdata"/><Relationship Id="rId25" Type="http://schemas.openxmlformats.org/officeDocument/2006/relationships/font" Target="fonts/TitilliumWeb-italic.fntdata"/><Relationship Id="rId28" Type="http://schemas.openxmlformats.org/officeDocument/2006/relationships/font" Target="fonts/TitilliumWebLight-bold.fntdata"/><Relationship Id="rId27" Type="http://schemas.openxmlformats.org/officeDocument/2006/relationships/font" Target="fonts/TitilliumWebLight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itilliumWebLigh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customschemas.google.com/relationships/presentationmetadata" Target="metadata"/><Relationship Id="rId30" Type="http://schemas.openxmlformats.org/officeDocument/2006/relationships/font" Target="fonts/TitilliumWebLight-boldItalic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4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46" name="Google Shape;3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5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Male slides </a:t>
            </a:r>
            <a:r>
              <a:rPr lang="en-US">
                <a:solidFill>
                  <a:srgbClr val="BF9000"/>
                </a:solidFill>
              </a:rPr>
              <a:t>→ bold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Organization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Changed diagram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missing word “equation”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427" name="Google Shape;3427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3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Excluded 1 slide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Added 3 pictures </a:t>
            </a:r>
            <a:r>
              <a:rPr lang="en-US">
                <a:solidFill>
                  <a:srgbClr val="BF9000"/>
                </a:solidFill>
              </a:rPr>
              <a:t>(I suggest to delete the repetitive ones)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Compressed voltage gated channels picture as text was ممطوط</a:t>
            </a:r>
            <a:endParaRPr/>
          </a:p>
        </p:txBody>
      </p:sp>
      <p:sp>
        <p:nvSpPr>
          <p:cNvPr id="3455" name="Google Shape;3455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3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New slide</a:t>
            </a:r>
            <a:endParaRPr/>
          </a:p>
        </p:txBody>
      </p:sp>
      <p:sp>
        <p:nvSpPr>
          <p:cNvPr id="3475" name="Google Shape;3475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4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p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6" name="Google Shape;34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New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Organized pictures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Combined 2 points: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“All-or-none” principle: impulse from motor neuron will cause contraction in all muscle fibers it innervates or none. 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Motor Unit follows “all-or-none” principle.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3" name="Shape 3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4" name="Google Shape;3514;p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5" name="Google Shape;351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New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Organized pictures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Combined 2 points: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“All-or-none” principle: impulse from motor neuron will cause contraction in all muscle fibers it innervates or none. </a:t>
            </a:r>
            <a:endParaRPr>
              <a:solidFill>
                <a:srgbClr val="BF9000"/>
              </a:solidFill>
            </a:endParaRPr>
          </a:p>
          <a:p>
            <a:pPr indent="-2984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Char char="●"/>
            </a:pPr>
            <a:r>
              <a:rPr lang="en-US">
                <a:solidFill>
                  <a:srgbClr val="BF9000"/>
                </a:solidFill>
              </a:rPr>
              <a:t>Motor Unit follows “all-or-none” principle.</a:t>
            </a:r>
            <a:endParaRPr>
              <a:solidFill>
                <a:srgbClr val="BF9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>
              <a:solidFill>
                <a:srgbClr val="BF9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4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5" name="Google Shape;35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46" name="Google Shape;3546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5" name="Shape 3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6" name="Google Shape;3156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7" name="Google Shape;31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Only the objectives of this lecture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Size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7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8" name="Google Shape;3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Diagram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Pictures added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Line dashes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Bolded voltage numbers 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Flipped “negative RMP” &amp; examples</a:t>
            </a:r>
            <a:endParaRPr>
              <a:solidFill>
                <a:srgbClr val="BF9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>
                <a:solidFill>
                  <a:srgbClr val="BF9000"/>
                </a:solidFill>
              </a:rPr>
              <a:t>Comment: </a:t>
            </a:r>
            <a:r>
              <a:rPr lang="en-US">
                <a:solidFill>
                  <a:srgbClr val="BF9000"/>
                </a:solidFill>
              </a:rPr>
              <a:t>titles are repeated 3 times; it’s neater to delete one if possible, preferably #2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169" name="Google Shape;3169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2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Dashes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Arrows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Size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This one is better, but شكل الأسهم كان مشتت → modified them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Modified colors of the black picture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an extra note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214" name="Google Shape;3214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2" name="Shape 3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3" name="Google Shape;32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Flipped the 2 diagrams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General organization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a note about “Nernst” potential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“negative” in the second diagram to differentiate the two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Isolated “net result”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254" name="Google Shape;3254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7" name="Shape 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8" name="Google Shape;3298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9" name="Google Shape;32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The excluded slide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Added 3 pictures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الجزء اليمين ودي احطه مع النوتس بس ماأعرف </a:t>
            </a:r>
            <a:r>
              <a:rPr lang="en-US">
                <a:solidFill>
                  <a:srgbClr val="BF9000"/>
                </a:solidFill>
              </a:rPr>
              <a:t>Agreed; it’s repetitive of the previous slide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9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Organization </a:t>
            </a:r>
            <a:r>
              <a:rPr lang="en-US">
                <a:solidFill>
                  <a:srgbClr val="BF9000"/>
                </a:solidFill>
              </a:rPr>
              <a:t>(+)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Males slides </a:t>
            </a:r>
            <a:r>
              <a:rPr lang="en-US">
                <a:solidFill>
                  <a:srgbClr val="BF9000"/>
                </a:solidFill>
              </a:rPr>
              <a:t>→ bold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Two → 2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341" name="Google Shape;3341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7" name="Shape 3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" name="Google Shape;336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index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Title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Males slides </a:t>
            </a:r>
            <a:r>
              <a:rPr lang="en-US">
                <a:solidFill>
                  <a:srgbClr val="BF9000"/>
                </a:solidFill>
              </a:rPr>
              <a:t>→ bold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Color of the diagram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Text size </a:t>
            </a:r>
            <a:r>
              <a:rPr lang="en-US">
                <a:solidFill>
                  <a:srgbClr val="BF9000"/>
                </a:solidFill>
              </a:rPr>
              <a:t>(modified it to 20)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369" name="Google Shape;3369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8" name="Shape 3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" name="Google Shape;340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Color index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Male slides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Walther Hermann Nernst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Title </a:t>
            </a:r>
            <a:r>
              <a:rPr lang="en-US">
                <a:solidFill>
                  <a:srgbClr val="BF9000"/>
                </a:solidFill>
              </a:rPr>
              <a:t>→ modified slash (/) location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Table </a:t>
            </a:r>
            <a:r>
              <a:rPr lang="en-US">
                <a:solidFill>
                  <a:srgbClr val="BF9000"/>
                </a:solidFill>
              </a:rPr>
              <a:t>→ resized</a:t>
            </a:r>
            <a:endParaRPr>
              <a:solidFill>
                <a:srgbClr val="BF9000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100"/>
              <a:buAutoNum type="arabicPeriod"/>
            </a:pPr>
            <a:r>
              <a:rPr lang="en-US">
                <a:solidFill>
                  <a:srgbClr val="BF9000"/>
                </a:solidFill>
              </a:rPr>
              <a:t>Added “named after”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3410" name="Google Shape;3410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7"/>
          <p:cNvGrpSpPr/>
          <p:nvPr/>
        </p:nvGrpSpPr>
        <p:grpSpPr>
          <a:xfrm>
            <a:off x="1671480" y="-2"/>
            <a:ext cx="3905544" cy="4458485"/>
            <a:chOff x="230450" y="-1163119"/>
            <a:chExt cx="5851879" cy="6680378"/>
          </a:xfrm>
        </p:grpSpPr>
        <p:sp>
          <p:nvSpPr>
            <p:cNvPr id="14" name="Google Shape;14;p17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" name="Google Shape;15;p17"/>
            <p:cNvGrpSpPr/>
            <p:nvPr/>
          </p:nvGrpSpPr>
          <p:grpSpPr>
            <a:xfrm flipH="1">
              <a:off x="230450" y="157542"/>
              <a:ext cx="5851879" cy="3977348"/>
              <a:chOff x="3247" y="1493"/>
              <a:chExt cx="1962" cy="1601"/>
            </a:xfrm>
          </p:grpSpPr>
          <p:sp>
            <p:nvSpPr>
              <p:cNvPr id="16" name="Google Shape;16;p17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" name="Google Shape;18;p17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7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7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7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 rot="416904">
              <a:off x="3294333" y="4374719"/>
              <a:ext cx="639799" cy="11079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4" name="Google Shape;24;p17"/>
          <p:cNvSpPr txBox="1"/>
          <p:nvPr/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30" name="Google Shape;30;p1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1" name="Google Shape;31;p1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3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0150" y="98175"/>
            <a:ext cx="1612150" cy="16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7"/>
          <p:cNvPicPr preferRelativeResize="0"/>
          <p:nvPr/>
        </p:nvPicPr>
        <p:blipFill rotWithShape="1">
          <a:blip r:embed="rId3">
            <a:alphaModFix/>
          </a:blip>
          <a:srcRect b="16828" l="28496" r="9675" t="21277"/>
          <a:stretch/>
        </p:blipFill>
        <p:spPr>
          <a:xfrm>
            <a:off x="9595600" y="98175"/>
            <a:ext cx="1560952" cy="156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8" name="Google Shape;728;p3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33" name="Google Shape;733;p3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734" name="Google Shape;734;p31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735" name="Google Shape;735;p3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1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37" name="Google Shape;73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2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740" name="Google Shape;740;p32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2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2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2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2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2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2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2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2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2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2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32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32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32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2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32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32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32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32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32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32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32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2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32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32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2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2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2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32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2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2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32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2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2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32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32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2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32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2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2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2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32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2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2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2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2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32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32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32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2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32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32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32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32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32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2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32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32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2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32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32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32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32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32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32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32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32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32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32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32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2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32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32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32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3" name="Google Shape;993;p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4" name="Google Shape;994;p32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32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32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7" name="Google Shape;997;p32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32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99" name="Google Shape;999;p32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00" name="Google Shape;1000;p32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01" name="Google Shape;1001;p32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32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03" name="Google Shape;100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3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6" name="Google Shape;1006;p3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7" name="Google Shape;1007;p3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3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3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3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11" name="Google Shape;1011;p3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12" name="Google Shape;1012;p33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13" name="Google Shape;1013;p3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33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5" name="Google Shape;101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6" name="Google Shape;1016;p33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1017" name="Google Shape;1017;p33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1018" name="Google Shape;1018;p33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0" name="Google Shape;1020;p33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1021" name="Google Shape;1021;p33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2" name="Google Shape;1022;p33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3" name="Google Shape;1023;p33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33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33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26" name="Google Shape;1026;p33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1027" name="Google Shape;1027;p33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33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9" name="Google Shape;1029;p33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1030" name="Google Shape;1030;p33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1031" name="Google Shape;1031;p33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2" name="Google Shape;1032;p33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33" name="Google Shape;1033;p33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33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35" name="Google Shape;1035;p33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1036" name="Google Shape;1036;p33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33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33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33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2" name="Google Shape;1042;p3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3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3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3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3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7" name="Google Shape;1047;p3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48" name="Google Shape;1048;p34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049" name="Google Shape;1049;p3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34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51" name="Google Shape;105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" name="Google Shape;1059;p19"/>
          <p:cNvGrpSpPr/>
          <p:nvPr/>
        </p:nvGrpSpPr>
        <p:grpSpPr>
          <a:xfrm rot="10800000">
            <a:off x="410" y="5584301"/>
            <a:ext cx="12215394" cy="1389931"/>
            <a:chOff x="-812304" y="3384962"/>
            <a:chExt cx="12982670" cy="3501967"/>
          </a:xfrm>
        </p:grpSpPr>
        <p:sp>
          <p:nvSpPr>
            <p:cNvPr id="1060" name="Google Shape;1060;p19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19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21"/>
          <p:cNvSpPr/>
          <p:nvPr/>
        </p:nvSpPr>
        <p:spPr>
          <a:xfrm rot="-1453060">
            <a:off x="-4613362" y="594043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4" name="Google Shape;1064;p21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5" name="Google Shape;1065;p21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066" name="Google Shape;1066;p21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3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9" name="Google Shape;1069;p3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0" name="Google Shape;1070;p3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1" name="Google Shape;1071;p3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2" name="Google Shape;1072;p3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3" name="Google Shape;1073;p3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74" name="Google Shape;1074;p3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075" name="Google Shape;1075;p35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076" name="Google Shape;1076;p3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8" name="Google Shape;107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9" name="Google Shape;1079;p35"/>
          <p:cNvGrpSpPr/>
          <p:nvPr/>
        </p:nvGrpSpPr>
        <p:grpSpPr>
          <a:xfrm>
            <a:off x="1671560" y="-2"/>
            <a:ext cx="3905464" cy="4458505"/>
            <a:chOff x="230570" y="-1163119"/>
            <a:chExt cx="5851760" cy="6680410"/>
          </a:xfrm>
        </p:grpSpPr>
        <p:sp>
          <p:nvSpPr>
            <p:cNvPr id="1080" name="Google Shape;1080;p35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1" name="Google Shape;1081;p35"/>
            <p:cNvGrpSpPr/>
            <p:nvPr/>
          </p:nvGrpSpPr>
          <p:grpSpPr>
            <a:xfrm flipH="1">
              <a:off x="230570" y="157542"/>
              <a:ext cx="5851760" cy="3976106"/>
              <a:chOff x="3247" y="1493"/>
              <a:chExt cx="1962" cy="1601"/>
            </a:xfrm>
          </p:grpSpPr>
          <p:sp>
            <p:nvSpPr>
              <p:cNvPr id="1082" name="Google Shape;1082;p35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35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4" name="Google Shape;1084;p35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 rot="416904">
              <a:off x="3294298" y="4374715"/>
              <a:ext cx="639799" cy="1107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36"/>
          <p:cNvGrpSpPr/>
          <p:nvPr/>
        </p:nvGrpSpPr>
        <p:grpSpPr>
          <a:xfrm rot="-2700000">
            <a:off x="10700138" y="-789602"/>
            <a:ext cx="1785635" cy="2719699"/>
            <a:chOff x="11279852" y="-731358"/>
            <a:chExt cx="1357380" cy="2067424"/>
          </a:xfrm>
        </p:grpSpPr>
        <p:sp>
          <p:nvSpPr>
            <p:cNvPr id="1092" name="Google Shape;1092;p3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4" name="Google Shape;1094;p36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36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6" name="Google Shape;1096;p36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1097" name="Google Shape;1097;p36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9" name="Google Shape;1099;p36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3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5" name="Google Shape;1105;p3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3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07" name="Google Shape;1107;p3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08" name="Google Shape;1108;p3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109" name="Google Shape;1109;p3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3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11" name="Google Shape;111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2" name="Google Shape;1112;p37"/>
          <p:cNvGrpSpPr/>
          <p:nvPr/>
        </p:nvGrpSpPr>
        <p:grpSpPr>
          <a:xfrm>
            <a:off x="1054921" y="-2525387"/>
            <a:ext cx="4633139" cy="7687836"/>
            <a:chOff x="5051425" y="1912938"/>
            <a:chExt cx="2087563" cy="3463925"/>
          </a:xfrm>
        </p:grpSpPr>
        <p:sp>
          <p:nvSpPr>
            <p:cNvPr id="1113" name="Google Shape;1113;p37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37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37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7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7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7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7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7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7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3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7" name="Google Shape;1177;p3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8" name="Google Shape;1178;p3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9" name="Google Shape;1179;p3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3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3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2" name="Google Shape;1182;p3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183" name="Google Shape;1183;p38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184" name="Google Shape;1184;p3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38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6" name="Google Shape;118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87" name="Google Shape;1187;p38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188" name="Google Shape;1188;p38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4" name="Google Shape;1194;p38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1195" name="Google Shape;1195;p38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8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8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8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8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8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8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8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8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8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8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8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8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8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8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8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8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8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38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38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8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38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38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8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8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8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8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8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8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38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8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38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8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38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8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38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8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38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8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38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38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8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38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8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38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8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38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38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38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38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38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8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38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 rot="-1453060">
            <a:off x="-4613367" y="594045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0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0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9" name="Google Shape;39;p20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39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1282" name="Google Shape;1282;p39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86" name="Google Shape;1286;p39"/>
            <p:cNvGrpSpPr/>
            <p:nvPr/>
          </p:nvGrpSpPr>
          <p:grpSpPr>
            <a:xfrm>
              <a:off x="2636903" y="779139"/>
              <a:ext cx="4346635" cy="4535357"/>
              <a:chOff x="2653893" y="765545"/>
              <a:chExt cx="4346635" cy="4535357"/>
            </a:xfrm>
          </p:grpSpPr>
          <p:grpSp>
            <p:nvGrpSpPr>
              <p:cNvPr id="1287" name="Google Shape;1287;p39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1288" name="Google Shape;1288;p39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p39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0" name="Google Shape;1290;p39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1" name="Google Shape;1291;p39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2" name="Google Shape;1292;p39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3" name="Google Shape;1293;p39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4" name="Google Shape;1294;p39"/>
              <p:cNvGrpSpPr/>
              <p:nvPr/>
            </p:nvGrpSpPr>
            <p:grpSpPr>
              <a:xfrm>
                <a:off x="2653893" y="3958868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1295" name="Google Shape;1295;p39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39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39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39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39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39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39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39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39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39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39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39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39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39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39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39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39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39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39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39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5" name="Google Shape;1315;p39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39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39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39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39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39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39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39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39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4" name="Google Shape;1324;p39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39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6" name="Google Shape;1326;p39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39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39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9" name="Google Shape;1329;p39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0" name="Google Shape;1330;p39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1" name="Google Shape;1331;p39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2" name="Google Shape;1332;p39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3" name="Google Shape;1333;p39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4" name="Google Shape;1334;p39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39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6" name="Google Shape;1336;p39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39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39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9" name="Google Shape;1339;p39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39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1" name="Google Shape;1341;p39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39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3" name="Google Shape;1343;p39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39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5" name="Google Shape;1345;p39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39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39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39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9" name="Google Shape;1349;p39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0" name="Google Shape;1350;p39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39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39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39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39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39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39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39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39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39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39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39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39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4" name="Google Shape;1364;p39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39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39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39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39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39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39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39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39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3" name="Google Shape;1373;p39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39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5" name="Google Shape;1375;p39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39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7" name="Google Shape;1377;p39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39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9" name="Google Shape;1379;p39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80" name="Google Shape;1380;p39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39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3" name="Google Shape;1383;p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84" name="Google Shape;1384;p3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5" name="Google Shape;1385;p39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6" name="Google Shape;1386;p3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7" name="Google Shape;1387;p3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8" name="Google Shape;1388;p3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3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90" name="Google Shape;1390;p3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391" name="Google Shape;1391;p3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392" name="Google Shape;1392;p3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94" name="Google Shape;139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5" name="Google Shape;1395;p39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1396" name="Google Shape;1396;p39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1397" name="Google Shape;1397;p3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3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3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3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3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02" name="Google Shape;1402;p3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3" name="Google Shape;1403;p3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4" name="Google Shape;1404;p3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5" name="Google Shape;1405;p3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6" name="Google Shape;1406;p3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07" name="Google Shape;1407;p3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08" name="Google Shape;1408;p39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1409" name="Google Shape;1409;p39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9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9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9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9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14" name="Google Shape;1414;p39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5" name="Google Shape;1415;p39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6" name="Google Shape;1416;p39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7" name="Google Shape;1417;p39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8" name="Google Shape;1418;p39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19" name="Google Shape;1419;p39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1420" name="Google Shape;1420;p39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1421" name="Google Shape;1421;p39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1422" name="Google Shape;1422;p39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39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39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39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39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427" name="Google Shape;1427;p39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8" name="Google Shape;1428;p39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29" name="Google Shape;1429;p39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0" name="Google Shape;1430;p39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1" name="Google Shape;1431;p39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1432" name="Google Shape;1432;p39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1433" name="Google Shape;1433;p39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5">
  <p:cSld name="TITLE_5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6" name="Google Shape;1436;p4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7" name="Google Shape;1437;p4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8" name="Google Shape;1438;p4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9" name="Google Shape;1439;p4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4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1" name="Google Shape;1441;p4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442" name="Google Shape;1442;p40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443" name="Google Shape;1443;p4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40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45" name="Google Shape;144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6" name="Google Shape;1446;p40"/>
          <p:cNvGrpSpPr/>
          <p:nvPr/>
        </p:nvGrpSpPr>
        <p:grpSpPr>
          <a:xfrm>
            <a:off x="174466" y="1983808"/>
            <a:ext cx="6760778" cy="2516102"/>
            <a:chOff x="976518" y="1922058"/>
            <a:chExt cx="5383213" cy="2003425"/>
          </a:xfrm>
        </p:grpSpPr>
        <p:grpSp>
          <p:nvGrpSpPr>
            <p:cNvPr id="1447" name="Google Shape;1447;p40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1448" name="Google Shape;1448;p40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40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40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40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52" name="Google Shape;1452;p40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1453" name="Google Shape;1453;p40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54" name="Google Shape;1454;p40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1455" name="Google Shape;1455;p40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40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40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8" name="Google Shape;1458;p40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9" name="Google Shape;1459;p40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0" name="Google Shape;1460;p40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1" name="Google Shape;1461;p40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2" name="Google Shape;1462;p40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40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4" name="Google Shape;1464;p40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5" name="Google Shape;1465;p40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40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7" name="Google Shape;1467;p40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8" name="Google Shape;1468;p40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69" name="Google Shape;1469;p40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0" name="Google Shape;1470;p40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1" name="Google Shape;1471;p40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40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3" name="Google Shape;1473;p40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4" name="Google Shape;1474;p40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5" name="Google Shape;1475;p40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40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7" name="Google Shape;1477;p40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p40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79" name="Google Shape;1479;p40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0" name="Google Shape;1480;p40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40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2" name="Google Shape;1482;p40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3" name="Google Shape;1483;p40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4" name="Google Shape;1484;p40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40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6" name="Google Shape;1486;p40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7" name="Google Shape;1487;p40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88" name="Google Shape;1488;p40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9" name="Google Shape;1489;p40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0" name="Google Shape;1490;p40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40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2" name="Google Shape;1492;p40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p40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4" name="Google Shape;1494;p40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p40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6" name="Google Shape;1496;p40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40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98" name="Google Shape;1498;p40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9" name="Google Shape;1499;p40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0" name="Google Shape;1500;p40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1" name="Google Shape;1501;p40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2" name="Google Shape;1502;p40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p40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4" name="Google Shape;1504;p40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p40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6" name="Google Shape;1506;p40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40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08" name="Google Shape;1508;p40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9" name="Google Shape;1509;p40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0" name="Google Shape;1510;p40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1" name="Google Shape;1511;p40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2" name="Google Shape;1512;p40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3" name="Google Shape;1513;p40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4" name="Google Shape;1514;p40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5" name="Google Shape;1515;p40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40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7" name="Google Shape;1517;p40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8" name="Google Shape;1518;p40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19" name="Google Shape;1519;p40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0" name="Google Shape;1520;p40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1" name="Google Shape;1521;p40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40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3" name="Google Shape;1523;p40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4" name="Google Shape;1524;p40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5" name="Google Shape;1525;p40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6" name="Google Shape;1526;p40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7" name="Google Shape;1527;p40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40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29" name="Google Shape;1529;p40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0" name="Google Shape;1530;p40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1" name="Google Shape;1531;p40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40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3" name="Google Shape;1533;p40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4" name="Google Shape;1534;p40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5" name="Google Shape;1535;p40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6" name="Google Shape;1536;p40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7" name="Google Shape;1537;p40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40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39" name="Google Shape;1539;p40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0" name="Google Shape;1540;p40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1" name="Google Shape;1541;p40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2" name="Google Shape;1542;p40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3" name="Google Shape;1543;p40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40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5" name="Google Shape;1545;p40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6" name="Google Shape;1546;p40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7" name="Google Shape;1547;p40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8" name="Google Shape;1548;p40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49" name="Google Shape;1549;p40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40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1" name="Google Shape;1551;p40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p40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3" name="Google Shape;1553;p40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4" name="Google Shape;1554;p40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5" name="Google Shape;1555;p40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40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7" name="Google Shape;1557;p40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8" name="Google Shape;1558;p40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59" name="Google Shape;1559;p40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0" name="Google Shape;1560;p40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1" name="Google Shape;1561;p40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2" name="Google Shape;1562;p40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40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4" name="Google Shape;1564;p40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5" name="Google Shape;1565;p40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6" name="Google Shape;1566;p40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7" name="Google Shape;1567;p40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68" name="Google Shape;1568;p40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40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0" name="Google Shape;1570;p40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1" name="Google Shape;1571;p40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2" name="Google Shape;1572;p40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3" name="Google Shape;1573;p40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4" name="Google Shape;1574;p40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5" name="Google Shape;1575;p40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6" name="Google Shape;1576;p40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7" name="Google Shape;1577;p40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40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79" name="Google Shape;1579;p40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0" name="Google Shape;1580;p40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1" name="Google Shape;1581;p40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2" name="Google Shape;1582;p40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3" name="Google Shape;1583;p40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4" name="Google Shape;1584;p40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40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6" name="Google Shape;1586;p40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7" name="Google Shape;1587;p40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40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9" name="Google Shape;1589;p40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0" name="Google Shape;1590;p40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1" name="Google Shape;1591;p40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2" name="Google Shape;1592;p40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3" name="Google Shape;1593;p40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4" name="Google Shape;1594;p40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5" name="Google Shape;1595;p40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6" name="Google Shape;1596;p40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7" name="Google Shape;1597;p40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8" name="Google Shape;1598;p40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9" name="Google Shape;1599;p40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40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1" name="Google Shape;1601;p40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2" name="Google Shape;1602;p40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3" name="Google Shape;1603;p40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4" name="Google Shape;1604;p40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5" name="Google Shape;1605;p40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6" name="Google Shape;1606;p40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7" name="Google Shape;1607;p40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8" name="Google Shape;1608;p40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9" name="Google Shape;1609;p40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0" name="Google Shape;1610;p40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1" name="Google Shape;1611;p40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2" name="Google Shape;1612;p40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3" name="Google Shape;1613;p40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4" name="Google Shape;1614;p40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5" name="Google Shape;1615;p40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6" name="Google Shape;1616;p40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7" name="Google Shape;1617;p40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8" name="Google Shape;1618;p40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19" name="Google Shape;1619;p40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0" name="Google Shape;1620;p40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1" name="Google Shape;1621;p40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2" name="Google Shape;1622;p40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3" name="Google Shape;1623;p40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4" name="Google Shape;1624;p40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5" name="Google Shape;1625;p40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6" name="Google Shape;1626;p40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7" name="Google Shape;1627;p40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8" name="Google Shape;1628;p40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9" name="Google Shape;1629;p40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0" name="Google Shape;1630;p40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1" name="Google Shape;1631;p40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2" name="Google Shape;1632;p40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3" name="Google Shape;1633;p40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4" name="Google Shape;1634;p40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5" name="Google Shape;1635;p40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6" name="Google Shape;1636;p40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7" name="Google Shape;1637;p40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8" name="Google Shape;1638;p40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9" name="Google Shape;1639;p40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0" name="Google Shape;1640;p40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1" name="Google Shape;1641;p40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2" name="Google Shape;1642;p40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3" name="Google Shape;1643;p40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4" name="Google Shape;1644;p40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5" name="Google Shape;1645;p40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6" name="Google Shape;1646;p40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7" name="Google Shape;1647;p40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8" name="Google Shape;1648;p40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9" name="Google Shape;1649;p40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0" name="Google Shape;1650;p40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1" name="Google Shape;1651;p40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2" name="Google Shape;1652;p40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3" name="Google Shape;1653;p40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4" name="Google Shape;1654;p40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5" name="Google Shape;1655;p40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6" name="Google Shape;1656;p40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7" name="Google Shape;1657;p40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8" name="Google Shape;1658;p40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9" name="Google Shape;1659;p40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0" name="Google Shape;1660;p40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1" name="Google Shape;1661;p40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2" name="Google Shape;1662;p40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3" name="Google Shape;1663;p40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4" name="Google Shape;1664;p40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5" name="Google Shape;1665;p40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6" name="Google Shape;1666;p40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7" name="Google Shape;1667;p40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8" name="Google Shape;1668;p40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9" name="Google Shape;1669;p40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0" name="Google Shape;1670;p40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1" name="Google Shape;1671;p40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2" name="Google Shape;1672;p40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3" name="Google Shape;1673;p40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4" name="Google Shape;1674;p40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5" name="Google Shape;1675;p40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6" name="Google Shape;1676;p40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7" name="Google Shape;1677;p40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8" name="Google Shape;1678;p40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9" name="Google Shape;1679;p40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0" name="Google Shape;1680;p40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1" name="Google Shape;1681;p40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2" name="Google Shape;1682;p40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3" name="Google Shape;1683;p40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84" name="Google Shape;1684;p40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p40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86" name="Google Shape;1686;p40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1687" name="Google Shape;1687;p40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8" name="Google Shape;1688;p40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1689" name="Google Shape;1689;p40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p40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40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40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40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40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p40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p40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p40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p40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9" name="Google Shape;1699;p40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0" name="Google Shape;1700;p40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p40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40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40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40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40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40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40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40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40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40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40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40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40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40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40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40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40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40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40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40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40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40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p40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40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5" name="Google Shape;1725;p40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40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40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p40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9" name="Google Shape;1729;p40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40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1" name="Google Shape;1731;p40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2" name="Google Shape;1732;p40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33" name="Google Shape;1733;p40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40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6">
  <p:cSld name="TITLE_6"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4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7" name="Google Shape;1737;p4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8" name="Google Shape;1738;p4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9" name="Google Shape;1739;p4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0" name="Google Shape;1740;p4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1" name="Google Shape;1741;p4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42" name="Google Shape;1742;p4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43" name="Google Shape;1743;p41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744" name="Google Shape;1744;p4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41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46" name="Google Shape;174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7" name="Google Shape;1747;p41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1748" name="Google Shape;1748;p41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41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41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41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41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41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41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41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41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41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41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41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0" name="Google Shape;1760;p41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61" name="Google Shape;1761;p41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762" name="Google Shape;1762;p41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41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4" name="Google Shape;1764;p41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1765" name="Google Shape;1765;p41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41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41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68" name="Google Shape;1768;p41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69" name="Google Shape;1769;p41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70" name="Google Shape;1770;p41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771" name="Google Shape;1771;p41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72" name="Shape 1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3" name="Google Shape;1773;p4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4" name="Google Shape;1774;p42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5" name="Google Shape;1775;p42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6" name="Google Shape;1776;p42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7" name="Google Shape;1777;p42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8" name="Google Shape;1778;p42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79" name="Google Shape;1779;p42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780" name="Google Shape;1780;p42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1781" name="Google Shape;1781;p42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42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83" name="Google Shape;178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7">
  <p:cSld name="TITLE_7">
    <p:spTree>
      <p:nvGrpSpPr>
        <p:cNvPr id="1784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5" name="Google Shape;1785;p43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1786" name="Google Shape;1786;p43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7" name="Google Shape;1787;p43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8" name="Google Shape;1788;p43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9" name="Google Shape;1789;p43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43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1" name="Google Shape;1791;p43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2" name="Google Shape;1792;p43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3" name="Google Shape;1793;p43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4" name="Google Shape;1794;p43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5" name="Google Shape;1795;p43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6" name="Google Shape;1796;p43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7" name="Google Shape;1797;p43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8" name="Google Shape;1798;p43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43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43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43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43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43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4" name="Google Shape;1804;p43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5" name="Google Shape;1805;p43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43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7" name="Google Shape;1807;p43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43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43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43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43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43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43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43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43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43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43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43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43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43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43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43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43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43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43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43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43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43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43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43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43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43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43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43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43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43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43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43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43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43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43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43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43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43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43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43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43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43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43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43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43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43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43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43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43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43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43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43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43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43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43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43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43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43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43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43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43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43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43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43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43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43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43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43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43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43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43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43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43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43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43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43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43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43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43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43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43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43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43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43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43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43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43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43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43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43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43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43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43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43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43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3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3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43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43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43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43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43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43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43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43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43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43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43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43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43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43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43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43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43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43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43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43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43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43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43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43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43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43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3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3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43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43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43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43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3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3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43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43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3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43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3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43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43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43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43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43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43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43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43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43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43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43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43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43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43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43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43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43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43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43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43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43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43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43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43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43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43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43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43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43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43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43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43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43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43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43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43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43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43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43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43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43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43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43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43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43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43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43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43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43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43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43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43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43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43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43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43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43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43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43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43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9" name="Google Shape;2039;p4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0" name="Google Shape;2040;p4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1" name="Google Shape;2041;p4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2" name="Google Shape;2042;p4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3" name="Google Shape;2043;p4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4" name="Google Shape;2044;p4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45" name="Google Shape;2045;p4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46" name="Google Shape;2046;p43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47" name="Google Shape;2047;p4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43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49" name="Google Shape;204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9">
  <p:cSld name="TITLE_9"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2" name="Google Shape;2052;p4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3" name="Google Shape;2053;p4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4" name="Google Shape;2054;p4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5" name="Google Shape;2055;p4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6" name="Google Shape;2056;p4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57" name="Google Shape;2057;p4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58" name="Google Shape;2058;p4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59" name="Google Shape;2059;p4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4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61" name="Google Shape;2061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2" name="Google Shape;2062;p44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2063" name="Google Shape;2063;p44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2064" name="Google Shape;2064;p44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44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66" name="Google Shape;2066;p44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2067" name="Google Shape;2067;p44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44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44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44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44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72" name="Google Shape;2072;p44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2073" name="Google Shape;2073;p44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44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75" name="Google Shape;2075;p44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2076" name="Google Shape;2076;p44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2077" name="Google Shape;2077;p44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8" name="Google Shape;2078;p44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79" name="Google Shape;2079;p44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44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81" name="Google Shape;2081;p44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2082" name="Google Shape;2082;p44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p44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44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44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2086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8" name="Google Shape;2088;p4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9" name="Google Shape;2089;p4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0" name="Google Shape;2090;p4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1" name="Google Shape;2091;p4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2" name="Google Shape;2092;p4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3" name="Google Shape;2093;p4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094" name="Google Shape;2094;p45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095" name="Google Shape;2095;p4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4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97" name="Google Shape;209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2104" name="Shape 2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5" name="Google Shape;2105;p23"/>
          <p:cNvGrpSpPr/>
          <p:nvPr/>
        </p:nvGrpSpPr>
        <p:grpSpPr>
          <a:xfrm rot="-2700000">
            <a:off x="10700138" y="-789602"/>
            <a:ext cx="1785635" cy="2719699"/>
            <a:chOff x="11279852" y="-731358"/>
            <a:chExt cx="1357380" cy="2067424"/>
          </a:xfrm>
        </p:grpSpPr>
        <p:sp>
          <p:nvSpPr>
            <p:cNvPr id="2106" name="Google Shape;2106;p2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23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8" name="Google Shape;2108;p23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9" name="Google Shape;2109;p23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10" name="Google Shape;2110;p23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2111" name="Google Shape;2111;p23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23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2113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5" name="Google Shape;2115;p4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6" name="Google Shape;2116;p4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7" name="Google Shape;2117;p4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8" name="Google Shape;2118;p4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4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120" name="Google Shape;2120;p4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121" name="Google Shape;2121;p46"/>
          <p:cNvGrpSpPr/>
          <p:nvPr/>
        </p:nvGrpSpPr>
        <p:grpSpPr>
          <a:xfrm>
            <a:off x="1054919" y="-2525387"/>
            <a:ext cx="4633139" cy="7687836"/>
            <a:chOff x="5051425" y="1912938"/>
            <a:chExt cx="2087563" cy="3463925"/>
          </a:xfrm>
        </p:grpSpPr>
        <p:sp>
          <p:nvSpPr>
            <p:cNvPr id="2122" name="Google Shape;2122;p46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46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46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5" name="Google Shape;2125;p46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6" name="Google Shape;2126;p46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7" name="Google Shape;2127;p46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8" name="Google Shape;2128;p46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9" name="Google Shape;2129;p46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0" name="Google Shape;2130;p46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1" name="Google Shape;2131;p46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2" name="Google Shape;2132;p46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3" name="Google Shape;2133;p46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4" name="Google Shape;2134;p46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5" name="Google Shape;2135;p46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6" name="Google Shape;2136;p46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7" name="Google Shape;2137;p46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8" name="Google Shape;2138;p46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9" name="Google Shape;2139;p46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0" name="Google Shape;2140;p46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46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2" name="Google Shape;2142;p46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3" name="Google Shape;2143;p46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46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46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46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46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46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46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46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46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46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46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46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46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6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46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46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46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46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46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46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46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46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46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46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46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46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46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46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46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46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46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46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46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46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46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46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46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46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46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46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46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4" name="Google Shape;2184;p46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185" name="Google Shape;2185;p4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4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7" name="Google Shape;218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860150" y="98175"/>
            <a:ext cx="1612150" cy="16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8" name="Google Shape;2188;p46"/>
          <p:cNvPicPr preferRelativeResize="0"/>
          <p:nvPr/>
        </p:nvPicPr>
        <p:blipFill rotWithShape="1">
          <a:blip r:embed="rId3">
            <a:alphaModFix/>
          </a:blip>
          <a:srcRect b="16828" l="28496" r="9675" t="21277"/>
          <a:stretch/>
        </p:blipFill>
        <p:spPr>
          <a:xfrm>
            <a:off x="9595600" y="98175"/>
            <a:ext cx="1560952" cy="1562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CUSTOM">
    <p:spTree>
      <p:nvGrpSpPr>
        <p:cNvPr id="2189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47"/>
          <p:cNvSpPr/>
          <p:nvPr/>
        </p:nvSpPr>
        <p:spPr>
          <a:xfrm rot="-1453060">
            <a:off x="-4613362" y="594043"/>
            <a:ext cx="7756369" cy="2413581"/>
          </a:xfrm>
          <a:custGeom>
            <a:rect b="b" l="l" r="r" t="t"/>
            <a:pathLst>
              <a:path extrusionOk="0" h="39878" w="104045">
                <a:moveTo>
                  <a:pt x="101857" y="1"/>
                </a:moveTo>
                <a:lnTo>
                  <a:pt x="101857" y="1"/>
                </a:lnTo>
                <a:cubicBezTo>
                  <a:pt x="102525" y="1246"/>
                  <a:pt x="103072" y="2522"/>
                  <a:pt x="103406" y="3829"/>
                </a:cubicBezTo>
                <a:cubicBezTo>
                  <a:pt x="103771" y="5136"/>
                  <a:pt x="103953" y="6564"/>
                  <a:pt x="103832" y="7932"/>
                </a:cubicBezTo>
                <a:cubicBezTo>
                  <a:pt x="103710" y="9300"/>
                  <a:pt x="103254" y="10668"/>
                  <a:pt x="102494" y="11792"/>
                </a:cubicBezTo>
                <a:cubicBezTo>
                  <a:pt x="101795" y="12948"/>
                  <a:pt x="100671" y="13890"/>
                  <a:pt x="99394" y="14346"/>
                </a:cubicBezTo>
                <a:cubicBezTo>
                  <a:pt x="98681" y="14617"/>
                  <a:pt x="97911" y="14737"/>
                  <a:pt x="97137" y="14737"/>
                </a:cubicBezTo>
                <a:cubicBezTo>
                  <a:pt x="96526" y="14737"/>
                  <a:pt x="95912" y="14662"/>
                  <a:pt x="95321" y="14528"/>
                </a:cubicBezTo>
                <a:cubicBezTo>
                  <a:pt x="93984" y="14224"/>
                  <a:pt x="92737" y="13616"/>
                  <a:pt x="91552" y="12887"/>
                </a:cubicBezTo>
                <a:cubicBezTo>
                  <a:pt x="89212" y="11428"/>
                  <a:pt x="87266" y="9391"/>
                  <a:pt x="84956" y="7871"/>
                </a:cubicBezTo>
                <a:cubicBezTo>
                  <a:pt x="82646" y="6321"/>
                  <a:pt x="80002" y="5197"/>
                  <a:pt x="77236" y="4953"/>
                </a:cubicBezTo>
                <a:cubicBezTo>
                  <a:pt x="76980" y="4931"/>
                  <a:pt x="76723" y="4920"/>
                  <a:pt x="76465" y="4920"/>
                </a:cubicBezTo>
                <a:cubicBezTo>
                  <a:pt x="75339" y="4920"/>
                  <a:pt x="74195" y="5130"/>
                  <a:pt x="73132" y="5501"/>
                </a:cubicBezTo>
                <a:cubicBezTo>
                  <a:pt x="71856" y="5957"/>
                  <a:pt x="70670" y="6777"/>
                  <a:pt x="69637" y="7689"/>
                </a:cubicBezTo>
                <a:cubicBezTo>
                  <a:pt x="67600" y="9604"/>
                  <a:pt x="66141" y="11944"/>
                  <a:pt x="64500" y="14194"/>
                </a:cubicBezTo>
                <a:cubicBezTo>
                  <a:pt x="63710" y="15288"/>
                  <a:pt x="62798" y="16352"/>
                  <a:pt x="61886" y="17385"/>
                </a:cubicBezTo>
                <a:cubicBezTo>
                  <a:pt x="61430" y="17872"/>
                  <a:pt x="60944" y="18419"/>
                  <a:pt x="60457" y="18875"/>
                </a:cubicBezTo>
                <a:cubicBezTo>
                  <a:pt x="60184" y="19118"/>
                  <a:pt x="59940" y="19361"/>
                  <a:pt x="59697" y="19574"/>
                </a:cubicBezTo>
                <a:lnTo>
                  <a:pt x="58877" y="20273"/>
                </a:lnTo>
                <a:cubicBezTo>
                  <a:pt x="56810" y="22066"/>
                  <a:pt x="54469" y="23525"/>
                  <a:pt x="52007" y="24802"/>
                </a:cubicBezTo>
                <a:cubicBezTo>
                  <a:pt x="49545" y="26018"/>
                  <a:pt x="46931" y="26960"/>
                  <a:pt x="44226" y="27537"/>
                </a:cubicBezTo>
                <a:cubicBezTo>
                  <a:pt x="42888" y="27841"/>
                  <a:pt x="41521" y="28024"/>
                  <a:pt x="40153" y="28176"/>
                </a:cubicBezTo>
                <a:cubicBezTo>
                  <a:pt x="38785" y="28297"/>
                  <a:pt x="37387" y="28358"/>
                  <a:pt x="36019" y="28358"/>
                </a:cubicBezTo>
                <a:cubicBezTo>
                  <a:pt x="35814" y="28360"/>
                  <a:pt x="35609" y="28361"/>
                  <a:pt x="35403" y="28361"/>
                </a:cubicBezTo>
                <a:cubicBezTo>
                  <a:pt x="32839" y="28361"/>
                  <a:pt x="30254" y="28193"/>
                  <a:pt x="27721" y="28024"/>
                </a:cubicBezTo>
                <a:cubicBezTo>
                  <a:pt x="24955" y="27781"/>
                  <a:pt x="22219" y="27568"/>
                  <a:pt x="19453" y="27446"/>
                </a:cubicBezTo>
                <a:cubicBezTo>
                  <a:pt x="18794" y="27417"/>
                  <a:pt x="18128" y="27398"/>
                  <a:pt x="17462" y="27398"/>
                </a:cubicBezTo>
                <a:cubicBezTo>
                  <a:pt x="15365" y="27398"/>
                  <a:pt x="13253" y="27583"/>
                  <a:pt x="11247" y="28206"/>
                </a:cubicBezTo>
                <a:cubicBezTo>
                  <a:pt x="9940" y="28632"/>
                  <a:pt x="8693" y="29270"/>
                  <a:pt x="7629" y="30182"/>
                </a:cubicBezTo>
                <a:cubicBezTo>
                  <a:pt x="6596" y="31094"/>
                  <a:pt x="5745" y="32188"/>
                  <a:pt x="5015" y="33373"/>
                </a:cubicBezTo>
                <a:cubicBezTo>
                  <a:pt x="4256" y="34528"/>
                  <a:pt x="3617" y="35744"/>
                  <a:pt x="2797" y="36869"/>
                </a:cubicBezTo>
                <a:cubicBezTo>
                  <a:pt x="2037" y="38024"/>
                  <a:pt x="1125" y="39088"/>
                  <a:pt x="0" y="39878"/>
                </a:cubicBezTo>
                <a:cubicBezTo>
                  <a:pt x="1125" y="39118"/>
                  <a:pt x="2097" y="38054"/>
                  <a:pt x="2857" y="36899"/>
                </a:cubicBezTo>
                <a:cubicBezTo>
                  <a:pt x="3648" y="35775"/>
                  <a:pt x="4316" y="34559"/>
                  <a:pt x="5076" y="33404"/>
                </a:cubicBezTo>
                <a:cubicBezTo>
                  <a:pt x="5806" y="32279"/>
                  <a:pt x="6687" y="31185"/>
                  <a:pt x="7721" y="30243"/>
                </a:cubicBezTo>
                <a:cubicBezTo>
                  <a:pt x="8785" y="29392"/>
                  <a:pt x="10000" y="28723"/>
                  <a:pt x="11307" y="28328"/>
                </a:cubicBezTo>
                <a:cubicBezTo>
                  <a:pt x="13298" y="27694"/>
                  <a:pt x="15355" y="27516"/>
                  <a:pt x="17405" y="27516"/>
                </a:cubicBezTo>
                <a:cubicBezTo>
                  <a:pt x="18110" y="27516"/>
                  <a:pt x="18814" y="27537"/>
                  <a:pt x="19514" y="27568"/>
                </a:cubicBezTo>
                <a:cubicBezTo>
                  <a:pt x="22250" y="27689"/>
                  <a:pt x="25046" y="27902"/>
                  <a:pt x="27782" y="28145"/>
                </a:cubicBezTo>
                <a:cubicBezTo>
                  <a:pt x="30344" y="28342"/>
                  <a:pt x="32880" y="28513"/>
                  <a:pt x="35438" y="28513"/>
                </a:cubicBezTo>
                <a:cubicBezTo>
                  <a:pt x="35642" y="28513"/>
                  <a:pt x="35845" y="28512"/>
                  <a:pt x="36049" y="28510"/>
                </a:cubicBezTo>
                <a:cubicBezTo>
                  <a:pt x="37417" y="28510"/>
                  <a:pt x="38815" y="28449"/>
                  <a:pt x="40183" y="28328"/>
                </a:cubicBezTo>
                <a:cubicBezTo>
                  <a:pt x="41551" y="28206"/>
                  <a:pt x="42919" y="28024"/>
                  <a:pt x="44287" y="27720"/>
                </a:cubicBezTo>
                <a:cubicBezTo>
                  <a:pt x="46992" y="27142"/>
                  <a:pt x="49606" y="26200"/>
                  <a:pt x="52129" y="24984"/>
                </a:cubicBezTo>
                <a:cubicBezTo>
                  <a:pt x="54621" y="23768"/>
                  <a:pt x="56962" y="22249"/>
                  <a:pt x="59089" y="20455"/>
                </a:cubicBezTo>
                <a:lnTo>
                  <a:pt x="59880" y="19787"/>
                </a:lnTo>
                <a:cubicBezTo>
                  <a:pt x="60153" y="19543"/>
                  <a:pt x="60366" y="19270"/>
                  <a:pt x="60640" y="19057"/>
                </a:cubicBezTo>
                <a:cubicBezTo>
                  <a:pt x="61126" y="18601"/>
                  <a:pt x="61582" y="18054"/>
                  <a:pt x="62068" y="17568"/>
                </a:cubicBezTo>
                <a:cubicBezTo>
                  <a:pt x="62980" y="16534"/>
                  <a:pt x="63892" y="15470"/>
                  <a:pt x="64713" y="14346"/>
                </a:cubicBezTo>
                <a:cubicBezTo>
                  <a:pt x="66324" y="12096"/>
                  <a:pt x="67783" y="9756"/>
                  <a:pt x="69789" y="7841"/>
                </a:cubicBezTo>
                <a:cubicBezTo>
                  <a:pt x="70822" y="6929"/>
                  <a:pt x="71947" y="6139"/>
                  <a:pt x="73254" y="5683"/>
                </a:cubicBezTo>
                <a:cubicBezTo>
                  <a:pt x="74292" y="5303"/>
                  <a:pt x="75436" y="5113"/>
                  <a:pt x="76580" y="5113"/>
                </a:cubicBezTo>
                <a:cubicBezTo>
                  <a:pt x="76809" y="5113"/>
                  <a:pt x="77038" y="5121"/>
                  <a:pt x="77266" y="5136"/>
                </a:cubicBezTo>
                <a:cubicBezTo>
                  <a:pt x="80002" y="5379"/>
                  <a:pt x="82646" y="6504"/>
                  <a:pt x="84926" y="8023"/>
                </a:cubicBezTo>
                <a:cubicBezTo>
                  <a:pt x="87236" y="9513"/>
                  <a:pt x="89181" y="11519"/>
                  <a:pt x="91522" y="13008"/>
                </a:cubicBezTo>
                <a:cubicBezTo>
                  <a:pt x="92707" y="13768"/>
                  <a:pt x="93953" y="14346"/>
                  <a:pt x="95321" y="14650"/>
                </a:cubicBezTo>
                <a:cubicBezTo>
                  <a:pt x="95912" y="14784"/>
                  <a:pt x="96532" y="14859"/>
                  <a:pt x="97150" y="14859"/>
                </a:cubicBezTo>
                <a:cubicBezTo>
                  <a:pt x="97932" y="14859"/>
                  <a:pt x="98712" y="14739"/>
                  <a:pt x="99424" y="14467"/>
                </a:cubicBezTo>
                <a:cubicBezTo>
                  <a:pt x="100732" y="13951"/>
                  <a:pt x="101826" y="13008"/>
                  <a:pt x="102586" y="11823"/>
                </a:cubicBezTo>
                <a:cubicBezTo>
                  <a:pt x="103346" y="10668"/>
                  <a:pt x="103801" y="9270"/>
                  <a:pt x="103923" y="7932"/>
                </a:cubicBezTo>
                <a:cubicBezTo>
                  <a:pt x="104045" y="6564"/>
                  <a:pt x="103832" y="5136"/>
                  <a:pt x="103467" y="3798"/>
                </a:cubicBezTo>
                <a:cubicBezTo>
                  <a:pt x="103072" y="2492"/>
                  <a:pt x="102525" y="1246"/>
                  <a:pt x="10185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1" name="Google Shape;2191;p47"/>
          <p:cNvSpPr/>
          <p:nvPr/>
        </p:nvSpPr>
        <p:spPr>
          <a:xfrm flipH="1" rot="10800000">
            <a:off x="10668000" y="4773993"/>
            <a:ext cx="4829772" cy="5500943"/>
          </a:xfrm>
          <a:custGeom>
            <a:rect b="b" l="l" r="r" t="t"/>
            <a:pathLst>
              <a:path extrusionOk="0" h="55938" w="49113">
                <a:moveTo>
                  <a:pt x="11164" y="8313"/>
                </a:moveTo>
                <a:cubicBezTo>
                  <a:pt x="11064" y="9240"/>
                  <a:pt x="10965" y="10183"/>
                  <a:pt x="10834" y="11122"/>
                </a:cubicBezTo>
                <a:lnTo>
                  <a:pt x="10834" y="11122"/>
                </a:lnTo>
                <a:cubicBezTo>
                  <a:pt x="10965" y="10248"/>
                  <a:pt x="11069" y="9359"/>
                  <a:pt x="11164" y="8465"/>
                </a:cubicBezTo>
                <a:cubicBezTo>
                  <a:pt x="11164" y="8374"/>
                  <a:pt x="11286" y="8374"/>
                  <a:pt x="11164" y="8313"/>
                </a:cubicBezTo>
                <a:close/>
                <a:moveTo>
                  <a:pt x="10834" y="11122"/>
                </a:moveTo>
                <a:cubicBezTo>
                  <a:pt x="10416" y="13917"/>
                  <a:pt x="9717" y="16575"/>
                  <a:pt x="8112" y="18849"/>
                </a:cubicBezTo>
                <a:lnTo>
                  <a:pt x="8112" y="18849"/>
                </a:lnTo>
                <a:cubicBezTo>
                  <a:pt x="9804" y="16595"/>
                  <a:pt x="10452" y="13870"/>
                  <a:pt x="10834" y="11122"/>
                </a:cubicBezTo>
                <a:close/>
                <a:moveTo>
                  <a:pt x="8112" y="18849"/>
                </a:moveTo>
                <a:lnTo>
                  <a:pt x="8112" y="18849"/>
                </a:lnTo>
                <a:cubicBezTo>
                  <a:pt x="8086" y="18883"/>
                  <a:pt x="8060" y="18918"/>
                  <a:pt x="8033" y="18952"/>
                </a:cubicBezTo>
                <a:cubicBezTo>
                  <a:pt x="5814" y="21900"/>
                  <a:pt x="1954" y="23542"/>
                  <a:pt x="586" y="27189"/>
                </a:cubicBezTo>
                <a:cubicBezTo>
                  <a:pt x="163" y="28315"/>
                  <a:pt x="1" y="29519"/>
                  <a:pt x="86" y="30703"/>
                </a:cubicBezTo>
                <a:lnTo>
                  <a:pt x="86" y="30703"/>
                </a:lnTo>
                <a:cubicBezTo>
                  <a:pt x="9" y="29419"/>
                  <a:pt x="217" y="28108"/>
                  <a:pt x="738" y="26885"/>
                </a:cubicBezTo>
                <a:cubicBezTo>
                  <a:pt x="1924" y="24180"/>
                  <a:pt x="4477" y="22630"/>
                  <a:pt x="6514" y="20684"/>
                </a:cubicBezTo>
                <a:cubicBezTo>
                  <a:pt x="7129" y="20107"/>
                  <a:pt x="7656" y="19494"/>
                  <a:pt x="8112" y="18849"/>
                </a:cubicBezTo>
                <a:close/>
                <a:moveTo>
                  <a:pt x="34117" y="1"/>
                </a:moveTo>
                <a:cubicBezTo>
                  <a:pt x="32651" y="1"/>
                  <a:pt x="31094" y="1240"/>
                  <a:pt x="30040" y="2143"/>
                </a:cubicBezTo>
                <a:cubicBezTo>
                  <a:pt x="27699" y="4240"/>
                  <a:pt x="25906" y="6824"/>
                  <a:pt x="24690" y="9712"/>
                </a:cubicBezTo>
                <a:cubicBezTo>
                  <a:pt x="18885" y="23754"/>
                  <a:pt x="29736" y="38496"/>
                  <a:pt x="24994" y="52691"/>
                </a:cubicBezTo>
                <a:cubicBezTo>
                  <a:pt x="24660" y="53755"/>
                  <a:pt x="24295" y="54758"/>
                  <a:pt x="23292" y="55335"/>
                </a:cubicBezTo>
                <a:cubicBezTo>
                  <a:pt x="22844" y="55565"/>
                  <a:pt x="22365" y="55647"/>
                  <a:pt x="21877" y="55647"/>
                </a:cubicBezTo>
                <a:cubicBezTo>
                  <a:pt x="21075" y="55647"/>
                  <a:pt x="20248" y="55426"/>
                  <a:pt x="19492" y="55275"/>
                </a:cubicBezTo>
                <a:cubicBezTo>
                  <a:pt x="17851" y="54879"/>
                  <a:pt x="16179" y="54424"/>
                  <a:pt x="14568" y="53937"/>
                </a:cubicBezTo>
                <a:cubicBezTo>
                  <a:pt x="13201" y="53512"/>
                  <a:pt x="11650" y="52995"/>
                  <a:pt x="10708" y="51840"/>
                </a:cubicBezTo>
                <a:cubicBezTo>
                  <a:pt x="9340" y="50138"/>
                  <a:pt x="10222" y="47980"/>
                  <a:pt x="11286" y="46338"/>
                </a:cubicBezTo>
                <a:cubicBezTo>
                  <a:pt x="12532" y="44393"/>
                  <a:pt x="14812" y="42235"/>
                  <a:pt x="14204" y="39651"/>
                </a:cubicBezTo>
                <a:cubicBezTo>
                  <a:pt x="13885" y="38202"/>
                  <a:pt x="12627" y="37886"/>
                  <a:pt x="11272" y="37886"/>
                </a:cubicBezTo>
                <a:cubicBezTo>
                  <a:pt x="11206" y="37886"/>
                  <a:pt x="11139" y="37887"/>
                  <a:pt x="11073" y="37888"/>
                </a:cubicBezTo>
                <a:cubicBezTo>
                  <a:pt x="10014" y="37946"/>
                  <a:pt x="8928" y="38165"/>
                  <a:pt x="7866" y="38165"/>
                </a:cubicBezTo>
                <a:cubicBezTo>
                  <a:pt x="7800" y="38165"/>
                  <a:pt x="7734" y="38164"/>
                  <a:pt x="7669" y="38162"/>
                </a:cubicBezTo>
                <a:cubicBezTo>
                  <a:pt x="5845" y="38132"/>
                  <a:pt x="4021" y="37372"/>
                  <a:pt x="2653" y="36156"/>
                </a:cubicBezTo>
                <a:cubicBezTo>
                  <a:pt x="1114" y="34732"/>
                  <a:pt x="232" y="32747"/>
                  <a:pt x="86" y="30703"/>
                </a:cubicBezTo>
                <a:lnTo>
                  <a:pt x="86" y="30703"/>
                </a:lnTo>
                <a:cubicBezTo>
                  <a:pt x="267" y="33758"/>
                  <a:pt x="2058" y="36659"/>
                  <a:pt x="5055" y="37858"/>
                </a:cubicBezTo>
                <a:cubicBezTo>
                  <a:pt x="5954" y="38218"/>
                  <a:pt x="6811" y="38322"/>
                  <a:pt x="7662" y="38322"/>
                </a:cubicBezTo>
                <a:cubicBezTo>
                  <a:pt x="8837" y="38322"/>
                  <a:pt x="10002" y="38123"/>
                  <a:pt x="11255" y="38123"/>
                </a:cubicBezTo>
                <a:cubicBezTo>
                  <a:pt x="11396" y="38123"/>
                  <a:pt x="11538" y="38126"/>
                  <a:pt x="11681" y="38132"/>
                </a:cubicBezTo>
                <a:cubicBezTo>
                  <a:pt x="14204" y="38253"/>
                  <a:pt x="14629" y="40442"/>
                  <a:pt x="13748" y="42508"/>
                </a:cubicBezTo>
                <a:cubicBezTo>
                  <a:pt x="13109" y="44028"/>
                  <a:pt x="11954" y="45244"/>
                  <a:pt x="11042" y="46612"/>
                </a:cubicBezTo>
                <a:cubicBezTo>
                  <a:pt x="9979" y="48284"/>
                  <a:pt x="9249" y="50503"/>
                  <a:pt x="10739" y="52174"/>
                </a:cubicBezTo>
                <a:cubicBezTo>
                  <a:pt x="12350" y="53968"/>
                  <a:pt x="15298" y="54424"/>
                  <a:pt x="17456" y="55001"/>
                </a:cubicBezTo>
                <a:cubicBezTo>
                  <a:pt x="18633" y="55314"/>
                  <a:pt x="20299" y="55938"/>
                  <a:pt x="21769" y="55938"/>
                </a:cubicBezTo>
                <a:cubicBezTo>
                  <a:pt x="22728" y="55938"/>
                  <a:pt x="23604" y="55672"/>
                  <a:pt x="24204" y="54879"/>
                </a:cubicBezTo>
                <a:cubicBezTo>
                  <a:pt x="26058" y="52448"/>
                  <a:pt x="26271" y="48162"/>
                  <a:pt x="26332" y="45244"/>
                </a:cubicBezTo>
                <a:cubicBezTo>
                  <a:pt x="26423" y="37250"/>
                  <a:pt x="23657" y="29621"/>
                  <a:pt x="23170" y="21718"/>
                </a:cubicBezTo>
                <a:cubicBezTo>
                  <a:pt x="22927" y="17888"/>
                  <a:pt x="23231" y="13997"/>
                  <a:pt x="24599" y="10441"/>
                </a:cubicBezTo>
                <a:cubicBezTo>
                  <a:pt x="26028" y="6794"/>
                  <a:pt x="28672" y="2751"/>
                  <a:pt x="32198" y="806"/>
                </a:cubicBezTo>
                <a:cubicBezTo>
                  <a:pt x="32943" y="401"/>
                  <a:pt x="33570" y="226"/>
                  <a:pt x="34100" y="226"/>
                </a:cubicBezTo>
                <a:cubicBezTo>
                  <a:pt x="36599" y="226"/>
                  <a:pt x="36932" y="4120"/>
                  <a:pt x="37183" y="6277"/>
                </a:cubicBezTo>
                <a:cubicBezTo>
                  <a:pt x="37426" y="8496"/>
                  <a:pt x="37608" y="10745"/>
                  <a:pt x="37730" y="12934"/>
                </a:cubicBezTo>
                <a:cubicBezTo>
                  <a:pt x="37973" y="17614"/>
                  <a:pt x="38064" y="22295"/>
                  <a:pt x="38095" y="26946"/>
                </a:cubicBezTo>
                <a:cubicBezTo>
                  <a:pt x="38125" y="31505"/>
                  <a:pt x="38216" y="36065"/>
                  <a:pt x="38338" y="40624"/>
                </a:cubicBezTo>
                <a:cubicBezTo>
                  <a:pt x="38399" y="43147"/>
                  <a:pt x="38520" y="45639"/>
                  <a:pt x="39159" y="48071"/>
                </a:cubicBezTo>
                <a:cubicBezTo>
                  <a:pt x="39706" y="50138"/>
                  <a:pt x="40678" y="52296"/>
                  <a:pt x="42624" y="53360"/>
                </a:cubicBezTo>
                <a:cubicBezTo>
                  <a:pt x="43475" y="53828"/>
                  <a:pt x="44436" y="54072"/>
                  <a:pt x="45383" y="54072"/>
                </a:cubicBezTo>
                <a:cubicBezTo>
                  <a:pt x="46770" y="54072"/>
                  <a:pt x="48128" y="53550"/>
                  <a:pt x="49068" y="52448"/>
                </a:cubicBezTo>
                <a:cubicBezTo>
                  <a:pt x="49112" y="52425"/>
                  <a:pt x="49075" y="52354"/>
                  <a:pt x="49040" y="52354"/>
                </a:cubicBezTo>
                <a:cubicBezTo>
                  <a:pt x="49027" y="52354"/>
                  <a:pt x="49015" y="52363"/>
                  <a:pt x="49007" y="52387"/>
                </a:cubicBezTo>
                <a:cubicBezTo>
                  <a:pt x="48062" y="53475"/>
                  <a:pt x="46821" y="53947"/>
                  <a:pt x="45556" y="53947"/>
                </a:cubicBezTo>
                <a:cubicBezTo>
                  <a:pt x="43605" y="53947"/>
                  <a:pt x="41596" y="52825"/>
                  <a:pt x="40526" y="51110"/>
                </a:cubicBezTo>
                <a:cubicBezTo>
                  <a:pt x="39250" y="48983"/>
                  <a:pt x="38855" y="46369"/>
                  <a:pt x="38642" y="43937"/>
                </a:cubicBezTo>
                <a:cubicBezTo>
                  <a:pt x="38034" y="36946"/>
                  <a:pt x="38277" y="29894"/>
                  <a:pt x="38125" y="22843"/>
                </a:cubicBezTo>
                <a:cubicBezTo>
                  <a:pt x="38064" y="18526"/>
                  <a:pt x="37943" y="14241"/>
                  <a:pt x="37608" y="9894"/>
                </a:cubicBezTo>
                <a:cubicBezTo>
                  <a:pt x="37456" y="7918"/>
                  <a:pt x="37274" y="5943"/>
                  <a:pt x="37000" y="3967"/>
                </a:cubicBezTo>
                <a:cubicBezTo>
                  <a:pt x="36848" y="2873"/>
                  <a:pt x="36666" y="1566"/>
                  <a:pt x="35845" y="745"/>
                </a:cubicBezTo>
                <a:cubicBezTo>
                  <a:pt x="35312" y="212"/>
                  <a:pt x="34722" y="1"/>
                  <a:pt x="34117" y="1"/>
                </a:cubicBezTo>
                <a:close/>
              </a:path>
            </a:pathLst>
          </a:custGeom>
          <a:solidFill>
            <a:srgbClr val="E7E6E6"/>
          </a:solidFill>
          <a:ln cap="flat" cmpd="sng" w="28575">
            <a:solidFill>
              <a:srgbClr val="FFF8E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47"/>
          <p:cNvSpPr txBox="1"/>
          <p:nvPr>
            <p:ph type="title"/>
          </p:nvPr>
        </p:nvSpPr>
        <p:spPr>
          <a:xfrm>
            <a:off x="831850" y="196850"/>
            <a:ext cx="1052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b="1" sz="30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None/>
              <a:defRPr sz="30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93" name="Google Shape;2193;p47"/>
          <p:cNvSpPr txBox="1"/>
          <p:nvPr>
            <p:ph idx="1" type="body"/>
          </p:nvPr>
        </p:nvSpPr>
        <p:spPr>
          <a:xfrm>
            <a:off x="412750" y="946250"/>
            <a:ext cx="11144400" cy="52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600">
                <a:solidFill>
                  <a:srgbClr val="434343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2200">
                <a:solidFill>
                  <a:srgbClr val="434343"/>
                </a:solidFill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800">
                <a:solidFill>
                  <a:srgbClr val="434343"/>
                </a:solidFill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5pPr>
            <a:lvl6pPr indent="-3302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6pPr>
            <a:lvl7pPr indent="-3302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7pPr>
            <a:lvl8pPr indent="-3302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8pPr>
            <a:lvl9pPr indent="-3302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Char char="•"/>
              <a:defRPr sz="16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24"/>
          <p:cNvGrpSpPr/>
          <p:nvPr/>
        </p:nvGrpSpPr>
        <p:grpSpPr>
          <a:xfrm rot="10800000">
            <a:off x="411" y="5584300"/>
            <a:ext cx="12215394" cy="1389931"/>
            <a:chOff x="-812304" y="3384962"/>
            <a:chExt cx="12982670" cy="3501967"/>
          </a:xfrm>
        </p:grpSpPr>
        <p:sp>
          <p:nvSpPr>
            <p:cNvPr id="42" name="Google Shape;42;p24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4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/Home messages" type="obj">
  <p:cSld name="OBJECT"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5" name="Google Shape;2195;p48"/>
          <p:cNvGrpSpPr/>
          <p:nvPr/>
        </p:nvGrpSpPr>
        <p:grpSpPr>
          <a:xfrm rot="10800000">
            <a:off x="410" y="5584301"/>
            <a:ext cx="12215394" cy="1389931"/>
            <a:chOff x="-812304" y="3384962"/>
            <a:chExt cx="12982670" cy="3501967"/>
          </a:xfrm>
        </p:grpSpPr>
        <p:sp>
          <p:nvSpPr>
            <p:cNvPr id="2196" name="Google Shape;2196;p48"/>
            <p:cNvSpPr/>
            <p:nvPr/>
          </p:nvSpPr>
          <p:spPr>
            <a:xfrm flipH="1" rot="10800000">
              <a:off x="-812304" y="3384962"/>
              <a:ext cx="12982670" cy="3501967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flipH="1" rot="10800000">
              <a:off x="-812304" y="3457450"/>
              <a:ext cx="12170419" cy="2487554"/>
            </a:xfrm>
            <a:custGeom>
              <a:rect b="b" l="l" r="r" t="t"/>
              <a:pathLst>
                <a:path extrusionOk="0" h="24485" w="72152">
                  <a:moveTo>
                    <a:pt x="72152" y="22716"/>
                  </a:moveTo>
                  <a:lnTo>
                    <a:pt x="0" y="22716"/>
                  </a:lnTo>
                  <a:lnTo>
                    <a:pt x="0" y="0"/>
                  </a:lnTo>
                  <a:cubicBezTo>
                    <a:pt x="2202" y="601"/>
                    <a:pt x="4504" y="1468"/>
                    <a:pt x="6705" y="2669"/>
                  </a:cubicBezTo>
                  <a:cubicBezTo>
                    <a:pt x="9641" y="4203"/>
                    <a:pt x="12443" y="6338"/>
                    <a:pt x="15011" y="9240"/>
                  </a:cubicBezTo>
                  <a:cubicBezTo>
                    <a:pt x="28554" y="24484"/>
                    <a:pt x="59843" y="11342"/>
                    <a:pt x="67749" y="19047"/>
                  </a:cubicBezTo>
                  <a:cubicBezTo>
                    <a:pt x="68216" y="19447"/>
                    <a:pt x="69984" y="20882"/>
                    <a:pt x="72152" y="22716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. Resting membrane potential">
  <p:cSld name="TITLE_2">
    <p:spTree>
      <p:nvGrpSpPr>
        <p:cNvPr id="2198" name="Shape 2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Google Shape;2199;p4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00" name="Google Shape;2200;p49"/>
          <p:cNvGrpSpPr/>
          <p:nvPr/>
        </p:nvGrpSpPr>
        <p:grpSpPr>
          <a:xfrm>
            <a:off x="1671560" y="-2"/>
            <a:ext cx="3905464" cy="4458505"/>
            <a:chOff x="230570" y="-1163119"/>
            <a:chExt cx="5851760" cy="6680410"/>
          </a:xfrm>
        </p:grpSpPr>
        <p:sp>
          <p:nvSpPr>
            <p:cNvPr id="2201" name="Google Shape;2201;p49"/>
            <p:cNvSpPr/>
            <p:nvPr/>
          </p:nvSpPr>
          <p:spPr>
            <a:xfrm>
              <a:off x="334358" y="-1163119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2" name="Google Shape;2202;p49"/>
            <p:cNvGrpSpPr/>
            <p:nvPr/>
          </p:nvGrpSpPr>
          <p:grpSpPr>
            <a:xfrm flipH="1">
              <a:off x="230570" y="157542"/>
              <a:ext cx="5851760" cy="3976106"/>
              <a:chOff x="3247" y="1493"/>
              <a:chExt cx="1962" cy="1601"/>
            </a:xfrm>
          </p:grpSpPr>
          <p:sp>
            <p:nvSpPr>
              <p:cNvPr id="2203" name="Google Shape;2203;p49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49"/>
              <p:cNvSpPr/>
              <p:nvPr/>
            </p:nvSpPr>
            <p:spPr>
              <a:xfrm>
                <a:off x="3247" y="1493"/>
                <a:ext cx="1962" cy="1601"/>
              </a:xfrm>
              <a:custGeom>
                <a:rect b="b" l="l" r="r" t="t"/>
                <a:pathLst>
                  <a:path extrusionOk="0" h="600" w="784">
                    <a:moveTo>
                      <a:pt x="53" y="348"/>
                    </a:moveTo>
                    <a:cubicBezTo>
                      <a:pt x="0" y="469"/>
                      <a:pt x="14" y="600"/>
                      <a:pt x="247" y="600"/>
                    </a:cubicBezTo>
                    <a:cubicBezTo>
                      <a:pt x="479" y="600"/>
                      <a:pt x="542" y="600"/>
                      <a:pt x="648" y="576"/>
                    </a:cubicBezTo>
                    <a:cubicBezTo>
                      <a:pt x="755" y="552"/>
                      <a:pt x="784" y="489"/>
                      <a:pt x="755" y="358"/>
                    </a:cubicBezTo>
                    <a:cubicBezTo>
                      <a:pt x="726" y="227"/>
                      <a:pt x="440" y="131"/>
                      <a:pt x="416" y="0"/>
                    </a:cubicBezTo>
                    <a:cubicBezTo>
                      <a:pt x="396" y="2"/>
                      <a:pt x="396" y="2"/>
                      <a:pt x="396" y="2"/>
                    </a:cubicBezTo>
                    <a:cubicBezTo>
                      <a:pt x="410" y="75"/>
                      <a:pt x="493" y="138"/>
                      <a:pt x="574" y="197"/>
                    </a:cubicBezTo>
                    <a:cubicBezTo>
                      <a:pt x="647" y="250"/>
                      <a:pt x="722" y="305"/>
                      <a:pt x="735" y="362"/>
                    </a:cubicBezTo>
                    <a:cubicBezTo>
                      <a:pt x="762" y="484"/>
                      <a:pt x="738" y="535"/>
                      <a:pt x="644" y="556"/>
                    </a:cubicBezTo>
                    <a:cubicBezTo>
                      <a:pt x="540" y="580"/>
                      <a:pt x="477" y="580"/>
                      <a:pt x="247" y="580"/>
                    </a:cubicBezTo>
                    <a:cubicBezTo>
                      <a:pt x="153" y="580"/>
                      <a:pt x="92" y="559"/>
                      <a:pt x="64" y="516"/>
                    </a:cubicBezTo>
                    <a:cubicBezTo>
                      <a:pt x="31" y="466"/>
                      <a:pt x="55" y="395"/>
                      <a:pt x="71" y="356"/>
                    </a:cubicBezTo>
                    <a:cubicBezTo>
                      <a:pt x="88" y="318"/>
                      <a:pt x="113" y="297"/>
                      <a:pt x="138" y="275"/>
                    </a:cubicBezTo>
                    <a:cubicBezTo>
                      <a:pt x="189" y="232"/>
                      <a:pt x="243" y="185"/>
                      <a:pt x="243" y="13"/>
                    </a:cubicBezTo>
                    <a:cubicBezTo>
                      <a:pt x="222" y="15"/>
                      <a:pt x="222" y="15"/>
                      <a:pt x="222" y="15"/>
                    </a:cubicBezTo>
                    <a:cubicBezTo>
                      <a:pt x="222" y="266"/>
                      <a:pt x="106" y="227"/>
                      <a:pt x="53" y="348"/>
                    </a:cubicBez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05" name="Google Shape;2205;p49"/>
            <p:cNvSpPr/>
            <p:nvPr/>
          </p:nvSpPr>
          <p:spPr>
            <a:xfrm flipH="1">
              <a:off x="233316" y="454233"/>
              <a:ext cx="5789807" cy="3577130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9"/>
            <p:cNvSpPr/>
            <p:nvPr/>
          </p:nvSpPr>
          <p:spPr>
            <a:xfrm>
              <a:off x="4028407" y="-1052542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9"/>
            <p:cNvSpPr/>
            <p:nvPr/>
          </p:nvSpPr>
          <p:spPr>
            <a:xfrm flipH="1">
              <a:off x="2881069" y="-57246"/>
              <a:ext cx="1377366" cy="749963"/>
            </a:xfrm>
            <a:custGeom>
              <a:rect b="b" l="l" r="r" t="t"/>
              <a:pathLst>
                <a:path extrusionOk="0" h="600" w="784">
                  <a:moveTo>
                    <a:pt x="222" y="15"/>
                  </a:moveTo>
                  <a:cubicBezTo>
                    <a:pt x="222" y="266"/>
                    <a:pt x="106" y="227"/>
                    <a:pt x="53" y="348"/>
                  </a:cubicBezTo>
                  <a:cubicBezTo>
                    <a:pt x="0" y="469"/>
                    <a:pt x="14" y="600"/>
                    <a:pt x="247" y="600"/>
                  </a:cubicBezTo>
                  <a:cubicBezTo>
                    <a:pt x="479" y="600"/>
                    <a:pt x="542" y="600"/>
                    <a:pt x="648" y="576"/>
                  </a:cubicBezTo>
                  <a:cubicBezTo>
                    <a:pt x="755" y="552"/>
                    <a:pt x="784" y="489"/>
                    <a:pt x="755" y="358"/>
                  </a:cubicBezTo>
                  <a:cubicBezTo>
                    <a:pt x="726" y="227"/>
                    <a:pt x="440" y="131"/>
                    <a:pt x="416" y="0"/>
                  </a:cubicBezTo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9"/>
            <p:cNvSpPr/>
            <p:nvPr/>
          </p:nvSpPr>
          <p:spPr>
            <a:xfrm>
              <a:off x="2113252" y="3933380"/>
              <a:ext cx="460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b="1" i="0" lang="en-US" sz="40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40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09" name="Google Shape;2209;p49"/>
            <p:cNvSpPr/>
            <p:nvPr/>
          </p:nvSpPr>
          <p:spPr>
            <a:xfrm>
              <a:off x="2562827" y="4246150"/>
              <a:ext cx="5565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400"/>
                <a:buFont typeface="Arial"/>
                <a:buNone/>
              </a:pPr>
              <a:r>
                <a:rPr b="1" i="0" lang="en-US" sz="54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54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  <p:sp>
          <p:nvSpPr>
            <p:cNvPr id="2210" name="Google Shape;2210;p49"/>
            <p:cNvSpPr/>
            <p:nvPr/>
          </p:nvSpPr>
          <p:spPr>
            <a:xfrm rot="416904">
              <a:off x="3294298" y="4374715"/>
              <a:ext cx="639799" cy="1107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600"/>
                <a:buFont typeface="Arial"/>
                <a:buNone/>
              </a:pPr>
              <a:r>
                <a:rPr b="1" i="0" lang="en-US" sz="6600" u="none" cap="none" strike="noStrike">
                  <a:solidFill>
                    <a:srgbClr val="A5A5A5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z</a:t>
              </a:r>
              <a:endParaRPr b="1" i="0" sz="6600" u="none" cap="none" strike="noStrike">
                <a:solidFill>
                  <a:srgbClr val="A5A5A5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4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3" name="Google Shape;2213;p4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4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4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16" name="Google Shape;2216;p4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17" name="Google Shape;2217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8" name="Google Shape;2218;p49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219" name="Google Shape;2219;p4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9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222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23" name="Google Shape;2223;p50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2224" name="Google Shape;2224;p50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50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50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0" name="Google Shape;2230;p50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2231" name="Google Shape;2231;p50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50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50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50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50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50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50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50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50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50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50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50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50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50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50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50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50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50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50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50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50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50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50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50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5" name="Google Shape;2255;p50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50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50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50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9" name="Google Shape;2259;p50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50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50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50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50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50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50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50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50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50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9" name="Google Shape;2269;p50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50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50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50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3" name="Google Shape;2273;p50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50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50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50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50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50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50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50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50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50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50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50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50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50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7" name="Google Shape;2287;p50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8" name="Google Shape;2288;p50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50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50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50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50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50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50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50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50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50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8" name="Google Shape;2298;p50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50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50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50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2" name="Google Shape;2302;p50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50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50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50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50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50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50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50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50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50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50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50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50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50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316" name="Google Shape;2316;p5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7" name="Google Shape;2317;p5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8" name="Google Shape;2318;p5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9" name="Google Shape;2319;p5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0" name="Google Shape;2320;p5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21" name="Google Shape;2321;p5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22" name="Google Shape;23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3" name="Google Shape;2323;p50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324" name="Google Shape;2324;p5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50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2326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7" name="Google Shape;2327;p51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2328" name="Google Shape;2328;p51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51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51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51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51"/>
            <p:cNvGrpSpPr/>
            <p:nvPr/>
          </p:nvGrpSpPr>
          <p:grpSpPr>
            <a:xfrm>
              <a:off x="2636903" y="779139"/>
              <a:ext cx="4346635" cy="4535357"/>
              <a:chOff x="2653893" y="765545"/>
              <a:chExt cx="4346635" cy="4535357"/>
            </a:xfrm>
          </p:grpSpPr>
          <p:grpSp>
            <p:nvGrpSpPr>
              <p:cNvPr id="2333" name="Google Shape;2333;p51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2334" name="Google Shape;2334;p51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51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51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51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51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51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40" name="Google Shape;2340;p51"/>
              <p:cNvGrpSpPr/>
              <p:nvPr/>
            </p:nvGrpSpPr>
            <p:grpSpPr>
              <a:xfrm>
                <a:off x="2653893" y="3958868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2341" name="Google Shape;2341;p51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51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51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p51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p51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51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51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p51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9" name="Google Shape;2349;p51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p51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51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p51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p51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p51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p51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p51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7" name="Google Shape;2357;p51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8" name="Google Shape;2358;p51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9" name="Google Shape;2359;p51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0" name="Google Shape;2360;p51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1" name="Google Shape;2361;p51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2" name="Google Shape;2362;p51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3" name="Google Shape;2363;p51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4" name="Google Shape;2364;p51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5" name="Google Shape;2365;p51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p51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p51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p51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p51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p51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p51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p51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p51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4" name="Google Shape;2374;p51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p51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6" name="Google Shape;2376;p51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p51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2378;p51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51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0" name="Google Shape;2380;p51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51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p51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3" name="Google Shape;2383;p51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4" name="Google Shape;2384;p51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51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6" name="Google Shape;2386;p51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51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2388;p51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51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2390;p51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51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2" name="Google Shape;2392;p51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51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51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p51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6" name="Google Shape;2396;p51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7" name="Google Shape;2397;p51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8" name="Google Shape;2398;p51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p51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0" name="Google Shape;2400;p51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1" name="Google Shape;2401;p51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2" name="Google Shape;2402;p51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3" name="Google Shape;2403;p51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4" name="Google Shape;2404;p51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5" name="Google Shape;2405;p51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6" name="Google Shape;2406;p51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7" name="Google Shape;2407;p51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8" name="Google Shape;2408;p51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9" name="Google Shape;2409;p51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0" name="Google Shape;2410;p51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1" name="Google Shape;2411;p51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2" name="Google Shape;2412;p51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3" name="Google Shape;2413;p51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4" name="Google Shape;2414;p51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51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6" name="Google Shape;2416;p51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7" name="Google Shape;2417;p51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8" name="Google Shape;2418;p51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9" name="Google Shape;2419;p51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0" name="Google Shape;2420;p51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51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2" name="Google Shape;2422;p51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51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4" name="Google Shape;2424;p51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51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426" name="Google Shape;2426;p51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51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51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9" name="Google Shape;2429;p5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0" name="Google Shape;2430;p51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31" name="Google Shape;2431;p51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2432" name="Google Shape;2432;p51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2433" name="Google Shape;2433;p51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51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51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51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51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38" name="Google Shape;2438;p51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39" name="Google Shape;2439;p51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0" name="Google Shape;2440;p51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1" name="Google Shape;2441;p51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2" name="Google Shape;2442;p51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43" name="Google Shape;2443;p51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44" name="Google Shape;2444;p51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2445" name="Google Shape;2445;p51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51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51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51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51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450" name="Google Shape;2450;p51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1" name="Google Shape;2451;p51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2" name="Google Shape;2452;p51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3" name="Google Shape;2453;p51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4" name="Google Shape;2454;p51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55" name="Google Shape;2455;p51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2456" name="Google Shape;2456;p51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2457" name="Google Shape;2457;p51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2458" name="Google Shape;2458;p51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p51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p51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51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51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2463" name="Google Shape;2463;p51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4" name="Google Shape;2464;p51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5" name="Google Shape;2465;p51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6" name="Google Shape;2466;p51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7" name="Google Shape;2467;p51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2468" name="Google Shape;2468;p51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469" name="Google Shape;2469;p51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2470" name="Google Shape;2470;p51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1" name="Google Shape;2471;p51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2" name="Google Shape;2472;p51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3" name="Google Shape;2473;p51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4" name="Google Shape;2474;p5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75" name="Google Shape;2475;p51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76" name="Google Shape;247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7" name="Google Shape;2477;p51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478" name="Google Shape;2478;p51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51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2480" name="Shape 2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1" name="Google Shape;2481;p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482" name="Google Shape;2482;p52"/>
          <p:cNvGrpSpPr/>
          <p:nvPr/>
        </p:nvGrpSpPr>
        <p:grpSpPr>
          <a:xfrm>
            <a:off x="174466" y="1983808"/>
            <a:ext cx="6760778" cy="2516102"/>
            <a:chOff x="976518" y="1922058"/>
            <a:chExt cx="5383213" cy="2003425"/>
          </a:xfrm>
        </p:grpSpPr>
        <p:grpSp>
          <p:nvGrpSpPr>
            <p:cNvPr id="2483" name="Google Shape;2483;p52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2484" name="Google Shape;2484;p52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5" name="Google Shape;2485;p52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6" name="Google Shape;2486;p52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52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88" name="Google Shape;2488;p52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2489" name="Google Shape;2489;p52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90" name="Google Shape;2490;p52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2491" name="Google Shape;2491;p52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2" name="Google Shape;2492;p52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52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4" name="Google Shape;2494;p52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5" name="Google Shape;2495;p52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6" name="Google Shape;2496;p52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7" name="Google Shape;2497;p52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98" name="Google Shape;2498;p52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52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0" name="Google Shape;2500;p52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1" name="Google Shape;2501;p52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52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3" name="Google Shape;2503;p52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4" name="Google Shape;2504;p52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5" name="Google Shape;2505;p52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6" name="Google Shape;2506;p52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7" name="Google Shape;2507;p52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52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09" name="Google Shape;2509;p52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0" name="Google Shape;2510;p52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1" name="Google Shape;2511;p52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2" name="Google Shape;2512;p52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3" name="Google Shape;2513;p52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52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5" name="Google Shape;2515;p52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6" name="Google Shape;2516;p52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52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18" name="Google Shape;2518;p52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9" name="Google Shape;2519;p52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0" name="Google Shape;2520;p52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52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2" name="Google Shape;2522;p52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3" name="Google Shape;2523;p52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4" name="Google Shape;2524;p52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5" name="Google Shape;2525;p52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6" name="Google Shape;2526;p52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52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28" name="Google Shape;2528;p52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9" name="Google Shape;2529;p52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0" name="Google Shape;2530;p52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1" name="Google Shape;2531;p52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2" name="Google Shape;2532;p52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52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4" name="Google Shape;2534;p52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5" name="Google Shape;2535;p52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6" name="Google Shape;2536;p52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7" name="Google Shape;2537;p52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38" name="Google Shape;2538;p52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52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0" name="Google Shape;2540;p52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1" name="Google Shape;2541;p52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2" name="Google Shape;2542;p52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3" name="Google Shape;2543;p52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4" name="Google Shape;2544;p52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52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6" name="Google Shape;2546;p52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7" name="Google Shape;2547;p52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8" name="Google Shape;2548;p52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9" name="Google Shape;2549;p52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0" name="Google Shape;2550;p52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1" name="Google Shape;2551;p52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52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3" name="Google Shape;2553;p52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4" name="Google Shape;2554;p52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5" name="Google Shape;2555;p52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6" name="Google Shape;2556;p52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7" name="Google Shape;2557;p52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52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9" name="Google Shape;2559;p52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0" name="Google Shape;2560;p52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1" name="Google Shape;2561;p52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2" name="Google Shape;2562;p52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3" name="Google Shape;2563;p52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52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5" name="Google Shape;2565;p52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6" name="Google Shape;2566;p52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7" name="Google Shape;2567;p52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8" name="Google Shape;2568;p52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9" name="Google Shape;2569;p52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52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1" name="Google Shape;2571;p52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2" name="Google Shape;2572;p52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3" name="Google Shape;2573;p52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4" name="Google Shape;2574;p52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5" name="Google Shape;2575;p52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6" name="Google Shape;2576;p52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7" name="Google Shape;2577;p52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8" name="Google Shape;2578;p52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9" name="Google Shape;2579;p52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52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1" name="Google Shape;2581;p52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2" name="Google Shape;2582;p52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3" name="Google Shape;2583;p52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4" name="Google Shape;2584;p52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5" name="Google Shape;2585;p52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52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7" name="Google Shape;2587;p52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8" name="Google Shape;2588;p52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9" name="Google Shape;2589;p52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0" name="Google Shape;2590;p52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1" name="Google Shape;2591;p52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52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3" name="Google Shape;2593;p52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4" name="Google Shape;2594;p52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5" name="Google Shape;2595;p52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6" name="Google Shape;2596;p52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7" name="Google Shape;2597;p52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98" name="Google Shape;2598;p52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9" name="Google Shape;2599;p52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0" name="Google Shape;2600;p52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52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2" name="Google Shape;2602;p52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3" name="Google Shape;2603;p52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4" name="Google Shape;2604;p52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52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6" name="Google Shape;2606;p52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7" name="Google Shape;2607;p52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08" name="Google Shape;2608;p52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9" name="Google Shape;2609;p52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0" name="Google Shape;2610;p52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1" name="Google Shape;2611;p52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2" name="Google Shape;2612;p52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3" name="Google Shape;2613;p52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52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5" name="Google Shape;2615;p52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6" name="Google Shape;2616;p52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7" name="Google Shape;2617;p52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18" name="Google Shape;2618;p52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9" name="Google Shape;2619;p52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0" name="Google Shape;2620;p52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1" name="Google Shape;2621;p52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2" name="Google Shape;2622;p52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52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4" name="Google Shape;2624;p52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5" name="Google Shape;2625;p52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52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7" name="Google Shape;2627;p52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8" name="Google Shape;2628;p52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9" name="Google Shape;2629;p52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0" name="Google Shape;2630;p52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1" name="Google Shape;2631;p52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2" name="Google Shape;2632;p52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3" name="Google Shape;2633;p52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4" name="Google Shape;2634;p52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5" name="Google Shape;2635;p52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52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7" name="Google Shape;2637;p52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8" name="Google Shape;2638;p52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9" name="Google Shape;2639;p52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0" name="Google Shape;2640;p52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1" name="Google Shape;2641;p52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52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3" name="Google Shape;2643;p52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4" name="Google Shape;2644;p52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5" name="Google Shape;2645;p52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6" name="Google Shape;2646;p52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7" name="Google Shape;2647;p52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52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9" name="Google Shape;2649;p52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0" name="Google Shape;2650;p52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1" name="Google Shape;2651;p52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2" name="Google Shape;2652;p52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3" name="Google Shape;2653;p52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52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5" name="Google Shape;2655;p52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6" name="Google Shape;2656;p52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7" name="Google Shape;2657;p52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8" name="Google Shape;2658;p52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9" name="Google Shape;2659;p52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0" name="Google Shape;2660;p52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1" name="Google Shape;2661;p52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2" name="Google Shape;2662;p52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3" name="Google Shape;2663;p52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4" name="Google Shape;2664;p52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5" name="Google Shape;2665;p52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6" name="Google Shape;2666;p52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7" name="Google Shape;2667;p52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8" name="Google Shape;2668;p52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9" name="Google Shape;2669;p52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0" name="Google Shape;2670;p52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1" name="Google Shape;2671;p52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2" name="Google Shape;2672;p52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52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4" name="Google Shape;2674;p52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5" name="Google Shape;2675;p52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6" name="Google Shape;2676;p52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7" name="Google Shape;2677;p52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8" name="Google Shape;2678;p52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9" name="Google Shape;2679;p52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0" name="Google Shape;2680;p52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1" name="Google Shape;2681;p52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2" name="Google Shape;2682;p52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3" name="Google Shape;2683;p52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4" name="Google Shape;2684;p52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5" name="Google Shape;2685;p52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6" name="Google Shape;2686;p52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7" name="Google Shape;2687;p52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8" name="Google Shape;2688;p52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9" name="Google Shape;2689;p52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0" name="Google Shape;2690;p52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1" name="Google Shape;2691;p52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52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3" name="Google Shape;2693;p52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4" name="Google Shape;2694;p52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52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6" name="Google Shape;2696;p52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7" name="Google Shape;2697;p52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52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9" name="Google Shape;2699;p52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0" name="Google Shape;2700;p52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52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2" name="Google Shape;2702;p52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3" name="Google Shape;2703;p52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52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5" name="Google Shape;2705;p52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6" name="Google Shape;2706;p52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52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8" name="Google Shape;2708;p52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9" name="Google Shape;2709;p52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52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1" name="Google Shape;2711;p52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2" name="Google Shape;2712;p52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3" name="Google Shape;2713;p52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52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5" name="Google Shape;2715;p52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6" name="Google Shape;2716;p52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52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8" name="Google Shape;2718;p52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9" name="Google Shape;2719;p52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20" name="Google Shape;2720;p52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52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22" name="Google Shape;2722;p52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2723" name="Google Shape;2723;p52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4" name="Google Shape;2724;p52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2725" name="Google Shape;2725;p52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6" name="Google Shape;2726;p52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7" name="Google Shape;2727;p52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8" name="Google Shape;2728;p52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9" name="Google Shape;2729;p52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0" name="Google Shape;2730;p52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1" name="Google Shape;2731;p52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2" name="Google Shape;2732;p52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3" name="Google Shape;2733;p52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4" name="Google Shape;2734;p52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52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52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52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8" name="Google Shape;2738;p52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9" name="Google Shape;2739;p52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52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52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52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52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52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52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52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52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52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52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52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p52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2" name="Google Shape;2752;p52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3" name="Google Shape;2753;p52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4" name="Google Shape;2754;p52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5" name="Google Shape;2755;p52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6" name="Google Shape;2756;p52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7" name="Google Shape;2757;p52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8" name="Google Shape;2758;p52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p52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0" name="Google Shape;2760;p52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1" name="Google Shape;2761;p52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2" name="Google Shape;2762;p52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3" name="Google Shape;2763;p52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4" name="Google Shape;2764;p52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5" name="Google Shape;2765;p52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6" name="Google Shape;2766;p52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7" name="Google Shape;2767;p52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8" name="Google Shape;2768;p52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69" name="Google Shape;2769;p52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52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1" name="Google Shape;2771;p52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2" name="Google Shape;2772;p52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3" name="Google Shape;2773;p52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4" name="Google Shape;2774;p52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5" name="Google Shape;2775;p52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6" name="Google Shape;2776;p52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777" name="Google Shape;277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8" name="Google Shape;2778;p52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779" name="Google Shape;2779;p52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52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p5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83" name="Google Shape;2783;p53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2784" name="Google Shape;2784;p53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53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53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53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53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53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53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53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53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53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53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53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96" name="Google Shape;2796;p53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797" name="Google Shape;2797;p53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2798" name="Google Shape;2798;p53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53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53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2801" name="Google Shape;2801;p53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2" name="Google Shape;2802;p53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3" name="Google Shape;2803;p53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4" name="Google Shape;2804;p53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05" name="Google Shape;2805;p53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06" name="Google Shape;2806;p53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2807" name="Google Shape;2807;p53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08" name="Google Shape;2808;p53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9" name="Google Shape;2809;p53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0" name="Google Shape;2810;p53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1" name="Google Shape;2811;p53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2" name="Google Shape;2812;p53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13" name="Google Shape;2813;p53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814" name="Google Shape;281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5" name="Google Shape;2815;p53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816" name="Google Shape;2816;p53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53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Title" type="title">
  <p:cSld name="TITLE">
    <p:spTree>
      <p:nvGrpSpPr>
        <p:cNvPr id="2818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p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0" name="Google Shape;2820;p54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1" name="Google Shape;2821;p54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2" name="Google Shape;2822;p54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3" name="Google Shape;2823;p54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4" name="Google Shape;2824;p54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25" name="Google Shape;2825;p54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826" name="Google Shape;2826;p54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2827" name="Google Shape;2827;p54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54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29" name="Google Shape;282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 Nerve conduction studies &amp; EMG">
  <p:cSld name="TITLE_7">
    <p:spTree>
      <p:nvGrpSpPr>
        <p:cNvPr id="2830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1" name="Google Shape;2831;p55"/>
          <p:cNvGrpSpPr/>
          <p:nvPr/>
        </p:nvGrpSpPr>
        <p:grpSpPr>
          <a:xfrm rot="1854140">
            <a:off x="-853264" y="-221377"/>
            <a:ext cx="12979291" cy="6560232"/>
            <a:chOff x="-3407467" y="371098"/>
            <a:chExt cx="10675616" cy="5395866"/>
          </a:xfrm>
        </p:grpSpPr>
        <p:sp>
          <p:nvSpPr>
            <p:cNvPr id="2832" name="Google Shape;2832;p55"/>
            <p:cNvSpPr/>
            <p:nvPr/>
          </p:nvSpPr>
          <p:spPr>
            <a:xfrm rot="5400000">
              <a:off x="-316053" y="1204829"/>
              <a:ext cx="964353" cy="4741133"/>
            </a:xfrm>
            <a:custGeom>
              <a:rect b="b" l="l" r="r" t="t"/>
              <a:pathLst>
                <a:path extrusionOk="0" h="2515" w="512">
                  <a:moveTo>
                    <a:pt x="437" y="1248"/>
                  </a:moveTo>
                  <a:cubicBezTo>
                    <a:pt x="473" y="1236"/>
                    <a:pt x="512" y="1191"/>
                    <a:pt x="505" y="1143"/>
                  </a:cubicBezTo>
                  <a:cubicBezTo>
                    <a:pt x="484" y="1001"/>
                    <a:pt x="484" y="1001"/>
                    <a:pt x="484" y="1001"/>
                  </a:cubicBezTo>
                  <a:cubicBezTo>
                    <a:pt x="478" y="958"/>
                    <a:pt x="434" y="934"/>
                    <a:pt x="401" y="926"/>
                  </a:cubicBezTo>
                  <a:cubicBezTo>
                    <a:pt x="433" y="907"/>
                    <a:pt x="461" y="857"/>
                    <a:pt x="444" y="811"/>
                  </a:cubicBezTo>
                  <a:cubicBezTo>
                    <a:pt x="395" y="676"/>
                    <a:pt x="395" y="676"/>
                    <a:pt x="395" y="676"/>
                  </a:cubicBezTo>
                  <a:cubicBezTo>
                    <a:pt x="382" y="638"/>
                    <a:pt x="339" y="623"/>
                    <a:pt x="307" y="619"/>
                  </a:cubicBezTo>
                  <a:cubicBezTo>
                    <a:pt x="327" y="599"/>
                    <a:pt x="352" y="569"/>
                    <a:pt x="343" y="533"/>
                  </a:cubicBezTo>
                  <a:cubicBezTo>
                    <a:pt x="305" y="395"/>
                    <a:pt x="305" y="395"/>
                    <a:pt x="305" y="395"/>
                  </a:cubicBezTo>
                  <a:cubicBezTo>
                    <a:pt x="295" y="355"/>
                    <a:pt x="250" y="326"/>
                    <a:pt x="219" y="319"/>
                  </a:cubicBezTo>
                  <a:cubicBezTo>
                    <a:pt x="243" y="301"/>
                    <a:pt x="276" y="265"/>
                    <a:pt x="268" y="226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27" y="32"/>
                    <a:pt x="163" y="0"/>
                    <a:pt x="120" y="9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47" y="24"/>
                    <a:pt x="0" y="75"/>
                    <a:pt x="12" y="12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50" y="312"/>
                    <a:pt x="100" y="337"/>
                    <a:pt x="133" y="340"/>
                  </a:cubicBezTo>
                  <a:cubicBezTo>
                    <a:pt x="107" y="361"/>
                    <a:pt x="78" y="417"/>
                    <a:pt x="90" y="459"/>
                  </a:cubicBezTo>
                  <a:cubicBezTo>
                    <a:pt x="127" y="597"/>
                    <a:pt x="127" y="597"/>
                    <a:pt x="127" y="597"/>
                  </a:cubicBezTo>
                  <a:cubicBezTo>
                    <a:pt x="138" y="641"/>
                    <a:pt x="186" y="649"/>
                    <a:pt x="221" y="649"/>
                  </a:cubicBezTo>
                  <a:cubicBezTo>
                    <a:pt x="198" y="673"/>
                    <a:pt x="173" y="719"/>
                    <a:pt x="187" y="759"/>
                  </a:cubicBezTo>
                  <a:cubicBezTo>
                    <a:pt x="236" y="894"/>
                    <a:pt x="236" y="894"/>
                    <a:pt x="236" y="894"/>
                  </a:cubicBezTo>
                  <a:cubicBezTo>
                    <a:pt x="247" y="925"/>
                    <a:pt x="287" y="938"/>
                    <a:pt x="311" y="945"/>
                  </a:cubicBezTo>
                  <a:cubicBezTo>
                    <a:pt x="288" y="965"/>
                    <a:pt x="259" y="1004"/>
                    <a:pt x="265" y="1042"/>
                  </a:cubicBezTo>
                  <a:cubicBezTo>
                    <a:pt x="285" y="1184"/>
                    <a:pt x="285" y="1184"/>
                    <a:pt x="285" y="1184"/>
                  </a:cubicBezTo>
                  <a:cubicBezTo>
                    <a:pt x="291" y="1220"/>
                    <a:pt x="325" y="1239"/>
                    <a:pt x="349" y="1250"/>
                  </a:cubicBezTo>
                  <a:cubicBezTo>
                    <a:pt x="322" y="1265"/>
                    <a:pt x="284" y="1299"/>
                    <a:pt x="283" y="1339"/>
                  </a:cubicBezTo>
                  <a:cubicBezTo>
                    <a:pt x="278" y="1482"/>
                    <a:pt x="278" y="1482"/>
                    <a:pt x="278" y="1482"/>
                  </a:cubicBezTo>
                  <a:cubicBezTo>
                    <a:pt x="278" y="1516"/>
                    <a:pt x="308" y="1541"/>
                    <a:pt x="328" y="1556"/>
                  </a:cubicBezTo>
                  <a:cubicBezTo>
                    <a:pt x="299" y="1566"/>
                    <a:pt x="258" y="1587"/>
                    <a:pt x="249" y="1625"/>
                  </a:cubicBezTo>
                  <a:cubicBezTo>
                    <a:pt x="216" y="1764"/>
                    <a:pt x="216" y="1764"/>
                    <a:pt x="216" y="1764"/>
                  </a:cubicBezTo>
                  <a:cubicBezTo>
                    <a:pt x="206" y="1806"/>
                    <a:pt x="237" y="1848"/>
                    <a:pt x="264" y="1865"/>
                  </a:cubicBezTo>
                  <a:cubicBezTo>
                    <a:pt x="230" y="1870"/>
                    <a:pt x="180" y="1896"/>
                    <a:pt x="170" y="1940"/>
                  </a:cubicBezTo>
                  <a:cubicBezTo>
                    <a:pt x="140" y="2080"/>
                    <a:pt x="140" y="2080"/>
                    <a:pt x="140" y="2080"/>
                  </a:cubicBezTo>
                  <a:cubicBezTo>
                    <a:pt x="130" y="2123"/>
                    <a:pt x="164" y="2162"/>
                    <a:pt x="193" y="2179"/>
                  </a:cubicBezTo>
                  <a:cubicBezTo>
                    <a:pt x="161" y="2188"/>
                    <a:pt x="114" y="2214"/>
                    <a:pt x="107" y="2256"/>
                  </a:cubicBezTo>
                  <a:cubicBezTo>
                    <a:pt x="83" y="2398"/>
                    <a:pt x="83" y="2398"/>
                    <a:pt x="83" y="2398"/>
                  </a:cubicBezTo>
                  <a:cubicBezTo>
                    <a:pt x="74" y="2452"/>
                    <a:pt x="123" y="2496"/>
                    <a:pt x="167" y="2503"/>
                  </a:cubicBezTo>
                  <a:cubicBezTo>
                    <a:pt x="197" y="2508"/>
                    <a:pt x="197" y="2508"/>
                    <a:pt x="197" y="2508"/>
                  </a:cubicBezTo>
                  <a:cubicBezTo>
                    <a:pt x="240" y="2515"/>
                    <a:pt x="297" y="2493"/>
                    <a:pt x="306" y="2439"/>
                  </a:cubicBezTo>
                  <a:cubicBezTo>
                    <a:pt x="330" y="2298"/>
                    <a:pt x="330" y="2298"/>
                    <a:pt x="330" y="2298"/>
                  </a:cubicBezTo>
                  <a:cubicBezTo>
                    <a:pt x="336" y="2257"/>
                    <a:pt x="306" y="2215"/>
                    <a:pt x="281" y="2195"/>
                  </a:cubicBezTo>
                  <a:cubicBezTo>
                    <a:pt x="310" y="2189"/>
                    <a:pt x="352" y="2172"/>
                    <a:pt x="361" y="2133"/>
                  </a:cubicBezTo>
                  <a:cubicBezTo>
                    <a:pt x="391" y="1993"/>
                    <a:pt x="391" y="1993"/>
                    <a:pt x="391" y="1993"/>
                  </a:cubicBezTo>
                  <a:cubicBezTo>
                    <a:pt x="401" y="1951"/>
                    <a:pt x="369" y="1905"/>
                    <a:pt x="343" y="1885"/>
                  </a:cubicBezTo>
                  <a:cubicBezTo>
                    <a:pt x="377" y="1883"/>
                    <a:pt x="420" y="1861"/>
                    <a:pt x="431" y="1818"/>
                  </a:cubicBezTo>
                  <a:cubicBezTo>
                    <a:pt x="463" y="1678"/>
                    <a:pt x="463" y="1678"/>
                    <a:pt x="463" y="1678"/>
                  </a:cubicBezTo>
                  <a:cubicBezTo>
                    <a:pt x="474" y="1635"/>
                    <a:pt x="446" y="1592"/>
                    <a:pt x="418" y="1572"/>
                  </a:cubicBezTo>
                  <a:cubicBezTo>
                    <a:pt x="455" y="1567"/>
                    <a:pt x="501" y="1536"/>
                    <a:pt x="502" y="1488"/>
                  </a:cubicBezTo>
                  <a:cubicBezTo>
                    <a:pt x="506" y="1344"/>
                    <a:pt x="506" y="1344"/>
                    <a:pt x="506" y="1344"/>
                  </a:cubicBezTo>
                  <a:cubicBezTo>
                    <a:pt x="507" y="1300"/>
                    <a:pt x="469" y="1261"/>
                    <a:pt x="437" y="1248"/>
                  </a:cubicBezTo>
                  <a:close/>
                </a:path>
              </a:pathLst>
            </a:custGeom>
            <a:solidFill>
              <a:srgbClr val="F2F0F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55"/>
            <p:cNvSpPr/>
            <p:nvPr/>
          </p:nvSpPr>
          <p:spPr>
            <a:xfrm rot="5400000">
              <a:off x="2054514" y="553328"/>
              <a:ext cx="5395866" cy="5031405"/>
            </a:xfrm>
            <a:custGeom>
              <a:rect b="b" l="l" r="r" t="t"/>
              <a:pathLst>
                <a:path extrusionOk="0" h="2669" w="2857">
                  <a:moveTo>
                    <a:pt x="2643" y="1435"/>
                  </a:moveTo>
                  <a:cubicBezTo>
                    <a:pt x="2646" y="1443"/>
                    <a:pt x="2649" y="1451"/>
                    <a:pt x="2652" y="1459"/>
                  </a:cubicBezTo>
                  <a:cubicBezTo>
                    <a:pt x="2652" y="1459"/>
                    <a:pt x="2651" y="1449"/>
                    <a:pt x="2643" y="1435"/>
                  </a:cubicBezTo>
                  <a:close/>
                  <a:moveTo>
                    <a:pt x="2786" y="2066"/>
                  </a:moveTo>
                  <a:cubicBezTo>
                    <a:pt x="2787" y="2067"/>
                    <a:pt x="2788" y="2068"/>
                    <a:pt x="2789" y="2069"/>
                  </a:cubicBezTo>
                  <a:cubicBezTo>
                    <a:pt x="2789" y="2069"/>
                    <a:pt x="2788" y="2068"/>
                    <a:pt x="2786" y="2066"/>
                  </a:cubicBezTo>
                  <a:close/>
                  <a:moveTo>
                    <a:pt x="1949" y="361"/>
                  </a:moveTo>
                  <a:cubicBezTo>
                    <a:pt x="1950" y="361"/>
                    <a:pt x="1950" y="362"/>
                    <a:pt x="1951" y="362"/>
                  </a:cubicBezTo>
                  <a:cubicBezTo>
                    <a:pt x="1951" y="362"/>
                    <a:pt x="1950" y="362"/>
                    <a:pt x="1949" y="361"/>
                  </a:cubicBezTo>
                  <a:close/>
                  <a:moveTo>
                    <a:pt x="2722" y="2289"/>
                  </a:moveTo>
                  <a:cubicBezTo>
                    <a:pt x="2668" y="1818"/>
                    <a:pt x="2456" y="2524"/>
                    <a:pt x="2408" y="2275"/>
                  </a:cubicBezTo>
                  <a:cubicBezTo>
                    <a:pt x="2374" y="2098"/>
                    <a:pt x="2318" y="1997"/>
                    <a:pt x="2269" y="1941"/>
                  </a:cubicBezTo>
                  <a:cubicBezTo>
                    <a:pt x="2345" y="1937"/>
                    <a:pt x="2368" y="1919"/>
                    <a:pt x="2420" y="2004"/>
                  </a:cubicBezTo>
                  <a:cubicBezTo>
                    <a:pt x="2485" y="2112"/>
                    <a:pt x="2587" y="2057"/>
                    <a:pt x="2671" y="2037"/>
                  </a:cubicBezTo>
                  <a:cubicBezTo>
                    <a:pt x="2741" y="2020"/>
                    <a:pt x="2776" y="2054"/>
                    <a:pt x="2786" y="2066"/>
                  </a:cubicBezTo>
                  <a:cubicBezTo>
                    <a:pt x="2717" y="1975"/>
                    <a:pt x="2669" y="2015"/>
                    <a:pt x="2623" y="2020"/>
                  </a:cubicBezTo>
                  <a:cubicBezTo>
                    <a:pt x="2577" y="2025"/>
                    <a:pt x="2555" y="2011"/>
                    <a:pt x="2555" y="2011"/>
                  </a:cubicBezTo>
                  <a:cubicBezTo>
                    <a:pt x="2398" y="1963"/>
                    <a:pt x="2496" y="1882"/>
                    <a:pt x="2529" y="1783"/>
                  </a:cubicBezTo>
                  <a:cubicBezTo>
                    <a:pt x="2602" y="1565"/>
                    <a:pt x="2747" y="1558"/>
                    <a:pt x="2747" y="1558"/>
                  </a:cubicBezTo>
                  <a:cubicBezTo>
                    <a:pt x="2610" y="1527"/>
                    <a:pt x="2543" y="1672"/>
                    <a:pt x="2495" y="1742"/>
                  </a:cubicBezTo>
                  <a:cubicBezTo>
                    <a:pt x="2447" y="1811"/>
                    <a:pt x="2433" y="1888"/>
                    <a:pt x="2331" y="1847"/>
                  </a:cubicBezTo>
                  <a:cubicBezTo>
                    <a:pt x="2188" y="1790"/>
                    <a:pt x="2240" y="1813"/>
                    <a:pt x="2134" y="1796"/>
                  </a:cubicBezTo>
                  <a:cubicBezTo>
                    <a:pt x="2029" y="1779"/>
                    <a:pt x="2092" y="1721"/>
                    <a:pt x="2033" y="1620"/>
                  </a:cubicBezTo>
                  <a:cubicBezTo>
                    <a:pt x="1974" y="1519"/>
                    <a:pt x="2036" y="1486"/>
                    <a:pt x="2079" y="1450"/>
                  </a:cubicBezTo>
                  <a:cubicBezTo>
                    <a:pt x="2123" y="1414"/>
                    <a:pt x="2130" y="1391"/>
                    <a:pt x="2130" y="1391"/>
                  </a:cubicBezTo>
                  <a:cubicBezTo>
                    <a:pt x="2254" y="1249"/>
                    <a:pt x="2308" y="1374"/>
                    <a:pt x="2400" y="1366"/>
                  </a:cubicBezTo>
                  <a:cubicBezTo>
                    <a:pt x="2568" y="1353"/>
                    <a:pt x="2624" y="1403"/>
                    <a:pt x="2643" y="1435"/>
                  </a:cubicBezTo>
                  <a:cubicBezTo>
                    <a:pt x="2615" y="1372"/>
                    <a:pt x="2570" y="1347"/>
                    <a:pt x="2493" y="1345"/>
                  </a:cubicBezTo>
                  <a:cubicBezTo>
                    <a:pt x="2407" y="1343"/>
                    <a:pt x="2355" y="1312"/>
                    <a:pt x="2430" y="1288"/>
                  </a:cubicBezTo>
                  <a:cubicBezTo>
                    <a:pt x="2505" y="1264"/>
                    <a:pt x="2559" y="1156"/>
                    <a:pt x="2559" y="1156"/>
                  </a:cubicBezTo>
                  <a:cubicBezTo>
                    <a:pt x="2515" y="1238"/>
                    <a:pt x="2401" y="1298"/>
                    <a:pt x="2282" y="1268"/>
                  </a:cubicBezTo>
                  <a:cubicBezTo>
                    <a:pt x="2163" y="1239"/>
                    <a:pt x="2136" y="1218"/>
                    <a:pt x="2100" y="1279"/>
                  </a:cubicBezTo>
                  <a:cubicBezTo>
                    <a:pt x="2064" y="1340"/>
                    <a:pt x="1989" y="1365"/>
                    <a:pt x="1936" y="1356"/>
                  </a:cubicBezTo>
                  <a:cubicBezTo>
                    <a:pt x="1883" y="1347"/>
                    <a:pt x="1862" y="1302"/>
                    <a:pt x="1862" y="1302"/>
                  </a:cubicBezTo>
                  <a:cubicBezTo>
                    <a:pt x="1835" y="1216"/>
                    <a:pt x="1852" y="1193"/>
                    <a:pt x="2007" y="1130"/>
                  </a:cubicBezTo>
                  <a:cubicBezTo>
                    <a:pt x="2162" y="1068"/>
                    <a:pt x="2039" y="905"/>
                    <a:pt x="2125" y="881"/>
                  </a:cubicBezTo>
                  <a:cubicBezTo>
                    <a:pt x="2211" y="857"/>
                    <a:pt x="2205" y="815"/>
                    <a:pt x="2205" y="815"/>
                  </a:cubicBezTo>
                  <a:cubicBezTo>
                    <a:pt x="2189" y="889"/>
                    <a:pt x="2056" y="820"/>
                    <a:pt x="2062" y="969"/>
                  </a:cubicBezTo>
                  <a:cubicBezTo>
                    <a:pt x="2069" y="1118"/>
                    <a:pt x="2001" y="1102"/>
                    <a:pt x="2001" y="1102"/>
                  </a:cubicBezTo>
                  <a:cubicBezTo>
                    <a:pt x="2054" y="1039"/>
                    <a:pt x="2001" y="965"/>
                    <a:pt x="1966" y="898"/>
                  </a:cubicBezTo>
                  <a:cubicBezTo>
                    <a:pt x="1930" y="831"/>
                    <a:pt x="1988" y="778"/>
                    <a:pt x="1988" y="778"/>
                  </a:cubicBezTo>
                  <a:cubicBezTo>
                    <a:pt x="1988" y="778"/>
                    <a:pt x="1879" y="785"/>
                    <a:pt x="1970" y="959"/>
                  </a:cubicBezTo>
                  <a:cubicBezTo>
                    <a:pt x="2061" y="1134"/>
                    <a:pt x="1894" y="1099"/>
                    <a:pt x="1846" y="1188"/>
                  </a:cubicBezTo>
                  <a:cubicBezTo>
                    <a:pt x="1798" y="1277"/>
                    <a:pt x="1809" y="1225"/>
                    <a:pt x="1748" y="1135"/>
                  </a:cubicBezTo>
                  <a:cubicBezTo>
                    <a:pt x="1688" y="1045"/>
                    <a:pt x="1752" y="1053"/>
                    <a:pt x="1762" y="949"/>
                  </a:cubicBezTo>
                  <a:cubicBezTo>
                    <a:pt x="1768" y="880"/>
                    <a:pt x="1749" y="836"/>
                    <a:pt x="1723" y="799"/>
                  </a:cubicBezTo>
                  <a:cubicBezTo>
                    <a:pt x="1719" y="741"/>
                    <a:pt x="1723" y="627"/>
                    <a:pt x="1811" y="655"/>
                  </a:cubicBezTo>
                  <a:cubicBezTo>
                    <a:pt x="1930" y="694"/>
                    <a:pt x="1897" y="468"/>
                    <a:pt x="1909" y="400"/>
                  </a:cubicBezTo>
                  <a:cubicBezTo>
                    <a:pt x="1919" y="341"/>
                    <a:pt x="1943" y="356"/>
                    <a:pt x="1949" y="361"/>
                  </a:cubicBezTo>
                  <a:cubicBezTo>
                    <a:pt x="1817" y="246"/>
                    <a:pt x="1919" y="661"/>
                    <a:pt x="1794" y="599"/>
                  </a:cubicBezTo>
                  <a:cubicBezTo>
                    <a:pt x="1695" y="549"/>
                    <a:pt x="1694" y="701"/>
                    <a:pt x="1698" y="766"/>
                  </a:cubicBezTo>
                  <a:cubicBezTo>
                    <a:pt x="1642" y="697"/>
                    <a:pt x="1582" y="633"/>
                    <a:pt x="1662" y="435"/>
                  </a:cubicBezTo>
                  <a:cubicBezTo>
                    <a:pt x="1797" y="107"/>
                    <a:pt x="1741" y="0"/>
                    <a:pt x="1741" y="0"/>
                  </a:cubicBezTo>
                  <a:cubicBezTo>
                    <a:pt x="1741" y="0"/>
                    <a:pt x="1768" y="154"/>
                    <a:pt x="1624" y="411"/>
                  </a:cubicBezTo>
                  <a:cubicBezTo>
                    <a:pt x="1589" y="475"/>
                    <a:pt x="1579" y="538"/>
                    <a:pt x="1581" y="597"/>
                  </a:cubicBezTo>
                  <a:cubicBezTo>
                    <a:pt x="1461" y="457"/>
                    <a:pt x="1440" y="727"/>
                    <a:pt x="1280" y="484"/>
                  </a:cubicBezTo>
                  <a:cubicBezTo>
                    <a:pt x="1165" y="312"/>
                    <a:pt x="1134" y="513"/>
                    <a:pt x="1134" y="513"/>
                  </a:cubicBezTo>
                  <a:cubicBezTo>
                    <a:pt x="1204" y="308"/>
                    <a:pt x="1293" y="697"/>
                    <a:pt x="1428" y="636"/>
                  </a:cubicBezTo>
                  <a:cubicBezTo>
                    <a:pt x="1499" y="604"/>
                    <a:pt x="1555" y="638"/>
                    <a:pt x="1593" y="678"/>
                  </a:cubicBezTo>
                  <a:cubicBezTo>
                    <a:pt x="1624" y="821"/>
                    <a:pt x="1704" y="937"/>
                    <a:pt x="1621" y="994"/>
                  </a:cubicBezTo>
                  <a:cubicBezTo>
                    <a:pt x="1490" y="1083"/>
                    <a:pt x="1431" y="1384"/>
                    <a:pt x="1268" y="1337"/>
                  </a:cubicBezTo>
                  <a:cubicBezTo>
                    <a:pt x="1212" y="1320"/>
                    <a:pt x="1172" y="1358"/>
                    <a:pt x="1094" y="1354"/>
                  </a:cubicBezTo>
                  <a:cubicBezTo>
                    <a:pt x="1016" y="1350"/>
                    <a:pt x="1022" y="1229"/>
                    <a:pt x="1099" y="1172"/>
                  </a:cubicBezTo>
                  <a:cubicBezTo>
                    <a:pt x="1175" y="1115"/>
                    <a:pt x="1331" y="1140"/>
                    <a:pt x="1200" y="981"/>
                  </a:cubicBezTo>
                  <a:cubicBezTo>
                    <a:pt x="1069" y="822"/>
                    <a:pt x="1132" y="769"/>
                    <a:pt x="1132" y="769"/>
                  </a:cubicBezTo>
                  <a:cubicBezTo>
                    <a:pt x="1007" y="841"/>
                    <a:pt x="1308" y="1065"/>
                    <a:pt x="1150" y="1105"/>
                  </a:cubicBezTo>
                  <a:cubicBezTo>
                    <a:pt x="991" y="1144"/>
                    <a:pt x="1008" y="1337"/>
                    <a:pt x="1008" y="1337"/>
                  </a:cubicBezTo>
                  <a:cubicBezTo>
                    <a:pt x="749" y="1289"/>
                    <a:pt x="1005" y="1041"/>
                    <a:pt x="700" y="982"/>
                  </a:cubicBezTo>
                  <a:cubicBezTo>
                    <a:pt x="394" y="923"/>
                    <a:pt x="457" y="791"/>
                    <a:pt x="457" y="791"/>
                  </a:cubicBezTo>
                  <a:cubicBezTo>
                    <a:pt x="405" y="843"/>
                    <a:pt x="478" y="1000"/>
                    <a:pt x="644" y="1005"/>
                  </a:cubicBezTo>
                  <a:cubicBezTo>
                    <a:pt x="811" y="1011"/>
                    <a:pt x="834" y="1141"/>
                    <a:pt x="834" y="1141"/>
                  </a:cubicBezTo>
                  <a:cubicBezTo>
                    <a:pt x="790" y="1053"/>
                    <a:pt x="757" y="1245"/>
                    <a:pt x="597" y="1129"/>
                  </a:cubicBezTo>
                  <a:cubicBezTo>
                    <a:pt x="494" y="1054"/>
                    <a:pt x="496" y="1190"/>
                    <a:pt x="496" y="1190"/>
                  </a:cubicBezTo>
                  <a:cubicBezTo>
                    <a:pt x="525" y="1026"/>
                    <a:pt x="694" y="1290"/>
                    <a:pt x="758" y="1189"/>
                  </a:cubicBezTo>
                  <a:cubicBezTo>
                    <a:pt x="823" y="1088"/>
                    <a:pt x="822" y="1403"/>
                    <a:pt x="1045" y="1417"/>
                  </a:cubicBezTo>
                  <a:cubicBezTo>
                    <a:pt x="1197" y="1427"/>
                    <a:pt x="1275" y="1396"/>
                    <a:pt x="1242" y="1520"/>
                  </a:cubicBezTo>
                  <a:cubicBezTo>
                    <a:pt x="1210" y="1643"/>
                    <a:pt x="1132" y="1600"/>
                    <a:pt x="1072" y="1491"/>
                  </a:cubicBezTo>
                  <a:cubicBezTo>
                    <a:pt x="1012" y="1381"/>
                    <a:pt x="863" y="1519"/>
                    <a:pt x="876" y="1478"/>
                  </a:cubicBezTo>
                  <a:cubicBezTo>
                    <a:pt x="889" y="1436"/>
                    <a:pt x="857" y="1420"/>
                    <a:pt x="857" y="1420"/>
                  </a:cubicBezTo>
                  <a:cubicBezTo>
                    <a:pt x="871" y="1479"/>
                    <a:pt x="787" y="1548"/>
                    <a:pt x="949" y="1495"/>
                  </a:cubicBezTo>
                  <a:cubicBezTo>
                    <a:pt x="1110" y="1443"/>
                    <a:pt x="1112" y="1709"/>
                    <a:pt x="1059" y="1604"/>
                  </a:cubicBezTo>
                  <a:cubicBezTo>
                    <a:pt x="1006" y="1499"/>
                    <a:pt x="864" y="1699"/>
                    <a:pt x="829" y="1534"/>
                  </a:cubicBezTo>
                  <a:cubicBezTo>
                    <a:pt x="805" y="1422"/>
                    <a:pt x="723" y="1560"/>
                    <a:pt x="723" y="1560"/>
                  </a:cubicBezTo>
                  <a:cubicBezTo>
                    <a:pt x="723" y="1560"/>
                    <a:pt x="792" y="1447"/>
                    <a:pt x="824" y="1577"/>
                  </a:cubicBezTo>
                  <a:cubicBezTo>
                    <a:pt x="856" y="1708"/>
                    <a:pt x="1014" y="1538"/>
                    <a:pt x="1048" y="1630"/>
                  </a:cubicBezTo>
                  <a:cubicBezTo>
                    <a:pt x="1082" y="1722"/>
                    <a:pt x="1278" y="1566"/>
                    <a:pt x="1128" y="1836"/>
                  </a:cubicBezTo>
                  <a:cubicBezTo>
                    <a:pt x="1026" y="2019"/>
                    <a:pt x="845" y="1542"/>
                    <a:pt x="676" y="1769"/>
                  </a:cubicBezTo>
                  <a:cubicBezTo>
                    <a:pt x="601" y="1869"/>
                    <a:pt x="478" y="1767"/>
                    <a:pt x="478" y="1767"/>
                  </a:cubicBezTo>
                  <a:cubicBezTo>
                    <a:pt x="517" y="1825"/>
                    <a:pt x="562" y="1895"/>
                    <a:pt x="708" y="1795"/>
                  </a:cubicBezTo>
                  <a:cubicBezTo>
                    <a:pt x="855" y="1696"/>
                    <a:pt x="829" y="1821"/>
                    <a:pt x="905" y="1861"/>
                  </a:cubicBezTo>
                  <a:cubicBezTo>
                    <a:pt x="981" y="1902"/>
                    <a:pt x="1089" y="1963"/>
                    <a:pt x="860" y="1976"/>
                  </a:cubicBezTo>
                  <a:cubicBezTo>
                    <a:pt x="630" y="1989"/>
                    <a:pt x="733" y="2367"/>
                    <a:pt x="288" y="2395"/>
                  </a:cubicBezTo>
                  <a:cubicBezTo>
                    <a:pt x="0" y="2413"/>
                    <a:pt x="68" y="2513"/>
                    <a:pt x="68" y="2513"/>
                  </a:cubicBezTo>
                  <a:cubicBezTo>
                    <a:pt x="68" y="2513"/>
                    <a:pt x="34" y="2419"/>
                    <a:pt x="288" y="2439"/>
                  </a:cubicBezTo>
                  <a:cubicBezTo>
                    <a:pt x="543" y="2459"/>
                    <a:pt x="648" y="2267"/>
                    <a:pt x="739" y="2145"/>
                  </a:cubicBezTo>
                  <a:cubicBezTo>
                    <a:pt x="831" y="2023"/>
                    <a:pt x="756" y="2195"/>
                    <a:pt x="881" y="2226"/>
                  </a:cubicBezTo>
                  <a:cubicBezTo>
                    <a:pt x="1006" y="2256"/>
                    <a:pt x="938" y="2304"/>
                    <a:pt x="922" y="2420"/>
                  </a:cubicBezTo>
                  <a:cubicBezTo>
                    <a:pt x="907" y="2536"/>
                    <a:pt x="1016" y="2539"/>
                    <a:pt x="1016" y="2539"/>
                  </a:cubicBezTo>
                  <a:cubicBezTo>
                    <a:pt x="846" y="2445"/>
                    <a:pt x="1076" y="2267"/>
                    <a:pt x="969" y="2228"/>
                  </a:cubicBezTo>
                  <a:cubicBezTo>
                    <a:pt x="861" y="2188"/>
                    <a:pt x="845" y="2068"/>
                    <a:pt x="917" y="2057"/>
                  </a:cubicBezTo>
                  <a:cubicBezTo>
                    <a:pt x="988" y="2046"/>
                    <a:pt x="1035" y="1985"/>
                    <a:pt x="1183" y="1939"/>
                  </a:cubicBezTo>
                  <a:cubicBezTo>
                    <a:pt x="1332" y="1893"/>
                    <a:pt x="1465" y="2233"/>
                    <a:pt x="1500" y="2318"/>
                  </a:cubicBezTo>
                  <a:cubicBezTo>
                    <a:pt x="1535" y="2403"/>
                    <a:pt x="1515" y="2594"/>
                    <a:pt x="1515" y="2594"/>
                  </a:cubicBezTo>
                  <a:cubicBezTo>
                    <a:pt x="1539" y="2644"/>
                    <a:pt x="1587" y="2610"/>
                    <a:pt x="1587" y="2610"/>
                  </a:cubicBezTo>
                  <a:cubicBezTo>
                    <a:pt x="1582" y="2534"/>
                    <a:pt x="1633" y="2232"/>
                    <a:pt x="1693" y="2201"/>
                  </a:cubicBezTo>
                  <a:cubicBezTo>
                    <a:pt x="1754" y="2170"/>
                    <a:pt x="1815" y="2115"/>
                    <a:pt x="1892" y="2038"/>
                  </a:cubicBezTo>
                  <a:cubicBezTo>
                    <a:pt x="1959" y="1972"/>
                    <a:pt x="2036" y="1935"/>
                    <a:pt x="2147" y="1936"/>
                  </a:cubicBezTo>
                  <a:cubicBezTo>
                    <a:pt x="2173" y="1955"/>
                    <a:pt x="2197" y="1985"/>
                    <a:pt x="2221" y="2005"/>
                  </a:cubicBezTo>
                  <a:cubicBezTo>
                    <a:pt x="2298" y="2066"/>
                    <a:pt x="2350" y="2475"/>
                    <a:pt x="2468" y="2435"/>
                  </a:cubicBezTo>
                  <a:cubicBezTo>
                    <a:pt x="2534" y="2413"/>
                    <a:pt x="2572" y="2264"/>
                    <a:pt x="2608" y="2212"/>
                  </a:cubicBezTo>
                  <a:cubicBezTo>
                    <a:pt x="2680" y="2105"/>
                    <a:pt x="2691" y="2263"/>
                    <a:pt x="2702" y="2323"/>
                  </a:cubicBezTo>
                  <a:cubicBezTo>
                    <a:pt x="2710" y="2363"/>
                    <a:pt x="2729" y="2534"/>
                    <a:pt x="2790" y="2528"/>
                  </a:cubicBezTo>
                  <a:cubicBezTo>
                    <a:pt x="2821" y="2525"/>
                    <a:pt x="2855" y="2455"/>
                    <a:pt x="2857" y="2429"/>
                  </a:cubicBezTo>
                  <a:cubicBezTo>
                    <a:pt x="2857" y="2429"/>
                    <a:pt x="2765" y="2669"/>
                    <a:pt x="2722" y="2289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55"/>
            <p:cNvSpPr/>
            <p:nvPr/>
          </p:nvSpPr>
          <p:spPr>
            <a:xfrm rot="5400000">
              <a:off x="3238184" y="2869063"/>
              <a:ext cx="825667" cy="919200"/>
            </a:xfrm>
            <a:custGeom>
              <a:rect b="b" l="l" r="r" t="t"/>
              <a:pathLst>
                <a:path extrusionOk="0" h="488" w="436">
                  <a:moveTo>
                    <a:pt x="389" y="102"/>
                  </a:moveTo>
                  <a:cubicBezTo>
                    <a:pt x="370" y="107"/>
                    <a:pt x="353" y="121"/>
                    <a:pt x="334" y="126"/>
                  </a:cubicBezTo>
                  <a:cubicBezTo>
                    <a:pt x="310" y="132"/>
                    <a:pt x="277" y="128"/>
                    <a:pt x="254" y="123"/>
                  </a:cubicBezTo>
                  <a:cubicBezTo>
                    <a:pt x="228" y="117"/>
                    <a:pt x="198" y="108"/>
                    <a:pt x="173" y="98"/>
                  </a:cubicBezTo>
                  <a:cubicBezTo>
                    <a:pt x="146" y="88"/>
                    <a:pt x="130" y="65"/>
                    <a:pt x="107" y="48"/>
                  </a:cubicBezTo>
                  <a:cubicBezTo>
                    <a:pt x="72" y="24"/>
                    <a:pt x="3" y="0"/>
                    <a:pt x="1" y="61"/>
                  </a:cubicBezTo>
                  <a:cubicBezTo>
                    <a:pt x="0" y="122"/>
                    <a:pt x="45" y="190"/>
                    <a:pt x="78" y="238"/>
                  </a:cubicBezTo>
                  <a:cubicBezTo>
                    <a:pt x="123" y="304"/>
                    <a:pt x="193" y="488"/>
                    <a:pt x="280" y="358"/>
                  </a:cubicBezTo>
                  <a:cubicBezTo>
                    <a:pt x="316" y="305"/>
                    <a:pt x="354" y="255"/>
                    <a:pt x="389" y="204"/>
                  </a:cubicBezTo>
                  <a:cubicBezTo>
                    <a:pt x="402" y="185"/>
                    <a:pt x="436" y="134"/>
                    <a:pt x="426" y="109"/>
                  </a:cubicBezTo>
                  <a:cubicBezTo>
                    <a:pt x="418" y="91"/>
                    <a:pt x="393" y="85"/>
                    <a:pt x="381" y="102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55"/>
            <p:cNvSpPr/>
            <p:nvPr/>
          </p:nvSpPr>
          <p:spPr>
            <a:xfrm rot="5400000">
              <a:off x="2891469" y="3328663"/>
              <a:ext cx="3225" cy="32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rgbClr val="494E4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55"/>
            <p:cNvSpPr/>
            <p:nvPr/>
          </p:nvSpPr>
          <p:spPr>
            <a:xfrm rot="5400000">
              <a:off x="2730206" y="4799382"/>
              <a:ext cx="406383" cy="399932"/>
            </a:xfrm>
            <a:custGeom>
              <a:rect b="b" l="l" r="r" t="t"/>
              <a:pathLst>
                <a:path extrusionOk="0" h="211" w="214">
                  <a:moveTo>
                    <a:pt x="1" y="0"/>
                  </a:moveTo>
                  <a:cubicBezTo>
                    <a:pt x="0" y="8"/>
                    <a:pt x="8" y="19"/>
                    <a:pt x="10" y="28"/>
                  </a:cubicBezTo>
                  <a:cubicBezTo>
                    <a:pt x="16" y="44"/>
                    <a:pt x="17" y="61"/>
                    <a:pt x="22" y="77"/>
                  </a:cubicBezTo>
                  <a:cubicBezTo>
                    <a:pt x="29" y="99"/>
                    <a:pt x="40" y="121"/>
                    <a:pt x="50" y="141"/>
                  </a:cubicBezTo>
                  <a:cubicBezTo>
                    <a:pt x="61" y="165"/>
                    <a:pt x="74" y="201"/>
                    <a:pt x="103" y="206"/>
                  </a:cubicBezTo>
                  <a:cubicBezTo>
                    <a:pt x="134" y="211"/>
                    <a:pt x="153" y="172"/>
                    <a:pt x="167" y="150"/>
                  </a:cubicBezTo>
                  <a:cubicBezTo>
                    <a:pt x="178" y="133"/>
                    <a:pt x="183" y="113"/>
                    <a:pt x="192" y="95"/>
                  </a:cubicBezTo>
                  <a:cubicBezTo>
                    <a:pt x="200" y="80"/>
                    <a:pt x="209" y="64"/>
                    <a:pt x="214" y="49"/>
                  </a:cubicBezTo>
                  <a:cubicBezTo>
                    <a:pt x="200" y="53"/>
                    <a:pt x="180" y="98"/>
                    <a:pt x="169" y="112"/>
                  </a:cubicBezTo>
                  <a:cubicBezTo>
                    <a:pt x="158" y="127"/>
                    <a:pt x="146" y="144"/>
                    <a:pt x="130" y="153"/>
                  </a:cubicBezTo>
                  <a:cubicBezTo>
                    <a:pt x="101" y="171"/>
                    <a:pt x="86" y="158"/>
                    <a:pt x="73" y="131"/>
                  </a:cubicBezTo>
                  <a:cubicBezTo>
                    <a:pt x="54" y="86"/>
                    <a:pt x="25" y="46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55"/>
            <p:cNvSpPr/>
            <p:nvPr/>
          </p:nvSpPr>
          <p:spPr>
            <a:xfrm rot="5400000">
              <a:off x="3570387" y="4836473"/>
              <a:ext cx="148362" cy="299949"/>
            </a:xfrm>
            <a:custGeom>
              <a:rect b="b" l="l" r="r" t="t"/>
              <a:pathLst>
                <a:path extrusionOk="0" h="159" w="79">
                  <a:moveTo>
                    <a:pt x="79" y="2"/>
                  </a:moveTo>
                  <a:cubicBezTo>
                    <a:pt x="78" y="13"/>
                    <a:pt x="62" y="27"/>
                    <a:pt x="57" y="38"/>
                  </a:cubicBezTo>
                  <a:cubicBezTo>
                    <a:pt x="50" y="53"/>
                    <a:pt x="44" y="71"/>
                    <a:pt x="41" y="87"/>
                  </a:cubicBezTo>
                  <a:cubicBezTo>
                    <a:pt x="38" y="101"/>
                    <a:pt x="37" y="116"/>
                    <a:pt x="39" y="130"/>
                  </a:cubicBezTo>
                  <a:cubicBezTo>
                    <a:pt x="40" y="139"/>
                    <a:pt x="45" y="150"/>
                    <a:pt x="41" y="159"/>
                  </a:cubicBezTo>
                  <a:cubicBezTo>
                    <a:pt x="22" y="151"/>
                    <a:pt x="22" y="112"/>
                    <a:pt x="11" y="95"/>
                  </a:cubicBezTo>
                  <a:cubicBezTo>
                    <a:pt x="0" y="79"/>
                    <a:pt x="0" y="72"/>
                    <a:pt x="12" y="54"/>
                  </a:cubicBezTo>
                  <a:cubicBezTo>
                    <a:pt x="27" y="30"/>
                    <a:pt x="58" y="21"/>
                    <a:pt x="75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55"/>
            <p:cNvSpPr/>
            <p:nvPr/>
          </p:nvSpPr>
          <p:spPr>
            <a:xfrm rot="5400000">
              <a:off x="4960474" y="1836979"/>
              <a:ext cx="103208" cy="216093"/>
            </a:xfrm>
            <a:custGeom>
              <a:rect b="b" l="l" r="r" t="t"/>
              <a:pathLst>
                <a:path extrusionOk="0" h="115" w="55">
                  <a:moveTo>
                    <a:pt x="3" y="11"/>
                  </a:moveTo>
                  <a:cubicBezTo>
                    <a:pt x="12" y="18"/>
                    <a:pt x="30" y="27"/>
                    <a:pt x="39" y="17"/>
                  </a:cubicBezTo>
                  <a:cubicBezTo>
                    <a:pt x="43" y="13"/>
                    <a:pt x="41" y="0"/>
                    <a:pt x="50" y="2"/>
                  </a:cubicBezTo>
                  <a:cubicBezTo>
                    <a:pt x="55" y="4"/>
                    <a:pt x="54" y="15"/>
                    <a:pt x="54" y="19"/>
                  </a:cubicBezTo>
                  <a:cubicBezTo>
                    <a:pt x="52" y="52"/>
                    <a:pt x="46" y="82"/>
                    <a:pt x="52" y="115"/>
                  </a:cubicBezTo>
                  <a:cubicBezTo>
                    <a:pt x="48" y="102"/>
                    <a:pt x="41" y="91"/>
                    <a:pt x="38" y="78"/>
                  </a:cubicBezTo>
                  <a:cubicBezTo>
                    <a:pt x="35" y="66"/>
                    <a:pt x="34" y="56"/>
                    <a:pt x="28" y="46"/>
                  </a:cubicBezTo>
                  <a:cubicBezTo>
                    <a:pt x="21" y="33"/>
                    <a:pt x="10" y="24"/>
                    <a:pt x="0" y="1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55"/>
            <p:cNvSpPr/>
            <p:nvPr/>
          </p:nvSpPr>
          <p:spPr>
            <a:xfrm rot="5400000">
              <a:off x="5178179" y="2506221"/>
              <a:ext cx="170939" cy="241895"/>
            </a:xfrm>
            <a:custGeom>
              <a:rect b="b" l="l" r="r" t="t"/>
              <a:pathLst>
                <a:path extrusionOk="0" h="129" w="91">
                  <a:moveTo>
                    <a:pt x="46" y="0"/>
                  </a:moveTo>
                  <a:cubicBezTo>
                    <a:pt x="61" y="23"/>
                    <a:pt x="72" y="56"/>
                    <a:pt x="60" y="83"/>
                  </a:cubicBezTo>
                  <a:cubicBezTo>
                    <a:pt x="54" y="97"/>
                    <a:pt x="47" y="108"/>
                    <a:pt x="32" y="113"/>
                  </a:cubicBezTo>
                  <a:cubicBezTo>
                    <a:pt x="24" y="116"/>
                    <a:pt x="4" y="117"/>
                    <a:pt x="0" y="124"/>
                  </a:cubicBezTo>
                  <a:cubicBezTo>
                    <a:pt x="17" y="129"/>
                    <a:pt x="49" y="114"/>
                    <a:pt x="65" y="106"/>
                  </a:cubicBezTo>
                  <a:cubicBezTo>
                    <a:pt x="79" y="99"/>
                    <a:pt x="86" y="86"/>
                    <a:pt x="88" y="70"/>
                  </a:cubicBezTo>
                  <a:cubicBezTo>
                    <a:pt x="91" y="44"/>
                    <a:pt x="61" y="27"/>
                    <a:pt x="48" y="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55"/>
            <p:cNvSpPr/>
            <p:nvPr/>
          </p:nvSpPr>
          <p:spPr>
            <a:xfrm rot="5400000">
              <a:off x="5334605" y="1366091"/>
              <a:ext cx="312850" cy="135461"/>
            </a:xfrm>
            <a:custGeom>
              <a:rect b="b" l="l" r="r" t="t"/>
              <a:pathLst>
                <a:path extrusionOk="0" h="72" w="166">
                  <a:moveTo>
                    <a:pt x="0" y="0"/>
                  </a:moveTo>
                  <a:cubicBezTo>
                    <a:pt x="47" y="50"/>
                    <a:pt x="99" y="67"/>
                    <a:pt x="166" y="72"/>
                  </a:cubicBezTo>
                  <a:cubicBezTo>
                    <a:pt x="151" y="63"/>
                    <a:pt x="131" y="62"/>
                    <a:pt x="115" y="56"/>
                  </a:cubicBezTo>
                  <a:cubicBezTo>
                    <a:pt x="96" y="48"/>
                    <a:pt x="74" y="43"/>
                    <a:pt x="55" y="33"/>
                  </a:cubicBezTo>
                  <a:cubicBezTo>
                    <a:pt x="46" y="28"/>
                    <a:pt x="37" y="21"/>
                    <a:pt x="27" y="16"/>
                  </a:cubicBezTo>
                  <a:cubicBezTo>
                    <a:pt x="19" y="12"/>
                    <a:pt x="8" y="10"/>
                    <a:pt x="1" y="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55"/>
            <p:cNvSpPr/>
            <p:nvPr/>
          </p:nvSpPr>
          <p:spPr>
            <a:xfrm rot="5400000">
              <a:off x="4949186" y="1667653"/>
              <a:ext cx="151587" cy="67730"/>
            </a:xfrm>
            <a:custGeom>
              <a:rect b="b" l="l" r="r" t="t"/>
              <a:pathLst>
                <a:path extrusionOk="0" h="35" w="80">
                  <a:moveTo>
                    <a:pt x="0" y="8"/>
                  </a:moveTo>
                  <a:cubicBezTo>
                    <a:pt x="31" y="22"/>
                    <a:pt x="61" y="35"/>
                    <a:pt x="80" y="0"/>
                  </a:cubicBezTo>
                  <a:cubicBezTo>
                    <a:pt x="68" y="3"/>
                    <a:pt x="60" y="12"/>
                    <a:pt x="48" y="13"/>
                  </a:cubicBezTo>
                  <a:cubicBezTo>
                    <a:pt x="35" y="15"/>
                    <a:pt x="22" y="13"/>
                    <a:pt x="9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55"/>
            <p:cNvSpPr/>
            <p:nvPr/>
          </p:nvSpPr>
          <p:spPr>
            <a:xfrm rot="5400000">
              <a:off x="5934503" y="3162562"/>
              <a:ext cx="338652" cy="174164"/>
            </a:xfrm>
            <a:custGeom>
              <a:rect b="b" l="l" r="r" t="t"/>
              <a:pathLst>
                <a:path extrusionOk="0" h="91" w="180">
                  <a:moveTo>
                    <a:pt x="2" y="26"/>
                  </a:moveTo>
                  <a:cubicBezTo>
                    <a:pt x="11" y="27"/>
                    <a:pt x="30" y="13"/>
                    <a:pt x="39" y="9"/>
                  </a:cubicBezTo>
                  <a:cubicBezTo>
                    <a:pt x="51" y="3"/>
                    <a:pt x="61" y="0"/>
                    <a:pt x="75" y="0"/>
                  </a:cubicBezTo>
                  <a:cubicBezTo>
                    <a:pt x="97" y="0"/>
                    <a:pt x="106" y="11"/>
                    <a:pt x="123" y="25"/>
                  </a:cubicBezTo>
                  <a:cubicBezTo>
                    <a:pt x="149" y="47"/>
                    <a:pt x="170" y="57"/>
                    <a:pt x="180" y="91"/>
                  </a:cubicBezTo>
                  <a:cubicBezTo>
                    <a:pt x="173" y="90"/>
                    <a:pt x="165" y="82"/>
                    <a:pt x="159" y="77"/>
                  </a:cubicBezTo>
                  <a:cubicBezTo>
                    <a:pt x="146" y="65"/>
                    <a:pt x="132" y="55"/>
                    <a:pt x="117" y="47"/>
                  </a:cubicBezTo>
                  <a:cubicBezTo>
                    <a:pt x="101" y="38"/>
                    <a:pt x="86" y="34"/>
                    <a:pt x="69" y="29"/>
                  </a:cubicBezTo>
                  <a:cubicBezTo>
                    <a:pt x="45" y="22"/>
                    <a:pt x="22" y="17"/>
                    <a:pt x="0" y="32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55"/>
            <p:cNvSpPr/>
            <p:nvPr/>
          </p:nvSpPr>
          <p:spPr>
            <a:xfrm rot="5400000">
              <a:off x="6315084" y="3265770"/>
              <a:ext cx="129010" cy="364455"/>
            </a:xfrm>
            <a:custGeom>
              <a:rect b="b" l="l" r="r" t="t"/>
              <a:pathLst>
                <a:path extrusionOk="0" h="193" w="68">
                  <a:moveTo>
                    <a:pt x="68" y="0"/>
                  </a:moveTo>
                  <a:cubicBezTo>
                    <a:pt x="48" y="34"/>
                    <a:pt x="28" y="67"/>
                    <a:pt x="18" y="105"/>
                  </a:cubicBezTo>
                  <a:cubicBezTo>
                    <a:pt x="12" y="132"/>
                    <a:pt x="0" y="165"/>
                    <a:pt x="7" y="193"/>
                  </a:cubicBezTo>
                  <a:cubicBezTo>
                    <a:pt x="17" y="173"/>
                    <a:pt x="24" y="150"/>
                    <a:pt x="29" y="128"/>
                  </a:cubicBezTo>
                  <a:cubicBezTo>
                    <a:pt x="34" y="106"/>
                    <a:pt x="44" y="87"/>
                    <a:pt x="50" y="65"/>
                  </a:cubicBezTo>
                  <a:cubicBezTo>
                    <a:pt x="55" y="48"/>
                    <a:pt x="60" y="28"/>
                    <a:pt x="68" y="15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55"/>
            <p:cNvSpPr/>
            <p:nvPr/>
          </p:nvSpPr>
          <p:spPr>
            <a:xfrm rot="5400000">
              <a:off x="5960305" y="3607648"/>
              <a:ext cx="338652" cy="335427"/>
            </a:xfrm>
            <a:custGeom>
              <a:rect b="b" l="l" r="r" t="t"/>
              <a:pathLst>
                <a:path extrusionOk="0" h="178" w="179">
                  <a:moveTo>
                    <a:pt x="4" y="174"/>
                  </a:moveTo>
                  <a:cubicBezTo>
                    <a:pt x="5" y="152"/>
                    <a:pt x="7" y="122"/>
                    <a:pt x="24" y="106"/>
                  </a:cubicBezTo>
                  <a:cubicBezTo>
                    <a:pt x="43" y="88"/>
                    <a:pt x="59" y="91"/>
                    <a:pt x="80" y="96"/>
                  </a:cubicBezTo>
                  <a:cubicBezTo>
                    <a:pt x="90" y="98"/>
                    <a:pt x="107" y="104"/>
                    <a:pt x="116" y="102"/>
                  </a:cubicBezTo>
                  <a:cubicBezTo>
                    <a:pt x="126" y="99"/>
                    <a:pt x="140" y="86"/>
                    <a:pt x="146" y="78"/>
                  </a:cubicBezTo>
                  <a:cubicBezTo>
                    <a:pt x="157" y="64"/>
                    <a:pt x="162" y="48"/>
                    <a:pt x="166" y="32"/>
                  </a:cubicBezTo>
                  <a:cubicBezTo>
                    <a:pt x="168" y="21"/>
                    <a:pt x="169" y="9"/>
                    <a:pt x="174" y="0"/>
                  </a:cubicBezTo>
                  <a:cubicBezTo>
                    <a:pt x="179" y="25"/>
                    <a:pt x="176" y="74"/>
                    <a:pt x="163" y="97"/>
                  </a:cubicBezTo>
                  <a:cubicBezTo>
                    <a:pt x="153" y="115"/>
                    <a:pt x="127" y="119"/>
                    <a:pt x="108" y="119"/>
                  </a:cubicBezTo>
                  <a:cubicBezTo>
                    <a:pt x="84" y="119"/>
                    <a:pt x="58" y="112"/>
                    <a:pt x="37" y="128"/>
                  </a:cubicBezTo>
                  <a:cubicBezTo>
                    <a:pt x="23" y="138"/>
                    <a:pt x="0" y="159"/>
                    <a:pt x="0" y="178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55"/>
            <p:cNvSpPr/>
            <p:nvPr/>
          </p:nvSpPr>
          <p:spPr>
            <a:xfrm rot="5400000">
              <a:off x="4689552" y="4762292"/>
              <a:ext cx="206417" cy="119335"/>
            </a:xfrm>
            <a:custGeom>
              <a:rect b="b" l="l" r="r" t="t"/>
              <a:pathLst>
                <a:path extrusionOk="0" h="62" w="110">
                  <a:moveTo>
                    <a:pt x="110" y="0"/>
                  </a:moveTo>
                  <a:cubicBezTo>
                    <a:pt x="96" y="8"/>
                    <a:pt x="78" y="18"/>
                    <a:pt x="77" y="36"/>
                  </a:cubicBezTo>
                  <a:cubicBezTo>
                    <a:pt x="77" y="45"/>
                    <a:pt x="93" y="61"/>
                    <a:pt x="79" y="62"/>
                  </a:cubicBezTo>
                  <a:cubicBezTo>
                    <a:pt x="76" y="62"/>
                    <a:pt x="65" y="53"/>
                    <a:pt x="62" y="52"/>
                  </a:cubicBezTo>
                  <a:cubicBezTo>
                    <a:pt x="53" y="47"/>
                    <a:pt x="46" y="46"/>
                    <a:pt x="37" y="42"/>
                  </a:cubicBezTo>
                  <a:cubicBezTo>
                    <a:pt x="22" y="37"/>
                    <a:pt x="6" y="28"/>
                    <a:pt x="0" y="13"/>
                  </a:cubicBezTo>
                  <a:cubicBezTo>
                    <a:pt x="7" y="8"/>
                    <a:pt x="26" y="15"/>
                    <a:pt x="36" y="15"/>
                  </a:cubicBezTo>
                  <a:cubicBezTo>
                    <a:pt x="46" y="16"/>
                    <a:pt x="58" y="17"/>
                    <a:pt x="68" y="14"/>
                  </a:cubicBezTo>
                  <a:cubicBezTo>
                    <a:pt x="81" y="10"/>
                    <a:pt x="91" y="1"/>
                    <a:pt x="106" y="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55"/>
            <p:cNvSpPr/>
            <p:nvPr/>
          </p:nvSpPr>
          <p:spPr>
            <a:xfrm rot="5400000">
              <a:off x="3110787" y="5315424"/>
              <a:ext cx="141912" cy="135461"/>
            </a:xfrm>
            <a:custGeom>
              <a:rect b="b" l="l" r="r" t="t"/>
              <a:pathLst>
                <a:path extrusionOk="0" h="71" w="75">
                  <a:moveTo>
                    <a:pt x="0" y="40"/>
                  </a:moveTo>
                  <a:cubicBezTo>
                    <a:pt x="14" y="30"/>
                    <a:pt x="33" y="15"/>
                    <a:pt x="52" y="26"/>
                  </a:cubicBezTo>
                  <a:cubicBezTo>
                    <a:pt x="67" y="35"/>
                    <a:pt x="68" y="58"/>
                    <a:pt x="75" y="71"/>
                  </a:cubicBezTo>
                  <a:cubicBezTo>
                    <a:pt x="73" y="54"/>
                    <a:pt x="69" y="14"/>
                    <a:pt x="47" y="7"/>
                  </a:cubicBezTo>
                  <a:cubicBezTo>
                    <a:pt x="27" y="0"/>
                    <a:pt x="12" y="28"/>
                    <a:pt x="2" y="40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55"/>
            <p:cNvSpPr/>
            <p:nvPr/>
          </p:nvSpPr>
          <p:spPr>
            <a:xfrm rot="5400000">
              <a:off x="3076922" y="1646689"/>
              <a:ext cx="422509" cy="361229"/>
            </a:xfrm>
            <a:custGeom>
              <a:rect b="b" l="l" r="r" t="t"/>
              <a:pathLst>
                <a:path extrusionOk="0" h="191" w="223">
                  <a:moveTo>
                    <a:pt x="223" y="36"/>
                  </a:moveTo>
                  <a:cubicBezTo>
                    <a:pt x="177" y="58"/>
                    <a:pt x="186" y="130"/>
                    <a:pt x="193" y="170"/>
                  </a:cubicBezTo>
                  <a:cubicBezTo>
                    <a:pt x="169" y="141"/>
                    <a:pt x="169" y="61"/>
                    <a:pt x="116" y="67"/>
                  </a:cubicBezTo>
                  <a:cubicBezTo>
                    <a:pt x="93" y="70"/>
                    <a:pt x="75" y="93"/>
                    <a:pt x="61" y="111"/>
                  </a:cubicBezTo>
                  <a:cubicBezTo>
                    <a:pt x="41" y="137"/>
                    <a:pt x="15" y="163"/>
                    <a:pt x="0" y="191"/>
                  </a:cubicBezTo>
                  <a:cubicBezTo>
                    <a:pt x="17" y="152"/>
                    <a:pt x="43" y="113"/>
                    <a:pt x="68" y="79"/>
                  </a:cubicBezTo>
                  <a:cubicBezTo>
                    <a:pt x="85" y="57"/>
                    <a:pt x="103" y="28"/>
                    <a:pt x="127" y="13"/>
                  </a:cubicBezTo>
                  <a:cubicBezTo>
                    <a:pt x="139" y="6"/>
                    <a:pt x="164" y="0"/>
                    <a:pt x="178" y="3"/>
                  </a:cubicBezTo>
                  <a:cubicBezTo>
                    <a:pt x="195" y="7"/>
                    <a:pt x="204" y="26"/>
                    <a:pt x="217" y="3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55"/>
            <p:cNvSpPr/>
            <p:nvPr/>
          </p:nvSpPr>
          <p:spPr>
            <a:xfrm rot="5400000">
              <a:off x="2556042" y="1093557"/>
              <a:ext cx="474113" cy="222543"/>
            </a:xfrm>
            <a:custGeom>
              <a:rect b="b" l="l" r="r" t="t"/>
              <a:pathLst>
                <a:path extrusionOk="0" h="117" w="252">
                  <a:moveTo>
                    <a:pt x="0" y="110"/>
                  </a:moveTo>
                  <a:cubicBezTo>
                    <a:pt x="14" y="117"/>
                    <a:pt x="52" y="107"/>
                    <a:pt x="69" y="104"/>
                  </a:cubicBezTo>
                  <a:cubicBezTo>
                    <a:pt x="98" y="99"/>
                    <a:pt x="125" y="95"/>
                    <a:pt x="150" y="80"/>
                  </a:cubicBezTo>
                  <a:cubicBezTo>
                    <a:pt x="170" y="69"/>
                    <a:pt x="189" y="59"/>
                    <a:pt x="207" y="45"/>
                  </a:cubicBezTo>
                  <a:cubicBezTo>
                    <a:pt x="220" y="35"/>
                    <a:pt x="251" y="17"/>
                    <a:pt x="252" y="0"/>
                  </a:cubicBezTo>
                  <a:cubicBezTo>
                    <a:pt x="238" y="24"/>
                    <a:pt x="205" y="29"/>
                    <a:pt x="180" y="38"/>
                  </a:cubicBezTo>
                  <a:cubicBezTo>
                    <a:pt x="151" y="49"/>
                    <a:pt x="117" y="58"/>
                    <a:pt x="90" y="74"/>
                  </a:cubicBezTo>
                  <a:cubicBezTo>
                    <a:pt x="73" y="85"/>
                    <a:pt x="56" y="94"/>
                    <a:pt x="38" y="103"/>
                  </a:cubicBezTo>
                  <a:cubicBezTo>
                    <a:pt x="26" y="108"/>
                    <a:pt x="13" y="110"/>
                    <a:pt x="1" y="116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55"/>
            <p:cNvSpPr/>
            <p:nvPr/>
          </p:nvSpPr>
          <p:spPr>
            <a:xfrm rot="5400000">
              <a:off x="2885018" y="2083712"/>
              <a:ext cx="93533" cy="241895"/>
            </a:xfrm>
            <a:custGeom>
              <a:rect b="b" l="l" r="r" t="t"/>
              <a:pathLst>
                <a:path extrusionOk="0" h="128" w="50">
                  <a:moveTo>
                    <a:pt x="0" y="0"/>
                  </a:moveTo>
                  <a:cubicBezTo>
                    <a:pt x="50" y="22"/>
                    <a:pt x="29" y="90"/>
                    <a:pt x="7" y="128"/>
                  </a:cubicBezTo>
                  <a:cubicBezTo>
                    <a:pt x="27" y="106"/>
                    <a:pt x="46" y="62"/>
                    <a:pt x="41" y="32"/>
                  </a:cubicBezTo>
                  <a:cubicBezTo>
                    <a:pt x="36" y="6"/>
                    <a:pt x="24" y="8"/>
                    <a:pt x="1" y="7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55"/>
            <p:cNvSpPr/>
            <p:nvPr/>
          </p:nvSpPr>
          <p:spPr>
            <a:xfrm rot="5400000">
              <a:off x="3742938" y="1793438"/>
              <a:ext cx="370905" cy="183840"/>
            </a:xfrm>
            <a:custGeom>
              <a:rect b="b" l="l" r="r" t="t"/>
              <a:pathLst>
                <a:path extrusionOk="0" h="97" w="198">
                  <a:moveTo>
                    <a:pt x="0" y="53"/>
                  </a:moveTo>
                  <a:cubicBezTo>
                    <a:pt x="2" y="40"/>
                    <a:pt x="44" y="25"/>
                    <a:pt x="57" y="19"/>
                  </a:cubicBezTo>
                  <a:cubicBezTo>
                    <a:pt x="74" y="13"/>
                    <a:pt x="99" y="4"/>
                    <a:pt x="118" y="9"/>
                  </a:cubicBezTo>
                  <a:cubicBezTo>
                    <a:pt x="157" y="18"/>
                    <a:pt x="171" y="72"/>
                    <a:pt x="198" y="97"/>
                  </a:cubicBezTo>
                  <a:cubicBezTo>
                    <a:pt x="180" y="63"/>
                    <a:pt x="167" y="16"/>
                    <a:pt x="124" y="4"/>
                  </a:cubicBezTo>
                  <a:cubicBezTo>
                    <a:pt x="108" y="0"/>
                    <a:pt x="90" y="6"/>
                    <a:pt x="74" y="11"/>
                  </a:cubicBezTo>
                  <a:cubicBezTo>
                    <a:pt x="63" y="14"/>
                    <a:pt x="55" y="20"/>
                    <a:pt x="44" y="27"/>
                  </a:cubicBezTo>
                  <a:cubicBezTo>
                    <a:pt x="36" y="32"/>
                    <a:pt x="27" y="33"/>
                    <a:pt x="19" y="3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55"/>
            <p:cNvSpPr/>
            <p:nvPr/>
          </p:nvSpPr>
          <p:spPr>
            <a:xfrm rot="5400000">
              <a:off x="4402504" y="2224011"/>
              <a:ext cx="170939" cy="83857"/>
            </a:xfrm>
            <a:custGeom>
              <a:rect b="b" l="l" r="r" t="t"/>
              <a:pathLst>
                <a:path extrusionOk="0" h="44" w="90">
                  <a:moveTo>
                    <a:pt x="1" y="26"/>
                  </a:moveTo>
                  <a:cubicBezTo>
                    <a:pt x="11" y="16"/>
                    <a:pt x="38" y="16"/>
                    <a:pt x="51" y="19"/>
                  </a:cubicBezTo>
                  <a:cubicBezTo>
                    <a:pt x="67" y="22"/>
                    <a:pt x="78" y="35"/>
                    <a:pt x="90" y="44"/>
                  </a:cubicBezTo>
                  <a:cubicBezTo>
                    <a:pt x="76" y="2"/>
                    <a:pt x="31" y="0"/>
                    <a:pt x="0" y="19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55"/>
            <p:cNvSpPr/>
            <p:nvPr/>
          </p:nvSpPr>
          <p:spPr>
            <a:xfrm rot="5400000">
              <a:off x="3280113" y="1830529"/>
              <a:ext cx="180615" cy="112884"/>
            </a:xfrm>
            <a:custGeom>
              <a:rect b="b" l="l" r="r" t="t"/>
              <a:pathLst>
                <a:path extrusionOk="0" h="60" w="95">
                  <a:moveTo>
                    <a:pt x="3" y="36"/>
                  </a:moveTo>
                  <a:cubicBezTo>
                    <a:pt x="20" y="20"/>
                    <a:pt x="41" y="0"/>
                    <a:pt x="65" y="3"/>
                  </a:cubicBezTo>
                  <a:cubicBezTo>
                    <a:pt x="83" y="4"/>
                    <a:pt x="84" y="16"/>
                    <a:pt x="95" y="25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84" y="33"/>
                    <a:pt x="82" y="49"/>
                    <a:pt x="76" y="60"/>
                  </a:cubicBezTo>
                  <a:cubicBezTo>
                    <a:pt x="71" y="45"/>
                    <a:pt x="76" y="25"/>
                    <a:pt x="58" y="17"/>
                  </a:cubicBezTo>
                  <a:cubicBezTo>
                    <a:pt x="38" y="7"/>
                    <a:pt x="15" y="30"/>
                    <a:pt x="0" y="40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55"/>
            <p:cNvSpPr/>
            <p:nvPr/>
          </p:nvSpPr>
          <p:spPr>
            <a:xfrm rot="5400000">
              <a:off x="5202369" y="2617493"/>
              <a:ext cx="64505" cy="112884"/>
            </a:xfrm>
            <a:custGeom>
              <a:rect b="b" l="l" r="r" t="t"/>
              <a:pathLst>
                <a:path extrusionOk="0" h="61" w="33">
                  <a:moveTo>
                    <a:pt x="15" y="0"/>
                  </a:moveTo>
                  <a:cubicBezTo>
                    <a:pt x="17" y="20"/>
                    <a:pt x="20" y="47"/>
                    <a:pt x="0" y="61"/>
                  </a:cubicBezTo>
                  <a:cubicBezTo>
                    <a:pt x="15" y="49"/>
                    <a:pt x="33" y="22"/>
                    <a:pt x="15" y="6"/>
                  </a:cubicBezTo>
                </a:path>
              </a:pathLst>
            </a:custGeom>
            <a:solidFill>
              <a:srgbClr val="F7F5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55"/>
            <p:cNvSpPr/>
            <p:nvPr/>
          </p:nvSpPr>
          <p:spPr>
            <a:xfrm rot="5400000">
              <a:off x="2976938" y="1704744"/>
              <a:ext cx="583772" cy="470888"/>
            </a:xfrm>
            <a:custGeom>
              <a:rect b="b" l="l" r="r" t="t"/>
              <a:pathLst>
                <a:path extrusionOk="0" h="250" w="308">
                  <a:moveTo>
                    <a:pt x="181" y="36"/>
                  </a:moveTo>
                  <a:cubicBezTo>
                    <a:pt x="181" y="36"/>
                    <a:pt x="93" y="0"/>
                    <a:pt x="0" y="178"/>
                  </a:cubicBezTo>
                  <a:cubicBezTo>
                    <a:pt x="0" y="178"/>
                    <a:pt x="71" y="51"/>
                    <a:pt x="165" y="42"/>
                  </a:cubicBezTo>
                  <a:cubicBezTo>
                    <a:pt x="165" y="42"/>
                    <a:pt x="122" y="143"/>
                    <a:pt x="178" y="187"/>
                  </a:cubicBezTo>
                  <a:cubicBezTo>
                    <a:pt x="234" y="231"/>
                    <a:pt x="268" y="215"/>
                    <a:pt x="283" y="250"/>
                  </a:cubicBezTo>
                  <a:cubicBezTo>
                    <a:pt x="283" y="250"/>
                    <a:pt x="308" y="240"/>
                    <a:pt x="201" y="191"/>
                  </a:cubicBezTo>
                  <a:cubicBezTo>
                    <a:pt x="138" y="163"/>
                    <a:pt x="154" y="62"/>
                    <a:pt x="181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55"/>
            <p:cNvSpPr/>
            <p:nvPr/>
          </p:nvSpPr>
          <p:spPr>
            <a:xfrm rot="5400000">
              <a:off x="3404286" y="1961152"/>
              <a:ext cx="58055" cy="51604"/>
            </a:xfrm>
            <a:custGeom>
              <a:rect b="b" l="l" r="r" t="t"/>
              <a:pathLst>
                <a:path extrusionOk="0" h="27" w="32">
                  <a:moveTo>
                    <a:pt x="32" y="14"/>
                  </a:moveTo>
                  <a:cubicBezTo>
                    <a:pt x="31" y="21"/>
                    <a:pt x="24" y="27"/>
                    <a:pt x="16" y="26"/>
                  </a:cubicBezTo>
                  <a:cubicBezTo>
                    <a:pt x="7" y="26"/>
                    <a:pt x="0" y="20"/>
                    <a:pt x="1" y="12"/>
                  </a:cubicBezTo>
                  <a:cubicBezTo>
                    <a:pt x="1" y="5"/>
                    <a:pt x="8" y="0"/>
                    <a:pt x="17" y="0"/>
                  </a:cubicBezTo>
                  <a:cubicBezTo>
                    <a:pt x="25" y="0"/>
                    <a:pt x="32" y="7"/>
                    <a:pt x="3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55"/>
            <p:cNvSpPr/>
            <p:nvPr/>
          </p:nvSpPr>
          <p:spPr>
            <a:xfrm rot="5400000">
              <a:off x="3434926" y="2017594"/>
              <a:ext cx="29027" cy="32253"/>
            </a:xfrm>
            <a:custGeom>
              <a:rect b="b" l="l" r="r" t="t"/>
              <a:pathLst>
                <a:path extrusionOk="0" h="17" w="16">
                  <a:moveTo>
                    <a:pt x="16" y="9"/>
                  </a:moveTo>
                  <a:cubicBezTo>
                    <a:pt x="16" y="14"/>
                    <a:pt x="12" y="17"/>
                    <a:pt x="8" y="17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4"/>
                    <a:pt x="4" y="0"/>
                    <a:pt x="9" y="1"/>
                  </a:cubicBezTo>
                  <a:cubicBezTo>
                    <a:pt x="13" y="1"/>
                    <a:pt x="16" y="5"/>
                    <a:pt x="1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55"/>
            <p:cNvSpPr/>
            <p:nvPr/>
          </p:nvSpPr>
          <p:spPr>
            <a:xfrm rot="5400000">
              <a:off x="3446214" y="2061135"/>
              <a:ext cx="12901" cy="12901"/>
            </a:xfrm>
            <a:custGeom>
              <a:rect b="b" l="l" r="r" t="t"/>
              <a:pathLst>
                <a:path extrusionOk="0" h="6" w="7">
                  <a:moveTo>
                    <a:pt x="7" y="3"/>
                  </a:moveTo>
                  <a:cubicBezTo>
                    <a:pt x="7" y="4"/>
                    <a:pt x="5" y="6"/>
                    <a:pt x="3" y="6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55"/>
            <p:cNvSpPr/>
            <p:nvPr/>
          </p:nvSpPr>
          <p:spPr>
            <a:xfrm rot="5400000">
              <a:off x="3409123" y="1891809"/>
              <a:ext cx="41928" cy="45154"/>
            </a:xfrm>
            <a:custGeom>
              <a:rect b="b" l="l" r="r" t="t"/>
              <a:pathLst>
                <a:path extrusionOk="0" h="25" w="22">
                  <a:moveTo>
                    <a:pt x="22" y="13"/>
                  </a:moveTo>
                  <a:cubicBezTo>
                    <a:pt x="22" y="20"/>
                    <a:pt x="17" y="25"/>
                    <a:pt x="11" y="25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1" y="5"/>
                    <a:pt x="6" y="0"/>
                    <a:pt x="12" y="1"/>
                  </a:cubicBezTo>
                  <a:cubicBezTo>
                    <a:pt x="18" y="1"/>
                    <a:pt x="22" y="7"/>
                    <a:pt x="22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55"/>
            <p:cNvSpPr/>
            <p:nvPr/>
          </p:nvSpPr>
          <p:spPr>
            <a:xfrm rot="5400000">
              <a:off x="4949186" y="1796664"/>
              <a:ext cx="177389" cy="248345"/>
            </a:xfrm>
            <a:custGeom>
              <a:rect b="b" l="l" r="r" t="t"/>
              <a:pathLst>
                <a:path extrusionOk="0" h="131" w="93">
                  <a:moveTo>
                    <a:pt x="0" y="38"/>
                  </a:moveTo>
                  <a:cubicBezTo>
                    <a:pt x="0" y="38"/>
                    <a:pt x="32" y="0"/>
                    <a:pt x="50" y="35"/>
                  </a:cubicBezTo>
                  <a:cubicBezTo>
                    <a:pt x="67" y="69"/>
                    <a:pt x="78" y="118"/>
                    <a:pt x="93" y="131"/>
                  </a:cubicBezTo>
                  <a:cubicBezTo>
                    <a:pt x="93" y="131"/>
                    <a:pt x="55" y="79"/>
                    <a:pt x="50" y="47"/>
                  </a:cubicBezTo>
                  <a:cubicBezTo>
                    <a:pt x="45" y="15"/>
                    <a:pt x="21" y="19"/>
                    <a:pt x="0" y="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55"/>
            <p:cNvSpPr/>
            <p:nvPr/>
          </p:nvSpPr>
          <p:spPr>
            <a:xfrm rot="5400000">
              <a:off x="5033043" y="1915998"/>
              <a:ext cx="41928" cy="41928"/>
            </a:xfrm>
            <a:custGeom>
              <a:rect b="b" l="l" r="r" t="t"/>
              <a:pathLst>
                <a:path extrusionOk="0" h="22" w="22">
                  <a:moveTo>
                    <a:pt x="22" y="11"/>
                  </a:moveTo>
                  <a:cubicBezTo>
                    <a:pt x="21" y="17"/>
                    <a:pt x="16" y="22"/>
                    <a:pt x="10" y="21"/>
                  </a:cubicBezTo>
                  <a:cubicBezTo>
                    <a:pt x="4" y="21"/>
                    <a:pt x="0" y="16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55"/>
            <p:cNvSpPr/>
            <p:nvPr/>
          </p:nvSpPr>
          <p:spPr>
            <a:xfrm rot="5400000">
              <a:off x="4999177" y="1940188"/>
              <a:ext cx="29027" cy="25802"/>
            </a:xfrm>
            <a:custGeom>
              <a:rect b="b" l="l" r="r" t="t"/>
              <a:pathLst>
                <a:path extrusionOk="0" h="14" w="15">
                  <a:moveTo>
                    <a:pt x="14" y="7"/>
                  </a:moveTo>
                  <a:cubicBezTo>
                    <a:pt x="14" y="11"/>
                    <a:pt x="11" y="14"/>
                    <a:pt x="7" y="14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4" y="0"/>
                    <a:pt x="8" y="1"/>
                  </a:cubicBezTo>
                  <a:cubicBezTo>
                    <a:pt x="12" y="1"/>
                    <a:pt x="15" y="4"/>
                    <a:pt x="14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55"/>
            <p:cNvSpPr/>
            <p:nvPr/>
          </p:nvSpPr>
          <p:spPr>
            <a:xfrm rot="5400000">
              <a:off x="3051119" y="3623774"/>
              <a:ext cx="638602" cy="480564"/>
            </a:xfrm>
            <a:custGeom>
              <a:rect b="b" l="l" r="r" t="t"/>
              <a:pathLst>
                <a:path extrusionOk="0" h="255" w="338">
                  <a:moveTo>
                    <a:pt x="338" y="0"/>
                  </a:moveTo>
                  <a:cubicBezTo>
                    <a:pt x="338" y="0"/>
                    <a:pt x="264" y="42"/>
                    <a:pt x="221" y="80"/>
                  </a:cubicBezTo>
                  <a:cubicBezTo>
                    <a:pt x="178" y="117"/>
                    <a:pt x="95" y="214"/>
                    <a:pt x="0" y="255"/>
                  </a:cubicBezTo>
                  <a:cubicBezTo>
                    <a:pt x="0" y="255"/>
                    <a:pt x="115" y="171"/>
                    <a:pt x="145" y="124"/>
                  </a:cubicBezTo>
                  <a:cubicBezTo>
                    <a:pt x="176" y="77"/>
                    <a:pt x="278" y="0"/>
                    <a:pt x="33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55"/>
            <p:cNvSpPr/>
            <p:nvPr/>
          </p:nvSpPr>
          <p:spPr>
            <a:xfrm rot="5400000">
              <a:off x="3014029" y="2693286"/>
              <a:ext cx="390257" cy="686981"/>
            </a:xfrm>
            <a:custGeom>
              <a:rect b="b" l="l" r="r" t="t"/>
              <a:pathLst>
                <a:path extrusionOk="0" h="365" w="207">
                  <a:moveTo>
                    <a:pt x="0" y="0"/>
                  </a:moveTo>
                  <a:cubicBezTo>
                    <a:pt x="0" y="0"/>
                    <a:pt x="107" y="69"/>
                    <a:pt x="207" y="365"/>
                  </a:cubicBezTo>
                  <a:cubicBezTo>
                    <a:pt x="207" y="365"/>
                    <a:pt x="207" y="108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55"/>
            <p:cNvSpPr/>
            <p:nvPr/>
          </p:nvSpPr>
          <p:spPr>
            <a:xfrm rot="5400000">
              <a:off x="3896138" y="2530411"/>
              <a:ext cx="199966" cy="241895"/>
            </a:xfrm>
            <a:custGeom>
              <a:rect b="b" l="l" r="r" t="t"/>
              <a:pathLst>
                <a:path extrusionOk="0" h="127" w="107">
                  <a:moveTo>
                    <a:pt x="33" y="0"/>
                  </a:moveTo>
                  <a:cubicBezTo>
                    <a:pt x="33" y="0"/>
                    <a:pt x="70" y="13"/>
                    <a:pt x="0" y="127"/>
                  </a:cubicBezTo>
                  <a:cubicBezTo>
                    <a:pt x="0" y="127"/>
                    <a:pt x="107" y="18"/>
                    <a:pt x="3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55"/>
            <p:cNvSpPr/>
            <p:nvPr/>
          </p:nvSpPr>
          <p:spPr>
            <a:xfrm rot="5400000">
              <a:off x="4105780" y="3943075"/>
              <a:ext cx="183840" cy="470888"/>
            </a:xfrm>
            <a:custGeom>
              <a:rect b="b" l="l" r="r" t="t"/>
              <a:pathLst>
                <a:path extrusionOk="0" h="249" w="98">
                  <a:moveTo>
                    <a:pt x="43" y="0"/>
                  </a:moveTo>
                  <a:cubicBezTo>
                    <a:pt x="43" y="0"/>
                    <a:pt x="19" y="51"/>
                    <a:pt x="48" y="92"/>
                  </a:cubicBezTo>
                  <a:cubicBezTo>
                    <a:pt x="77" y="134"/>
                    <a:pt x="98" y="211"/>
                    <a:pt x="95" y="249"/>
                  </a:cubicBezTo>
                  <a:cubicBezTo>
                    <a:pt x="95" y="249"/>
                    <a:pt x="68" y="142"/>
                    <a:pt x="34" y="111"/>
                  </a:cubicBezTo>
                  <a:cubicBezTo>
                    <a:pt x="0" y="80"/>
                    <a:pt x="30" y="8"/>
                    <a:pt x="43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55"/>
            <p:cNvSpPr/>
            <p:nvPr/>
          </p:nvSpPr>
          <p:spPr>
            <a:xfrm rot="5400000">
              <a:off x="4668588" y="3893084"/>
              <a:ext cx="132236" cy="119335"/>
            </a:xfrm>
            <a:custGeom>
              <a:rect b="b" l="l" r="r" t="t"/>
              <a:pathLst>
                <a:path extrusionOk="0" h="64" w="70">
                  <a:moveTo>
                    <a:pt x="0" y="0"/>
                  </a:moveTo>
                  <a:cubicBezTo>
                    <a:pt x="0" y="0"/>
                    <a:pt x="32" y="47"/>
                    <a:pt x="70" y="52"/>
                  </a:cubicBezTo>
                  <a:cubicBezTo>
                    <a:pt x="70" y="52"/>
                    <a:pt x="14" y="64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55"/>
            <p:cNvSpPr/>
            <p:nvPr/>
          </p:nvSpPr>
          <p:spPr>
            <a:xfrm rot="5400000">
              <a:off x="4318647" y="2611042"/>
              <a:ext cx="183840" cy="296724"/>
            </a:xfrm>
            <a:custGeom>
              <a:rect b="b" l="l" r="r" t="t"/>
              <a:pathLst>
                <a:path extrusionOk="0" h="158" w="97">
                  <a:moveTo>
                    <a:pt x="39" y="0"/>
                  </a:moveTo>
                  <a:cubicBezTo>
                    <a:pt x="39" y="0"/>
                    <a:pt x="69" y="101"/>
                    <a:pt x="0" y="158"/>
                  </a:cubicBezTo>
                  <a:cubicBezTo>
                    <a:pt x="0" y="158"/>
                    <a:pt x="97" y="120"/>
                    <a:pt x="3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55"/>
            <p:cNvSpPr/>
            <p:nvPr/>
          </p:nvSpPr>
          <p:spPr>
            <a:xfrm rot="5400000">
              <a:off x="4908870" y="2236912"/>
              <a:ext cx="177389" cy="296724"/>
            </a:xfrm>
            <a:custGeom>
              <a:rect b="b" l="l" r="r" t="t"/>
              <a:pathLst>
                <a:path extrusionOk="0" h="157" w="94">
                  <a:moveTo>
                    <a:pt x="94" y="0"/>
                  </a:moveTo>
                  <a:cubicBezTo>
                    <a:pt x="94" y="0"/>
                    <a:pt x="5" y="54"/>
                    <a:pt x="0" y="157"/>
                  </a:cubicBezTo>
                  <a:cubicBezTo>
                    <a:pt x="0" y="157"/>
                    <a:pt x="42" y="26"/>
                    <a:pt x="94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55"/>
            <p:cNvSpPr/>
            <p:nvPr/>
          </p:nvSpPr>
          <p:spPr>
            <a:xfrm rot="5400000">
              <a:off x="5139476" y="1716032"/>
              <a:ext cx="258021" cy="225768"/>
            </a:xfrm>
            <a:custGeom>
              <a:rect b="b" l="l" r="r" t="t"/>
              <a:pathLst>
                <a:path extrusionOk="0" h="120" w="138">
                  <a:moveTo>
                    <a:pt x="0" y="0"/>
                  </a:moveTo>
                  <a:cubicBezTo>
                    <a:pt x="0" y="0"/>
                    <a:pt x="91" y="23"/>
                    <a:pt x="132" y="120"/>
                  </a:cubicBezTo>
                  <a:cubicBezTo>
                    <a:pt x="132" y="120"/>
                    <a:pt x="138" y="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55"/>
            <p:cNvSpPr/>
            <p:nvPr/>
          </p:nvSpPr>
          <p:spPr>
            <a:xfrm rot="5400000">
              <a:off x="4394441" y="1841817"/>
              <a:ext cx="83857" cy="77406"/>
            </a:xfrm>
            <a:custGeom>
              <a:rect b="b" l="l" r="r" t="t"/>
              <a:pathLst>
                <a:path extrusionOk="0" h="42" w="43">
                  <a:moveTo>
                    <a:pt x="0" y="24"/>
                  </a:moveTo>
                  <a:cubicBezTo>
                    <a:pt x="0" y="24"/>
                    <a:pt x="32" y="0"/>
                    <a:pt x="43" y="42"/>
                  </a:cubicBezTo>
                  <a:cubicBezTo>
                    <a:pt x="43" y="42"/>
                    <a:pt x="19" y="10"/>
                    <a:pt x="0" y="24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55"/>
            <p:cNvSpPr/>
            <p:nvPr/>
          </p:nvSpPr>
          <p:spPr>
            <a:xfrm rot="5400000">
              <a:off x="4152546" y="2128866"/>
              <a:ext cx="206417" cy="64505"/>
            </a:xfrm>
            <a:custGeom>
              <a:rect b="b" l="l" r="r" t="t"/>
              <a:pathLst>
                <a:path extrusionOk="0" h="35" w="109">
                  <a:moveTo>
                    <a:pt x="0" y="3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56" y="35"/>
                    <a:pt x="0" y="3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55"/>
            <p:cNvSpPr/>
            <p:nvPr/>
          </p:nvSpPr>
          <p:spPr>
            <a:xfrm rot="5400000">
              <a:off x="3705848" y="1972440"/>
              <a:ext cx="222543" cy="206417"/>
            </a:xfrm>
            <a:custGeom>
              <a:rect b="b" l="l" r="r" t="t"/>
              <a:pathLst>
                <a:path extrusionOk="0" h="111" w="117">
                  <a:moveTo>
                    <a:pt x="0" y="0"/>
                  </a:moveTo>
                  <a:cubicBezTo>
                    <a:pt x="0" y="0"/>
                    <a:pt x="15" y="64"/>
                    <a:pt x="117" y="111"/>
                  </a:cubicBezTo>
                  <a:cubicBezTo>
                    <a:pt x="117" y="111"/>
                    <a:pt x="28" y="53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55"/>
            <p:cNvSpPr/>
            <p:nvPr/>
          </p:nvSpPr>
          <p:spPr>
            <a:xfrm rot="5400000">
              <a:off x="2794711" y="1325775"/>
              <a:ext cx="387031" cy="412833"/>
            </a:xfrm>
            <a:custGeom>
              <a:rect b="b" l="l" r="r" t="t"/>
              <a:pathLst>
                <a:path extrusionOk="0" h="219" w="205">
                  <a:moveTo>
                    <a:pt x="205" y="0"/>
                  </a:moveTo>
                  <a:cubicBezTo>
                    <a:pt x="205" y="0"/>
                    <a:pt x="108" y="169"/>
                    <a:pt x="0" y="219"/>
                  </a:cubicBezTo>
                  <a:cubicBezTo>
                    <a:pt x="0" y="219"/>
                    <a:pt x="121" y="129"/>
                    <a:pt x="205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55"/>
            <p:cNvSpPr/>
            <p:nvPr/>
          </p:nvSpPr>
          <p:spPr>
            <a:xfrm rot="5400000">
              <a:off x="2475410" y="3289960"/>
              <a:ext cx="109659" cy="51604"/>
            </a:xfrm>
            <a:custGeom>
              <a:rect b="b" l="l" r="r" t="t"/>
              <a:pathLst>
                <a:path extrusionOk="0" h="27" w="58">
                  <a:moveTo>
                    <a:pt x="0" y="21"/>
                  </a:moveTo>
                  <a:cubicBezTo>
                    <a:pt x="0" y="21"/>
                    <a:pt x="48" y="21"/>
                    <a:pt x="58" y="27"/>
                  </a:cubicBezTo>
                  <a:cubicBezTo>
                    <a:pt x="58" y="27"/>
                    <a:pt x="39" y="0"/>
                    <a:pt x="0" y="2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55"/>
            <p:cNvSpPr/>
            <p:nvPr/>
          </p:nvSpPr>
          <p:spPr>
            <a:xfrm rot="5400000">
              <a:off x="2547979" y="4842923"/>
              <a:ext cx="274147" cy="303175"/>
            </a:xfrm>
            <a:custGeom>
              <a:rect b="b" l="l" r="r" t="t"/>
              <a:pathLst>
                <a:path extrusionOk="0" h="161" w="146">
                  <a:moveTo>
                    <a:pt x="0" y="0"/>
                  </a:moveTo>
                  <a:cubicBezTo>
                    <a:pt x="0" y="0"/>
                    <a:pt x="69" y="161"/>
                    <a:pt x="146" y="27"/>
                  </a:cubicBezTo>
                  <a:cubicBezTo>
                    <a:pt x="146" y="27"/>
                    <a:pt x="80" y="12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55"/>
            <p:cNvSpPr/>
            <p:nvPr/>
          </p:nvSpPr>
          <p:spPr>
            <a:xfrm rot="5400000">
              <a:off x="3217220" y="5067079"/>
              <a:ext cx="335427" cy="167714"/>
            </a:xfrm>
            <a:custGeom>
              <a:rect b="b" l="l" r="r" t="t"/>
              <a:pathLst>
                <a:path extrusionOk="0" h="89" w="178">
                  <a:moveTo>
                    <a:pt x="0" y="0"/>
                  </a:moveTo>
                  <a:cubicBezTo>
                    <a:pt x="0" y="0"/>
                    <a:pt x="38" y="89"/>
                    <a:pt x="178" y="28"/>
                  </a:cubicBezTo>
                  <a:cubicBezTo>
                    <a:pt x="178" y="28"/>
                    <a:pt x="83" y="80"/>
                    <a:pt x="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55"/>
            <p:cNvSpPr/>
            <p:nvPr/>
          </p:nvSpPr>
          <p:spPr>
            <a:xfrm rot="5400000">
              <a:off x="3996121" y="5149323"/>
              <a:ext cx="319301" cy="354779"/>
            </a:xfrm>
            <a:custGeom>
              <a:rect b="b" l="l" r="r" t="t"/>
              <a:pathLst>
                <a:path extrusionOk="0" h="189" w="169">
                  <a:moveTo>
                    <a:pt x="169" y="0"/>
                  </a:moveTo>
                  <a:cubicBezTo>
                    <a:pt x="169" y="0"/>
                    <a:pt x="55" y="43"/>
                    <a:pt x="0" y="189"/>
                  </a:cubicBezTo>
                  <a:cubicBezTo>
                    <a:pt x="0" y="189"/>
                    <a:pt x="35" y="24"/>
                    <a:pt x="169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55"/>
            <p:cNvSpPr/>
            <p:nvPr/>
          </p:nvSpPr>
          <p:spPr>
            <a:xfrm rot="5400000">
              <a:off x="4636336" y="4428477"/>
              <a:ext cx="293499" cy="228994"/>
            </a:xfrm>
            <a:custGeom>
              <a:rect b="b" l="l" r="r" t="t"/>
              <a:pathLst>
                <a:path extrusionOk="0" h="122" w="156">
                  <a:moveTo>
                    <a:pt x="0" y="122"/>
                  </a:moveTo>
                  <a:cubicBezTo>
                    <a:pt x="0" y="122"/>
                    <a:pt x="76" y="31"/>
                    <a:pt x="156" y="66"/>
                  </a:cubicBezTo>
                  <a:cubicBezTo>
                    <a:pt x="156" y="66"/>
                    <a:pt x="59" y="0"/>
                    <a:pt x="0" y="122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55"/>
            <p:cNvSpPr/>
            <p:nvPr/>
          </p:nvSpPr>
          <p:spPr>
            <a:xfrm rot="5400000">
              <a:off x="5374920" y="4151105"/>
              <a:ext cx="135461" cy="367680"/>
            </a:xfrm>
            <a:custGeom>
              <a:rect b="b" l="l" r="r" t="t"/>
              <a:pathLst>
                <a:path extrusionOk="0" h="194" w="72">
                  <a:moveTo>
                    <a:pt x="72" y="0"/>
                  </a:moveTo>
                  <a:cubicBezTo>
                    <a:pt x="72" y="0"/>
                    <a:pt x="21" y="9"/>
                    <a:pt x="19" y="65"/>
                  </a:cubicBezTo>
                  <a:cubicBezTo>
                    <a:pt x="18" y="120"/>
                    <a:pt x="32" y="149"/>
                    <a:pt x="11" y="194"/>
                  </a:cubicBezTo>
                  <a:cubicBezTo>
                    <a:pt x="11" y="194"/>
                    <a:pt x="23" y="131"/>
                    <a:pt x="12" y="98"/>
                  </a:cubicBezTo>
                  <a:cubicBezTo>
                    <a:pt x="0" y="65"/>
                    <a:pt x="12" y="12"/>
                    <a:pt x="72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55"/>
            <p:cNvSpPr/>
            <p:nvPr/>
          </p:nvSpPr>
          <p:spPr>
            <a:xfrm rot="5400000">
              <a:off x="5571661" y="3918886"/>
              <a:ext cx="129010" cy="264471"/>
            </a:xfrm>
            <a:custGeom>
              <a:rect b="b" l="l" r="r" t="t"/>
              <a:pathLst>
                <a:path extrusionOk="0" h="140" w="69">
                  <a:moveTo>
                    <a:pt x="50" y="0"/>
                  </a:moveTo>
                  <a:cubicBezTo>
                    <a:pt x="50" y="0"/>
                    <a:pt x="9" y="63"/>
                    <a:pt x="69" y="140"/>
                  </a:cubicBezTo>
                  <a:cubicBezTo>
                    <a:pt x="69" y="140"/>
                    <a:pt x="0" y="66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55"/>
            <p:cNvSpPr/>
            <p:nvPr/>
          </p:nvSpPr>
          <p:spPr>
            <a:xfrm rot="5400000">
              <a:off x="6023198" y="3138372"/>
              <a:ext cx="225768" cy="535393"/>
            </a:xfrm>
            <a:custGeom>
              <a:rect b="b" l="l" r="r" t="t"/>
              <a:pathLst>
                <a:path extrusionOk="0" h="284" w="119">
                  <a:moveTo>
                    <a:pt x="101" y="0"/>
                  </a:moveTo>
                  <a:cubicBezTo>
                    <a:pt x="101" y="0"/>
                    <a:pt x="22" y="154"/>
                    <a:pt x="119" y="284"/>
                  </a:cubicBezTo>
                  <a:cubicBezTo>
                    <a:pt x="119" y="284"/>
                    <a:pt x="0" y="158"/>
                    <a:pt x="101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55"/>
            <p:cNvSpPr/>
            <p:nvPr/>
          </p:nvSpPr>
          <p:spPr>
            <a:xfrm rot="5400000">
              <a:off x="6452158" y="3828578"/>
              <a:ext cx="77406" cy="283823"/>
            </a:xfrm>
            <a:custGeom>
              <a:rect b="b" l="l" r="r" t="t"/>
              <a:pathLst>
                <a:path extrusionOk="0" h="150" w="41">
                  <a:moveTo>
                    <a:pt x="41" y="15"/>
                  </a:moveTo>
                  <a:cubicBezTo>
                    <a:pt x="41" y="15"/>
                    <a:pt x="10" y="30"/>
                    <a:pt x="14" y="150"/>
                  </a:cubicBezTo>
                  <a:cubicBezTo>
                    <a:pt x="14" y="150"/>
                    <a:pt x="0" y="0"/>
                    <a:pt x="41" y="15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55"/>
            <p:cNvSpPr/>
            <p:nvPr/>
          </p:nvSpPr>
          <p:spPr>
            <a:xfrm rot="5400000">
              <a:off x="6008684" y="2598141"/>
              <a:ext cx="487015" cy="464438"/>
            </a:xfrm>
            <a:custGeom>
              <a:rect b="b" l="l" r="r" t="t"/>
              <a:pathLst>
                <a:path extrusionOk="0" h="247" w="259">
                  <a:moveTo>
                    <a:pt x="0" y="29"/>
                  </a:moveTo>
                  <a:cubicBezTo>
                    <a:pt x="0" y="29"/>
                    <a:pt x="31" y="10"/>
                    <a:pt x="66" y="69"/>
                  </a:cubicBezTo>
                  <a:cubicBezTo>
                    <a:pt x="101" y="128"/>
                    <a:pt x="184" y="247"/>
                    <a:pt x="259" y="212"/>
                  </a:cubicBezTo>
                  <a:cubicBezTo>
                    <a:pt x="259" y="212"/>
                    <a:pt x="188" y="228"/>
                    <a:pt x="110" y="119"/>
                  </a:cubicBezTo>
                  <a:cubicBezTo>
                    <a:pt x="33" y="10"/>
                    <a:pt x="30" y="0"/>
                    <a:pt x="0" y="29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55"/>
            <p:cNvSpPr/>
            <p:nvPr/>
          </p:nvSpPr>
          <p:spPr>
            <a:xfrm rot="5400000">
              <a:off x="5137864" y="2630394"/>
              <a:ext cx="138686" cy="122560"/>
            </a:xfrm>
            <a:custGeom>
              <a:rect b="b" l="l" r="r" t="t"/>
              <a:pathLst>
                <a:path extrusionOk="0" h="65" w="72">
                  <a:moveTo>
                    <a:pt x="50" y="0"/>
                  </a:moveTo>
                  <a:cubicBezTo>
                    <a:pt x="50" y="0"/>
                    <a:pt x="53" y="37"/>
                    <a:pt x="0" y="65"/>
                  </a:cubicBezTo>
                  <a:cubicBezTo>
                    <a:pt x="0" y="65"/>
                    <a:pt x="72" y="45"/>
                    <a:pt x="50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55"/>
            <p:cNvSpPr/>
            <p:nvPr/>
          </p:nvSpPr>
          <p:spPr>
            <a:xfrm rot="5400000">
              <a:off x="5023367" y="3864056"/>
              <a:ext cx="328977" cy="335427"/>
            </a:xfrm>
            <a:custGeom>
              <a:rect b="b" l="l" r="r" t="t"/>
              <a:pathLst>
                <a:path extrusionOk="0" h="179" w="173">
                  <a:moveTo>
                    <a:pt x="148" y="0"/>
                  </a:moveTo>
                  <a:cubicBezTo>
                    <a:pt x="148" y="0"/>
                    <a:pt x="173" y="68"/>
                    <a:pt x="100" y="104"/>
                  </a:cubicBezTo>
                  <a:cubicBezTo>
                    <a:pt x="27" y="139"/>
                    <a:pt x="19" y="152"/>
                    <a:pt x="0" y="179"/>
                  </a:cubicBezTo>
                  <a:cubicBezTo>
                    <a:pt x="0" y="179"/>
                    <a:pt x="39" y="134"/>
                    <a:pt x="98" y="113"/>
                  </a:cubicBezTo>
                  <a:cubicBezTo>
                    <a:pt x="158" y="91"/>
                    <a:pt x="169" y="36"/>
                    <a:pt x="148" y="0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55"/>
            <p:cNvSpPr/>
            <p:nvPr/>
          </p:nvSpPr>
          <p:spPr>
            <a:xfrm rot="5400000">
              <a:off x="3184968" y="4399450"/>
              <a:ext cx="235444" cy="493465"/>
            </a:xfrm>
            <a:custGeom>
              <a:rect b="b" l="l" r="r" t="t"/>
              <a:pathLst>
                <a:path extrusionOk="0" h="262" w="125">
                  <a:moveTo>
                    <a:pt x="0" y="2"/>
                  </a:moveTo>
                  <a:cubicBezTo>
                    <a:pt x="0" y="2"/>
                    <a:pt x="80" y="50"/>
                    <a:pt x="125" y="262"/>
                  </a:cubicBezTo>
                  <a:cubicBezTo>
                    <a:pt x="125" y="262"/>
                    <a:pt x="123" y="79"/>
                    <a:pt x="0" y="0"/>
                  </a:cubicBezTo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55"/>
            <p:cNvSpPr/>
            <p:nvPr/>
          </p:nvSpPr>
          <p:spPr>
            <a:xfrm rot="5400000">
              <a:off x="3376871" y="2369148"/>
              <a:ext cx="383806" cy="180615"/>
            </a:xfrm>
            <a:custGeom>
              <a:rect b="b" l="l" r="r" t="t"/>
              <a:pathLst>
                <a:path extrusionOk="0" h="96" w="202">
                  <a:moveTo>
                    <a:pt x="202" y="11"/>
                  </a:moveTo>
                  <a:cubicBezTo>
                    <a:pt x="202" y="11"/>
                    <a:pt x="51" y="62"/>
                    <a:pt x="0" y="96"/>
                  </a:cubicBezTo>
                  <a:cubicBezTo>
                    <a:pt x="0" y="96"/>
                    <a:pt x="125" y="0"/>
                    <a:pt x="202" y="11"/>
                  </a:cubicBezTo>
                  <a:close/>
                </a:path>
              </a:pathLst>
            </a:custGeom>
            <a:solidFill>
              <a:srgbClr val="F7CC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55"/>
            <p:cNvSpPr/>
            <p:nvPr/>
          </p:nvSpPr>
          <p:spPr>
            <a:xfrm rot="5400000">
              <a:off x="3850984" y="2375598"/>
              <a:ext cx="912749" cy="1561026"/>
            </a:xfrm>
            <a:custGeom>
              <a:rect b="b" l="l" r="r" t="t"/>
              <a:pathLst>
                <a:path extrusionOk="0" h="828" w="484">
                  <a:moveTo>
                    <a:pt x="484" y="27"/>
                  </a:moveTo>
                  <a:cubicBezTo>
                    <a:pt x="422" y="1"/>
                    <a:pt x="360" y="0"/>
                    <a:pt x="299" y="34"/>
                  </a:cubicBezTo>
                  <a:cubicBezTo>
                    <a:pt x="247" y="62"/>
                    <a:pt x="215" y="140"/>
                    <a:pt x="181" y="187"/>
                  </a:cubicBezTo>
                  <a:cubicBezTo>
                    <a:pt x="159" y="218"/>
                    <a:pt x="129" y="233"/>
                    <a:pt x="106" y="260"/>
                  </a:cubicBezTo>
                  <a:cubicBezTo>
                    <a:pt x="86" y="283"/>
                    <a:pt x="86" y="318"/>
                    <a:pt x="80" y="346"/>
                  </a:cubicBezTo>
                  <a:cubicBezTo>
                    <a:pt x="67" y="413"/>
                    <a:pt x="30" y="474"/>
                    <a:pt x="14" y="540"/>
                  </a:cubicBezTo>
                  <a:cubicBezTo>
                    <a:pt x="0" y="599"/>
                    <a:pt x="23" y="666"/>
                    <a:pt x="56" y="715"/>
                  </a:cubicBezTo>
                  <a:cubicBezTo>
                    <a:pt x="70" y="737"/>
                    <a:pt x="90" y="753"/>
                    <a:pt x="109" y="770"/>
                  </a:cubicBezTo>
                  <a:cubicBezTo>
                    <a:pt x="131" y="788"/>
                    <a:pt x="148" y="813"/>
                    <a:pt x="172" y="828"/>
                  </a:cubicBezTo>
                  <a:cubicBezTo>
                    <a:pt x="111" y="750"/>
                    <a:pt x="51" y="637"/>
                    <a:pt x="81" y="535"/>
                  </a:cubicBezTo>
                  <a:cubicBezTo>
                    <a:pt x="94" y="488"/>
                    <a:pt x="113" y="441"/>
                    <a:pt x="128" y="394"/>
                  </a:cubicBezTo>
                  <a:cubicBezTo>
                    <a:pt x="141" y="352"/>
                    <a:pt x="147" y="308"/>
                    <a:pt x="172" y="271"/>
                  </a:cubicBezTo>
                  <a:cubicBezTo>
                    <a:pt x="199" y="232"/>
                    <a:pt x="241" y="200"/>
                    <a:pt x="272" y="163"/>
                  </a:cubicBezTo>
                  <a:cubicBezTo>
                    <a:pt x="300" y="129"/>
                    <a:pt x="323" y="91"/>
                    <a:pt x="351" y="58"/>
                  </a:cubicBezTo>
                  <a:cubicBezTo>
                    <a:pt x="367" y="39"/>
                    <a:pt x="395" y="23"/>
                    <a:pt x="420" y="21"/>
                  </a:cubicBezTo>
                  <a:cubicBezTo>
                    <a:pt x="436" y="20"/>
                    <a:pt x="471" y="21"/>
                    <a:pt x="481" y="3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55"/>
            <p:cNvSpPr/>
            <p:nvPr/>
          </p:nvSpPr>
          <p:spPr>
            <a:xfrm rot="5400000">
              <a:off x="4696003" y="3033551"/>
              <a:ext cx="38703" cy="35478"/>
            </a:xfrm>
            <a:custGeom>
              <a:rect b="b" l="l" r="r" t="t"/>
              <a:pathLst>
                <a:path extrusionOk="0" h="18" w="20">
                  <a:moveTo>
                    <a:pt x="19" y="10"/>
                  </a:moveTo>
                  <a:cubicBezTo>
                    <a:pt x="19" y="15"/>
                    <a:pt x="15" y="18"/>
                    <a:pt x="10" y="18"/>
                  </a:cubicBezTo>
                  <a:cubicBezTo>
                    <a:pt x="4" y="18"/>
                    <a:pt x="0" y="14"/>
                    <a:pt x="1" y="9"/>
                  </a:cubicBezTo>
                  <a:cubicBezTo>
                    <a:pt x="1" y="4"/>
                    <a:pt x="5" y="0"/>
                    <a:pt x="10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55"/>
            <p:cNvSpPr/>
            <p:nvPr/>
          </p:nvSpPr>
          <p:spPr>
            <a:xfrm rot="5400000">
              <a:off x="3575224" y="2960982"/>
              <a:ext cx="770837" cy="1538451"/>
            </a:xfrm>
            <a:custGeom>
              <a:rect b="b" l="l" r="r" t="t"/>
              <a:pathLst>
                <a:path extrusionOk="0" h="815" w="408">
                  <a:moveTo>
                    <a:pt x="264" y="3"/>
                  </a:moveTo>
                  <a:cubicBezTo>
                    <a:pt x="303" y="80"/>
                    <a:pt x="344" y="166"/>
                    <a:pt x="372" y="248"/>
                  </a:cubicBezTo>
                  <a:cubicBezTo>
                    <a:pt x="399" y="325"/>
                    <a:pt x="408" y="415"/>
                    <a:pt x="369" y="487"/>
                  </a:cubicBezTo>
                  <a:cubicBezTo>
                    <a:pt x="347" y="528"/>
                    <a:pt x="322" y="565"/>
                    <a:pt x="292" y="602"/>
                  </a:cubicBezTo>
                  <a:cubicBezTo>
                    <a:pt x="263" y="639"/>
                    <a:pt x="225" y="663"/>
                    <a:pt x="189" y="692"/>
                  </a:cubicBezTo>
                  <a:cubicBezTo>
                    <a:pt x="152" y="723"/>
                    <a:pt x="140" y="796"/>
                    <a:pt x="89" y="808"/>
                  </a:cubicBezTo>
                  <a:cubicBezTo>
                    <a:pt x="64" y="815"/>
                    <a:pt x="21" y="812"/>
                    <a:pt x="0" y="795"/>
                  </a:cubicBezTo>
                  <a:cubicBezTo>
                    <a:pt x="23" y="790"/>
                    <a:pt x="37" y="795"/>
                    <a:pt x="56" y="777"/>
                  </a:cubicBezTo>
                  <a:cubicBezTo>
                    <a:pt x="83" y="753"/>
                    <a:pt x="105" y="718"/>
                    <a:pt x="124" y="687"/>
                  </a:cubicBezTo>
                  <a:cubicBezTo>
                    <a:pt x="179" y="601"/>
                    <a:pt x="264" y="522"/>
                    <a:pt x="291" y="421"/>
                  </a:cubicBezTo>
                  <a:cubicBezTo>
                    <a:pt x="301" y="381"/>
                    <a:pt x="307" y="340"/>
                    <a:pt x="308" y="299"/>
                  </a:cubicBezTo>
                  <a:cubicBezTo>
                    <a:pt x="308" y="263"/>
                    <a:pt x="295" y="227"/>
                    <a:pt x="288" y="193"/>
                  </a:cubicBezTo>
                  <a:cubicBezTo>
                    <a:pt x="282" y="160"/>
                    <a:pt x="284" y="129"/>
                    <a:pt x="280" y="97"/>
                  </a:cubicBezTo>
                  <a:cubicBezTo>
                    <a:pt x="277" y="74"/>
                    <a:pt x="268" y="53"/>
                    <a:pt x="265" y="29"/>
                  </a:cubicBezTo>
                  <a:cubicBezTo>
                    <a:pt x="264" y="20"/>
                    <a:pt x="263" y="7"/>
                    <a:pt x="261" y="0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55"/>
            <p:cNvSpPr/>
            <p:nvPr/>
          </p:nvSpPr>
          <p:spPr>
            <a:xfrm rot="5400000">
              <a:off x="5279775" y="3033551"/>
              <a:ext cx="428960" cy="832118"/>
            </a:xfrm>
            <a:custGeom>
              <a:rect b="b" l="l" r="r" t="t"/>
              <a:pathLst>
                <a:path extrusionOk="0" h="442" w="227">
                  <a:moveTo>
                    <a:pt x="117" y="56"/>
                  </a:moveTo>
                  <a:cubicBezTo>
                    <a:pt x="134" y="79"/>
                    <a:pt x="140" y="118"/>
                    <a:pt x="151" y="145"/>
                  </a:cubicBezTo>
                  <a:cubicBezTo>
                    <a:pt x="161" y="169"/>
                    <a:pt x="167" y="196"/>
                    <a:pt x="164" y="222"/>
                  </a:cubicBezTo>
                  <a:cubicBezTo>
                    <a:pt x="156" y="280"/>
                    <a:pt x="105" y="285"/>
                    <a:pt x="70" y="320"/>
                  </a:cubicBezTo>
                  <a:cubicBezTo>
                    <a:pt x="53" y="337"/>
                    <a:pt x="0" y="428"/>
                    <a:pt x="50" y="424"/>
                  </a:cubicBezTo>
                  <a:cubicBezTo>
                    <a:pt x="80" y="422"/>
                    <a:pt x="108" y="404"/>
                    <a:pt x="140" y="411"/>
                  </a:cubicBezTo>
                  <a:cubicBezTo>
                    <a:pt x="159" y="415"/>
                    <a:pt x="187" y="442"/>
                    <a:pt x="188" y="413"/>
                  </a:cubicBezTo>
                  <a:cubicBezTo>
                    <a:pt x="189" y="389"/>
                    <a:pt x="170" y="371"/>
                    <a:pt x="175" y="345"/>
                  </a:cubicBezTo>
                  <a:cubicBezTo>
                    <a:pt x="180" y="324"/>
                    <a:pt x="195" y="310"/>
                    <a:pt x="204" y="292"/>
                  </a:cubicBezTo>
                  <a:cubicBezTo>
                    <a:pt x="224" y="249"/>
                    <a:pt x="227" y="200"/>
                    <a:pt x="220" y="154"/>
                  </a:cubicBezTo>
                  <a:cubicBezTo>
                    <a:pt x="210" y="85"/>
                    <a:pt x="127" y="64"/>
                    <a:pt x="106" y="0"/>
                  </a:cubicBezTo>
                  <a:cubicBezTo>
                    <a:pt x="108" y="18"/>
                    <a:pt x="114" y="39"/>
                    <a:pt x="119" y="5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55"/>
            <p:cNvSpPr/>
            <p:nvPr/>
          </p:nvSpPr>
          <p:spPr>
            <a:xfrm rot="5400000">
              <a:off x="4360576" y="2414301"/>
              <a:ext cx="580547" cy="164488"/>
            </a:xfrm>
            <a:custGeom>
              <a:rect b="b" l="l" r="r" t="t"/>
              <a:pathLst>
                <a:path extrusionOk="0" h="87" w="308">
                  <a:moveTo>
                    <a:pt x="0" y="24"/>
                  </a:moveTo>
                  <a:cubicBezTo>
                    <a:pt x="32" y="27"/>
                    <a:pt x="64" y="43"/>
                    <a:pt x="97" y="47"/>
                  </a:cubicBezTo>
                  <a:cubicBezTo>
                    <a:pt x="126" y="51"/>
                    <a:pt x="155" y="48"/>
                    <a:pt x="183" y="48"/>
                  </a:cubicBezTo>
                  <a:cubicBezTo>
                    <a:pt x="206" y="48"/>
                    <a:pt x="227" y="43"/>
                    <a:pt x="249" y="51"/>
                  </a:cubicBezTo>
                  <a:cubicBezTo>
                    <a:pt x="270" y="58"/>
                    <a:pt x="279" y="80"/>
                    <a:pt x="298" y="87"/>
                  </a:cubicBezTo>
                  <a:cubicBezTo>
                    <a:pt x="275" y="61"/>
                    <a:pt x="308" y="35"/>
                    <a:pt x="305" y="6"/>
                  </a:cubicBezTo>
                  <a:cubicBezTo>
                    <a:pt x="247" y="0"/>
                    <a:pt x="198" y="25"/>
                    <a:pt x="142" y="27"/>
                  </a:cubicBezTo>
                  <a:cubicBezTo>
                    <a:pt x="95" y="29"/>
                    <a:pt x="48" y="32"/>
                    <a:pt x="1" y="2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55"/>
            <p:cNvSpPr/>
            <p:nvPr/>
          </p:nvSpPr>
          <p:spPr>
            <a:xfrm rot="5400000">
              <a:off x="4386378" y="4023707"/>
              <a:ext cx="525718" cy="483789"/>
            </a:xfrm>
            <a:custGeom>
              <a:rect b="b" l="l" r="r" t="t"/>
              <a:pathLst>
                <a:path extrusionOk="0" h="257" w="278">
                  <a:moveTo>
                    <a:pt x="278" y="14"/>
                  </a:moveTo>
                  <a:cubicBezTo>
                    <a:pt x="261" y="15"/>
                    <a:pt x="244" y="0"/>
                    <a:pt x="227" y="3"/>
                  </a:cubicBezTo>
                  <a:cubicBezTo>
                    <a:pt x="213" y="6"/>
                    <a:pt x="203" y="28"/>
                    <a:pt x="193" y="39"/>
                  </a:cubicBezTo>
                  <a:cubicBezTo>
                    <a:pt x="167" y="72"/>
                    <a:pt x="138" y="98"/>
                    <a:pt x="99" y="113"/>
                  </a:cubicBezTo>
                  <a:cubicBezTo>
                    <a:pt x="84" y="118"/>
                    <a:pt x="68" y="118"/>
                    <a:pt x="53" y="122"/>
                  </a:cubicBezTo>
                  <a:cubicBezTo>
                    <a:pt x="31" y="129"/>
                    <a:pt x="38" y="133"/>
                    <a:pt x="39" y="152"/>
                  </a:cubicBezTo>
                  <a:cubicBezTo>
                    <a:pt x="40" y="181"/>
                    <a:pt x="0" y="235"/>
                    <a:pt x="20" y="257"/>
                  </a:cubicBezTo>
                  <a:cubicBezTo>
                    <a:pt x="31" y="245"/>
                    <a:pt x="39" y="230"/>
                    <a:pt x="52" y="219"/>
                  </a:cubicBezTo>
                  <a:cubicBezTo>
                    <a:pt x="64" y="208"/>
                    <a:pt x="82" y="201"/>
                    <a:pt x="96" y="192"/>
                  </a:cubicBezTo>
                  <a:cubicBezTo>
                    <a:pt x="124" y="175"/>
                    <a:pt x="155" y="147"/>
                    <a:pt x="175" y="121"/>
                  </a:cubicBezTo>
                  <a:cubicBezTo>
                    <a:pt x="207" y="81"/>
                    <a:pt x="211" y="16"/>
                    <a:pt x="276" y="19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55"/>
            <p:cNvSpPr/>
            <p:nvPr/>
          </p:nvSpPr>
          <p:spPr>
            <a:xfrm rot="5400000">
              <a:off x="3378483" y="2283678"/>
              <a:ext cx="722459" cy="451537"/>
            </a:xfrm>
            <a:custGeom>
              <a:rect b="b" l="l" r="r" t="t"/>
              <a:pathLst>
                <a:path extrusionOk="0" h="240" w="381">
                  <a:moveTo>
                    <a:pt x="273" y="0"/>
                  </a:moveTo>
                  <a:cubicBezTo>
                    <a:pt x="235" y="45"/>
                    <a:pt x="210" y="144"/>
                    <a:pt x="143" y="152"/>
                  </a:cubicBezTo>
                  <a:cubicBezTo>
                    <a:pt x="83" y="159"/>
                    <a:pt x="55" y="88"/>
                    <a:pt x="0" y="84"/>
                  </a:cubicBezTo>
                  <a:cubicBezTo>
                    <a:pt x="10" y="112"/>
                    <a:pt x="50" y="137"/>
                    <a:pt x="67" y="162"/>
                  </a:cubicBezTo>
                  <a:cubicBezTo>
                    <a:pt x="92" y="197"/>
                    <a:pt x="49" y="207"/>
                    <a:pt x="50" y="240"/>
                  </a:cubicBezTo>
                  <a:cubicBezTo>
                    <a:pt x="79" y="225"/>
                    <a:pt x="100" y="201"/>
                    <a:pt x="132" y="191"/>
                  </a:cubicBezTo>
                  <a:cubicBezTo>
                    <a:pt x="157" y="183"/>
                    <a:pt x="181" y="170"/>
                    <a:pt x="204" y="159"/>
                  </a:cubicBezTo>
                  <a:cubicBezTo>
                    <a:pt x="259" y="133"/>
                    <a:pt x="321" y="145"/>
                    <a:pt x="381" y="148"/>
                  </a:cubicBezTo>
                  <a:cubicBezTo>
                    <a:pt x="352" y="123"/>
                    <a:pt x="296" y="124"/>
                    <a:pt x="283" y="78"/>
                  </a:cubicBezTo>
                  <a:cubicBezTo>
                    <a:pt x="278" y="62"/>
                    <a:pt x="274" y="46"/>
                    <a:pt x="277" y="30"/>
                  </a:cubicBezTo>
                  <a:cubicBezTo>
                    <a:pt x="279" y="20"/>
                    <a:pt x="292" y="2"/>
                    <a:pt x="271" y="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55"/>
            <p:cNvSpPr/>
            <p:nvPr/>
          </p:nvSpPr>
          <p:spPr>
            <a:xfrm rot="5400000">
              <a:off x="2760846" y="2962596"/>
              <a:ext cx="309625" cy="725684"/>
            </a:xfrm>
            <a:custGeom>
              <a:rect b="b" l="l" r="r" t="t"/>
              <a:pathLst>
                <a:path extrusionOk="0" h="384" w="165">
                  <a:moveTo>
                    <a:pt x="2" y="18"/>
                  </a:moveTo>
                  <a:cubicBezTo>
                    <a:pt x="3" y="34"/>
                    <a:pt x="18" y="51"/>
                    <a:pt x="24" y="67"/>
                  </a:cubicBezTo>
                  <a:cubicBezTo>
                    <a:pt x="30" y="86"/>
                    <a:pt x="36" y="105"/>
                    <a:pt x="42" y="124"/>
                  </a:cubicBezTo>
                  <a:cubicBezTo>
                    <a:pt x="52" y="160"/>
                    <a:pt x="56" y="197"/>
                    <a:pt x="61" y="233"/>
                  </a:cubicBezTo>
                  <a:cubicBezTo>
                    <a:pt x="67" y="282"/>
                    <a:pt x="54" y="329"/>
                    <a:pt x="54" y="376"/>
                  </a:cubicBezTo>
                  <a:cubicBezTo>
                    <a:pt x="68" y="377"/>
                    <a:pt x="81" y="383"/>
                    <a:pt x="94" y="384"/>
                  </a:cubicBezTo>
                  <a:cubicBezTo>
                    <a:pt x="102" y="370"/>
                    <a:pt x="101" y="348"/>
                    <a:pt x="103" y="332"/>
                  </a:cubicBezTo>
                  <a:cubicBezTo>
                    <a:pt x="106" y="306"/>
                    <a:pt x="110" y="282"/>
                    <a:pt x="114" y="257"/>
                  </a:cubicBezTo>
                  <a:cubicBezTo>
                    <a:pt x="122" y="214"/>
                    <a:pt x="127" y="165"/>
                    <a:pt x="143" y="124"/>
                  </a:cubicBezTo>
                  <a:cubicBezTo>
                    <a:pt x="149" y="110"/>
                    <a:pt x="165" y="96"/>
                    <a:pt x="149" y="83"/>
                  </a:cubicBezTo>
                  <a:cubicBezTo>
                    <a:pt x="138" y="75"/>
                    <a:pt x="111" y="75"/>
                    <a:pt x="97" y="67"/>
                  </a:cubicBezTo>
                  <a:cubicBezTo>
                    <a:pt x="68" y="52"/>
                    <a:pt x="42" y="0"/>
                    <a:pt x="5" y="5"/>
                  </a:cubicBezTo>
                  <a:cubicBezTo>
                    <a:pt x="2" y="11"/>
                    <a:pt x="0" y="17"/>
                    <a:pt x="2" y="24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55"/>
            <p:cNvSpPr/>
            <p:nvPr/>
          </p:nvSpPr>
          <p:spPr>
            <a:xfrm rot="5400000">
              <a:off x="3401060" y="4109176"/>
              <a:ext cx="735360" cy="657953"/>
            </a:xfrm>
            <a:custGeom>
              <a:rect b="b" l="l" r="r" t="t"/>
              <a:pathLst>
                <a:path extrusionOk="0" h="350" w="390">
                  <a:moveTo>
                    <a:pt x="318" y="350"/>
                  </a:moveTo>
                  <a:cubicBezTo>
                    <a:pt x="307" y="315"/>
                    <a:pt x="263" y="291"/>
                    <a:pt x="239" y="269"/>
                  </a:cubicBezTo>
                  <a:cubicBezTo>
                    <a:pt x="211" y="244"/>
                    <a:pt x="180" y="220"/>
                    <a:pt x="141" y="218"/>
                  </a:cubicBezTo>
                  <a:cubicBezTo>
                    <a:pt x="105" y="217"/>
                    <a:pt x="69" y="217"/>
                    <a:pt x="36" y="225"/>
                  </a:cubicBezTo>
                  <a:cubicBezTo>
                    <a:pt x="15" y="230"/>
                    <a:pt x="0" y="239"/>
                    <a:pt x="3" y="209"/>
                  </a:cubicBezTo>
                  <a:cubicBezTo>
                    <a:pt x="5" y="183"/>
                    <a:pt x="29" y="160"/>
                    <a:pt x="37" y="134"/>
                  </a:cubicBezTo>
                  <a:cubicBezTo>
                    <a:pt x="44" y="111"/>
                    <a:pt x="44" y="83"/>
                    <a:pt x="42" y="59"/>
                  </a:cubicBezTo>
                  <a:cubicBezTo>
                    <a:pt x="40" y="40"/>
                    <a:pt x="34" y="19"/>
                    <a:pt x="41" y="0"/>
                  </a:cubicBezTo>
                  <a:cubicBezTo>
                    <a:pt x="59" y="1"/>
                    <a:pt x="68" y="42"/>
                    <a:pt x="76" y="55"/>
                  </a:cubicBezTo>
                  <a:cubicBezTo>
                    <a:pt x="89" y="79"/>
                    <a:pt x="108" y="101"/>
                    <a:pt x="127" y="119"/>
                  </a:cubicBezTo>
                  <a:cubicBezTo>
                    <a:pt x="157" y="147"/>
                    <a:pt x="190" y="158"/>
                    <a:pt x="229" y="162"/>
                  </a:cubicBezTo>
                  <a:cubicBezTo>
                    <a:pt x="259" y="165"/>
                    <a:pt x="289" y="167"/>
                    <a:pt x="317" y="178"/>
                  </a:cubicBezTo>
                  <a:cubicBezTo>
                    <a:pt x="336" y="185"/>
                    <a:pt x="377" y="196"/>
                    <a:pt x="390" y="211"/>
                  </a:cubicBezTo>
                  <a:cubicBezTo>
                    <a:pt x="359" y="206"/>
                    <a:pt x="248" y="198"/>
                    <a:pt x="263" y="248"/>
                  </a:cubicBezTo>
                  <a:cubicBezTo>
                    <a:pt x="269" y="269"/>
                    <a:pt x="329" y="332"/>
                    <a:pt x="320" y="346"/>
                  </a:cubicBezTo>
                </a:path>
              </a:pathLst>
            </a:custGeom>
            <a:solidFill>
              <a:srgbClr val="FBE78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55"/>
            <p:cNvSpPr/>
            <p:nvPr/>
          </p:nvSpPr>
          <p:spPr>
            <a:xfrm rot="5400000">
              <a:off x="3636504" y="2396562"/>
              <a:ext cx="264471" cy="245120"/>
            </a:xfrm>
            <a:custGeom>
              <a:rect b="b" l="l" r="r" t="t"/>
              <a:pathLst>
                <a:path extrusionOk="0" h="131" w="141">
                  <a:moveTo>
                    <a:pt x="4" y="125"/>
                  </a:moveTo>
                  <a:cubicBezTo>
                    <a:pt x="34" y="126"/>
                    <a:pt x="76" y="90"/>
                    <a:pt x="96" y="70"/>
                  </a:cubicBezTo>
                  <a:cubicBezTo>
                    <a:pt x="114" y="52"/>
                    <a:pt x="120" y="10"/>
                    <a:pt x="141" y="0"/>
                  </a:cubicBezTo>
                  <a:cubicBezTo>
                    <a:pt x="133" y="38"/>
                    <a:pt x="138" y="71"/>
                    <a:pt x="99" y="88"/>
                  </a:cubicBezTo>
                  <a:cubicBezTo>
                    <a:pt x="66" y="102"/>
                    <a:pt x="33" y="121"/>
                    <a:pt x="0" y="131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55"/>
            <p:cNvSpPr/>
            <p:nvPr/>
          </p:nvSpPr>
          <p:spPr>
            <a:xfrm rot="5400000">
              <a:off x="5229784" y="3206103"/>
              <a:ext cx="296724" cy="554745"/>
            </a:xfrm>
            <a:custGeom>
              <a:rect b="b" l="l" r="r" t="t"/>
              <a:pathLst>
                <a:path extrusionOk="0" h="295" w="157">
                  <a:moveTo>
                    <a:pt x="115" y="0"/>
                  </a:moveTo>
                  <a:cubicBezTo>
                    <a:pt x="157" y="47"/>
                    <a:pt x="123" y="125"/>
                    <a:pt x="93" y="167"/>
                  </a:cubicBezTo>
                  <a:cubicBezTo>
                    <a:pt x="78" y="189"/>
                    <a:pt x="0" y="243"/>
                    <a:pt x="29" y="274"/>
                  </a:cubicBezTo>
                  <a:cubicBezTo>
                    <a:pt x="33" y="279"/>
                    <a:pt x="68" y="295"/>
                    <a:pt x="74" y="293"/>
                  </a:cubicBezTo>
                  <a:cubicBezTo>
                    <a:pt x="89" y="288"/>
                    <a:pt x="86" y="257"/>
                    <a:pt x="89" y="245"/>
                  </a:cubicBezTo>
                  <a:cubicBezTo>
                    <a:pt x="103" y="191"/>
                    <a:pt x="141" y="146"/>
                    <a:pt x="144" y="90"/>
                  </a:cubicBezTo>
                  <a:cubicBezTo>
                    <a:pt x="145" y="72"/>
                    <a:pt x="147" y="55"/>
                    <a:pt x="141" y="39"/>
                  </a:cubicBezTo>
                  <a:cubicBezTo>
                    <a:pt x="135" y="25"/>
                    <a:pt x="122" y="18"/>
                    <a:pt x="117" y="4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55"/>
            <p:cNvSpPr/>
            <p:nvPr/>
          </p:nvSpPr>
          <p:spPr>
            <a:xfrm rot="5400000">
              <a:off x="4483136" y="2591691"/>
              <a:ext cx="341878" cy="67730"/>
            </a:xfrm>
            <a:custGeom>
              <a:rect b="b" l="l" r="r" t="t"/>
              <a:pathLst>
                <a:path extrusionOk="0" h="37" w="180">
                  <a:moveTo>
                    <a:pt x="0" y="17"/>
                  </a:moveTo>
                  <a:cubicBezTo>
                    <a:pt x="28" y="8"/>
                    <a:pt x="76" y="11"/>
                    <a:pt x="105" y="17"/>
                  </a:cubicBezTo>
                  <a:cubicBezTo>
                    <a:pt x="127" y="21"/>
                    <a:pt x="151" y="35"/>
                    <a:pt x="172" y="37"/>
                  </a:cubicBezTo>
                  <a:cubicBezTo>
                    <a:pt x="180" y="0"/>
                    <a:pt x="124" y="3"/>
                    <a:pt x="99" y="3"/>
                  </a:cubicBezTo>
                  <a:cubicBezTo>
                    <a:pt x="71" y="3"/>
                    <a:pt x="30" y="3"/>
                    <a:pt x="4" y="13"/>
                  </a:cubicBezTo>
                </a:path>
              </a:pathLst>
            </a:custGeom>
            <a:solidFill>
              <a:srgbClr val="F8EDB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55"/>
            <p:cNvSpPr/>
            <p:nvPr/>
          </p:nvSpPr>
          <p:spPr>
            <a:xfrm rot="5400000">
              <a:off x="5355569" y="3222229"/>
              <a:ext cx="170939" cy="628926"/>
            </a:xfrm>
            <a:custGeom>
              <a:rect b="b" l="l" r="r" t="t"/>
              <a:pathLst>
                <a:path extrusionOk="0" h="332" w="90">
                  <a:moveTo>
                    <a:pt x="35" y="0"/>
                  </a:moveTo>
                  <a:cubicBezTo>
                    <a:pt x="75" y="58"/>
                    <a:pt x="90" y="136"/>
                    <a:pt x="56" y="199"/>
                  </a:cubicBezTo>
                  <a:cubicBezTo>
                    <a:pt x="35" y="236"/>
                    <a:pt x="0" y="287"/>
                    <a:pt x="21" y="332"/>
                  </a:cubicBezTo>
                  <a:cubicBezTo>
                    <a:pt x="24" y="267"/>
                    <a:pt x="76" y="218"/>
                    <a:pt x="77" y="151"/>
                  </a:cubicBezTo>
                  <a:cubicBezTo>
                    <a:pt x="78" y="124"/>
                    <a:pt x="75" y="91"/>
                    <a:pt x="67" y="65"/>
                  </a:cubicBezTo>
                  <a:cubicBezTo>
                    <a:pt x="61" y="45"/>
                    <a:pt x="47" y="26"/>
                    <a:pt x="41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55"/>
            <p:cNvSpPr/>
            <p:nvPr/>
          </p:nvSpPr>
          <p:spPr>
            <a:xfrm rot="5400000">
              <a:off x="4483136" y="2582015"/>
              <a:ext cx="351554" cy="51604"/>
            </a:xfrm>
            <a:custGeom>
              <a:rect b="b" l="l" r="r" t="t"/>
              <a:pathLst>
                <a:path extrusionOk="0" h="27" w="186">
                  <a:moveTo>
                    <a:pt x="0" y="19"/>
                  </a:moveTo>
                  <a:cubicBezTo>
                    <a:pt x="27" y="0"/>
                    <a:pt x="75" y="8"/>
                    <a:pt x="105" y="11"/>
                  </a:cubicBezTo>
                  <a:cubicBezTo>
                    <a:pt x="122" y="13"/>
                    <a:pt x="136" y="16"/>
                    <a:pt x="152" y="18"/>
                  </a:cubicBezTo>
                  <a:cubicBezTo>
                    <a:pt x="164" y="21"/>
                    <a:pt x="174" y="25"/>
                    <a:pt x="186" y="27"/>
                  </a:cubicBezTo>
                  <a:cubicBezTo>
                    <a:pt x="157" y="8"/>
                    <a:pt x="120" y="2"/>
                    <a:pt x="85" y="4"/>
                  </a:cubicBezTo>
                  <a:cubicBezTo>
                    <a:pt x="71" y="4"/>
                    <a:pt x="56" y="1"/>
                    <a:pt x="41" y="4"/>
                  </a:cubicBezTo>
                  <a:cubicBezTo>
                    <a:pt x="28" y="7"/>
                    <a:pt x="15" y="15"/>
                    <a:pt x="2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55"/>
            <p:cNvSpPr/>
            <p:nvPr/>
          </p:nvSpPr>
          <p:spPr>
            <a:xfrm rot="5400000">
              <a:off x="5192693" y="3468962"/>
              <a:ext cx="54829" cy="51604"/>
            </a:xfrm>
            <a:custGeom>
              <a:rect b="b" l="l" r="r" t="t"/>
              <a:pathLst>
                <a:path extrusionOk="0" h="28" w="29">
                  <a:moveTo>
                    <a:pt x="29" y="15"/>
                  </a:moveTo>
                  <a:cubicBezTo>
                    <a:pt x="28" y="22"/>
                    <a:pt x="22" y="28"/>
                    <a:pt x="14" y="28"/>
                  </a:cubicBez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55"/>
            <p:cNvSpPr/>
            <p:nvPr/>
          </p:nvSpPr>
          <p:spPr>
            <a:xfrm rot="5400000">
              <a:off x="5128188" y="3472187"/>
              <a:ext cx="29027" cy="32253"/>
            </a:xfrm>
            <a:custGeom>
              <a:rect b="b" l="l" r="r" t="t"/>
              <a:pathLst>
                <a:path extrusionOk="0" h="16" w="16">
                  <a:moveTo>
                    <a:pt x="16" y="8"/>
                  </a:moveTo>
                  <a:cubicBezTo>
                    <a:pt x="16" y="13"/>
                    <a:pt x="12" y="16"/>
                    <a:pt x="8" y="16"/>
                  </a:cubicBezTo>
                  <a:cubicBezTo>
                    <a:pt x="3" y="16"/>
                    <a:pt x="0" y="12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6" y="4"/>
                    <a:pt x="1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55"/>
            <p:cNvSpPr/>
            <p:nvPr/>
          </p:nvSpPr>
          <p:spPr>
            <a:xfrm rot="5400000">
              <a:off x="4652462" y="2602979"/>
              <a:ext cx="38703" cy="32253"/>
            </a:xfrm>
            <a:custGeom>
              <a:rect b="b" l="l" r="r" t="t"/>
              <a:pathLst>
                <a:path extrusionOk="0" h="18" w="19">
                  <a:moveTo>
                    <a:pt x="18" y="9"/>
                  </a:moveTo>
                  <a:cubicBezTo>
                    <a:pt x="18" y="14"/>
                    <a:pt x="14" y="18"/>
                    <a:pt x="9" y="17"/>
                  </a:cubicBezTo>
                  <a:cubicBezTo>
                    <a:pt x="4" y="17"/>
                    <a:pt x="0" y="13"/>
                    <a:pt x="1" y="9"/>
                  </a:cubicBezTo>
                  <a:cubicBezTo>
                    <a:pt x="1" y="4"/>
                    <a:pt x="5" y="0"/>
                    <a:pt x="10" y="1"/>
                  </a:cubicBezTo>
                  <a:cubicBezTo>
                    <a:pt x="15" y="1"/>
                    <a:pt x="19" y="5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55"/>
            <p:cNvSpPr/>
            <p:nvPr/>
          </p:nvSpPr>
          <p:spPr>
            <a:xfrm rot="5400000">
              <a:off x="4642786" y="2422364"/>
              <a:ext cx="22577" cy="22577"/>
            </a:xfrm>
            <a:custGeom>
              <a:rect b="b" l="l" r="r" t="t"/>
              <a:pathLst>
                <a:path extrusionOk="0" h="11" w="12">
                  <a:moveTo>
                    <a:pt x="12" y="6"/>
                  </a:moveTo>
                  <a:cubicBezTo>
                    <a:pt x="12" y="9"/>
                    <a:pt x="9" y="11"/>
                    <a:pt x="6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3" y="0"/>
                    <a:pt x="6" y="1"/>
                  </a:cubicBezTo>
                  <a:cubicBezTo>
                    <a:pt x="10" y="1"/>
                    <a:pt x="12" y="3"/>
                    <a:pt x="1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55"/>
            <p:cNvSpPr/>
            <p:nvPr/>
          </p:nvSpPr>
          <p:spPr>
            <a:xfrm rot="5400000">
              <a:off x="4650849" y="2449779"/>
              <a:ext cx="12901" cy="967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cubicBezTo>
                    <a:pt x="7" y="4"/>
                    <a:pt x="5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55"/>
            <p:cNvSpPr/>
            <p:nvPr/>
          </p:nvSpPr>
          <p:spPr>
            <a:xfrm rot="5400000">
              <a:off x="2286732" y="3436709"/>
              <a:ext cx="25802" cy="22577"/>
            </a:xfrm>
            <a:custGeom>
              <a:rect b="b" l="l" r="r" t="t"/>
              <a:pathLst>
                <a:path extrusionOk="0" h="13" w="14">
                  <a:moveTo>
                    <a:pt x="13" y="5"/>
                  </a:moveTo>
                  <a:cubicBezTo>
                    <a:pt x="14" y="9"/>
                    <a:pt x="12" y="12"/>
                    <a:pt x="8" y="13"/>
                  </a:cubicBezTo>
                  <a:cubicBezTo>
                    <a:pt x="5" y="13"/>
                    <a:pt x="2" y="11"/>
                    <a:pt x="1" y="8"/>
                  </a:cubicBezTo>
                  <a:cubicBezTo>
                    <a:pt x="0" y="4"/>
                    <a:pt x="3" y="1"/>
                    <a:pt x="6" y="1"/>
                  </a:cubicBezTo>
                  <a:cubicBezTo>
                    <a:pt x="9" y="0"/>
                    <a:pt x="12" y="2"/>
                    <a:pt x="1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55"/>
            <p:cNvSpPr/>
            <p:nvPr/>
          </p:nvSpPr>
          <p:spPr>
            <a:xfrm rot="5400000">
              <a:off x="2254480" y="3449610"/>
              <a:ext cx="16126" cy="12901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5"/>
                    <a:pt x="7" y="7"/>
                    <a:pt x="5" y="7"/>
                  </a:cubicBezTo>
                  <a:cubicBezTo>
                    <a:pt x="3" y="8"/>
                    <a:pt x="1" y="6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55"/>
            <p:cNvSpPr/>
            <p:nvPr/>
          </p:nvSpPr>
          <p:spPr>
            <a:xfrm rot="5400000">
              <a:off x="1975495" y="3025488"/>
              <a:ext cx="448311" cy="654728"/>
            </a:xfrm>
            <a:custGeom>
              <a:rect b="b" l="l" r="r" t="t"/>
              <a:pathLst>
                <a:path extrusionOk="0" h="348" w="238">
                  <a:moveTo>
                    <a:pt x="226" y="231"/>
                  </a:moveTo>
                  <a:cubicBezTo>
                    <a:pt x="238" y="284"/>
                    <a:pt x="210" y="324"/>
                    <a:pt x="167" y="332"/>
                  </a:cubicBezTo>
                  <a:cubicBezTo>
                    <a:pt x="136" y="339"/>
                    <a:pt x="136" y="339"/>
                    <a:pt x="136" y="339"/>
                  </a:cubicBezTo>
                  <a:cubicBezTo>
                    <a:pt x="93" y="348"/>
                    <a:pt x="52" y="323"/>
                    <a:pt x="41" y="270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0" y="76"/>
                    <a:pt x="26" y="25"/>
                    <a:pt x="69" y="16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42" y="0"/>
                    <a:pt x="186" y="37"/>
                    <a:pt x="197" y="90"/>
                  </a:cubicBezTo>
                  <a:lnTo>
                    <a:pt x="226" y="231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55"/>
            <p:cNvSpPr/>
            <p:nvPr/>
          </p:nvSpPr>
          <p:spPr>
            <a:xfrm rot="5400000">
              <a:off x="2093217" y="3127084"/>
              <a:ext cx="351554" cy="516042"/>
            </a:xfrm>
            <a:custGeom>
              <a:rect b="b" l="l" r="r" t="t"/>
              <a:pathLst>
                <a:path extrusionOk="0" h="274" w="186">
                  <a:moveTo>
                    <a:pt x="184" y="273"/>
                  </a:moveTo>
                  <a:cubicBezTo>
                    <a:pt x="186" y="259"/>
                    <a:pt x="186" y="245"/>
                    <a:pt x="183" y="230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2" y="36"/>
                    <a:pt x="98" y="0"/>
                    <a:pt x="55" y="9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0" y="21"/>
                    <a:pt x="12" y="74"/>
                  </a:cubicBezTo>
                  <a:cubicBezTo>
                    <a:pt x="23" y="128"/>
                    <a:pt x="44" y="231"/>
                    <a:pt x="44" y="231"/>
                  </a:cubicBezTo>
                  <a:cubicBezTo>
                    <a:pt x="44" y="231"/>
                    <a:pt x="49" y="271"/>
                    <a:pt x="92" y="272"/>
                  </a:cubicBezTo>
                  <a:cubicBezTo>
                    <a:pt x="135" y="274"/>
                    <a:pt x="170" y="252"/>
                    <a:pt x="184" y="27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55"/>
            <p:cNvSpPr/>
            <p:nvPr/>
          </p:nvSpPr>
          <p:spPr>
            <a:xfrm rot="5400000">
              <a:off x="1812619" y="3349627"/>
              <a:ext cx="251570" cy="112884"/>
            </a:xfrm>
            <a:custGeom>
              <a:rect b="b" l="l" r="r" t="t"/>
              <a:pathLst>
                <a:path extrusionOk="0" h="59" w="132">
                  <a:moveTo>
                    <a:pt x="129" y="16"/>
                  </a:moveTo>
                  <a:cubicBezTo>
                    <a:pt x="132" y="28"/>
                    <a:pt x="106" y="44"/>
                    <a:pt x="71" y="52"/>
                  </a:cubicBezTo>
                  <a:cubicBezTo>
                    <a:pt x="36" y="59"/>
                    <a:pt x="5" y="55"/>
                    <a:pt x="3" y="43"/>
                  </a:cubicBezTo>
                  <a:cubicBezTo>
                    <a:pt x="0" y="31"/>
                    <a:pt x="27" y="15"/>
                    <a:pt x="62" y="8"/>
                  </a:cubicBezTo>
                  <a:cubicBezTo>
                    <a:pt x="97" y="0"/>
                    <a:pt x="127" y="4"/>
                    <a:pt x="129" y="1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55"/>
            <p:cNvSpPr/>
            <p:nvPr/>
          </p:nvSpPr>
          <p:spPr>
            <a:xfrm rot="5400000">
              <a:off x="1851322" y="3268996"/>
              <a:ext cx="203191" cy="70956"/>
            </a:xfrm>
            <a:custGeom>
              <a:rect b="b" l="l" r="r" t="t"/>
              <a:pathLst>
                <a:path extrusionOk="0" h="39" w="107">
                  <a:moveTo>
                    <a:pt x="40" y="39"/>
                  </a:moveTo>
                  <a:cubicBezTo>
                    <a:pt x="40" y="39"/>
                    <a:pt x="35" y="16"/>
                    <a:pt x="107" y="0"/>
                  </a:cubicBezTo>
                  <a:cubicBezTo>
                    <a:pt x="107" y="0"/>
                    <a:pt x="0" y="14"/>
                    <a:pt x="40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55"/>
            <p:cNvSpPr/>
            <p:nvPr/>
          </p:nvSpPr>
          <p:spPr>
            <a:xfrm rot="5400000">
              <a:off x="1870674" y="3236743"/>
              <a:ext cx="125785" cy="77406"/>
            </a:xfrm>
            <a:custGeom>
              <a:rect b="b" l="l" r="r" t="t"/>
              <a:pathLst>
                <a:path extrusionOk="0" h="41" w="66">
                  <a:moveTo>
                    <a:pt x="40" y="41"/>
                  </a:moveTo>
                  <a:cubicBezTo>
                    <a:pt x="40" y="41"/>
                    <a:pt x="9" y="20"/>
                    <a:pt x="66" y="0"/>
                  </a:cubicBezTo>
                  <a:cubicBezTo>
                    <a:pt x="66" y="0"/>
                    <a:pt x="0" y="16"/>
                    <a:pt x="40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55"/>
            <p:cNvSpPr/>
            <p:nvPr/>
          </p:nvSpPr>
          <p:spPr>
            <a:xfrm rot="5400000">
              <a:off x="2052901" y="3228680"/>
              <a:ext cx="135461" cy="219318"/>
            </a:xfrm>
            <a:custGeom>
              <a:rect b="b" l="l" r="r" t="t"/>
              <a:pathLst>
                <a:path extrusionOk="0" h="116" w="71">
                  <a:moveTo>
                    <a:pt x="0" y="0"/>
                  </a:moveTo>
                  <a:cubicBezTo>
                    <a:pt x="1" y="2"/>
                    <a:pt x="17" y="76"/>
                    <a:pt x="17" y="76"/>
                  </a:cubicBezTo>
                  <a:cubicBezTo>
                    <a:pt x="17" y="76"/>
                    <a:pt x="24" y="116"/>
                    <a:pt x="71" y="112"/>
                  </a:cubicBezTo>
                  <a:cubicBezTo>
                    <a:pt x="71" y="112"/>
                    <a:pt x="31" y="109"/>
                    <a:pt x="24" y="72"/>
                  </a:cubicBezTo>
                  <a:cubicBezTo>
                    <a:pt x="18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55"/>
            <p:cNvSpPr/>
            <p:nvPr/>
          </p:nvSpPr>
          <p:spPr>
            <a:xfrm rot="5400000">
              <a:off x="2020648" y="3293185"/>
              <a:ext cx="93533" cy="99983"/>
            </a:xfrm>
            <a:custGeom>
              <a:rect b="b" l="l" r="r" t="t"/>
              <a:pathLst>
                <a:path extrusionOk="0" h="54" w="48">
                  <a:moveTo>
                    <a:pt x="0" y="0"/>
                  </a:moveTo>
                  <a:cubicBezTo>
                    <a:pt x="0" y="0"/>
                    <a:pt x="2" y="32"/>
                    <a:pt x="22" y="43"/>
                  </a:cubicBezTo>
                  <a:cubicBezTo>
                    <a:pt x="41" y="54"/>
                    <a:pt x="48" y="52"/>
                    <a:pt x="48" y="52"/>
                  </a:cubicBezTo>
                  <a:cubicBezTo>
                    <a:pt x="48" y="52"/>
                    <a:pt x="7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55"/>
            <p:cNvSpPr/>
            <p:nvPr/>
          </p:nvSpPr>
          <p:spPr>
            <a:xfrm rot="5400000">
              <a:off x="2360913" y="3162562"/>
              <a:ext cx="70956" cy="209642"/>
            </a:xfrm>
            <a:custGeom>
              <a:rect b="b" l="l" r="r" t="t"/>
              <a:pathLst>
                <a:path extrusionOk="0" h="111" w="37">
                  <a:moveTo>
                    <a:pt x="35" y="0"/>
                  </a:moveTo>
                  <a:cubicBezTo>
                    <a:pt x="14" y="1"/>
                    <a:pt x="1" y="13"/>
                    <a:pt x="0" y="34"/>
                  </a:cubicBezTo>
                  <a:cubicBezTo>
                    <a:pt x="0" y="45"/>
                    <a:pt x="1" y="55"/>
                    <a:pt x="4" y="66"/>
                  </a:cubicBezTo>
                  <a:cubicBezTo>
                    <a:pt x="7" y="81"/>
                    <a:pt x="8" y="98"/>
                    <a:pt x="16" y="111"/>
                  </a:cubicBezTo>
                  <a:cubicBezTo>
                    <a:pt x="16" y="97"/>
                    <a:pt x="11" y="82"/>
                    <a:pt x="11" y="68"/>
                  </a:cubicBezTo>
                  <a:cubicBezTo>
                    <a:pt x="11" y="56"/>
                    <a:pt x="12" y="41"/>
                    <a:pt x="16" y="31"/>
                  </a:cubicBezTo>
                  <a:cubicBezTo>
                    <a:pt x="19" y="22"/>
                    <a:pt x="28" y="3"/>
                    <a:pt x="37" y="1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55"/>
            <p:cNvSpPr/>
            <p:nvPr/>
          </p:nvSpPr>
          <p:spPr>
            <a:xfrm rot="5400000">
              <a:off x="2396391" y="3181914"/>
              <a:ext cx="41928" cy="148362"/>
            </a:xfrm>
            <a:custGeom>
              <a:rect b="b" l="l" r="r" t="t"/>
              <a:pathLst>
                <a:path extrusionOk="0" h="80" w="22">
                  <a:moveTo>
                    <a:pt x="22" y="0"/>
                  </a:moveTo>
                  <a:cubicBezTo>
                    <a:pt x="10" y="10"/>
                    <a:pt x="3" y="15"/>
                    <a:pt x="1" y="32"/>
                  </a:cubicBezTo>
                  <a:cubicBezTo>
                    <a:pt x="0" y="40"/>
                    <a:pt x="2" y="47"/>
                    <a:pt x="3" y="55"/>
                  </a:cubicBezTo>
                  <a:cubicBezTo>
                    <a:pt x="3" y="63"/>
                    <a:pt x="3" y="73"/>
                    <a:pt x="8" y="80"/>
                  </a:cubicBezTo>
                  <a:cubicBezTo>
                    <a:pt x="4" y="63"/>
                    <a:pt x="0" y="43"/>
                    <a:pt x="5" y="26"/>
                  </a:cubicBezTo>
                  <a:cubicBezTo>
                    <a:pt x="7" y="18"/>
                    <a:pt x="14" y="4"/>
                    <a:pt x="22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55"/>
            <p:cNvSpPr/>
            <p:nvPr/>
          </p:nvSpPr>
          <p:spPr>
            <a:xfrm rot="5400000">
              <a:off x="1380434" y="3165787"/>
              <a:ext cx="470888" cy="661179"/>
            </a:xfrm>
            <a:custGeom>
              <a:rect b="b" l="l" r="r" t="t"/>
              <a:pathLst>
                <a:path extrusionOk="0" h="350" w="249">
                  <a:moveTo>
                    <a:pt x="234" y="226"/>
                  </a:moveTo>
                  <a:cubicBezTo>
                    <a:pt x="249" y="279"/>
                    <a:pt x="223" y="319"/>
                    <a:pt x="180" y="330"/>
                  </a:cubicBezTo>
                  <a:cubicBezTo>
                    <a:pt x="150" y="338"/>
                    <a:pt x="150" y="338"/>
                    <a:pt x="150" y="338"/>
                  </a:cubicBezTo>
                  <a:cubicBezTo>
                    <a:pt x="108" y="350"/>
                    <a:pt x="65" y="328"/>
                    <a:pt x="51" y="275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0" y="83"/>
                    <a:pt x="23" y="31"/>
                    <a:pt x="65" y="20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137" y="0"/>
                    <a:pt x="183" y="34"/>
                    <a:pt x="197" y="87"/>
                  </a:cubicBezTo>
                  <a:lnTo>
                    <a:pt x="234" y="22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55"/>
            <p:cNvSpPr/>
            <p:nvPr/>
          </p:nvSpPr>
          <p:spPr>
            <a:xfrm rot="5400000">
              <a:off x="1502994" y="3265770"/>
              <a:ext cx="374130" cy="519267"/>
            </a:xfrm>
            <a:custGeom>
              <a:rect b="b" l="l" r="r" t="t"/>
              <a:pathLst>
                <a:path extrusionOk="0" h="274" w="199">
                  <a:moveTo>
                    <a:pt x="197" y="268"/>
                  </a:moveTo>
                  <a:cubicBezTo>
                    <a:pt x="199" y="255"/>
                    <a:pt x="198" y="240"/>
                    <a:pt x="194" y="226"/>
                  </a:cubicBezTo>
                  <a:cubicBezTo>
                    <a:pt x="157" y="87"/>
                    <a:pt x="157" y="87"/>
                    <a:pt x="157" y="87"/>
                  </a:cubicBezTo>
                  <a:cubicBezTo>
                    <a:pt x="142" y="34"/>
                    <a:pt x="97" y="0"/>
                    <a:pt x="54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0" y="27"/>
                    <a:pt x="14" y="80"/>
                  </a:cubicBezTo>
                  <a:cubicBezTo>
                    <a:pt x="28" y="133"/>
                    <a:pt x="55" y="234"/>
                    <a:pt x="55" y="234"/>
                  </a:cubicBezTo>
                  <a:cubicBezTo>
                    <a:pt x="55" y="234"/>
                    <a:pt x="62" y="274"/>
                    <a:pt x="105" y="273"/>
                  </a:cubicBezTo>
                  <a:cubicBezTo>
                    <a:pt x="148" y="272"/>
                    <a:pt x="182" y="249"/>
                    <a:pt x="197" y="26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55"/>
            <p:cNvSpPr/>
            <p:nvPr/>
          </p:nvSpPr>
          <p:spPr>
            <a:xfrm rot="5400000">
              <a:off x="1233684" y="3502827"/>
              <a:ext cx="248345" cy="119335"/>
            </a:xfrm>
            <a:custGeom>
              <a:rect b="b" l="l" r="r" t="t"/>
              <a:pathLst>
                <a:path extrusionOk="0" h="62" w="131">
                  <a:moveTo>
                    <a:pt x="128" y="14"/>
                  </a:moveTo>
                  <a:cubicBezTo>
                    <a:pt x="131" y="26"/>
                    <a:pt x="106" y="43"/>
                    <a:pt x="72" y="52"/>
                  </a:cubicBezTo>
                  <a:cubicBezTo>
                    <a:pt x="37" y="62"/>
                    <a:pt x="6" y="59"/>
                    <a:pt x="3" y="47"/>
                  </a:cubicBezTo>
                  <a:cubicBezTo>
                    <a:pt x="0" y="35"/>
                    <a:pt x="25" y="18"/>
                    <a:pt x="60" y="9"/>
                  </a:cubicBezTo>
                  <a:cubicBezTo>
                    <a:pt x="94" y="0"/>
                    <a:pt x="125" y="2"/>
                    <a:pt x="128" y="1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55"/>
            <p:cNvSpPr/>
            <p:nvPr/>
          </p:nvSpPr>
          <p:spPr>
            <a:xfrm rot="5400000">
              <a:off x="1270775" y="3420583"/>
              <a:ext cx="199966" cy="80632"/>
            </a:xfrm>
            <a:custGeom>
              <a:rect b="b" l="l" r="r" t="t"/>
              <a:pathLst>
                <a:path extrusionOk="0" h="42" w="106">
                  <a:moveTo>
                    <a:pt x="42" y="42"/>
                  </a:moveTo>
                  <a:cubicBezTo>
                    <a:pt x="42" y="42"/>
                    <a:pt x="36" y="20"/>
                    <a:pt x="106" y="0"/>
                  </a:cubicBezTo>
                  <a:cubicBezTo>
                    <a:pt x="106" y="0"/>
                    <a:pt x="0" y="20"/>
                    <a:pt x="42" y="4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55"/>
            <p:cNvSpPr/>
            <p:nvPr/>
          </p:nvSpPr>
          <p:spPr>
            <a:xfrm rot="5400000">
              <a:off x="1288514" y="3389943"/>
              <a:ext cx="122560" cy="83857"/>
            </a:xfrm>
            <a:custGeom>
              <a:rect b="b" l="l" r="r" t="t"/>
              <a:pathLst>
                <a:path extrusionOk="0" h="43" w="66">
                  <a:moveTo>
                    <a:pt x="42" y="43"/>
                  </a:moveTo>
                  <a:cubicBezTo>
                    <a:pt x="42" y="43"/>
                    <a:pt x="10" y="25"/>
                    <a:pt x="66" y="0"/>
                  </a:cubicBezTo>
                  <a:cubicBezTo>
                    <a:pt x="66" y="0"/>
                    <a:pt x="0" y="24"/>
                    <a:pt x="42" y="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55"/>
            <p:cNvSpPr/>
            <p:nvPr/>
          </p:nvSpPr>
          <p:spPr>
            <a:xfrm rot="5400000">
              <a:off x="1462678" y="3377042"/>
              <a:ext cx="145137" cy="216093"/>
            </a:xfrm>
            <a:custGeom>
              <a:rect b="b" l="l" r="r" t="t"/>
              <a:pathLst>
                <a:path extrusionOk="0" h="114" w="77">
                  <a:moveTo>
                    <a:pt x="0" y="0"/>
                  </a:moveTo>
                  <a:cubicBezTo>
                    <a:pt x="1" y="2"/>
                    <a:pt x="21" y="75"/>
                    <a:pt x="21" y="75"/>
                  </a:cubicBezTo>
                  <a:cubicBezTo>
                    <a:pt x="21" y="75"/>
                    <a:pt x="30" y="114"/>
                    <a:pt x="77" y="108"/>
                  </a:cubicBezTo>
                  <a:cubicBezTo>
                    <a:pt x="77" y="108"/>
                    <a:pt x="37" y="107"/>
                    <a:pt x="28" y="71"/>
                  </a:cubicBezTo>
                  <a:cubicBezTo>
                    <a:pt x="20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55"/>
            <p:cNvSpPr/>
            <p:nvPr/>
          </p:nvSpPr>
          <p:spPr>
            <a:xfrm rot="5400000">
              <a:off x="1438489" y="3446385"/>
              <a:ext cx="93533" cy="96758"/>
            </a:xfrm>
            <a:custGeom>
              <a:rect b="b" l="l" r="r" t="t"/>
              <a:pathLst>
                <a:path extrusionOk="0" h="52" w="50">
                  <a:moveTo>
                    <a:pt x="0" y="0"/>
                  </a:moveTo>
                  <a:cubicBezTo>
                    <a:pt x="0" y="0"/>
                    <a:pt x="3" y="33"/>
                    <a:pt x="23" y="42"/>
                  </a:cubicBezTo>
                  <a:cubicBezTo>
                    <a:pt x="43" y="52"/>
                    <a:pt x="50" y="50"/>
                    <a:pt x="50" y="50"/>
                  </a:cubicBezTo>
                  <a:cubicBezTo>
                    <a:pt x="50" y="50"/>
                    <a:pt x="9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55"/>
            <p:cNvSpPr/>
            <p:nvPr/>
          </p:nvSpPr>
          <p:spPr>
            <a:xfrm rot="5400000">
              <a:off x="1775528" y="3289960"/>
              <a:ext cx="67730" cy="209642"/>
            </a:xfrm>
            <a:custGeom>
              <a:rect b="b" l="l" r="r" t="t"/>
              <a:pathLst>
                <a:path extrusionOk="0" h="112" w="35">
                  <a:moveTo>
                    <a:pt x="33" y="0"/>
                  </a:moveTo>
                  <a:cubicBezTo>
                    <a:pt x="13" y="2"/>
                    <a:pt x="0" y="14"/>
                    <a:pt x="0" y="36"/>
                  </a:cubicBezTo>
                  <a:cubicBezTo>
                    <a:pt x="0" y="47"/>
                    <a:pt x="3" y="56"/>
                    <a:pt x="5" y="67"/>
                  </a:cubicBezTo>
                  <a:cubicBezTo>
                    <a:pt x="9" y="82"/>
                    <a:pt x="12" y="98"/>
                    <a:pt x="20" y="112"/>
                  </a:cubicBezTo>
                  <a:cubicBezTo>
                    <a:pt x="20" y="98"/>
                    <a:pt x="14" y="83"/>
                    <a:pt x="13" y="69"/>
                  </a:cubicBezTo>
                  <a:cubicBezTo>
                    <a:pt x="13" y="57"/>
                    <a:pt x="13" y="42"/>
                    <a:pt x="16" y="31"/>
                  </a:cubicBezTo>
                  <a:cubicBezTo>
                    <a:pt x="19" y="22"/>
                    <a:pt x="26" y="3"/>
                    <a:pt x="35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55"/>
            <p:cNvSpPr/>
            <p:nvPr/>
          </p:nvSpPr>
          <p:spPr>
            <a:xfrm rot="5400000">
              <a:off x="1811006" y="3309311"/>
              <a:ext cx="38703" cy="154813"/>
            </a:xfrm>
            <a:custGeom>
              <a:rect b="b" l="l" r="r" t="t"/>
              <a:pathLst>
                <a:path extrusionOk="0" h="81" w="21">
                  <a:moveTo>
                    <a:pt x="21" y="0"/>
                  </a:moveTo>
                  <a:cubicBezTo>
                    <a:pt x="9" y="10"/>
                    <a:pt x="2" y="17"/>
                    <a:pt x="1" y="33"/>
                  </a:cubicBezTo>
                  <a:cubicBezTo>
                    <a:pt x="1" y="42"/>
                    <a:pt x="3" y="48"/>
                    <a:pt x="4" y="56"/>
                  </a:cubicBezTo>
                  <a:cubicBezTo>
                    <a:pt x="5" y="64"/>
                    <a:pt x="6" y="75"/>
                    <a:pt x="11" y="81"/>
                  </a:cubicBezTo>
                  <a:cubicBezTo>
                    <a:pt x="6" y="64"/>
                    <a:pt x="0" y="44"/>
                    <a:pt x="5" y="27"/>
                  </a:cubicBezTo>
                  <a:cubicBezTo>
                    <a:pt x="7" y="19"/>
                    <a:pt x="13" y="5"/>
                    <a:pt x="20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55"/>
            <p:cNvSpPr/>
            <p:nvPr/>
          </p:nvSpPr>
          <p:spPr>
            <a:xfrm rot="5400000">
              <a:off x="799887" y="3359303"/>
              <a:ext cx="503141" cy="661179"/>
            </a:xfrm>
            <a:custGeom>
              <a:rect b="b" l="l" r="r" t="t"/>
              <a:pathLst>
                <a:path extrusionOk="0" h="351" w="265">
                  <a:moveTo>
                    <a:pt x="246" y="216"/>
                  </a:moveTo>
                  <a:cubicBezTo>
                    <a:pt x="265" y="268"/>
                    <a:pt x="242" y="310"/>
                    <a:pt x="201" y="325"/>
                  </a:cubicBezTo>
                  <a:cubicBezTo>
                    <a:pt x="172" y="336"/>
                    <a:pt x="172" y="336"/>
                    <a:pt x="172" y="336"/>
                  </a:cubicBezTo>
                  <a:cubicBezTo>
                    <a:pt x="131" y="351"/>
                    <a:pt x="87" y="332"/>
                    <a:pt x="68" y="281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0" y="94"/>
                    <a:pt x="19" y="41"/>
                    <a:pt x="60" y="26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130" y="0"/>
                    <a:pt x="179" y="30"/>
                    <a:pt x="197" y="81"/>
                  </a:cubicBezTo>
                  <a:lnTo>
                    <a:pt x="246" y="216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55"/>
            <p:cNvSpPr/>
            <p:nvPr/>
          </p:nvSpPr>
          <p:spPr>
            <a:xfrm rot="5400000">
              <a:off x="917609" y="3451223"/>
              <a:ext cx="412833" cy="522492"/>
            </a:xfrm>
            <a:custGeom>
              <a:rect b="b" l="l" r="r" t="t"/>
              <a:pathLst>
                <a:path extrusionOk="0" h="276" w="218">
                  <a:moveTo>
                    <a:pt x="218" y="259"/>
                  </a:moveTo>
                  <a:cubicBezTo>
                    <a:pt x="218" y="245"/>
                    <a:pt x="216" y="231"/>
                    <a:pt x="210" y="217"/>
                  </a:cubicBezTo>
                  <a:cubicBezTo>
                    <a:pt x="162" y="82"/>
                    <a:pt x="162" y="82"/>
                    <a:pt x="162" y="82"/>
                  </a:cubicBezTo>
                  <a:cubicBezTo>
                    <a:pt x="143" y="30"/>
                    <a:pt x="94" y="0"/>
                    <a:pt x="53" y="15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0" y="35"/>
                    <a:pt x="19" y="87"/>
                  </a:cubicBezTo>
                  <a:cubicBezTo>
                    <a:pt x="38" y="138"/>
                    <a:pt x="73" y="237"/>
                    <a:pt x="73" y="237"/>
                  </a:cubicBezTo>
                  <a:cubicBezTo>
                    <a:pt x="73" y="237"/>
                    <a:pt x="84" y="276"/>
                    <a:pt x="126" y="271"/>
                  </a:cubicBezTo>
                  <a:cubicBezTo>
                    <a:pt x="169" y="267"/>
                    <a:pt x="201" y="240"/>
                    <a:pt x="218" y="25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55"/>
            <p:cNvSpPr/>
            <p:nvPr/>
          </p:nvSpPr>
          <p:spPr>
            <a:xfrm rot="5400000">
              <a:off x="677327" y="3714082"/>
              <a:ext cx="245120" cy="125785"/>
            </a:xfrm>
            <a:custGeom>
              <a:rect b="b" l="l" r="r" t="t"/>
              <a:pathLst>
                <a:path extrusionOk="0" h="67" w="130">
                  <a:moveTo>
                    <a:pt x="126" y="11"/>
                  </a:moveTo>
                  <a:cubicBezTo>
                    <a:pt x="130" y="23"/>
                    <a:pt x="106" y="42"/>
                    <a:pt x="73" y="55"/>
                  </a:cubicBezTo>
                  <a:cubicBezTo>
                    <a:pt x="39" y="67"/>
                    <a:pt x="9" y="67"/>
                    <a:pt x="4" y="55"/>
                  </a:cubicBezTo>
                  <a:cubicBezTo>
                    <a:pt x="0" y="44"/>
                    <a:pt x="24" y="24"/>
                    <a:pt x="57" y="12"/>
                  </a:cubicBezTo>
                  <a:cubicBezTo>
                    <a:pt x="91" y="0"/>
                    <a:pt x="122" y="0"/>
                    <a:pt x="126" y="11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55"/>
            <p:cNvSpPr/>
            <p:nvPr/>
          </p:nvSpPr>
          <p:spPr>
            <a:xfrm rot="5400000">
              <a:off x="709579" y="3627000"/>
              <a:ext cx="196741" cy="90307"/>
            </a:xfrm>
            <a:custGeom>
              <a:rect b="b" l="l" r="r" t="t"/>
              <a:pathLst>
                <a:path extrusionOk="0" h="48" w="104">
                  <a:moveTo>
                    <a:pt x="44" y="48"/>
                  </a:moveTo>
                  <a:cubicBezTo>
                    <a:pt x="44" y="48"/>
                    <a:pt x="36" y="26"/>
                    <a:pt x="104" y="0"/>
                  </a:cubicBezTo>
                  <a:cubicBezTo>
                    <a:pt x="104" y="0"/>
                    <a:pt x="0" y="29"/>
                    <a:pt x="44" y="4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55"/>
            <p:cNvSpPr/>
            <p:nvPr/>
          </p:nvSpPr>
          <p:spPr>
            <a:xfrm rot="5400000">
              <a:off x="724093" y="3602810"/>
              <a:ext cx="119335" cy="87082"/>
            </a:xfrm>
            <a:custGeom>
              <a:rect b="b" l="l" r="r" t="t"/>
              <a:pathLst>
                <a:path extrusionOk="0" h="45" w="63">
                  <a:moveTo>
                    <a:pt x="43" y="45"/>
                  </a:moveTo>
                  <a:cubicBezTo>
                    <a:pt x="43" y="45"/>
                    <a:pt x="9" y="30"/>
                    <a:pt x="63" y="0"/>
                  </a:cubicBezTo>
                  <a:cubicBezTo>
                    <a:pt x="63" y="0"/>
                    <a:pt x="0" y="30"/>
                    <a:pt x="4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55"/>
            <p:cNvSpPr/>
            <p:nvPr/>
          </p:nvSpPr>
          <p:spPr>
            <a:xfrm rot="5400000">
              <a:off x="883744" y="3578621"/>
              <a:ext cx="164488" cy="212867"/>
            </a:xfrm>
            <a:custGeom>
              <a:rect b="b" l="l" r="r" t="t"/>
              <a:pathLst>
                <a:path extrusionOk="0" h="112" w="86">
                  <a:moveTo>
                    <a:pt x="0" y="0"/>
                  </a:moveTo>
                  <a:cubicBezTo>
                    <a:pt x="1" y="2"/>
                    <a:pt x="27" y="74"/>
                    <a:pt x="27" y="74"/>
                  </a:cubicBezTo>
                  <a:cubicBezTo>
                    <a:pt x="27" y="74"/>
                    <a:pt x="40" y="112"/>
                    <a:pt x="86" y="102"/>
                  </a:cubicBezTo>
                  <a:cubicBezTo>
                    <a:pt x="86" y="102"/>
                    <a:pt x="46" y="104"/>
                    <a:pt x="34" y="68"/>
                  </a:cubicBezTo>
                  <a:cubicBezTo>
                    <a:pt x="22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55"/>
            <p:cNvSpPr/>
            <p:nvPr/>
          </p:nvSpPr>
          <p:spPr>
            <a:xfrm rot="5400000">
              <a:off x="867617" y="3652802"/>
              <a:ext cx="103208" cy="87082"/>
            </a:xfrm>
            <a:custGeom>
              <a:rect b="b" l="l" r="r" t="t"/>
              <a:pathLst>
                <a:path extrusionOk="0" h="47" w="55">
                  <a:moveTo>
                    <a:pt x="0" y="0"/>
                  </a:moveTo>
                  <a:cubicBezTo>
                    <a:pt x="0" y="0"/>
                    <a:pt x="7" y="32"/>
                    <a:pt x="28" y="39"/>
                  </a:cubicBezTo>
                  <a:cubicBezTo>
                    <a:pt x="48" y="47"/>
                    <a:pt x="55" y="45"/>
                    <a:pt x="55" y="45"/>
                  </a:cubicBezTo>
                  <a:cubicBezTo>
                    <a:pt x="55" y="45"/>
                    <a:pt x="14" y="4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55"/>
            <p:cNvSpPr/>
            <p:nvPr/>
          </p:nvSpPr>
          <p:spPr>
            <a:xfrm rot="5400000">
              <a:off x="1206270" y="3456061"/>
              <a:ext cx="61280" cy="212867"/>
            </a:xfrm>
            <a:custGeom>
              <a:rect b="b" l="l" r="r" t="t"/>
              <a:pathLst>
                <a:path extrusionOk="0" h="113" w="34">
                  <a:moveTo>
                    <a:pt x="33" y="0"/>
                  </a:moveTo>
                  <a:cubicBezTo>
                    <a:pt x="12" y="4"/>
                    <a:pt x="0" y="17"/>
                    <a:pt x="3" y="39"/>
                  </a:cubicBezTo>
                  <a:cubicBezTo>
                    <a:pt x="4" y="49"/>
                    <a:pt x="7" y="59"/>
                    <a:pt x="11" y="69"/>
                  </a:cubicBezTo>
                  <a:cubicBezTo>
                    <a:pt x="16" y="84"/>
                    <a:pt x="20" y="100"/>
                    <a:pt x="29" y="113"/>
                  </a:cubicBezTo>
                  <a:cubicBezTo>
                    <a:pt x="28" y="99"/>
                    <a:pt x="21" y="85"/>
                    <a:pt x="19" y="70"/>
                  </a:cubicBezTo>
                  <a:cubicBezTo>
                    <a:pt x="17" y="59"/>
                    <a:pt x="16" y="44"/>
                    <a:pt x="18" y="33"/>
                  </a:cubicBezTo>
                  <a:cubicBezTo>
                    <a:pt x="20" y="23"/>
                    <a:pt x="26" y="4"/>
                    <a:pt x="34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55"/>
            <p:cNvSpPr/>
            <p:nvPr/>
          </p:nvSpPr>
          <p:spPr>
            <a:xfrm rot="5400000">
              <a:off x="1240135" y="3477025"/>
              <a:ext cx="32253" cy="154813"/>
            </a:xfrm>
            <a:custGeom>
              <a:rect b="b" l="l" r="r" t="t"/>
              <a:pathLst>
                <a:path extrusionOk="0" h="82" w="17">
                  <a:moveTo>
                    <a:pt x="17" y="0"/>
                  </a:moveTo>
                  <a:cubicBezTo>
                    <a:pt x="7" y="12"/>
                    <a:pt x="0" y="18"/>
                    <a:pt x="1" y="35"/>
                  </a:cubicBezTo>
                  <a:cubicBezTo>
                    <a:pt x="1" y="43"/>
                    <a:pt x="4" y="50"/>
                    <a:pt x="6" y="58"/>
                  </a:cubicBezTo>
                  <a:cubicBezTo>
                    <a:pt x="8" y="65"/>
                    <a:pt x="9" y="76"/>
                    <a:pt x="15" y="82"/>
                  </a:cubicBezTo>
                  <a:cubicBezTo>
                    <a:pt x="8" y="66"/>
                    <a:pt x="1" y="46"/>
                    <a:pt x="4" y="29"/>
                  </a:cubicBezTo>
                  <a:cubicBezTo>
                    <a:pt x="5" y="21"/>
                    <a:pt x="10" y="5"/>
                    <a:pt x="1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55"/>
            <p:cNvSpPr/>
            <p:nvPr/>
          </p:nvSpPr>
          <p:spPr>
            <a:xfrm rot="5400000">
              <a:off x="258043" y="3491539"/>
              <a:ext cx="425735" cy="648278"/>
            </a:xfrm>
            <a:custGeom>
              <a:rect b="b" l="l" r="r" t="t"/>
              <a:pathLst>
                <a:path extrusionOk="0" h="344" w="224">
                  <a:moveTo>
                    <a:pt x="216" y="235"/>
                  </a:moveTo>
                  <a:cubicBezTo>
                    <a:pt x="224" y="290"/>
                    <a:pt x="193" y="327"/>
                    <a:pt x="150" y="333"/>
                  </a:cubicBezTo>
                  <a:cubicBezTo>
                    <a:pt x="119" y="338"/>
                    <a:pt x="119" y="338"/>
                    <a:pt x="119" y="338"/>
                  </a:cubicBezTo>
                  <a:cubicBezTo>
                    <a:pt x="76" y="344"/>
                    <a:pt x="36" y="317"/>
                    <a:pt x="28" y="263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0" y="66"/>
                    <a:pt x="28" y="17"/>
                    <a:pt x="72" y="11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46" y="0"/>
                    <a:pt x="187" y="39"/>
                    <a:pt x="195" y="93"/>
                  </a:cubicBezTo>
                  <a:lnTo>
                    <a:pt x="216" y="23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55"/>
            <p:cNvSpPr/>
            <p:nvPr/>
          </p:nvSpPr>
          <p:spPr>
            <a:xfrm rot="5400000">
              <a:off x="375765" y="3589909"/>
              <a:ext cx="322526" cy="522492"/>
            </a:xfrm>
            <a:custGeom>
              <a:rect b="b" l="l" r="r" t="t"/>
              <a:pathLst>
                <a:path extrusionOk="0" h="278" w="171">
                  <a:moveTo>
                    <a:pt x="168" y="278"/>
                  </a:moveTo>
                  <a:cubicBezTo>
                    <a:pt x="171" y="265"/>
                    <a:pt x="171" y="250"/>
                    <a:pt x="169" y="236"/>
                  </a:cubicBezTo>
                  <a:cubicBezTo>
                    <a:pt x="149" y="94"/>
                    <a:pt x="149" y="94"/>
                    <a:pt x="149" y="94"/>
                  </a:cubicBezTo>
                  <a:cubicBezTo>
                    <a:pt x="141" y="39"/>
                    <a:pt x="99" y="0"/>
                    <a:pt x="56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0" y="16"/>
                    <a:pt x="8" y="70"/>
                  </a:cubicBezTo>
                  <a:cubicBezTo>
                    <a:pt x="16" y="124"/>
                    <a:pt x="31" y="228"/>
                    <a:pt x="31" y="228"/>
                  </a:cubicBezTo>
                  <a:cubicBezTo>
                    <a:pt x="31" y="228"/>
                    <a:pt x="33" y="268"/>
                    <a:pt x="76" y="272"/>
                  </a:cubicBezTo>
                  <a:cubicBezTo>
                    <a:pt x="119" y="276"/>
                    <a:pt x="155" y="257"/>
                    <a:pt x="168" y="27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55"/>
            <p:cNvSpPr/>
            <p:nvPr/>
          </p:nvSpPr>
          <p:spPr>
            <a:xfrm rot="5400000">
              <a:off x="83879" y="3801164"/>
              <a:ext cx="248345" cy="103208"/>
            </a:xfrm>
            <a:custGeom>
              <a:rect b="b" l="l" r="r" t="t"/>
              <a:pathLst>
                <a:path extrusionOk="0" h="54" w="132">
                  <a:moveTo>
                    <a:pt x="130" y="18"/>
                  </a:moveTo>
                  <a:cubicBezTo>
                    <a:pt x="132" y="30"/>
                    <a:pt x="104" y="44"/>
                    <a:pt x="69" y="49"/>
                  </a:cubicBezTo>
                  <a:cubicBezTo>
                    <a:pt x="34" y="54"/>
                    <a:pt x="3" y="49"/>
                    <a:pt x="2" y="36"/>
                  </a:cubicBezTo>
                  <a:cubicBezTo>
                    <a:pt x="0" y="24"/>
                    <a:pt x="27" y="10"/>
                    <a:pt x="62" y="5"/>
                  </a:cubicBezTo>
                  <a:cubicBezTo>
                    <a:pt x="98" y="0"/>
                    <a:pt x="128" y="5"/>
                    <a:pt x="130" y="18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55"/>
            <p:cNvSpPr/>
            <p:nvPr/>
          </p:nvSpPr>
          <p:spPr>
            <a:xfrm rot="5400000">
              <a:off x="127420" y="3722145"/>
              <a:ext cx="199966" cy="64505"/>
            </a:xfrm>
            <a:custGeom>
              <a:rect b="b" l="l" r="r" t="t"/>
              <a:pathLst>
                <a:path extrusionOk="0" h="34" w="107">
                  <a:moveTo>
                    <a:pt x="38" y="34"/>
                  </a:moveTo>
                  <a:cubicBezTo>
                    <a:pt x="38" y="34"/>
                    <a:pt x="35" y="11"/>
                    <a:pt x="107" y="0"/>
                  </a:cubicBezTo>
                  <a:cubicBezTo>
                    <a:pt x="107" y="0"/>
                    <a:pt x="0" y="7"/>
                    <a:pt x="38" y="34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55"/>
            <p:cNvSpPr/>
            <p:nvPr/>
          </p:nvSpPr>
          <p:spPr>
            <a:xfrm rot="5400000">
              <a:off x="145159" y="3685054"/>
              <a:ext cx="129010" cy="74181"/>
            </a:xfrm>
            <a:custGeom>
              <a:rect b="b" l="l" r="r" t="t"/>
              <a:pathLst>
                <a:path extrusionOk="0" h="39" w="68">
                  <a:moveTo>
                    <a:pt x="39" y="39"/>
                  </a:moveTo>
                  <a:cubicBezTo>
                    <a:pt x="39" y="39"/>
                    <a:pt x="9" y="18"/>
                    <a:pt x="68" y="0"/>
                  </a:cubicBezTo>
                  <a:cubicBezTo>
                    <a:pt x="68" y="0"/>
                    <a:pt x="0" y="16"/>
                    <a:pt x="3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55"/>
            <p:cNvSpPr/>
            <p:nvPr/>
          </p:nvSpPr>
          <p:spPr>
            <a:xfrm rot="5400000">
              <a:off x="337062" y="3686667"/>
              <a:ext cx="122560" cy="219318"/>
            </a:xfrm>
            <a:custGeom>
              <a:rect b="b" l="l" r="r" t="t"/>
              <a:pathLst>
                <a:path extrusionOk="0" h="117" w="64">
                  <a:moveTo>
                    <a:pt x="0" y="0"/>
                  </a:moveTo>
                  <a:cubicBezTo>
                    <a:pt x="1" y="2"/>
                    <a:pt x="12" y="78"/>
                    <a:pt x="12" y="78"/>
                  </a:cubicBezTo>
                  <a:cubicBezTo>
                    <a:pt x="12" y="78"/>
                    <a:pt x="17" y="117"/>
                    <a:pt x="64" y="117"/>
                  </a:cubicBezTo>
                  <a:cubicBezTo>
                    <a:pt x="64" y="117"/>
                    <a:pt x="24" y="111"/>
                    <a:pt x="20" y="74"/>
                  </a:cubicBezTo>
                  <a:cubicBezTo>
                    <a:pt x="16" y="3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55"/>
            <p:cNvSpPr/>
            <p:nvPr/>
          </p:nvSpPr>
          <p:spPr>
            <a:xfrm rot="5400000">
              <a:off x="299971" y="3746334"/>
              <a:ext cx="83857" cy="106434"/>
            </a:xfrm>
            <a:custGeom>
              <a:rect b="b" l="l" r="r" t="t"/>
              <a:pathLst>
                <a:path extrusionOk="0" h="56" w="44">
                  <a:moveTo>
                    <a:pt x="0" y="0"/>
                  </a:moveTo>
                  <a:cubicBezTo>
                    <a:pt x="0" y="0"/>
                    <a:pt x="0" y="33"/>
                    <a:pt x="18" y="45"/>
                  </a:cubicBezTo>
                  <a:cubicBezTo>
                    <a:pt x="37" y="56"/>
                    <a:pt x="44" y="56"/>
                    <a:pt x="44" y="56"/>
                  </a:cubicBezTo>
                  <a:cubicBezTo>
                    <a:pt x="44" y="56"/>
                    <a:pt x="4" y="4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55"/>
            <p:cNvSpPr/>
            <p:nvPr/>
          </p:nvSpPr>
          <p:spPr>
            <a:xfrm rot="5400000">
              <a:off x="635398" y="3643126"/>
              <a:ext cx="74181" cy="206417"/>
            </a:xfrm>
            <a:custGeom>
              <a:rect b="b" l="l" r="r" t="t"/>
              <a:pathLst>
                <a:path extrusionOk="0" h="109" w="40">
                  <a:moveTo>
                    <a:pt x="38" y="0"/>
                  </a:moveTo>
                  <a:cubicBezTo>
                    <a:pt x="17" y="0"/>
                    <a:pt x="3" y="10"/>
                    <a:pt x="1" y="32"/>
                  </a:cubicBezTo>
                  <a:cubicBezTo>
                    <a:pt x="0" y="42"/>
                    <a:pt x="1" y="52"/>
                    <a:pt x="3" y="63"/>
                  </a:cubicBezTo>
                  <a:cubicBezTo>
                    <a:pt x="5" y="78"/>
                    <a:pt x="6" y="95"/>
                    <a:pt x="12" y="109"/>
                  </a:cubicBezTo>
                  <a:cubicBezTo>
                    <a:pt x="13" y="96"/>
                    <a:pt x="9" y="80"/>
                    <a:pt x="10" y="66"/>
                  </a:cubicBezTo>
                  <a:cubicBezTo>
                    <a:pt x="11" y="54"/>
                    <a:pt x="13" y="40"/>
                    <a:pt x="17" y="29"/>
                  </a:cubicBezTo>
                  <a:cubicBezTo>
                    <a:pt x="21" y="20"/>
                    <a:pt x="30" y="3"/>
                    <a:pt x="40" y="0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55"/>
            <p:cNvSpPr/>
            <p:nvPr/>
          </p:nvSpPr>
          <p:spPr>
            <a:xfrm rot="5400000">
              <a:off x="672489" y="3660865"/>
              <a:ext cx="45154" cy="148362"/>
            </a:xfrm>
            <a:custGeom>
              <a:rect b="b" l="l" r="r" t="t"/>
              <a:pathLst>
                <a:path extrusionOk="0" h="79" w="25">
                  <a:moveTo>
                    <a:pt x="25" y="0"/>
                  </a:moveTo>
                  <a:cubicBezTo>
                    <a:pt x="13" y="9"/>
                    <a:pt x="4" y="14"/>
                    <a:pt x="2" y="31"/>
                  </a:cubicBezTo>
                  <a:cubicBezTo>
                    <a:pt x="1" y="39"/>
                    <a:pt x="1" y="46"/>
                    <a:pt x="2" y="54"/>
                  </a:cubicBezTo>
                  <a:cubicBezTo>
                    <a:pt x="2" y="62"/>
                    <a:pt x="2" y="72"/>
                    <a:pt x="6" y="79"/>
                  </a:cubicBezTo>
                  <a:cubicBezTo>
                    <a:pt x="3" y="62"/>
                    <a:pt x="0" y="41"/>
                    <a:pt x="6" y="25"/>
                  </a:cubicBezTo>
                  <a:cubicBezTo>
                    <a:pt x="9" y="17"/>
                    <a:pt x="17" y="3"/>
                    <a:pt x="25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55"/>
            <p:cNvSpPr/>
            <p:nvPr/>
          </p:nvSpPr>
          <p:spPr>
            <a:xfrm rot="5400000">
              <a:off x="-311216" y="3515728"/>
              <a:ext cx="370905" cy="628926"/>
            </a:xfrm>
            <a:custGeom>
              <a:rect b="b" l="l" r="r" t="t"/>
              <a:pathLst>
                <a:path extrusionOk="0" h="333" w="196">
                  <a:moveTo>
                    <a:pt x="191" y="247"/>
                  </a:moveTo>
                  <a:cubicBezTo>
                    <a:pt x="189" y="302"/>
                    <a:pt x="153" y="333"/>
                    <a:pt x="109" y="332"/>
                  </a:cubicBezTo>
                  <a:cubicBezTo>
                    <a:pt x="78" y="331"/>
                    <a:pt x="78" y="331"/>
                    <a:pt x="78" y="331"/>
                  </a:cubicBezTo>
                  <a:cubicBezTo>
                    <a:pt x="34" y="330"/>
                    <a:pt x="0" y="296"/>
                    <a:pt x="1" y="241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7" y="43"/>
                    <a:pt x="44" y="0"/>
                    <a:pt x="88" y="1"/>
                  </a:cubicBezTo>
                  <a:cubicBezTo>
                    <a:pt x="118" y="2"/>
                    <a:pt x="118" y="2"/>
                    <a:pt x="118" y="2"/>
                  </a:cubicBezTo>
                  <a:cubicBezTo>
                    <a:pt x="162" y="3"/>
                    <a:pt x="196" y="49"/>
                    <a:pt x="195" y="103"/>
                  </a:cubicBezTo>
                  <a:lnTo>
                    <a:pt x="191" y="247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55"/>
            <p:cNvSpPr/>
            <p:nvPr/>
          </p:nvSpPr>
          <p:spPr>
            <a:xfrm rot="5400000">
              <a:off x="-220909" y="3606035"/>
              <a:ext cx="274147" cy="545069"/>
            </a:xfrm>
            <a:custGeom>
              <a:rect b="b" l="l" r="r" t="t"/>
              <a:pathLst>
                <a:path extrusionOk="0" h="288" w="145">
                  <a:moveTo>
                    <a:pt x="131" y="288"/>
                  </a:moveTo>
                  <a:cubicBezTo>
                    <a:pt x="136" y="275"/>
                    <a:pt x="139" y="261"/>
                    <a:pt x="139" y="246"/>
                  </a:cubicBezTo>
                  <a:cubicBezTo>
                    <a:pt x="144" y="102"/>
                    <a:pt x="144" y="102"/>
                    <a:pt x="144" y="102"/>
                  </a:cubicBezTo>
                  <a:cubicBezTo>
                    <a:pt x="145" y="48"/>
                    <a:pt x="111" y="2"/>
                    <a:pt x="6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11" y="0"/>
                    <a:pt x="9" y="55"/>
                  </a:cubicBezTo>
                  <a:cubicBezTo>
                    <a:pt x="7" y="109"/>
                    <a:pt x="4" y="214"/>
                    <a:pt x="4" y="214"/>
                  </a:cubicBezTo>
                  <a:cubicBezTo>
                    <a:pt x="4" y="214"/>
                    <a:pt x="0" y="254"/>
                    <a:pt x="41" y="266"/>
                  </a:cubicBezTo>
                  <a:cubicBezTo>
                    <a:pt x="83" y="277"/>
                    <a:pt x="122" y="264"/>
                    <a:pt x="131" y="28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55"/>
            <p:cNvSpPr/>
            <p:nvPr/>
          </p:nvSpPr>
          <p:spPr>
            <a:xfrm rot="5400000">
              <a:off x="-514407" y="3780200"/>
              <a:ext cx="245120" cy="90307"/>
            </a:xfrm>
            <a:custGeom>
              <a:rect b="b" l="l" r="r" t="t"/>
              <a:pathLst>
                <a:path extrusionOk="0" h="47" w="130">
                  <a:moveTo>
                    <a:pt x="129" y="26"/>
                  </a:moveTo>
                  <a:cubicBezTo>
                    <a:pt x="129" y="38"/>
                    <a:pt x="100" y="47"/>
                    <a:pt x="64" y="46"/>
                  </a:cubicBezTo>
                  <a:cubicBezTo>
                    <a:pt x="28" y="45"/>
                    <a:pt x="0" y="34"/>
                    <a:pt x="0" y="22"/>
                  </a:cubicBezTo>
                  <a:cubicBezTo>
                    <a:pt x="0" y="10"/>
                    <a:pt x="30" y="0"/>
                    <a:pt x="65" y="1"/>
                  </a:cubicBezTo>
                  <a:cubicBezTo>
                    <a:pt x="101" y="2"/>
                    <a:pt x="130" y="13"/>
                    <a:pt x="129" y="26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55"/>
            <p:cNvSpPr/>
            <p:nvPr/>
          </p:nvSpPr>
          <p:spPr>
            <a:xfrm rot="5400000">
              <a:off x="-451515" y="3704406"/>
              <a:ext cx="199966" cy="61280"/>
            </a:xfrm>
            <a:custGeom>
              <a:rect b="b" l="l" r="r" t="t"/>
              <a:pathLst>
                <a:path extrusionOk="0" h="33" w="107">
                  <a:moveTo>
                    <a:pt x="33" y="33"/>
                  </a:moveTo>
                  <a:cubicBezTo>
                    <a:pt x="33" y="33"/>
                    <a:pt x="34" y="10"/>
                    <a:pt x="107" y="11"/>
                  </a:cubicBezTo>
                  <a:cubicBezTo>
                    <a:pt x="107" y="11"/>
                    <a:pt x="0" y="0"/>
                    <a:pt x="33" y="33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55"/>
            <p:cNvSpPr/>
            <p:nvPr/>
          </p:nvSpPr>
          <p:spPr>
            <a:xfrm rot="5400000">
              <a:off x="-441839" y="3668928"/>
              <a:ext cx="132236" cy="64505"/>
            </a:xfrm>
            <a:custGeom>
              <a:rect b="b" l="l" r="r" t="t"/>
              <a:pathLst>
                <a:path extrusionOk="0" h="34" w="69">
                  <a:moveTo>
                    <a:pt x="34" y="34"/>
                  </a:moveTo>
                  <a:cubicBezTo>
                    <a:pt x="34" y="34"/>
                    <a:pt x="8" y="8"/>
                    <a:pt x="69" y="0"/>
                  </a:cubicBezTo>
                  <a:cubicBezTo>
                    <a:pt x="69" y="0"/>
                    <a:pt x="0" y="4"/>
                    <a:pt x="3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55"/>
            <p:cNvSpPr/>
            <p:nvPr/>
          </p:nvSpPr>
          <p:spPr>
            <a:xfrm rot="5400000">
              <a:off x="-240260" y="3680216"/>
              <a:ext cx="87082" cy="235444"/>
            </a:xfrm>
            <a:custGeom>
              <a:rect b="b" l="l" r="r" t="t"/>
              <a:pathLst>
                <a:path extrusionOk="0" h="126" w="47">
                  <a:moveTo>
                    <a:pt x="4" y="0"/>
                  </a:moveTo>
                  <a:cubicBezTo>
                    <a:pt x="5" y="2"/>
                    <a:pt x="3" y="78"/>
                    <a:pt x="3" y="78"/>
                  </a:cubicBezTo>
                  <a:cubicBezTo>
                    <a:pt x="3" y="78"/>
                    <a:pt x="0" y="118"/>
                    <a:pt x="47" y="126"/>
                  </a:cubicBezTo>
                  <a:cubicBezTo>
                    <a:pt x="47" y="126"/>
                    <a:pt x="9" y="113"/>
                    <a:pt x="11" y="76"/>
                  </a:cubicBezTo>
                  <a:cubicBezTo>
                    <a:pt x="14" y="3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55"/>
            <p:cNvSpPr/>
            <p:nvPr/>
          </p:nvSpPr>
          <p:spPr>
            <a:xfrm rot="5400000">
              <a:off x="-288639" y="3728595"/>
              <a:ext cx="74181" cy="119335"/>
            </a:xfrm>
            <a:custGeom>
              <a:rect b="b" l="l" r="r" t="t"/>
              <a:pathLst>
                <a:path extrusionOk="0" h="62" w="40">
                  <a:moveTo>
                    <a:pt x="6" y="0"/>
                  </a:moveTo>
                  <a:cubicBezTo>
                    <a:pt x="6" y="0"/>
                    <a:pt x="0" y="32"/>
                    <a:pt x="16" y="47"/>
                  </a:cubicBezTo>
                  <a:cubicBezTo>
                    <a:pt x="33" y="61"/>
                    <a:pt x="40" y="62"/>
                    <a:pt x="40" y="62"/>
                  </a:cubicBezTo>
                  <a:cubicBezTo>
                    <a:pt x="40" y="62"/>
                    <a:pt x="1" y="48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55"/>
            <p:cNvSpPr/>
            <p:nvPr/>
          </p:nvSpPr>
          <p:spPr>
            <a:xfrm rot="5400000">
              <a:off x="37112" y="3706019"/>
              <a:ext cx="96758" cy="199966"/>
            </a:xfrm>
            <a:custGeom>
              <a:rect b="b" l="l" r="r" t="t"/>
              <a:pathLst>
                <a:path extrusionOk="0" h="107" w="50">
                  <a:moveTo>
                    <a:pt x="49" y="3"/>
                  </a:moveTo>
                  <a:cubicBezTo>
                    <a:pt x="28" y="0"/>
                    <a:pt x="12" y="7"/>
                    <a:pt x="7" y="28"/>
                  </a:cubicBezTo>
                  <a:cubicBezTo>
                    <a:pt x="4" y="39"/>
                    <a:pt x="3" y="49"/>
                    <a:pt x="3" y="60"/>
                  </a:cubicBezTo>
                  <a:cubicBezTo>
                    <a:pt x="2" y="75"/>
                    <a:pt x="0" y="92"/>
                    <a:pt x="4" y="107"/>
                  </a:cubicBezTo>
                  <a:cubicBezTo>
                    <a:pt x="8" y="94"/>
                    <a:pt x="6" y="78"/>
                    <a:pt x="10" y="64"/>
                  </a:cubicBezTo>
                  <a:cubicBezTo>
                    <a:pt x="12" y="53"/>
                    <a:pt x="17" y="38"/>
                    <a:pt x="23" y="28"/>
                  </a:cubicBezTo>
                  <a:cubicBezTo>
                    <a:pt x="28" y="20"/>
                    <a:pt x="40" y="5"/>
                    <a:pt x="50" y="4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55"/>
            <p:cNvSpPr/>
            <p:nvPr/>
          </p:nvSpPr>
          <p:spPr>
            <a:xfrm rot="5400000">
              <a:off x="75816" y="3725370"/>
              <a:ext cx="64505" cy="141912"/>
            </a:xfrm>
            <a:custGeom>
              <a:rect b="b" l="l" r="r" t="t"/>
              <a:pathLst>
                <a:path extrusionOk="0" h="75" w="35">
                  <a:moveTo>
                    <a:pt x="35" y="0"/>
                  </a:moveTo>
                  <a:cubicBezTo>
                    <a:pt x="21" y="7"/>
                    <a:pt x="12" y="11"/>
                    <a:pt x="7" y="27"/>
                  </a:cubicBezTo>
                  <a:cubicBezTo>
                    <a:pt x="4" y="35"/>
                    <a:pt x="4" y="42"/>
                    <a:pt x="3" y="50"/>
                  </a:cubicBezTo>
                  <a:cubicBezTo>
                    <a:pt x="2" y="57"/>
                    <a:pt x="0" y="68"/>
                    <a:pt x="3" y="75"/>
                  </a:cubicBezTo>
                  <a:cubicBezTo>
                    <a:pt x="3" y="58"/>
                    <a:pt x="3" y="37"/>
                    <a:pt x="12" y="22"/>
                  </a:cubicBezTo>
                  <a:cubicBezTo>
                    <a:pt x="16" y="15"/>
                    <a:pt x="26" y="3"/>
                    <a:pt x="34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55"/>
            <p:cNvSpPr/>
            <p:nvPr/>
          </p:nvSpPr>
          <p:spPr>
            <a:xfrm rot="5400000">
              <a:off x="-940142" y="3402844"/>
              <a:ext cx="457987" cy="657953"/>
            </a:xfrm>
            <a:custGeom>
              <a:rect b="b" l="l" r="r" t="t"/>
              <a:pathLst>
                <a:path extrusionOk="0" h="349" w="243">
                  <a:moveTo>
                    <a:pt x="197" y="272"/>
                  </a:moveTo>
                  <a:cubicBezTo>
                    <a:pt x="185" y="325"/>
                    <a:pt x="143" y="349"/>
                    <a:pt x="100" y="339"/>
                  </a:cubicBezTo>
                  <a:cubicBezTo>
                    <a:pt x="70" y="332"/>
                    <a:pt x="70" y="332"/>
                    <a:pt x="70" y="332"/>
                  </a:cubicBezTo>
                  <a:cubicBezTo>
                    <a:pt x="28" y="322"/>
                    <a:pt x="0" y="282"/>
                    <a:pt x="13" y="22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58" y="35"/>
                    <a:pt x="103" y="0"/>
                    <a:pt x="146" y="10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218" y="27"/>
                    <a:pt x="243" y="79"/>
                    <a:pt x="230" y="132"/>
                  </a:cubicBezTo>
                  <a:lnTo>
                    <a:pt x="197" y="272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55"/>
            <p:cNvSpPr/>
            <p:nvPr/>
          </p:nvSpPr>
          <p:spPr>
            <a:xfrm rot="5400000">
              <a:off x="-854672" y="3497989"/>
              <a:ext cx="348328" cy="577322"/>
            </a:xfrm>
            <a:custGeom>
              <a:rect b="b" l="l" r="r" t="t"/>
              <a:pathLst>
                <a:path extrusionOk="0" h="306" w="184">
                  <a:moveTo>
                    <a:pt x="121" y="306"/>
                  </a:moveTo>
                  <a:cubicBezTo>
                    <a:pt x="129" y="295"/>
                    <a:pt x="135" y="281"/>
                    <a:pt x="138" y="267"/>
                  </a:cubicBezTo>
                  <a:cubicBezTo>
                    <a:pt x="171" y="127"/>
                    <a:pt x="171" y="127"/>
                    <a:pt x="171" y="127"/>
                  </a:cubicBezTo>
                  <a:cubicBezTo>
                    <a:pt x="184" y="74"/>
                    <a:pt x="159" y="22"/>
                    <a:pt x="117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61" y="0"/>
                    <a:pt x="49" y="53"/>
                  </a:cubicBezTo>
                  <a:cubicBezTo>
                    <a:pt x="36" y="107"/>
                    <a:pt x="12" y="209"/>
                    <a:pt x="12" y="209"/>
                  </a:cubicBezTo>
                  <a:cubicBezTo>
                    <a:pt x="12" y="209"/>
                    <a:pt x="0" y="247"/>
                    <a:pt x="38" y="267"/>
                  </a:cubicBezTo>
                  <a:cubicBezTo>
                    <a:pt x="76" y="286"/>
                    <a:pt x="117" y="281"/>
                    <a:pt x="121" y="306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55"/>
            <p:cNvSpPr/>
            <p:nvPr/>
          </p:nvSpPr>
          <p:spPr>
            <a:xfrm rot="5400000">
              <a:off x="-1096567" y="3617324"/>
              <a:ext cx="251570" cy="112884"/>
            </a:xfrm>
            <a:custGeom>
              <a:rect b="b" l="l" r="r" t="t"/>
              <a:pathLst>
                <a:path extrusionOk="0" h="60" w="132">
                  <a:moveTo>
                    <a:pt x="129" y="45"/>
                  </a:moveTo>
                  <a:cubicBezTo>
                    <a:pt x="126" y="57"/>
                    <a:pt x="96" y="60"/>
                    <a:pt x="61" y="52"/>
                  </a:cubicBezTo>
                  <a:cubicBezTo>
                    <a:pt x="26" y="44"/>
                    <a:pt x="0" y="28"/>
                    <a:pt x="3" y="15"/>
                  </a:cubicBezTo>
                  <a:cubicBezTo>
                    <a:pt x="6" y="3"/>
                    <a:pt x="36" y="0"/>
                    <a:pt x="71" y="8"/>
                  </a:cubicBezTo>
                  <a:cubicBezTo>
                    <a:pt x="106" y="17"/>
                    <a:pt x="132" y="33"/>
                    <a:pt x="129" y="45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55"/>
            <p:cNvSpPr/>
            <p:nvPr/>
          </p:nvSpPr>
          <p:spPr>
            <a:xfrm rot="5400000">
              <a:off x="-996584" y="3562494"/>
              <a:ext cx="193516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2"/>
                  </a:cubicBezTo>
                  <a:cubicBezTo>
                    <a:pt x="103" y="32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55"/>
            <p:cNvSpPr/>
            <p:nvPr/>
          </p:nvSpPr>
          <p:spPr>
            <a:xfrm rot="5400000">
              <a:off x="-993359" y="3527017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10"/>
                  </a:cubicBezTo>
                  <a:cubicBezTo>
                    <a:pt x="69" y="10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55"/>
            <p:cNvSpPr/>
            <p:nvPr/>
          </p:nvSpPr>
          <p:spPr>
            <a:xfrm rot="5400000">
              <a:off x="-819195" y="3539918"/>
              <a:ext cx="87082" cy="251570"/>
            </a:xfrm>
            <a:custGeom>
              <a:rect b="b" l="l" r="r" t="t"/>
              <a:pathLst>
                <a:path extrusionOk="0" h="132" w="45">
                  <a:moveTo>
                    <a:pt x="28" y="0"/>
                  </a:moveTo>
                  <a:cubicBezTo>
                    <a:pt x="28" y="2"/>
                    <a:pt x="11" y="76"/>
                    <a:pt x="11" y="76"/>
                  </a:cubicBezTo>
                  <a:cubicBezTo>
                    <a:pt x="11" y="76"/>
                    <a:pt x="0" y="115"/>
                    <a:pt x="45" y="132"/>
                  </a:cubicBezTo>
                  <a:cubicBezTo>
                    <a:pt x="45" y="132"/>
                    <a:pt x="10" y="112"/>
                    <a:pt x="19" y="76"/>
                  </a:cubicBezTo>
                  <a:cubicBezTo>
                    <a:pt x="29" y="40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55"/>
            <p:cNvSpPr/>
            <p:nvPr/>
          </p:nvSpPr>
          <p:spPr>
            <a:xfrm rot="5400000">
              <a:off x="-861123" y="3594747"/>
              <a:ext cx="67730" cy="129010"/>
            </a:xfrm>
            <a:custGeom>
              <a:rect b="b" l="l" r="r" t="t"/>
              <a:pathLst>
                <a:path extrusionOk="0" h="67" w="35">
                  <a:moveTo>
                    <a:pt x="14" y="0"/>
                  </a:moveTo>
                  <a:cubicBezTo>
                    <a:pt x="14" y="0"/>
                    <a:pt x="2" y="30"/>
                    <a:pt x="15" y="48"/>
                  </a:cubicBezTo>
                  <a:cubicBezTo>
                    <a:pt x="28" y="66"/>
                    <a:pt x="35" y="67"/>
                    <a:pt x="35" y="67"/>
                  </a:cubicBezTo>
                  <a:cubicBezTo>
                    <a:pt x="35" y="67"/>
                    <a:pt x="0" y="46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55"/>
            <p:cNvSpPr/>
            <p:nvPr/>
          </p:nvSpPr>
          <p:spPr>
            <a:xfrm rot="5400000">
              <a:off x="-561174" y="3659252"/>
              <a:ext cx="129010" cy="190290"/>
            </a:xfrm>
            <a:custGeom>
              <a:rect b="b" l="l" r="r" t="t"/>
              <a:pathLst>
                <a:path extrusionOk="0" h="100" w="67">
                  <a:moveTo>
                    <a:pt x="66" y="8"/>
                  </a:moveTo>
                  <a:cubicBezTo>
                    <a:pt x="46" y="0"/>
                    <a:pt x="29" y="5"/>
                    <a:pt x="19" y="24"/>
                  </a:cubicBezTo>
                  <a:cubicBezTo>
                    <a:pt x="15" y="34"/>
                    <a:pt x="12" y="43"/>
                    <a:pt x="9" y="54"/>
                  </a:cubicBezTo>
                  <a:cubicBezTo>
                    <a:pt x="6" y="69"/>
                    <a:pt x="0" y="85"/>
                    <a:pt x="1" y="100"/>
                  </a:cubicBezTo>
                  <a:cubicBezTo>
                    <a:pt x="7" y="88"/>
                    <a:pt x="9" y="72"/>
                    <a:pt x="16" y="59"/>
                  </a:cubicBezTo>
                  <a:cubicBezTo>
                    <a:pt x="20" y="49"/>
                    <a:pt x="27" y="36"/>
                    <a:pt x="36" y="27"/>
                  </a:cubicBezTo>
                  <a:cubicBezTo>
                    <a:pt x="42" y="20"/>
                    <a:pt x="57" y="8"/>
                    <a:pt x="67" y="9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55"/>
            <p:cNvSpPr/>
            <p:nvPr/>
          </p:nvSpPr>
          <p:spPr>
            <a:xfrm rot="5400000">
              <a:off x="-522470" y="3685054"/>
              <a:ext cx="90307" cy="125785"/>
            </a:xfrm>
            <a:custGeom>
              <a:rect b="b" l="l" r="r" t="t"/>
              <a:pathLst>
                <a:path extrusionOk="0" h="67" w="48">
                  <a:moveTo>
                    <a:pt x="48" y="0"/>
                  </a:moveTo>
                  <a:cubicBezTo>
                    <a:pt x="33" y="4"/>
                    <a:pt x="24" y="6"/>
                    <a:pt x="15" y="21"/>
                  </a:cubicBezTo>
                  <a:cubicBezTo>
                    <a:pt x="11" y="28"/>
                    <a:pt x="10" y="35"/>
                    <a:pt x="7" y="42"/>
                  </a:cubicBezTo>
                  <a:cubicBezTo>
                    <a:pt x="5" y="50"/>
                    <a:pt x="0" y="59"/>
                    <a:pt x="1" y="67"/>
                  </a:cubicBezTo>
                  <a:cubicBezTo>
                    <a:pt x="5" y="50"/>
                    <a:pt x="10" y="30"/>
                    <a:pt x="21" y="17"/>
                  </a:cubicBezTo>
                  <a:cubicBezTo>
                    <a:pt x="27" y="11"/>
                    <a:pt x="39" y="1"/>
                    <a:pt x="47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55"/>
            <p:cNvSpPr/>
            <p:nvPr/>
          </p:nvSpPr>
          <p:spPr>
            <a:xfrm rot="5400000">
              <a:off x="-1527139" y="3260932"/>
              <a:ext cx="451537" cy="657953"/>
            </a:xfrm>
            <a:custGeom>
              <a:rect b="b" l="l" r="r" t="t"/>
              <a:pathLst>
                <a:path extrusionOk="0" h="348" w="239">
                  <a:moveTo>
                    <a:pt x="197" y="270"/>
                  </a:moveTo>
                  <a:cubicBezTo>
                    <a:pt x="185" y="323"/>
                    <a:pt x="143" y="348"/>
                    <a:pt x="100" y="338"/>
                  </a:cubicBezTo>
                  <a:cubicBezTo>
                    <a:pt x="70" y="331"/>
                    <a:pt x="70" y="331"/>
                    <a:pt x="70" y="331"/>
                  </a:cubicBezTo>
                  <a:cubicBezTo>
                    <a:pt x="27" y="322"/>
                    <a:pt x="0" y="283"/>
                    <a:pt x="11" y="229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54" y="36"/>
                    <a:pt x="98" y="0"/>
                    <a:pt x="141" y="9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214" y="25"/>
                    <a:pt x="239" y="76"/>
                    <a:pt x="227" y="130"/>
                  </a:cubicBezTo>
                  <a:lnTo>
                    <a:pt x="197" y="270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55"/>
            <p:cNvSpPr/>
            <p:nvPr/>
          </p:nvSpPr>
          <p:spPr>
            <a:xfrm rot="5400000">
              <a:off x="-1436832" y="3357690"/>
              <a:ext cx="341878" cy="574097"/>
            </a:xfrm>
            <a:custGeom>
              <a:rect b="b" l="l" r="r" t="t"/>
              <a:pathLst>
                <a:path extrusionOk="0" h="305" w="181">
                  <a:moveTo>
                    <a:pt x="122" y="305"/>
                  </a:moveTo>
                  <a:cubicBezTo>
                    <a:pt x="129" y="294"/>
                    <a:pt x="135" y="281"/>
                    <a:pt x="138" y="266"/>
                  </a:cubicBezTo>
                  <a:cubicBezTo>
                    <a:pt x="169" y="126"/>
                    <a:pt x="169" y="126"/>
                    <a:pt x="169" y="126"/>
                  </a:cubicBezTo>
                  <a:cubicBezTo>
                    <a:pt x="181" y="72"/>
                    <a:pt x="156" y="21"/>
                    <a:pt x="113" y="12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83" y="5"/>
                    <a:pt x="58" y="0"/>
                    <a:pt x="46" y="54"/>
                  </a:cubicBezTo>
                  <a:cubicBezTo>
                    <a:pt x="34" y="107"/>
                    <a:pt x="12" y="210"/>
                    <a:pt x="12" y="210"/>
                  </a:cubicBezTo>
                  <a:cubicBezTo>
                    <a:pt x="12" y="210"/>
                    <a:pt x="0" y="248"/>
                    <a:pt x="38" y="267"/>
                  </a:cubicBezTo>
                  <a:cubicBezTo>
                    <a:pt x="77" y="286"/>
                    <a:pt x="118" y="281"/>
                    <a:pt x="122" y="305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55"/>
            <p:cNvSpPr/>
            <p:nvPr/>
          </p:nvSpPr>
          <p:spPr>
            <a:xfrm rot="5400000">
              <a:off x="-1685177" y="3480250"/>
              <a:ext cx="248345" cy="112884"/>
            </a:xfrm>
            <a:custGeom>
              <a:rect b="b" l="l" r="r" t="t"/>
              <a:pathLst>
                <a:path extrusionOk="0" h="60" w="132">
                  <a:moveTo>
                    <a:pt x="129" y="44"/>
                  </a:moveTo>
                  <a:cubicBezTo>
                    <a:pt x="126" y="56"/>
                    <a:pt x="96" y="60"/>
                    <a:pt x="61" y="52"/>
                  </a:cubicBezTo>
                  <a:cubicBezTo>
                    <a:pt x="26" y="44"/>
                    <a:pt x="0" y="28"/>
                    <a:pt x="3" y="16"/>
                  </a:cubicBezTo>
                  <a:cubicBezTo>
                    <a:pt x="5" y="4"/>
                    <a:pt x="36" y="0"/>
                    <a:pt x="71" y="8"/>
                  </a:cubicBezTo>
                  <a:cubicBezTo>
                    <a:pt x="105" y="16"/>
                    <a:pt x="132" y="32"/>
                    <a:pt x="129" y="44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55"/>
            <p:cNvSpPr/>
            <p:nvPr/>
          </p:nvSpPr>
          <p:spPr>
            <a:xfrm rot="5400000">
              <a:off x="-1591645" y="3422196"/>
              <a:ext cx="196741" cy="74181"/>
            </a:xfrm>
            <a:custGeom>
              <a:rect b="b" l="l" r="r" t="t"/>
              <a:pathLst>
                <a:path extrusionOk="0" h="39" w="103">
                  <a:moveTo>
                    <a:pt x="26" y="39"/>
                  </a:moveTo>
                  <a:cubicBezTo>
                    <a:pt x="26" y="39"/>
                    <a:pt x="31" y="16"/>
                    <a:pt x="103" y="31"/>
                  </a:cubicBezTo>
                  <a:cubicBezTo>
                    <a:pt x="103" y="31"/>
                    <a:pt x="0" y="0"/>
                    <a:pt x="26" y="39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55"/>
            <p:cNvSpPr/>
            <p:nvPr/>
          </p:nvSpPr>
          <p:spPr>
            <a:xfrm rot="5400000">
              <a:off x="-1583582" y="3388330"/>
              <a:ext cx="129010" cy="67730"/>
            </a:xfrm>
            <a:custGeom>
              <a:rect b="b" l="l" r="r" t="t"/>
              <a:pathLst>
                <a:path extrusionOk="0" h="36" w="69">
                  <a:moveTo>
                    <a:pt x="28" y="36"/>
                  </a:moveTo>
                  <a:cubicBezTo>
                    <a:pt x="28" y="36"/>
                    <a:pt x="8" y="5"/>
                    <a:pt x="69" y="9"/>
                  </a:cubicBezTo>
                  <a:cubicBezTo>
                    <a:pt x="69" y="9"/>
                    <a:pt x="0" y="0"/>
                    <a:pt x="2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55"/>
            <p:cNvSpPr/>
            <p:nvPr/>
          </p:nvSpPr>
          <p:spPr>
            <a:xfrm rot="5400000">
              <a:off x="-1406192" y="3401231"/>
              <a:ext cx="83857" cy="248345"/>
            </a:xfrm>
            <a:custGeom>
              <a:rect b="b" l="l" r="r" t="t"/>
              <a:pathLst>
                <a:path extrusionOk="0" h="131" w="45">
                  <a:moveTo>
                    <a:pt x="26" y="0"/>
                  </a:moveTo>
                  <a:cubicBezTo>
                    <a:pt x="26" y="2"/>
                    <a:pt x="10" y="76"/>
                    <a:pt x="10" y="76"/>
                  </a:cubicBezTo>
                  <a:cubicBezTo>
                    <a:pt x="10" y="76"/>
                    <a:pt x="0" y="115"/>
                    <a:pt x="45" y="131"/>
                  </a:cubicBezTo>
                  <a:cubicBezTo>
                    <a:pt x="45" y="131"/>
                    <a:pt x="9" y="112"/>
                    <a:pt x="19" y="76"/>
                  </a:cubicBezTo>
                  <a:cubicBezTo>
                    <a:pt x="28" y="39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55"/>
            <p:cNvSpPr/>
            <p:nvPr/>
          </p:nvSpPr>
          <p:spPr>
            <a:xfrm rot="5400000">
              <a:off x="-1148171" y="3514115"/>
              <a:ext cx="122560" cy="190290"/>
            </a:xfrm>
            <a:custGeom>
              <a:rect b="b" l="l" r="r" t="t"/>
              <a:pathLst>
                <a:path extrusionOk="0" h="101" w="65">
                  <a:moveTo>
                    <a:pt x="64" y="8"/>
                  </a:moveTo>
                  <a:cubicBezTo>
                    <a:pt x="45" y="0"/>
                    <a:pt x="28" y="5"/>
                    <a:pt x="18" y="24"/>
                  </a:cubicBezTo>
                  <a:cubicBezTo>
                    <a:pt x="13" y="34"/>
                    <a:pt x="11" y="44"/>
                    <a:pt x="8" y="54"/>
                  </a:cubicBezTo>
                  <a:cubicBezTo>
                    <a:pt x="5" y="69"/>
                    <a:pt x="0" y="85"/>
                    <a:pt x="1" y="101"/>
                  </a:cubicBezTo>
                  <a:cubicBezTo>
                    <a:pt x="7" y="88"/>
                    <a:pt x="9" y="73"/>
                    <a:pt x="15" y="59"/>
                  </a:cubicBezTo>
                  <a:cubicBezTo>
                    <a:pt x="19" y="49"/>
                    <a:pt x="26" y="36"/>
                    <a:pt x="34" y="27"/>
                  </a:cubicBezTo>
                  <a:cubicBezTo>
                    <a:pt x="41" y="20"/>
                    <a:pt x="56" y="7"/>
                    <a:pt x="65" y="8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55"/>
            <p:cNvSpPr/>
            <p:nvPr/>
          </p:nvSpPr>
          <p:spPr>
            <a:xfrm rot="5400000">
              <a:off x="-2102849" y="3156111"/>
              <a:ext cx="428960" cy="651503"/>
            </a:xfrm>
            <a:custGeom>
              <a:rect b="b" l="l" r="r" t="t"/>
              <a:pathLst>
                <a:path extrusionOk="0" h="345" w="228">
                  <a:moveTo>
                    <a:pt x="196" y="265"/>
                  </a:moveTo>
                  <a:cubicBezTo>
                    <a:pt x="187" y="319"/>
                    <a:pt x="146" y="345"/>
                    <a:pt x="103" y="338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29" y="326"/>
                    <a:pt x="0" y="288"/>
                    <a:pt x="9" y="23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41" y="38"/>
                    <a:pt x="84" y="0"/>
                    <a:pt x="127" y="8"/>
                  </a:cubicBezTo>
                  <a:cubicBezTo>
                    <a:pt x="158" y="13"/>
                    <a:pt x="158" y="13"/>
                    <a:pt x="158" y="13"/>
                  </a:cubicBezTo>
                  <a:cubicBezTo>
                    <a:pt x="201" y="20"/>
                    <a:pt x="228" y="70"/>
                    <a:pt x="219" y="124"/>
                  </a:cubicBezTo>
                  <a:lnTo>
                    <a:pt x="196" y="265"/>
                  </a:lnTo>
                  <a:close/>
                </a:path>
              </a:pathLst>
            </a:custGeom>
            <a:solidFill>
              <a:srgbClr val="E3CCE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55"/>
            <p:cNvSpPr/>
            <p:nvPr/>
          </p:nvSpPr>
          <p:spPr>
            <a:xfrm rot="5400000">
              <a:off x="-2017379" y="3248031"/>
              <a:ext cx="325751" cy="570871"/>
            </a:xfrm>
            <a:custGeom>
              <a:rect b="b" l="l" r="r" t="t"/>
              <a:pathLst>
                <a:path extrusionOk="0" h="302" w="172">
                  <a:moveTo>
                    <a:pt x="125" y="302"/>
                  </a:moveTo>
                  <a:cubicBezTo>
                    <a:pt x="132" y="290"/>
                    <a:pt x="137" y="276"/>
                    <a:pt x="139" y="261"/>
                  </a:cubicBezTo>
                  <a:cubicBezTo>
                    <a:pt x="163" y="120"/>
                    <a:pt x="163" y="120"/>
                    <a:pt x="163" y="120"/>
                  </a:cubicBezTo>
                  <a:cubicBezTo>
                    <a:pt x="172" y="66"/>
                    <a:pt x="144" y="16"/>
                    <a:pt x="101" y="9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4"/>
                    <a:pt x="45" y="0"/>
                    <a:pt x="36" y="54"/>
                  </a:cubicBezTo>
                  <a:cubicBezTo>
                    <a:pt x="27" y="108"/>
                    <a:pt x="10" y="212"/>
                    <a:pt x="10" y="212"/>
                  </a:cubicBezTo>
                  <a:cubicBezTo>
                    <a:pt x="10" y="212"/>
                    <a:pt x="0" y="250"/>
                    <a:pt x="39" y="268"/>
                  </a:cubicBezTo>
                  <a:cubicBezTo>
                    <a:pt x="79" y="285"/>
                    <a:pt x="119" y="277"/>
                    <a:pt x="125" y="302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55"/>
            <p:cNvSpPr/>
            <p:nvPr/>
          </p:nvSpPr>
          <p:spPr>
            <a:xfrm rot="5400000">
              <a:off x="-2277013" y="3385105"/>
              <a:ext cx="248345" cy="109659"/>
            </a:xfrm>
            <a:custGeom>
              <a:rect b="b" l="l" r="r" t="t"/>
              <a:pathLst>
                <a:path extrusionOk="0" h="57" w="132">
                  <a:moveTo>
                    <a:pt x="130" y="39"/>
                  </a:moveTo>
                  <a:cubicBezTo>
                    <a:pt x="128" y="52"/>
                    <a:pt x="98" y="57"/>
                    <a:pt x="62" y="51"/>
                  </a:cubicBezTo>
                  <a:cubicBezTo>
                    <a:pt x="27" y="45"/>
                    <a:pt x="0" y="30"/>
                    <a:pt x="2" y="18"/>
                  </a:cubicBezTo>
                  <a:cubicBezTo>
                    <a:pt x="4" y="6"/>
                    <a:pt x="34" y="0"/>
                    <a:pt x="70" y="6"/>
                  </a:cubicBezTo>
                  <a:cubicBezTo>
                    <a:pt x="105" y="12"/>
                    <a:pt x="132" y="27"/>
                    <a:pt x="130" y="39"/>
                  </a:cubicBezTo>
                  <a:close/>
                </a:path>
              </a:pathLst>
            </a:custGeom>
            <a:solidFill>
              <a:srgbClr val="DABD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55"/>
            <p:cNvSpPr/>
            <p:nvPr/>
          </p:nvSpPr>
          <p:spPr>
            <a:xfrm rot="5400000">
              <a:off x="-2189931" y="3323825"/>
              <a:ext cx="196741" cy="70956"/>
            </a:xfrm>
            <a:custGeom>
              <a:rect b="b" l="l" r="r" t="t"/>
              <a:pathLst>
                <a:path extrusionOk="0" h="38" w="105">
                  <a:moveTo>
                    <a:pt x="29" y="38"/>
                  </a:moveTo>
                  <a:cubicBezTo>
                    <a:pt x="29" y="38"/>
                    <a:pt x="33" y="14"/>
                    <a:pt x="105" y="26"/>
                  </a:cubicBezTo>
                  <a:cubicBezTo>
                    <a:pt x="105" y="26"/>
                    <a:pt x="0" y="0"/>
                    <a:pt x="29" y="38"/>
                  </a:cubicBezTo>
                  <a:close/>
                </a:path>
              </a:pathLst>
            </a:custGeom>
            <a:solidFill>
              <a:srgbClr val="E9DAE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55"/>
            <p:cNvSpPr/>
            <p:nvPr/>
          </p:nvSpPr>
          <p:spPr>
            <a:xfrm rot="5400000">
              <a:off x="-2185093" y="3289960"/>
              <a:ext cx="132236" cy="67730"/>
            </a:xfrm>
            <a:custGeom>
              <a:rect b="b" l="l" r="r" t="t"/>
              <a:pathLst>
                <a:path extrusionOk="0" h="35" w="69">
                  <a:moveTo>
                    <a:pt x="30" y="35"/>
                  </a:moveTo>
                  <a:cubicBezTo>
                    <a:pt x="30" y="35"/>
                    <a:pt x="8" y="5"/>
                    <a:pt x="69" y="6"/>
                  </a:cubicBezTo>
                  <a:cubicBezTo>
                    <a:pt x="69" y="6"/>
                    <a:pt x="0" y="0"/>
                    <a:pt x="30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55"/>
            <p:cNvSpPr/>
            <p:nvPr/>
          </p:nvSpPr>
          <p:spPr>
            <a:xfrm rot="5400000">
              <a:off x="-1998028" y="3302861"/>
              <a:ext cx="83857" cy="245120"/>
            </a:xfrm>
            <a:custGeom>
              <a:rect b="b" l="l" r="r" t="t"/>
              <a:pathLst>
                <a:path extrusionOk="0" h="130" w="45">
                  <a:moveTo>
                    <a:pt x="20" y="0"/>
                  </a:moveTo>
                  <a:cubicBezTo>
                    <a:pt x="20" y="2"/>
                    <a:pt x="8" y="77"/>
                    <a:pt x="8" y="77"/>
                  </a:cubicBezTo>
                  <a:cubicBezTo>
                    <a:pt x="8" y="77"/>
                    <a:pt x="0" y="116"/>
                    <a:pt x="45" y="130"/>
                  </a:cubicBezTo>
                  <a:cubicBezTo>
                    <a:pt x="45" y="130"/>
                    <a:pt x="9" y="112"/>
                    <a:pt x="16" y="76"/>
                  </a:cubicBezTo>
                  <a:cubicBezTo>
                    <a:pt x="24" y="39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55"/>
            <p:cNvSpPr/>
            <p:nvPr/>
          </p:nvSpPr>
          <p:spPr>
            <a:xfrm rot="5400000">
              <a:off x="-2044794" y="3356078"/>
              <a:ext cx="70956" cy="125785"/>
            </a:xfrm>
            <a:custGeom>
              <a:rect b="b" l="l" r="r" t="t"/>
              <a:pathLst>
                <a:path extrusionOk="0" h="66" w="36">
                  <a:moveTo>
                    <a:pt x="11" y="0"/>
                  </a:moveTo>
                  <a:cubicBezTo>
                    <a:pt x="11" y="0"/>
                    <a:pt x="1" y="31"/>
                    <a:pt x="15" y="48"/>
                  </a:cubicBezTo>
                  <a:cubicBezTo>
                    <a:pt x="29" y="65"/>
                    <a:pt x="36" y="66"/>
                    <a:pt x="36" y="66"/>
                  </a:cubicBezTo>
                  <a:cubicBezTo>
                    <a:pt x="36" y="66"/>
                    <a:pt x="0" y="47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55"/>
            <p:cNvSpPr/>
            <p:nvPr/>
          </p:nvSpPr>
          <p:spPr>
            <a:xfrm rot="5400000">
              <a:off x="-1735169" y="3391556"/>
              <a:ext cx="119335" cy="193516"/>
            </a:xfrm>
            <a:custGeom>
              <a:rect b="b" l="l" r="r" t="t"/>
              <a:pathLst>
                <a:path extrusionOk="0" h="102" w="62">
                  <a:moveTo>
                    <a:pt x="61" y="6"/>
                  </a:moveTo>
                  <a:cubicBezTo>
                    <a:pt x="41" y="0"/>
                    <a:pt x="24" y="5"/>
                    <a:pt x="15" y="25"/>
                  </a:cubicBezTo>
                  <a:cubicBezTo>
                    <a:pt x="11" y="35"/>
                    <a:pt x="9" y="45"/>
                    <a:pt x="7" y="55"/>
                  </a:cubicBezTo>
                  <a:cubicBezTo>
                    <a:pt x="5" y="71"/>
                    <a:pt x="0" y="87"/>
                    <a:pt x="2" y="102"/>
                  </a:cubicBezTo>
                  <a:cubicBezTo>
                    <a:pt x="7" y="90"/>
                    <a:pt x="8" y="74"/>
                    <a:pt x="14" y="60"/>
                  </a:cubicBezTo>
                  <a:cubicBezTo>
                    <a:pt x="18" y="50"/>
                    <a:pt x="24" y="36"/>
                    <a:pt x="32" y="27"/>
                  </a:cubicBezTo>
                  <a:cubicBezTo>
                    <a:pt x="38" y="20"/>
                    <a:pt x="52" y="6"/>
                    <a:pt x="62" y="7"/>
                  </a:cubicBezTo>
                </a:path>
              </a:pathLst>
            </a:custGeom>
            <a:solidFill>
              <a:srgbClr val="EBE2E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55"/>
            <p:cNvSpPr/>
            <p:nvPr/>
          </p:nvSpPr>
          <p:spPr>
            <a:xfrm rot="5400000">
              <a:off x="-1696466" y="3414132"/>
              <a:ext cx="83857" cy="132236"/>
            </a:xfrm>
            <a:custGeom>
              <a:rect b="b" l="l" r="r" t="t"/>
              <a:pathLst>
                <a:path extrusionOk="0" h="70" w="44">
                  <a:moveTo>
                    <a:pt x="44" y="0"/>
                  </a:moveTo>
                  <a:cubicBezTo>
                    <a:pt x="29" y="5"/>
                    <a:pt x="20" y="8"/>
                    <a:pt x="12" y="23"/>
                  </a:cubicBezTo>
                  <a:cubicBezTo>
                    <a:pt x="9" y="30"/>
                    <a:pt x="8" y="37"/>
                    <a:pt x="5" y="45"/>
                  </a:cubicBezTo>
                  <a:cubicBezTo>
                    <a:pt x="4" y="52"/>
                    <a:pt x="0" y="62"/>
                    <a:pt x="1" y="70"/>
                  </a:cubicBezTo>
                  <a:cubicBezTo>
                    <a:pt x="4" y="53"/>
                    <a:pt x="7" y="32"/>
                    <a:pt x="18" y="18"/>
                  </a:cubicBezTo>
                  <a:cubicBezTo>
                    <a:pt x="23" y="12"/>
                    <a:pt x="35" y="1"/>
                    <a:pt x="43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55"/>
            <p:cNvSpPr/>
            <p:nvPr/>
          </p:nvSpPr>
          <p:spPr>
            <a:xfrm rot="5400000">
              <a:off x="-2447952" y="3456061"/>
              <a:ext cx="38703" cy="35478"/>
            </a:xfrm>
            <a:custGeom>
              <a:rect b="b" l="l" r="r" t="t"/>
              <a:pathLst>
                <a:path extrusionOk="0" h="18" w="21">
                  <a:moveTo>
                    <a:pt x="20" y="11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3" y="17"/>
                    <a:pt x="0" y="12"/>
                    <a:pt x="0" y="7"/>
                  </a:cubicBezTo>
                  <a:cubicBezTo>
                    <a:pt x="1" y="3"/>
                    <a:pt x="6" y="0"/>
                    <a:pt x="11" y="1"/>
                  </a:cubicBezTo>
                  <a:cubicBezTo>
                    <a:pt x="17" y="1"/>
                    <a:pt x="21" y="6"/>
                    <a:pt x="20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55"/>
            <p:cNvSpPr/>
            <p:nvPr/>
          </p:nvSpPr>
          <p:spPr>
            <a:xfrm rot="5400000">
              <a:off x="-2239922" y="3393168"/>
              <a:ext cx="154813" cy="70956"/>
            </a:xfrm>
            <a:custGeom>
              <a:rect b="b" l="l" r="r" t="t"/>
              <a:pathLst>
                <a:path extrusionOk="0" h="38" w="83">
                  <a:moveTo>
                    <a:pt x="82" y="25"/>
                  </a:moveTo>
                  <a:cubicBezTo>
                    <a:pt x="81" y="34"/>
                    <a:pt x="61" y="38"/>
                    <a:pt x="39" y="34"/>
                  </a:cubicBezTo>
                  <a:cubicBezTo>
                    <a:pt x="17" y="30"/>
                    <a:pt x="0" y="21"/>
                    <a:pt x="2" y="12"/>
                  </a:cubicBezTo>
                  <a:cubicBezTo>
                    <a:pt x="3" y="3"/>
                    <a:pt x="22" y="0"/>
                    <a:pt x="44" y="3"/>
                  </a:cubicBezTo>
                  <a:cubicBezTo>
                    <a:pt x="67" y="7"/>
                    <a:pt x="83" y="17"/>
                    <a:pt x="82" y="25"/>
                  </a:cubicBezTo>
                  <a:close/>
                </a:path>
              </a:pathLst>
            </a:custGeom>
            <a:solidFill>
              <a:srgbClr val="CDB1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55"/>
            <p:cNvSpPr/>
            <p:nvPr/>
          </p:nvSpPr>
          <p:spPr>
            <a:xfrm rot="5400000">
              <a:off x="-2260886" y="3385105"/>
              <a:ext cx="148362" cy="106434"/>
            </a:xfrm>
            <a:custGeom>
              <a:rect b="b" l="l" r="r" t="t"/>
              <a:pathLst>
                <a:path extrusionOk="0" h="56" w="78">
                  <a:moveTo>
                    <a:pt x="0" y="21"/>
                  </a:moveTo>
                  <a:cubicBezTo>
                    <a:pt x="0" y="21"/>
                    <a:pt x="5" y="0"/>
                    <a:pt x="41" y="6"/>
                  </a:cubicBezTo>
                  <a:cubicBezTo>
                    <a:pt x="76" y="12"/>
                    <a:pt x="78" y="33"/>
                    <a:pt x="78" y="33"/>
                  </a:cubicBezTo>
                  <a:cubicBezTo>
                    <a:pt x="78" y="33"/>
                    <a:pt x="34" y="56"/>
                    <a:pt x="0" y="21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55"/>
            <p:cNvSpPr/>
            <p:nvPr/>
          </p:nvSpPr>
          <p:spPr>
            <a:xfrm rot="5400000">
              <a:off x="-2204444" y="3377042"/>
              <a:ext cx="112884" cy="35478"/>
            </a:xfrm>
            <a:custGeom>
              <a:rect b="b" l="l" r="r" t="t"/>
              <a:pathLst>
                <a:path extrusionOk="0" h="18" w="59">
                  <a:moveTo>
                    <a:pt x="12" y="18"/>
                  </a:moveTo>
                  <a:cubicBezTo>
                    <a:pt x="12" y="18"/>
                    <a:pt x="14" y="1"/>
                    <a:pt x="59" y="5"/>
                  </a:cubicBezTo>
                  <a:cubicBezTo>
                    <a:pt x="59" y="5"/>
                    <a:pt x="38" y="0"/>
                    <a:pt x="15" y="7"/>
                  </a:cubicBezTo>
                  <a:cubicBezTo>
                    <a:pt x="0" y="11"/>
                    <a:pt x="7" y="16"/>
                    <a:pt x="12" y="18"/>
                  </a:cubicBezTo>
                  <a:close/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55"/>
            <p:cNvSpPr/>
            <p:nvPr/>
          </p:nvSpPr>
          <p:spPr>
            <a:xfrm rot="5400000">
              <a:off x="-2199607" y="3491539"/>
              <a:ext cx="41928" cy="45154"/>
            </a:xfrm>
            <a:custGeom>
              <a:rect b="b" l="l" r="r" t="t"/>
              <a:pathLst>
                <a:path extrusionOk="0" h="24" w="22">
                  <a:moveTo>
                    <a:pt x="0" y="0"/>
                  </a:moveTo>
                  <a:cubicBezTo>
                    <a:pt x="5" y="2"/>
                    <a:pt x="9" y="7"/>
                    <a:pt x="10" y="12"/>
                  </a:cubicBezTo>
                  <a:cubicBezTo>
                    <a:pt x="11" y="15"/>
                    <a:pt x="11" y="24"/>
                    <a:pt x="16" y="19"/>
                  </a:cubicBezTo>
                  <a:cubicBezTo>
                    <a:pt x="22" y="13"/>
                    <a:pt x="5" y="3"/>
                    <a:pt x="2" y="1"/>
                  </a:cubicBezTo>
                </a:path>
              </a:pathLst>
            </a:custGeom>
            <a:solidFill>
              <a:srgbClr val="BF96B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55"/>
            <p:cNvSpPr/>
            <p:nvPr/>
          </p:nvSpPr>
          <p:spPr>
            <a:xfrm rot="5400000">
              <a:off x="-3947699" y="2623944"/>
              <a:ext cx="2557634" cy="999831"/>
            </a:xfrm>
            <a:custGeom>
              <a:rect b="b" l="l" r="r" t="t"/>
              <a:pathLst>
                <a:path extrusionOk="0" h="529" w="1355">
                  <a:moveTo>
                    <a:pt x="806" y="2"/>
                  </a:moveTo>
                  <a:cubicBezTo>
                    <a:pt x="806" y="2"/>
                    <a:pt x="771" y="113"/>
                    <a:pt x="616" y="122"/>
                  </a:cubicBezTo>
                  <a:cubicBezTo>
                    <a:pt x="507" y="128"/>
                    <a:pt x="449" y="174"/>
                    <a:pt x="429" y="182"/>
                  </a:cubicBezTo>
                  <a:cubicBezTo>
                    <a:pt x="389" y="197"/>
                    <a:pt x="328" y="155"/>
                    <a:pt x="242" y="187"/>
                  </a:cubicBezTo>
                  <a:cubicBezTo>
                    <a:pt x="156" y="218"/>
                    <a:pt x="105" y="273"/>
                    <a:pt x="3" y="282"/>
                  </a:cubicBezTo>
                  <a:cubicBezTo>
                    <a:pt x="3" y="282"/>
                    <a:pt x="0" y="287"/>
                    <a:pt x="4" y="290"/>
                  </a:cubicBezTo>
                  <a:cubicBezTo>
                    <a:pt x="4" y="290"/>
                    <a:pt x="84" y="286"/>
                    <a:pt x="181" y="226"/>
                  </a:cubicBezTo>
                  <a:cubicBezTo>
                    <a:pt x="229" y="197"/>
                    <a:pt x="278" y="178"/>
                    <a:pt x="358" y="193"/>
                  </a:cubicBezTo>
                  <a:cubicBezTo>
                    <a:pt x="382" y="198"/>
                    <a:pt x="411" y="199"/>
                    <a:pt x="411" y="199"/>
                  </a:cubicBezTo>
                  <a:cubicBezTo>
                    <a:pt x="411" y="199"/>
                    <a:pt x="268" y="257"/>
                    <a:pt x="206" y="518"/>
                  </a:cubicBezTo>
                  <a:cubicBezTo>
                    <a:pt x="206" y="518"/>
                    <a:pt x="212" y="523"/>
                    <a:pt x="215" y="519"/>
                  </a:cubicBezTo>
                  <a:cubicBezTo>
                    <a:pt x="215" y="519"/>
                    <a:pt x="238" y="315"/>
                    <a:pt x="420" y="209"/>
                  </a:cubicBezTo>
                  <a:cubicBezTo>
                    <a:pt x="465" y="183"/>
                    <a:pt x="495" y="159"/>
                    <a:pt x="564" y="150"/>
                  </a:cubicBezTo>
                  <a:cubicBezTo>
                    <a:pt x="564" y="150"/>
                    <a:pt x="507" y="180"/>
                    <a:pt x="573" y="269"/>
                  </a:cubicBezTo>
                  <a:cubicBezTo>
                    <a:pt x="639" y="357"/>
                    <a:pt x="666" y="417"/>
                    <a:pt x="649" y="508"/>
                  </a:cubicBezTo>
                  <a:cubicBezTo>
                    <a:pt x="649" y="508"/>
                    <a:pt x="649" y="513"/>
                    <a:pt x="656" y="506"/>
                  </a:cubicBezTo>
                  <a:cubicBezTo>
                    <a:pt x="656" y="506"/>
                    <a:pt x="689" y="409"/>
                    <a:pt x="620" y="313"/>
                  </a:cubicBezTo>
                  <a:cubicBezTo>
                    <a:pt x="560" y="229"/>
                    <a:pt x="525" y="178"/>
                    <a:pt x="591" y="145"/>
                  </a:cubicBezTo>
                  <a:cubicBezTo>
                    <a:pt x="591" y="145"/>
                    <a:pt x="772" y="150"/>
                    <a:pt x="837" y="31"/>
                  </a:cubicBezTo>
                  <a:cubicBezTo>
                    <a:pt x="837" y="31"/>
                    <a:pt x="832" y="143"/>
                    <a:pt x="878" y="198"/>
                  </a:cubicBezTo>
                  <a:cubicBezTo>
                    <a:pt x="878" y="198"/>
                    <a:pt x="889" y="241"/>
                    <a:pt x="890" y="268"/>
                  </a:cubicBezTo>
                  <a:cubicBezTo>
                    <a:pt x="891" y="315"/>
                    <a:pt x="845" y="398"/>
                    <a:pt x="871" y="514"/>
                  </a:cubicBezTo>
                  <a:cubicBezTo>
                    <a:pt x="871" y="514"/>
                    <a:pt x="875" y="517"/>
                    <a:pt x="878" y="514"/>
                  </a:cubicBezTo>
                  <a:cubicBezTo>
                    <a:pt x="878" y="514"/>
                    <a:pt x="856" y="429"/>
                    <a:pt x="893" y="311"/>
                  </a:cubicBezTo>
                  <a:cubicBezTo>
                    <a:pt x="904" y="272"/>
                    <a:pt x="893" y="219"/>
                    <a:pt x="888" y="210"/>
                  </a:cubicBezTo>
                  <a:cubicBezTo>
                    <a:pt x="888" y="210"/>
                    <a:pt x="914" y="248"/>
                    <a:pt x="1042" y="265"/>
                  </a:cubicBezTo>
                  <a:cubicBezTo>
                    <a:pt x="1180" y="283"/>
                    <a:pt x="1252" y="397"/>
                    <a:pt x="1254" y="526"/>
                  </a:cubicBezTo>
                  <a:cubicBezTo>
                    <a:pt x="1254" y="526"/>
                    <a:pt x="1257" y="529"/>
                    <a:pt x="1259" y="526"/>
                  </a:cubicBezTo>
                  <a:cubicBezTo>
                    <a:pt x="1259" y="526"/>
                    <a:pt x="1258" y="285"/>
                    <a:pt x="1055" y="258"/>
                  </a:cubicBezTo>
                  <a:cubicBezTo>
                    <a:pt x="1055" y="258"/>
                    <a:pt x="1135" y="260"/>
                    <a:pt x="1177" y="238"/>
                  </a:cubicBezTo>
                  <a:cubicBezTo>
                    <a:pt x="1231" y="209"/>
                    <a:pt x="1304" y="174"/>
                    <a:pt x="1352" y="177"/>
                  </a:cubicBezTo>
                  <a:cubicBezTo>
                    <a:pt x="1352" y="177"/>
                    <a:pt x="1355" y="172"/>
                    <a:pt x="1352" y="170"/>
                  </a:cubicBezTo>
                  <a:cubicBezTo>
                    <a:pt x="1352" y="170"/>
                    <a:pt x="1280" y="163"/>
                    <a:pt x="1194" y="212"/>
                  </a:cubicBezTo>
                  <a:cubicBezTo>
                    <a:pt x="1131" y="249"/>
                    <a:pt x="1088" y="233"/>
                    <a:pt x="1040" y="241"/>
                  </a:cubicBezTo>
                  <a:cubicBezTo>
                    <a:pt x="1005" y="247"/>
                    <a:pt x="875" y="228"/>
                    <a:pt x="876" y="102"/>
                  </a:cubicBezTo>
                  <a:cubicBezTo>
                    <a:pt x="876" y="35"/>
                    <a:pt x="883" y="14"/>
                    <a:pt x="883" y="14"/>
                  </a:cubicBezTo>
                  <a:cubicBezTo>
                    <a:pt x="883" y="14"/>
                    <a:pt x="816" y="0"/>
                    <a:pt x="806" y="2"/>
                  </a:cubicBezTo>
                  <a:close/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55"/>
            <p:cNvSpPr/>
            <p:nvPr/>
          </p:nvSpPr>
          <p:spPr>
            <a:xfrm rot="5400000">
              <a:off x="-2841434" y="1633788"/>
              <a:ext cx="254796" cy="212867"/>
            </a:xfrm>
            <a:custGeom>
              <a:rect b="b" l="l" r="r" t="t"/>
              <a:pathLst>
                <a:path extrusionOk="0" h="113" w="135">
                  <a:moveTo>
                    <a:pt x="134" y="49"/>
                  </a:moveTo>
                  <a:cubicBezTo>
                    <a:pt x="118" y="49"/>
                    <a:pt x="105" y="47"/>
                    <a:pt x="98" y="45"/>
                  </a:cubicBezTo>
                  <a:cubicBezTo>
                    <a:pt x="84" y="32"/>
                    <a:pt x="19" y="0"/>
                    <a:pt x="19" y="0"/>
                  </a:cubicBezTo>
                  <a:cubicBezTo>
                    <a:pt x="9" y="0"/>
                    <a:pt x="1" y="8"/>
                    <a:pt x="1" y="1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05"/>
                    <a:pt x="8" y="113"/>
                    <a:pt x="18" y="113"/>
                  </a:cubicBezTo>
                  <a:cubicBezTo>
                    <a:pt x="18" y="113"/>
                    <a:pt x="84" y="77"/>
                    <a:pt x="98" y="62"/>
                  </a:cubicBezTo>
                  <a:cubicBezTo>
                    <a:pt x="105" y="61"/>
                    <a:pt x="127" y="58"/>
                    <a:pt x="135" y="58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55"/>
            <p:cNvSpPr/>
            <p:nvPr/>
          </p:nvSpPr>
          <p:spPr>
            <a:xfrm rot="5400000">
              <a:off x="-2723787" y="1783763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55"/>
            <p:cNvSpPr/>
            <p:nvPr/>
          </p:nvSpPr>
          <p:spPr>
            <a:xfrm rot="5400000">
              <a:off x="-2727012" y="1777312"/>
              <a:ext cx="33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55"/>
            <p:cNvSpPr/>
            <p:nvPr/>
          </p:nvSpPr>
          <p:spPr>
            <a:xfrm rot="5400000">
              <a:off x="-2757577" y="1746672"/>
              <a:ext cx="54829" cy="19352"/>
            </a:xfrm>
            <a:custGeom>
              <a:rect b="b" l="l" r="r" t="t"/>
              <a:pathLst>
                <a:path extrusionOk="0" h="10" w="29">
                  <a:moveTo>
                    <a:pt x="29" y="0"/>
                  </a:moveTo>
                  <a:cubicBezTo>
                    <a:pt x="29" y="0"/>
                    <a:pt x="27" y="7"/>
                    <a:pt x="0" y="5"/>
                  </a:cubicBezTo>
                  <a:cubicBezTo>
                    <a:pt x="0" y="5"/>
                    <a:pt x="29" y="10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55"/>
            <p:cNvSpPr/>
            <p:nvPr/>
          </p:nvSpPr>
          <p:spPr>
            <a:xfrm rot="5400000">
              <a:off x="-2735000" y="1530580"/>
              <a:ext cx="41928" cy="199966"/>
            </a:xfrm>
            <a:custGeom>
              <a:rect b="b" l="l" r="r" t="t"/>
              <a:pathLst>
                <a:path extrusionOk="0" h="106" w="23">
                  <a:moveTo>
                    <a:pt x="14" y="106"/>
                  </a:moveTo>
                  <a:cubicBezTo>
                    <a:pt x="0" y="105"/>
                    <a:pt x="4" y="82"/>
                    <a:pt x="4" y="53"/>
                  </a:cubicBezTo>
                  <a:cubicBezTo>
                    <a:pt x="4" y="24"/>
                    <a:pt x="3" y="1"/>
                    <a:pt x="14" y="1"/>
                  </a:cubicBezTo>
                  <a:cubicBezTo>
                    <a:pt x="19" y="0"/>
                    <a:pt x="23" y="24"/>
                    <a:pt x="23" y="53"/>
                  </a:cubicBezTo>
                  <a:cubicBezTo>
                    <a:pt x="23" y="82"/>
                    <a:pt x="19" y="106"/>
                    <a:pt x="14" y="106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55"/>
            <p:cNvSpPr/>
            <p:nvPr/>
          </p:nvSpPr>
          <p:spPr>
            <a:xfrm rot="5400000">
              <a:off x="-2712423" y="1585409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5" y="0"/>
                  </a:moveTo>
                  <a:cubicBezTo>
                    <a:pt x="27" y="15"/>
                    <a:pt x="11" y="81"/>
                    <a:pt x="11" y="81"/>
                  </a:cubicBezTo>
                  <a:cubicBezTo>
                    <a:pt x="15" y="4"/>
                    <a:pt x="0" y="1"/>
                    <a:pt x="0" y="1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55"/>
            <p:cNvSpPr/>
            <p:nvPr/>
          </p:nvSpPr>
          <p:spPr>
            <a:xfrm rot="5400000">
              <a:off x="-2680171" y="1607986"/>
              <a:ext cx="29027" cy="103208"/>
            </a:xfrm>
            <a:custGeom>
              <a:rect b="b" l="l" r="r" t="t"/>
              <a:pathLst>
                <a:path extrusionOk="0" h="55" w="16">
                  <a:moveTo>
                    <a:pt x="0" y="0"/>
                  </a:moveTo>
                  <a:cubicBezTo>
                    <a:pt x="0" y="0"/>
                    <a:pt x="14" y="14"/>
                    <a:pt x="10" y="55"/>
                  </a:cubicBezTo>
                  <a:cubicBezTo>
                    <a:pt x="10" y="55"/>
                    <a:pt x="16" y="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55"/>
            <p:cNvSpPr/>
            <p:nvPr/>
          </p:nvSpPr>
          <p:spPr>
            <a:xfrm rot="5400000">
              <a:off x="-2651104" y="1624150"/>
              <a:ext cx="12900" cy="22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55"/>
            <p:cNvSpPr/>
            <p:nvPr/>
          </p:nvSpPr>
          <p:spPr>
            <a:xfrm rot="5400000">
              <a:off x="-2675481" y="1616050"/>
              <a:ext cx="6600" cy="195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55"/>
            <p:cNvSpPr/>
            <p:nvPr/>
          </p:nvSpPr>
          <p:spPr>
            <a:xfrm rot="5400000">
              <a:off x="-2793055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4" y="10"/>
                    <a:pt x="3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55"/>
            <p:cNvSpPr/>
            <p:nvPr/>
          </p:nvSpPr>
          <p:spPr>
            <a:xfrm rot="5400000">
              <a:off x="-2764027" y="1614436"/>
              <a:ext cx="9676" cy="19352"/>
            </a:xfrm>
            <a:custGeom>
              <a:rect b="b" l="l" r="r" t="t"/>
              <a:pathLst>
                <a:path extrusionOk="0" h="10" w="5">
                  <a:moveTo>
                    <a:pt x="2" y="10"/>
                  </a:moveTo>
                  <a:cubicBezTo>
                    <a:pt x="1" y="10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4" y="5"/>
                  </a:cubicBezTo>
                  <a:cubicBezTo>
                    <a:pt x="4" y="8"/>
                    <a:pt x="4" y="10"/>
                    <a:pt x="2" y="1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55"/>
            <p:cNvSpPr/>
            <p:nvPr/>
          </p:nvSpPr>
          <p:spPr>
            <a:xfrm rot="5400000">
              <a:off x="-2691532" y="1625725"/>
              <a:ext cx="162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55"/>
            <p:cNvSpPr/>
            <p:nvPr/>
          </p:nvSpPr>
          <p:spPr>
            <a:xfrm rot="5400000">
              <a:off x="-2723712" y="1612824"/>
              <a:ext cx="9676" cy="29027"/>
            </a:xfrm>
            <a:custGeom>
              <a:rect b="b" l="l" r="r" t="t"/>
              <a:pathLst>
                <a:path extrusionOk="0" h="15" w="6">
                  <a:moveTo>
                    <a:pt x="3" y="15"/>
                  </a:moveTo>
                  <a:cubicBezTo>
                    <a:pt x="1" y="15"/>
                    <a:pt x="0" y="12"/>
                    <a:pt x="0" y="8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5" y="0"/>
                    <a:pt x="6" y="4"/>
                    <a:pt x="6" y="8"/>
                  </a:cubicBezTo>
                  <a:cubicBezTo>
                    <a:pt x="6" y="12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55"/>
            <p:cNvSpPr/>
            <p:nvPr/>
          </p:nvSpPr>
          <p:spPr>
            <a:xfrm rot="5400000">
              <a:off x="-2731811" y="1630526"/>
              <a:ext cx="12900" cy="291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55"/>
            <p:cNvSpPr/>
            <p:nvPr/>
          </p:nvSpPr>
          <p:spPr>
            <a:xfrm rot="5400000">
              <a:off x="-2765640" y="1625725"/>
              <a:ext cx="12901" cy="25802"/>
            </a:xfrm>
            <a:custGeom>
              <a:rect b="b" l="l" r="r" t="t"/>
              <a:pathLst>
                <a:path extrusionOk="0" h="15" w="7">
                  <a:moveTo>
                    <a:pt x="3" y="15"/>
                  </a:moveTo>
                  <a:cubicBezTo>
                    <a:pt x="2" y="15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ubicBezTo>
                    <a:pt x="5" y="0"/>
                    <a:pt x="7" y="3"/>
                    <a:pt x="7" y="7"/>
                  </a:cubicBezTo>
                  <a:cubicBezTo>
                    <a:pt x="7" y="11"/>
                    <a:pt x="5" y="15"/>
                    <a:pt x="3" y="1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55"/>
            <p:cNvSpPr/>
            <p:nvPr/>
          </p:nvSpPr>
          <p:spPr>
            <a:xfrm rot="5400000">
              <a:off x="-3367151" y="2062748"/>
              <a:ext cx="209642" cy="270922"/>
            </a:xfrm>
            <a:custGeom>
              <a:rect b="b" l="l" r="r" t="t"/>
              <a:pathLst>
                <a:path extrusionOk="0" h="143" w="112">
                  <a:moveTo>
                    <a:pt x="76" y="0"/>
                  </a:moveTo>
                  <a:cubicBezTo>
                    <a:pt x="72" y="16"/>
                    <a:pt x="67" y="28"/>
                    <a:pt x="64" y="35"/>
                  </a:cubicBezTo>
                  <a:cubicBezTo>
                    <a:pt x="47" y="45"/>
                    <a:pt x="2" y="102"/>
                    <a:pt x="2" y="102"/>
                  </a:cubicBezTo>
                  <a:cubicBezTo>
                    <a:pt x="0" y="111"/>
                    <a:pt x="6" y="121"/>
                    <a:pt x="15" y="123"/>
                  </a:cubicBezTo>
                  <a:cubicBezTo>
                    <a:pt x="90" y="141"/>
                    <a:pt x="90" y="141"/>
                    <a:pt x="90" y="141"/>
                  </a:cubicBezTo>
                  <a:cubicBezTo>
                    <a:pt x="100" y="143"/>
                    <a:pt x="109" y="137"/>
                    <a:pt x="112" y="128"/>
                  </a:cubicBezTo>
                  <a:cubicBezTo>
                    <a:pt x="112" y="128"/>
                    <a:pt x="92" y="55"/>
                    <a:pt x="81" y="38"/>
                  </a:cubicBezTo>
                  <a:cubicBezTo>
                    <a:pt x="81" y="31"/>
                    <a:pt x="83" y="9"/>
                    <a:pt x="84" y="2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55"/>
            <p:cNvSpPr/>
            <p:nvPr/>
          </p:nvSpPr>
          <p:spPr>
            <a:xfrm rot="5400000">
              <a:off x="-3213951" y="2235299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2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55"/>
            <p:cNvSpPr/>
            <p:nvPr/>
          </p:nvSpPr>
          <p:spPr>
            <a:xfrm rot="5400000">
              <a:off x="-3218789" y="2240137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55"/>
            <p:cNvSpPr/>
            <p:nvPr/>
          </p:nvSpPr>
          <p:spPr>
            <a:xfrm rot="5400000">
              <a:off x="-3247817" y="2217560"/>
              <a:ext cx="19352" cy="54829"/>
            </a:xfrm>
            <a:custGeom>
              <a:rect b="b" l="l" r="r" t="t"/>
              <a:pathLst>
                <a:path extrusionOk="0" h="30" w="11">
                  <a:moveTo>
                    <a:pt x="2" y="0"/>
                  </a:moveTo>
                  <a:cubicBezTo>
                    <a:pt x="2" y="0"/>
                    <a:pt x="9" y="4"/>
                    <a:pt x="0" y="30"/>
                  </a:cubicBezTo>
                  <a:cubicBezTo>
                    <a:pt x="0" y="30"/>
                    <a:pt x="11" y="3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55"/>
            <p:cNvSpPr/>
            <p:nvPr/>
          </p:nvSpPr>
          <p:spPr>
            <a:xfrm rot="5400000">
              <a:off x="-3462296" y="2157893"/>
              <a:ext cx="199966" cy="77406"/>
            </a:xfrm>
            <a:custGeom>
              <a:rect b="b" l="l" r="r" t="t"/>
              <a:pathLst>
                <a:path extrusionOk="0" h="42" w="106">
                  <a:moveTo>
                    <a:pt x="105" y="29"/>
                  </a:moveTo>
                  <a:cubicBezTo>
                    <a:pt x="101" y="42"/>
                    <a:pt x="80" y="33"/>
                    <a:pt x="51" y="27"/>
                  </a:cubicBezTo>
                  <a:cubicBezTo>
                    <a:pt x="23" y="20"/>
                    <a:pt x="0" y="16"/>
                    <a:pt x="2" y="5"/>
                  </a:cubicBezTo>
                  <a:cubicBezTo>
                    <a:pt x="3" y="0"/>
                    <a:pt x="27" y="1"/>
                    <a:pt x="56" y="8"/>
                  </a:cubicBezTo>
                  <a:cubicBezTo>
                    <a:pt x="84" y="14"/>
                    <a:pt x="106" y="24"/>
                    <a:pt x="105" y="29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55"/>
            <p:cNvSpPr/>
            <p:nvPr/>
          </p:nvSpPr>
          <p:spPr>
            <a:xfrm rot="5400000">
              <a:off x="-3392953" y="2146605"/>
              <a:ext cx="151587" cy="58055"/>
            </a:xfrm>
            <a:custGeom>
              <a:rect b="b" l="l" r="r" t="t"/>
              <a:pathLst>
                <a:path extrusionOk="0" h="30" w="80">
                  <a:moveTo>
                    <a:pt x="0" y="18"/>
                  </a:moveTo>
                  <a:cubicBezTo>
                    <a:pt x="19" y="0"/>
                    <a:pt x="80" y="30"/>
                    <a:pt x="80" y="30"/>
                  </a:cubicBezTo>
                  <a:cubicBezTo>
                    <a:pt x="6" y="9"/>
                    <a:pt x="0" y="22"/>
                    <a:pt x="0" y="22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55"/>
            <p:cNvSpPr/>
            <p:nvPr/>
          </p:nvSpPr>
          <p:spPr>
            <a:xfrm rot="5400000">
              <a:off x="-3368764" y="2138541"/>
              <a:ext cx="106434" cy="29027"/>
            </a:xfrm>
            <a:custGeom>
              <a:rect b="b" l="l" r="r" t="t"/>
              <a:pathLst>
                <a:path extrusionOk="0" h="16" w="56">
                  <a:moveTo>
                    <a:pt x="0" y="13"/>
                  </a:moveTo>
                  <a:cubicBezTo>
                    <a:pt x="0" y="13"/>
                    <a:pt x="18" y="3"/>
                    <a:pt x="56" y="16"/>
                  </a:cubicBezTo>
                  <a:cubicBezTo>
                    <a:pt x="56" y="16"/>
                    <a:pt x="15" y="0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55"/>
            <p:cNvSpPr/>
            <p:nvPr/>
          </p:nvSpPr>
          <p:spPr>
            <a:xfrm rot="5400000">
              <a:off x="-3299421" y="2104676"/>
              <a:ext cx="122560" cy="138686"/>
            </a:xfrm>
            <a:custGeom>
              <a:rect b="b" l="l" r="r" t="t"/>
              <a:pathLst>
                <a:path extrusionOk="0" h="75" w="65">
                  <a:moveTo>
                    <a:pt x="59" y="4"/>
                  </a:moveTo>
                  <a:cubicBezTo>
                    <a:pt x="56" y="15"/>
                    <a:pt x="50" y="22"/>
                    <a:pt x="41" y="29"/>
                  </a:cubicBezTo>
                  <a:cubicBezTo>
                    <a:pt x="32" y="36"/>
                    <a:pt x="25" y="44"/>
                    <a:pt x="18" y="52"/>
                  </a:cubicBezTo>
                  <a:cubicBezTo>
                    <a:pt x="14" y="56"/>
                    <a:pt x="11" y="60"/>
                    <a:pt x="7" y="65"/>
                  </a:cubicBezTo>
                  <a:cubicBezTo>
                    <a:pt x="6" y="66"/>
                    <a:pt x="0" y="71"/>
                    <a:pt x="1" y="73"/>
                  </a:cubicBezTo>
                  <a:cubicBezTo>
                    <a:pt x="2" y="75"/>
                    <a:pt x="7" y="73"/>
                    <a:pt x="9" y="73"/>
                  </a:cubicBezTo>
                  <a:cubicBezTo>
                    <a:pt x="13" y="72"/>
                    <a:pt x="16" y="71"/>
                    <a:pt x="20" y="72"/>
                  </a:cubicBezTo>
                  <a:cubicBezTo>
                    <a:pt x="28" y="73"/>
                    <a:pt x="34" y="73"/>
                    <a:pt x="38" y="66"/>
                  </a:cubicBezTo>
                  <a:cubicBezTo>
                    <a:pt x="40" y="63"/>
                    <a:pt x="40" y="60"/>
                    <a:pt x="42" y="57"/>
                  </a:cubicBezTo>
                  <a:cubicBezTo>
                    <a:pt x="43" y="54"/>
                    <a:pt x="44" y="52"/>
                    <a:pt x="46" y="49"/>
                  </a:cubicBezTo>
                  <a:cubicBezTo>
                    <a:pt x="48" y="44"/>
                    <a:pt x="50" y="39"/>
                    <a:pt x="53" y="34"/>
                  </a:cubicBezTo>
                  <a:cubicBezTo>
                    <a:pt x="57" y="28"/>
                    <a:pt x="59" y="21"/>
                    <a:pt x="62" y="14"/>
                  </a:cubicBezTo>
                  <a:cubicBezTo>
                    <a:pt x="63" y="12"/>
                    <a:pt x="65" y="6"/>
                    <a:pt x="65" y="3"/>
                  </a:cubicBezTo>
                  <a:cubicBezTo>
                    <a:pt x="64" y="0"/>
                    <a:pt x="58" y="2"/>
                    <a:pt x="59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55"/>
            <p:cNvSpPr/>
            <p:nvPr/>
          </p:nvSpPr>
          <p:spPr>
            <a:xfrm rot="5400000">
              <a:off x="-3349412" y="2122415"/>
              <a:ext cx="22577" cy="16126"/>
            </a:xfrm>
            <a:custGeom>
              <a:rect b="b" l="l" r="r" t="t"/>
              <a:pathLst>
                <a:path extrusionOk="0" h="7" w="12">
                  <a:moveTo>
                    <a:pt x="12" y="5"/>
                  </a:moveTo>
                  <a:cubicBezTo>
                    <a:pt x="12" y="6"/>
                    <a:pt x="9" y="7"/>
                    <a:pt x="6" y="6"/>
                  </a:cubicBezTo>
                  <a:cubicBezTo>
                    <a:pt x="2" y="6"/>
                    <a:pt x="0" y="4"/>
                    <a:pt x="0" y="2"/>
                  </a:cubicBezTo>
                  <a:cubicBezTo>
                    <a:pt x="1" y="0"/>
                    <a:pt x="4" y="0"/>
                    <a:pt x="7" y="0"/>
                  </a:cubicBezTo>
                  <a:cubicBezTo>
                    <a:pt x="10" y="1"/>
                    <a:pt x="12" y="3"/>
                    <a:pt x="12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p55"/>
            <p:cNvSpPr/>
            <p:nvPr/>
          </p:nvSpPr>
          <p:spPr>
            <a:xfrm rot="5400000">
              <a:off x="-3363926" y="2149830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4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p55"/>
            <p:cNvSpPr/>
            <p:nvPr/>
          </p:nvSpPr>
          <p:spPr>
            <a:xfrm rot="5400000">
              <a:off x="-3391341" y="2264327"/>
              <a:ext cx="19352" cy="6451"/>
            </a:xfrm>
            <a:custGeom>
              <a:rect b="b" l="l" r="r" t="t"/>
              <a:pathLst>
                <a:path extrusionOk="0" h="5" w="11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0" y="1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8" y="1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55"/>
            <p:cNvSpPr/>
            <p:nvPr/>
          </p:nvSpPr>
          <p:spPr>
            <a:xfrm rot="5400000">
              <a:off x="-3386503" y="2236912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4"/>
                  </a:moveTo>
                  <a:cubicBezTo>
                    <a:pt x="10" y="5"/>
                    <a:pt x="7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8" y="1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55"/>
            <p:cNvSpPr/>
            <p:nvPr/>
          </p:nvSpPr>
          <p:spPr>
            <a:xfrm rot="5400000">
              <a:off x="-3359088" y="2161118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7"/>
                    <a:pt x="0" y="4"/>
                    <a:pt x="0" y="2"/>
                  </a:cubicBezTo>
                  <a:cubicBezTo>
                    <a:pt x="1" y="0"/>
                    <a:pt x="4" y="0"/>
                    <a:pt x="8" y="0"/>
                  </a:cubicBezTo>
                  <a:cubicBezTo>
                    <a:pt x="12" y="1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55"/>
            <p:cNvSpPr/>
            <p:nvPr/>
          </p:nvSpPr>
          <p:spPr>
            <a:xfrm rot="5400000">
              <a:off x="-3380052" y="2194983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1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55"/>
            <p:cNvSpPr/>
            <p:nvPr/>
          </p:nvSpPr>
          <p:spPr>
            <a:xfrm rot="5400000">
              <a:off x="-3363926" y="2201434"/>
              <a:ext cx="29027" cy="19352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55"/>
            <p:cNvSpPr/>
            <p:nvPr/>
          </p:nvSpPr>
          <p:spPr>
            <a:xfrm rot="5400000">
              <a:off x="-3376827" y="2236912"/>
              <a:ext cx="29027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6"/>
                    <a:pt x="0" y="4"/>
                    <a:pt x="0" y="2"/>
                  </a:cubicBezTo>
                  <a:cubicBezTo>
                    <a:pt x="1" y="0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55"/>
            <p:cNvSpPr/>
            <p:nvPr/>
          </p:nvSpPr>
          <p:spPr>
            <a:xfrm rot="5400000">
              <a:off x="-3292970" y="2124028"/>
              <a:ext cx="93533" cy="96758"/>
            </a:xfrm>
            <a:custGeom>
              <a:rect b="b" l="l" r="r" t="t"/>
              <a:pathLst>
                <a:path extrusionOk="0" h="52" w="49">
                  <a:moveTo>
                    <a:pt x="49" y="0"/>
                  </a:moveTo>
                  <a:cubicBezTo>
                    <a:pt x="49" y="0"/>
                    <a:pt x="12" y="29"/>
                    <a:pt x="0" y="52"/>
                  </a:cubicBezTo>
                  <a:cubicBezTo>
                    <a:pt x="0" y="52"/>
                    <a:pt x="24" y="25"/>
                    <a:pt x="49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55"/>
            <p:cNvSpPr/>
            <p:nvPr/>
          </p:nvSpPr>
          <p:spPr>
            <a:xfrm rot="5400000">
              <a:off x="-3341349" y="2914217"/>
              <a:ext cx="212867" cy="267697"/>
            </a:xfrm>
            <a:custGeom>
              <a:rect b="b" l="l" r="r" t="t"/>
              <a:pathLst>
                <a:path extrusionOk="0" h="141" w="113">
                  <a:moveTo>
                    <a:pt x="70" y="0"/>
                  </a:moveTo>
                  <a:cubicBezTo>
                    <a:pt x="68" y="16"/>
                    <a:pt x="63" y="28"/>
                    <a:pt x="60" y="35"/>
                  </a:cubicBezTo>
                  <a:cubicBezTo>
                    <a:pt x="44" y="47"/>
                    <a:pt x="2" y="106"/>
                    <a:pt x="2" y="106"/>
                  </a:cubicBezTo>
                  <a:cubicBezTo>
                    <a:pt x="0" y="115"/>
                    <a:pt x="7" y="125"/>
                    <a:pt x="16" y="126"/>
                  </a:cubicBezTo>
                  <a:cubicBezTo>
                    <a:pt x="92" y="140"/>
                    <a:pt x="92" y="140"/>
                    <a:pt x="92" y="140"/>
                  </a:cubicBezTo>
                  <a:cubicBezTo>
                    <a:pt x="102" y="141"/>
                    <a:pt x="111" y="135"/>
                    <a:pt x="113" y="125"/>
                  </a:cubicBezTo>
                  <a:cubicBezTo>
                    <a:pt x="113" y="125"/>
                    <a:pt x="89" y="54"/>
                    <a:pt x="77" y="38"/>
                  </a:cubicBezTo>
                  <a:cubicBezTo>
                    <a:pt x="77" y="30"/>
                    <a:pt x="75" y="21"/>
                    <a:pt x="78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p55"/>
            <p:cNvSpPr/>
            <p:nvPr/>
          </p:nvSpPr>
          <p:spPr>
            <a:xfrm rot="5400000">
              <a:off x="-3186537" y="3078705"/>
              <a:ext cx="6451" cy="3225"/>
            </a:xfrm>
            <a:custGeom>
              <a:rect b="b" l="l" r="r" t="t"/>
              <a:pathLst>
                <a:path extrusionOk="0" h="3" w="4">
                  <a:moveTo>
                    <a:pt x="4" y="2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p55"/>
            <p:cNvSpPr/>
            <p:nvPr/>
          </p:nvSpPr>
          <p:spPr>
            <a:xfrm rot="5400000">
              <a:off x="-3192987" y="3081930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p55"/>
            <p:cNvSpPr/>
            <p:nvPr/>
          </p:nvSpPr>
          <p:spPr>
            <a:xfrm rot="5400000">
              <a:off x="-3218789" y="3059354"/>
              <a:ext cx="16126" cy="58055"/>
            </a:xfrm>
            <a:custGeom>
              <a:rect b="b" l="l" r="r" t="t"/>
              <a:pathLst>
                <a:path extrusionOk="0" h="30" w="9">
                  <a:moveTo>
                    <a:pt x="0" y="0"/>
                  </a:moveTo>
                  <a:cubicBezTo>
                    <a:pt x="0" y="0"/>
                    <a:pt x="6" y="3"/>
                    <a:pt x="0" y="30"/>
                  </a:cubicBezTo>
                  <a:cubicBezTo>
                    <a:pt x="0" y="30"/>
                    <a:pt x="9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p55"/>
            <p:cNvSpPr/>
            <p:nvPr/>
          </p:nvSpPr>
          <p:spPr>
            <a:xfrm rot="5400000">
              <a:off x="-3436494" y="3012587"/>
              <a:ext cx="199966" cy="70956"/>
            </a:xfrm>
            <a:custGeom>
              <a:rect b="b" l="l" r="r" t="t"/>
              <a:pathLst>
                <a:path extrusionOk="0" h="37" w="107">
                  <a:moveTo>
                    <a:pt x="105" y="24"/>
                  </a:moveTo>
                  <a:cubicBezTo>
                    <a:pt x="102" y="37"/>
                    <a:pt x="80" y="29"/>
                    <a:pt x="52" y="24"/>
                  </a:cubicBezTo>
                  <a:cubicBezTo>
                    <a:pt x="23" y="20"/>
                    <a:pt x="0" y="17"/>
                    <a:pt x="2" y="6"/>
                  </a:cubicBezTo>
                  <a:cubicBezTo>
                    <a:pt x="2" y="1"/>
                    <a:pt x="27" y="0"/>
                    <a:pt x="55" y="5"/>
                  </a:cubicBezTo>
                  <a:cubicBezTo>
                    <a:pt x="84" y="10"/>
                    <a:pt x="107" y="19"/>
                    <a:pt x="105" y="24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p55"/>
            <p:cNvSpPr/>
            <p:nvPr/>
          </p:nvSpPr>
          <p:spPr>
            <a:xfrm rot="5400000">
              <a:off x="-3367151" y="2998074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19"/>
                  </a:moveTo>
                  <a:cubicBezTo>
                    <a:pt x="18" y="0"/>
                    <a:pt x="81" y="27"/>
                    <a:pt x="81" y="27"/>
                  </a:cubicBezTo>
                  <a:cubicBezTo>
                    <a:pt x="5" y="10"/>
                    <a:pt x="0" y="24"/>
                    <a:pt x="0" y="24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55"/>
            <p:cNvSpPr/>
            <p:nvPr/>
          </p:nvSpPr>
          <p:spPr>
            <a:xfrm rot="5400000">
              <a:off x="-3344574" y="2991623"/>
              <a:ext cx="106434" cy="25802"/>
            </a:xfrm>
            <a:custGeom>
              <a:rect b="b" l="l" r="r" t="t"/>
              <a:pathLst>
                <a:path extrusionOk="0" h="14" w="56">
                  <a:moveTo>
                    <a:pt x="0" y="14"/>
                  </a:moveTo>
                  <a:cubicBezTo>
                    <a:pt x="0" y="14"/>
                    <a:pt x="16" y="3"/>
                    <a:pt x="56" y="14"/>
                  </a:cubicBezTo>
                  <a:cubicBezTo>
                    <a:pt x="56" y="14"/>
                    <a:pt x="13" y="0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55"/>
            <p:cNvSpPr/>
            <p:nvPr/>
          </p:nvSpPr>
          <p:spPr>
            <a:xfrm rot="5400000">
              <a:off x="-3272006" y="2944857"/>
              <a:ext cx="116109" cy="148362"/>
            </a:xfrm>
            <a:custGeom>
              <a:rect b="b" l="l" r="r" t="t"/>
              <a:pathLst>
                <a:path extrusionOk="0" h="78" w="62">
                  <a:moveTo>
                    <a:pt x="56" y="4"/>
                  </a:moveTo>
                  <a:cubicBezTo>
                    <a:pt x="54" y="15"/>
                    <a:pt x="48" y="22"/>
                    <a:pt x="39" y="30"/>
                  </a:cubicBezTo>
                  <a:cubicBezTo>
                    <a:pt x="31" y="37"/>
                    <a:pt x="24" y="46"/>
                    <a:pt x="18" y="54"/>
                  </a:cubicBezTo>
                  <a:cubicBezTo>
                    <a:pt x="14" y="59"/>
                    <a:pt x="11" y="63"/>
                    <a:pt x="8" y="67"/>
                  </a:cubicBezTo>
                  <a:cubicBezTo>
                    <a:pt x="6" y="69"/>
                    <a:pt x="0" y="74"/>
                    <a:pt x="1" y="76"/>
                  </a:cubicBezTo>
                  <a:cubicBezTo>
                    <a:pt x="3" y="78"/>
                    <a:pt x="8" y="76"/>
                    <a:pt x="9" y="76"/>
                  </a:cubicBezTo>
                  <a:cubicBezTo>
                    <a:pt x="13" y="74"/>
                    <a:pt x="17" y="73"/>
                    <a:pt x="21" y="74"/>
                  </a:cubicBezTo>
                  <a:cubicBezTo>
                    <a:pt x="28" y="74"/>
                    <a:pt x="35" y="74"/>
                    <a:pt x="39" y="67"/>
                  </a:cubicBezTo>
                  <a:cubicBezTo>
                    <a:pt x="40" y="64"/>
                    <a:pt x="40" y="61"/>
                    <a:pt x="41" y="58"/>
                  </a:cubicBezTo>
                  <a:cubicBezTo>
                    <a:pt x="43" y="55"/>
                    <a:pt x="44" y="52"/>
                    <a:pt x="45" y="49"/>
                  </a:cubicBezTo>
                  <a:cubicBezTo>
                    <a:pt x="47" y="44"/>
                    <a:pt x="49" y="39"/>
                    <a:pt x="51" y="35"/>
                  </a:cubicBezTo>
                  <a:cubicBezTo>
                    <a:pt x="55" y="28"/>
                    <a:pt x="57" y="21"/>
                    <a:pt x="59" y="14"/>
                  </a:cubicBezTo>
                  <a:cubicBezTo>
                    <a:pt x="60" y="11"/>
                    <a:pt x="62" y="5"/>
                    <a:pt x="61" y="3"/>
                  </a:cubicBezTo>
                  <a:cubicBezTo>
                    <a:pt x="60" y="0"/>
                    <a:pt x="55" y="2"/>
                    <a:pt x="56" y="4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p55"/>
            <p:cNvSpPr/>
            <p:nvPr/>
          </p:nvSpPr>
          <p:spPr>
            <a:xfrm rot="5400000">
              <a:off x="-3328448" y="2972272"/>
              <a:ext cx="22577" cy="12901"/>
            </a:xfrm>
            <a:custGeom>
              <a:rect b="b" l="l" r="r" t="t"/>
              <a:pathLst>
                <a:path extrusionOk="0" h="7" w="12">
                  <a:moveTo>
                    <a:pt x="12" y="4"/>
                  </a:moveTo>
                  <a:cubicBezTo>
                    <a:pt x="11" y="6"/>
                    <a:pt x="9" y="7"/>
                    <a:pt x="5" y="6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0"/>
                    <a:pt x="3" y="0"/>
                    <a:pt x="6" y="0"/>
                  </a:cubicBezTo>
                  <a:cubicBezTo>
                    <a:pt x="10" y="1"/>
                    <a:pt x="12" y="2"/>
                    <a:pt x="12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p55"/>
            <p:cNvSpPr/>
            <p:nvPr/>
          </p:nvSpPr>
          <p:spPr>
            <a:xfrm rot="5400000">
              <a:off x="-3342962" y="2999686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5"/>
                    <a:pt x="8" y="5"/>
                    <a:pt x="5" y="5"/>
                  </a:cubicBezTo>
                  <a:cubicBezTo>
                    <a:pt x="2" y="4"/>
                    <a:pt x="0" y="3"/>
                    <a:pt x="1" y="2"/>
                  </a:cubicBezTo>
                  <a:cubicBezTo>
                    <a:pt x="1" y="0"/>
                    <a:pt x="3" y="0"/>
                    <a:pt x="6" y="0"/>
                  </a:cubicBezTo>
                  <a:cubicBezTo>
                    <a:pt x="9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55"/>
            <p:cNvSpPr/>
            <p:nvPr/>
          </p:nvSpPr>
          <p:spPr>
            <a:xfrm rot="5400000">
              <a:off x="-3363926" y="3110958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4"/>
                  </a:moveTo>
                  <a:cubicBezTo>
                    <a:pt x="11" y="5"/>
                    <a:pt x="8" y="6"/>
                    <a:pt x="6" y="5"/>
                  </a:cubicBezTo>
                  <a:cubicBezTo>
                    <a:pt x="3" y="5"/>
                    <a:pt x="0" y="4"/>
                    <a:pt x="1" y="2"/>
                  </a:cubicBezTo>
                  <a:cubicBezTo>
                    <a:pt x="1" y="1"/>
                    <a:pt x="3" y="0"/>
                    <a:pt x="6" y="1"/>
                  </a:cubicBezTo>
                  <a:cubicBezTo>
                    <a:pt x="9" y="1"/>
                    <a:pt x="11" y="3"/>
                    <a:pt x="11" y="4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8" name="Google Shape;3028;p55"/>
            <p:cNvSpPr/>
            <p:nvPr/>
          </p:nvSpPr>
          <p:spPr>
            <a:xfrm rot="5400000">
              <a:off x="-3360701" y="3088381"/>
              <a:ext cx="19352" cy="9676"/>
            </a:xfrm>
            <a:custGeom>
              <a:rect b="b" l="l" r="r" t="t"/>
              <a:pathLst>
                <a:path extrusionOk="0" h="5" w="10">
                  <a:moveTo>
                    <a:pt x="10" y="3"/>
                  </a:moveTo>
                  <a:cubicBezTo>
                    <a:pt x="9" y="4"/>
                    <a:pt x="7" y="5"/>
                    <a:pt x="5" y="4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0" y="0"/>
                    <a:pt x="3" y="0"/>
                    <a:pt x="5" y="0"/>
                  </a:cubicBezTo>
                  <a:cubicBezTo>
                    <a:pt x="8" y="1"/>
                    <a:pt x="10" y="2"/>
                    <a:pt x="10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9" name="Google Shape;3029;p55"/>
            <p:cNvSpPr/>
            <p:nvPr/>
          </p:nvSpPr>
          <p:spPr>
            <a:xfrm rot="5400000">
              <a:off x="-3333286" y="3012587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5" y="6"/>
                  </a:moveTo>
                  <a:cubicBezTo>
                    <a:pt x="14" y="8"/>
                    <a:pt x="11" y="9"/>
                    <a:pt x="7" y="8"/>
                  </a:cubicBezTo>
                  <a:cubicBezTo>
                    <a:pt x="3" y="8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5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0" name="Google Shape;3030;p55"/>
            <p:cNvSpPr/>
            <p:nvPr/>
          </p:nvSpPr>
          <p:spPr>
            <a:xfrm rot="5400000">
              <a:off x="-3352638" y="3044840"/>
              <a:ext cx="29027" cy="16126"/>
            </a:xfrm>
            <a:custGeom>
              <a:rect b="b" l="l" r="r" t="t"/>
              <a:pathLst>
                <a:path extrusionOk="0" h="8" w="15">
                  <a:moveTo>
                    <a:pt x="14" y="5"/>
                  </a:moveTo>
                  <a:cubicBezTo>
                    <a:pt x="14" y="7"/>
                    <a:pt x="11" y="8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8" y="1"/>
                  </a:cubicBezTo>
                  <a:cubicBezTo>
                    <a:pt x="12" y="2"/>
                    <a:pt x="15" y="4"/>
                    <a:pt x="14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1" name="Google Shape;3031;p55"/>
            <p:cNvSpPr/>
            <p:nvPr/>
          </p:nvSpPr>
          <p:spPr>
            <a:xfrm rot="5400000">
              <a:off x="-3336511" y="3051290"/>
              <a:ext cx="29027" cy="16126"/>
            </a:xfrm>
            <a:custGeom>
              <a:rect b="b" l="l" r="r" t="t"/>
              <a:pathLst>
                <a:path extrusionOk="0" h="9" w="16">
                  <a:moveTo>
                    <a:pt x="16" y="6"/>
                  </a:moveTo>
                  <a:cubicBezTo>
                    <a:pt x="16" y="8"/>
                    <a:pt x="12" y="9"/>
                    <a:pt x="7" y="8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4" y="0"/>
                    <a:pt x="9" y="1"/>
                  </a:cubicBezTo>
                  <a:cubicBezTo>
                    <a:pt x="13" y="2"/>
                    <a:pt x="16" y="4"/>
                    <a:pt x="16" y="6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2" name="Google Shape;3032;p55"/>
            <p:cNvSpPr/>
            <p:nvPr/>
          </p:nvSpPr>
          <p:spPr>
            <a:xfrm rot="5400000">
              <a:off x="-3346187" y="3086768"/>
              <a:ext cx="25802" cy="12901"/>
            </a:xfrm>
            <a:custGeom>
              <a:rect b="b" l="l" r="r" t="t"/>
              <a:pathLst>
                <a:path extrusionOk="0" h="8" w="15">
                  <a:moveTo>
                    <a:pt x="15" y="5"/>
                  </a:moveTo>
                  <a:cubicBezTo>
                    <a:pt x="15" y="7"/>
                    <a:pt x="11" y="8"/>
                    <a:pt x="7" y="7"/>
                  </a:cubicBezTo>
                  <a:cubicBezTo>
                    <a:pt x="3" y="6"/>
                    <a:pt x="0" y="4"/>
                    <a:pt x="0" y="3"/>
                  </a:cubicBezTo>
                  <a:cubicBezTo>
                    <a:pt x="1" y="1"/>
                    <a:pt x="4" y="0"/>
                    <a:pt x="8" y="1"/>
                  </a:cubicBezTo>
                  <a:cubicBezTo>
                    <a:pt x="12" y="2"/>
                    <a:pt x="15" y="4"/>
                    <a:pt x="15" y="5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3" name="Google Shape;3033;p55"/>
            <p:cNvSpPr/>
            <p:nvPr/>
          </p:nvSpPr>
          <p:spPr>
            <a:xfrm rot="5400000">
              <a:off x="-3267168" y="2965821"/>
              <a:ext cx="87082" cy="103208"/>
            </a:xfrm>
            <a:custGeom>
              <a:rect b="b" l="l" r="r" t="t"/>
              <a:pathLst>
                <a:path extrusionOk="0" h="54" w="45">
                  <a:moveTo>
                    <a:pt x="45" y="0"/>
                  </a:moveTo>
                  <a:cubicBezTo>
                    <a:pt x="45" y="0"/>
                    <a:pt x="10" y="31"/>
                    <a:pt x="0" y="54"/>
                  </a:cubicBezTo>
                  <a:cubicBezTo>
                    <a:pt x="0" y="54"/>
                    <a:pt x="22" y="25"/>
                    <a:pt x="4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4" name="Google Shape;3034;p55"/>
            <p:cNvSpPr/>
            <p:nvPr/>
          </p:nvSpPr>
          <p:spPr>
            <a:xfrm rot="5400000">
              <a:off x="-3363926" y="3443160"/>
              <a:ext cx="203191" cy="270922"/>
            </a:xfrm>
            <a:custGeom>
              <a:rect b="b" l="l" r="r" t="t"/>
              <a:pathLst>
                <a:path extrusionOk="0" h="143" w="109">
                  <a:moveTo>
                    <a:pt x="6" y="1"/>
                  </a:moveTo>
                  <a:cubicBezTo>
                    <a:pt x="10" y="20"/>
                    <a:pt x="14" y="32"/>
                    <a:pt x="15" y="39"/>
                  </a:cubicBezTo>
                  <a:cubicBezTo>
                    <a:pt x="7" y="57"/>
                    <a:pt x="0" y="129"/>
                    <a:pt x="0" y="129"/>
                  </a:cubicBezTo>
                  <a:cubicBezTo>
                    <a:pt x="3" y="139"/>
                    <a:pt x="13" y="143"/>
                    <a:pt x="22" y="140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104" y="110"/>
                    <a:pt x="109" y="100"/>
                    <a:pt x="106" y="91"/>
                  </a:cubicBezTo>
                  <a:cubicBezTo>
                    <a:pt x="106" y="91"/>
                    <a:pt x="49" y="41"/>
                    <a:pt x="31" y="33"/>
                  </a:cubicBezTo>
                  <a:cubicBezTo>
                    <a:pt x="29" y="31"/>
                    <a:pt x="24" y="31"/>
                    <a:pt x="13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5" name="Google Shape;3035;p55"/>
            <p:cNvSpPr/>
            <p:nvPr/>
          </p:nvSpPr>
          <p:spPr>
            <a:xfrm rot="5400000">
              <a:off x="-3205888" y="3533467"/>
              <a:ext cx="6451" cy="3225"/>
            </a:xfrm>
            <a:custGeom>
              <a:rect b="b" l="l" r="r" t="t"/>
              <a:pathLst>
                <a:path extrusionOk="0" h="3" w="4">
                  <a:moveTo>
                    <a:pt x="3" y="1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6" name="Google Shape;3036;p55"/>
            <p:cNvSpPr/>
            <p:nvPr/>
          </p:nvSpPr>
          <p:spPr>
            <a:xfrm rot="5400000">
              <a:off x="-3210726" y="3538305"/>
              <a:ext cx="6451" cy="6451"/>
            </a:xfrm>
            <a:custGeom>
              <a:rect b="b" l="l" r="r" t="t"/>
              <a:pathLst>
                <a:path extrusionOk="0" h="3" w="3">
                  <a:moveTo>
                    <a:pt x="3" y="1"/>
                  </a:move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2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7" name="Google Shape;3037;p55"/>
            <p:cNvSpPr/>
            <p:nvPr/>
          </p:nvSpPr>
          <p:spPr>
            <a:xfrm rot="5400000">
              <a:off x="-3234916" y="3520566"/>
              <a:ext cx="25802" cy="54829"/>
            </a:xfrm>
            <a:custGeom>
              <a:rect b="b" l="l" r="r" t="t"/>
              <a:pathLst>
                <a:path extrusionOk="0" h="29" w="15">
                  <a:moveTo>
                    <a:pt x="0" y="3"/>
                  </a:moveTo>
                  <a:cubicBezTo>
                    <a:pt x="0" y="3"/>
                    <a:pt x="7" y="3"/>
                    <a:pt x="15" y="29"/>
                  </a:cubicBezTo>
                  <a:cubicBezTo>
                    <a:pt x="15" y="29"/>
                    <a:pt x="9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8" name="Google Shape;3038;p55"/>
            <p:cNvSpPr/>
            <p:nvPr/>
          </p:nvSpPr>
          <p:spPr>
            <a:xfrm rot="5400000">
              <a:off x="-3451008" y="3530242"/>
              <a:ext cx="199966" cy="99983"/>
            </a:xfrm>
            <a:custGeom>
              <a:rect b="b" l="l" r="r" t="t"/>
              <a:pathLst>
                <a:path extrusionOk="0" h="52" w="105">
                  <a:moveTo>
                    <a:pt x="101" y="5"/>
                  </a:moveTo>
                  <a:cubicBezTo>
                    <a:pt x="105" y="19"/>
                    <a:pt x="82" y="23"/>
                    <a:pt x="55" y="33"/>
                  </a:cubicBezTo>
                  <a:cubicBezTo>
                    <a:pt x="28" y="43"/>
                    <a:pt x="6" y="52"/>
                    <a:pt x="2" y="42"/>
                  </a:cubicBezTo>
                  <a:cubicBezTo>
                    <a:pt x="0" y="37"/>
                    <a:pt x="21" y="24"/>
                    <a:pt x="48" y="14"/>
                  </a:cubicBezTo>
                  <a:cubicBezTo>
                    <a:pt x="75" y="4"/>
                    <a:pt x="99" y="0"/>
                    <a:pt x="101" y="5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55"/>
            <p:cNvSpPr/>
            <p:nvPr/>
          </p:nvSpPr>
          <p:spPr>
            <a:xfrm rot="5400000">
              <a:off x="-3412305" y="3510890"/>
              <a:ext cx="138686" cy="70956"/>
            </a:xfrm>
            <a:custGeom>
              <a:rect b="b" l="l" r="r" t="t"/>
              <a:pathLst>
                <a:path extrusionOk="0" h="37" w="73">
                  <a:moveTo>
                    <a:pt x="0" y="34"/>
                  </a:moveTo>
                  <a:cubicBezTo>
                    <a:pt x="6" y="8"/>
                    <a:pt x="73" y="0"/>
                    <a:pt x="73" y="0"/>
                  </a:cubicBezTo>
                  <a:cubicBezTo>
                    <a:pt x="0" y="23"/>
                    <a:pt x="2" y="37"/>
                    <a:pt x="2" y="3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0" name="Google Shape;3040;p55"/>
            <p:cNvSpPr/>
            <p:nvPr/>
          </p:nvSpPr>
          <p:spPr>
            <a:xfrm rot="5400000">
              <a:off x="-3391341" y="3499602"/>
              <a:ext cx="90307" cy="51604"/>
            </a:xfrm>
            <a:custGeom>
              <a:rect b="b" l="l" r="r" t="t"/>
              <a:pathLst>
                <a:path extrusionOk="0" h="28" w="48">
                  <a:moveTo>
                    <a:pt x="0" y="28"/>
                  </a:moveTo>
                  <a:cubicBezTo>
                    <a:pt x="0" y="28"/>
                    <a:pt x="9" y="10"/>
                    <a:pt x="48" y="0"/>
                  </a:cubicBezTo>
                  <a:cubicBezTo>
                    <a:pt x="48" y="0"/>
                    <a:pt x="5" y="9"/>
                    <a:pt x="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55"/>
            <p:cNvSpPr/>
            <p:nvPr/>
          </p:nvSpPr>
          <p:spPr>
            <a:xfrm rot="5400000">
              <a:off x="-3288132" y="3415745"/>
              <a:ext cx="54829" cy="183840"/>
            </a:xfrm>
            <a:custGeom>
              <a:rect b="b" l="l" r="r" t="t"/>
              <a:pathLst>
                <a:path extrusionOk="0" h="97" w="29">
                  <a:moveTo>
                    <a:pt x="12" y="6"/>
                  </a:moveTo>
                  <a:cubicBezTo>
                    <a:pt x="16" y="16"/>
                    <a:pt x="15" y="26"/>
                    <a:pt x="11" y="36"/>
                  </a:cubicBezTo>
                  <a:cubicBezTo>
                    <a:pt x="8" y="47"/>
                    <a:pt x="6" y="57"/>
                    <a:pt x="5" y="68"/>
                  </a:cubicBezTo>
                  <a:cubicBezTo>
                    <a:pt x="4" y="74"/>
                    <a:pt x="3" y="79"/>
                    <a:pt x="2" y="85"/>
                  </a:cubicBezTo>
                  <a:cubicBezTo>
                    <a:pt x="2" y="87"/>
                    <a:pt x="0" y="95"/>
                    <a:pt x="2" y="96"/>
                  </a:cubicBezTo>
                  <a:cubicBezTo>
                    <a:pt x="4" y="97"/>
                    <a:pt x="7" y="92"/>
                    <a:pt x="8" y="91"/>
                  </a:cubicBezTo>
                  <a:cubicBezTo>
                    <a:pt x="11" y="88"/>
                    <a:pt x="13" y="85"/>
                    <a:pt x="17" y="84"/>
                  </a:cubicBezTo>
                  <a:cubicBezTo>
                    <a:pt x="24" y="81"/>
                    <a:pt x="29" y="77"/>
                    <a:pt x="29" y="69"/>
                  </a:cubicBezTo>
                  <a:cubicBezTo>
                    <a:pt x="29" y="66"/>
                    <a:pt x="27" y="63"/>
                    <a:pt x="27" y="60"/>
                  </a:cubicBezTo>
                  <a:cubicBezTo>
                    <a:pt x="27" y="57"/>
                    <a:pt x="26" y="54"/>
                    <a:pt x="26" y="51"/>
                  </a:cubicBezTo>
                  <a:cubicBezTo>
                    <a:pt x="25" y="45"/>
                    <a:pt x="24" y="40"/>
                    <a:pt x="24" y="35"/>
                  </a:cubicBezTo>
                  <a:cubicBezTo>
                    <a:pt x="24" y="27"/>
                    <a:pt x="22" y="20"/>
                    <a:pt x="20" y="13"/>
                  </a:cubicBezTo>
                  <a:cubicBezTo>
                    <a:pt x="20" y="10"/>
                    <a:pt x="19" y="4"/>
                    <a:pt x="17" y="2"/>
                  </a:cubicBezTo>
                  <a:cubicBezTo>
                    <a:pt x="15" y="0"/>
                    <a:pt x="10" y="4"/>
                    <a:pt x="12" y="6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2" name="Google Shape;3042;p55"/>
            <p:cNvSpPr/>
            <p:nvPr/>
          </p:nvSpPr>
          <p:spPr>
            <a:xfrm rot="5400000">
              <a:off x="-3381665" y="3502827"/>
              <a:ext cx="22577" cy="16126"/>
            </a:xfrm>
            <a:custGeom>
              <a:rect b="b" l="l" r="r" t="t"/>
              <a:pathLst>
                <a:path extrusionOk="0" h="8" w="12">
                  <a:moveTo>
                    <a:pt x="12" y="2"/>
                  </a:moveTo>
                  <a:cubicBezTo>
                    <a:pt x="12" y="3"/>
                    <a:pt x="10" y="6"/>
                    <a:pt x="7" y="7"/>
                  </a:cubicBezTo>
                  <a:cubicBezTo>
                    <a:pt x="4" y="8"/>
                    <a:pt x="1" y="7"/>
                    <a:pt x="1" y="6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1" y="0"/>
                    <a:pt x="12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3" name="Google Shape;3043;p55"/>
            <p:cNvSpPr/>
            <p:nvPr/>
          </p:nvSpPr>
          <p:spPr>
            <a:xfrm rot="5400000">
              <a:off x="-3380052" y="3536692"/>
              <a:ext cx="22577" cy="12901"/>
            </a:xfrm>
            <a:custGeom>
              <a:rect b="b" l="l" r="r" t="t"/>
              <a:pathLst>
                <a:path extrusionOk="0" h="6" w="11">
                  <a:moveTo>
                    <a:pt x="11" y="1"/>
                  </a:moveTo>
                  <a:cubicBezTo>
                    <a:pt x="11" y="3"/>
                    <a:pt x="9" y="4"/>
                    <a:pt x="6" y="5"/>
                  </a:cubicBezTo>
                  <a:cubicBezTo>
                    <a:pt x="4" y="6"/>
                    <a:pt x="1" y="6"/>
                    <a:pt x="1" y="5"/>
                  </a:cubicBezTo>
                  <a:cubicBezTo>
                    <a:pt x="0" y="4"/>
                    <a:pt x="2" y="2"/>
                    <a:pt x="5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4" name="Google Shape;3044;p55"/>
            <p:cNvSpPr/>
            <p:nvPr/>
          </p:nvSpPr>
          <p:spPr>
            <a:xfrm rot="5400000">
              <a:off x="-3339737" y="3644739"/>
              <a:ext cx="19352" cy="12901"/>
            </a:xfrm>
            <a:custGeom>
              <a:rect b="b" l="l" r="r" t="t"/>
              <a:pathLst>
                <a:path extrusionOk="0" h="7" w="10">
                  <a:moveTo>
                    <a:pt x="10" y="2"/>
                  </a:moveTo>
                  <a:cubicBezTo>
                    <a:pt x="10" y="3"/>
                    <a:pt x="9" y="5"/>
                    <a:pt x="6" y="6"/>
                  </a:cubicBezTo>
                  <a:cubicBezTo>
                    <a:pt x="3" y="7"/>
                    <a:pt x="1" y="6"/>
                    <a:pt x="0" y="5"/>
                  </a:cubicBezTo>
                  <a:cubicBezTo>
                    <a:pt x="0" y="4"/>
                    <a:pt x="2" y="2"/>
                    <a:pt x="4" y="1"/>
                  </a:cubicBezTo>
                  <a:cubicBezTo>
                    <a:pt x="7" y="0"/>
                    <a:pt x="10" y="0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5" name="Google Shape;3045;p55"/>
            <p:cNvSpPr/>
            <p:nvPr/>
          </p:nvSpPr>
          <p:spPr>
            <a:xfrm rot="5400000">
              <a:off x="-3351025" y="3620549"/>
              <a:ext cx="19352" cy="9676"/>
            </a:xfrm>
            <a:custGeom>
              <a:rect b="b" l="l" r="r" t="t"/>
              <a:pathLst>
                <a:path extrusionOk="0" h="6" w="10">
                  <a:moveTo>
                    <a:pt x="9" y="1"/>
                  </a:moveTo>
                  <a:cubicBezTo>
                    <a:pt x="10" y="2"/>
                    <a:pt x="8" y="4"/>
                    <a:pt x="6" y="5"/>
                  </a:cubicBezTo>
                  <a:cubicBezTo>
                    <a:pt x="3" y="6"/>
                    <a:pt x="1" y="5"/>
                    <a:pt x="0" y="4"/>
                  </a:cubicBezTo>
                  <a:cubicBezTo>
                    <a:pt x="0" y="3"/>
                    <a:pt x="2" y="2"/>
                    <a:pt x="4" y="1"/>
                  </a:cubicBezTo>
                  <a:cubicBezTo>
                    <a:pt x="7" y="0"/>
                    <a:pt x="9" y="0"/>
                    <a:pt x="9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6" name="Google Shape;3046;p55"/>
            <p:cNvSpPr/>
            <p:nvPr/>
          </p:nvSpPr>
          <p:spPr>
            <a:xfrm rot="5400000">
              <a:off x="-3363926" y="3539918"/>
              <a:ext cx="25802" cy="16126"/>
            </a:xfrm>
            <a:custGeom>
              <a:rect b="b" l="l" r="r" t="t"/>
              <a:pathLst>
                <a:path extrusionOk="0" h="9" w="15">
                  <a:moveTo>
                    <a:pt x="15" y="2"/>
                  </a:moveTo>
                  <a:cubicBezTo>
                    <a:pt x="15" y="4"/>
                    <a:pt x="13" y="7"/>
                    <a:pt x="9" y="8"/>
                  </a:cubicBezTo>
                  <a:cubicBezTo>
                    <a:pt x="5" y="9"/>
                    <a:pt x="1" y="9"/>
                    <a:pt x="1" y="7"/>
                  </a:cubicBezTo>
                  <a:cubicBezTo>
                    <a:pt x="0" y="5"/>
                    <a:pt x="3" y="2"/>
                    <a:pt x="6" y="1"/>
                  </a:cubicBezTo>
                  <a:cubicBezTo>
                    <a:pt x="10" y="0"/>
                    <a:pt x="14" y="0"/>
                    <a:pt x="15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7" name="Google Shape;3047;p55"/>
            <p:cNvSpPr/>
            <p:nvPr/>
          </p:nvSpPr>
          <p:spPr>
            <a:xfrm rot="5400000">
              <a:off x="-3365539" y="3580233"/>
              <a:ext cx="29027" cy="16126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4"/>
                    <a:pt x="12" y="6"/>
                    <a:pt x="8" y="8"/>
                  </a:cubicBezTo>
                  <a:cubicBezTo>
                    <a:pt x="5" y="9"/>
                    <a:pt x="1" y="9"/>
                    <a:pt x="0" y="7"/>
                  </a:cubicBezTo>
                  <a:cubicBezTo>
                    <a:pt x="0" y="6"/>
                    <a:pt x="2" y="3"/>
                    <a:pt x="6" y="2"/>
                  </a:cubicBezTo>
                  <a:cubicBezTo>
                    <a:pt x="10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55"/>
            <p:cNvSpPr/>
            <p:nvPr/>
          </p:nvSpPr>
          <p:spPr>
            <a:xfrm rot="5400000">
              <a:off x="-3349412" y="3577008"/>
              <a:ext cx="32253" cy="19352"/>
            </a:xfrm>
            <a:custGeom>
              <a:rect b="b" l="l" r="r" t="t"/>
              <a:pathLst>
                <a:path extrusionOk="0" h="10" w="17">
                  <a:moveTo>
                    <a:pt x="16" y="2"/>
                  </a:moveTo>
                  <a:cubicBezTo>
                    <a:pt x="17" y="4"/>
                    <a:pt x="14" y="7"/>
                    <a:pt x="10" y="9"/>
                  </a:cubicBezTo>
                  <a:cubicBezTo>
                    <a:pt x="5" y="10"/>
                    <a:pt x="1" y="10"/>
                    <a:pt x="1" y="8"/>
                  </a:cubicBezTo>
                  <a:cubicBezTo>
                    <a:pt x="0" y="6"/>
                    <a:pt x="3" y="4"/>
                    <a:pt x="7" y="2"/>
                  </a:cubicBezTo>
                  <a:cubicBezTo>
                    <a:pt x="11" y="0"/>
                    <a:pt x="15" y="1"/>
                    <a:pt x="16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55"/>
            <p:cNvSpPr/>
            <p:nvPr/>
          </p:nvSpPr>
          <p:spPr>
            <a:xfrm rot="5400000">
              <a:off x="-3341349" y="3610873"/>
              <a:ext cx="29027" cy="19352"/>
            </a:xfrm>
            <a:custGeom>
              <a:rect b="b" l="l" r="r" t="t"/>
              <a:pathLst>
                <a:path extrusionOk="0" h="9" w="15">
                  <a:moveTo>
                    <a:pt x="14" y="2"/>
                  </a:moveTo>
                  <a:cubicBezTo>
                    <a:pt x="15" y="3"/>
                    <a:pt x="12" y="6"/>
                    <a:pt x="9" y="7"/>
                  </a:cubicBezTo>
                  <a:cubicBezTo>
                    <a:pt x="5" y="9"/>
                    <a:pt x="1" y="8"/>
                    <a:pt x="1" y="7"/>
                  </a:cubicBezTo>
                  <a:cubicBezTo>
                    <a:pt x="0" y="5"/>
                    <a:pt x="3" y="3"/>
                    <a:pt x="6" y="1"/>
                  </a:cubicBezTo>
                  <a:cubicBezTo>
                    <a:pt x="10" y="0"/>
                    <a:pt x="14" y="0"/>
                    <a:pt x="14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55"/>
            <p:cNvSpPr/>
            <p:nvPr/>
          </p:nvSpPr>
          <p:spPr>
            <a:xfrm rot="5400000">
              <a:off x="-3284907" y="3431871"/>
              <a:ext cx="29027" cy="132236"/>
            </a:xfrm>
            <a:custGeom>
              <a:rect b="b" l="l" r="r" t="t"/>
              <a:pathLst>
                <a:path extrusionOk="0" h="70" w="15">
                  <a:moveTo>
                    <a:pt x="15" y="0"/>
                  </a:moveTo>
                  <a:cubicBezTo>
                    <a:pt x="15" y="0"/>
                    <a:pt x="0" y="44"/>
                    <a:pt x="2" y="70"/>
                  </a:cubicBezTo>
                  <a:cubicBezTo>
                    <a:pt x="2" y="70"/>
                    <a:pt x="7" y="34"/>
                    <a:pt x="15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55"/>
            <p:cNvSpPr/>
            <p:nvPr/>
          </p:nvSpPr>
          <p:spPr>
            <a:xfrm rot="5400000">
              <a:off x="-3381665" y="4093050"/>
              <a:ext cx="212867" cy="264471"/>
            </a:xfrm>
            <a:custGeom>
              <a:rect b="b" l="l" r="r" t="t"/>
              <a:pathLst>
                <a:path extrusionOk="0" h="140" w="113">
                  <a:moveTo>
                    <a:pt x="49" y="4"/>
                  </a:moveTo>
                  <a:cubicBezTo>
                    <a:pt x="50" y="25"/>
                    <a:pt x="46" y="35"/>
                    <a:pt x="44" y="42"/>
                  </a:cubicBezTo>
                  <a:cubicBezTo>
                    <a:pt x="31" y="57"/>
                    <a:pt x="0" y="123"/>
                    <a:pt x="0" y="123"/>
                  </a:cubicBezTo>
                  <a:cubicBezTo>
                    <a:pt x="0" y="133"/>
                    <a:pt x="8" y="140"/>
                    <a:pt x="18" y="140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105" y="139"/>
                    <a:pt x="113" y="131"/>
                    <a:pt x="113" y="121"/>
                  </a:cubicBezTo>
                  <a:cubicBezTo>
                    <a:pt x="113" y="121"/>
                    <a:pt x="76" y="56"/>
                    <a:pt x="61" y="42"/>
                  </a:cubicBezTo>
                  <a:cubicBezTo>
                    <a:pt x="57" y="29"/>
                    <a:pt x="55" y="21"/>
                    <a:pt x="54" y="0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55"/>
            <p:cNvSpPr/>
            <p:nvPr/>
          </p:nvSpPr>
          <p:spPr>
            <a:xfrm rot="5400000">
              <a:off x="-3238253" y="4230161"/>
              <a:ext cx="6600" cy="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55"/>
            <p:cNvSpPr/>
            <p:nvPr/>
          </p:nvSpPr>
          <p:spPr>
            <a:xfrm rot="5400000">
              <a:off x="-3241366" y="4233349"/>
              <a:ext cx="3225" cy="6451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55"/>
            <p:cNvSpPr/>
            <p:nvPr/>
          </p:nvSpPr>
          <p:spPr>
            <a:xfrm rot="5400000">
              <a:off x="-3268781" y="4212385"/>
              <a:ext cx="16126" cy="54829"/>
            </a:xfrm>
            <a:custGeom>
              <a:rect b="b" l="l" r="r" t="t"/>
              <a:pathLst>
                <a:path extrusionOk="0" h="29" w="9">
                  <a:moveTo>
                    <a:pt x="0" y="0"/>
                  </a:moveTo>
                  <a:cubicBezTo>
                    <a:pt x="0" y="0"/>
                    <a:pt x="7" y="2"/>
                    <a:pt x="5" y="29"/>
                  </a:cubicBezTo>
                  <a:cubicBezTo>
                    <a:pt x="5" y="29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55"/>
            <p:cNvSpPr/>
            <p:nvPr/>
          </p:nvSpPr>
          <p:spPr>
            <a:xfrm rot="5400000">
              <a:off x="-3484873" y="4202709"/>
              <a:ext cx="199966" cy="45154"/>
            </a:xfrm>
            <a:custGeom>
              <a:rect b="b" l="l" r="r" t="t"/>
              <a:pathLst>
                <a:path extrusionOk="0" h="24" w="106">
                  <a:moveTo>
                    <a:pt x="106" y="10"/>
                  </a:moveTo>
                  <a:cubicBezTo>
                    <a:pt x="105" y="24"/>
                    <a:pt x="83" y="20"/>
                    <a:pt x="54" y="20"/>
                  </a:cubicBezTo>
                  <a:cubicBezTo>
                    <a:pt x="24" y="21"/>
                    <a:pt x="2" y="23"/>
                    <a:pt x="1" y="11"/>
                  </a:cubicBezTo>
                  <a:cubicBezTo>
                    <a:pt x="0" y="6"/>
                    <a:pt x="24" y="1"/>
                    <a:pt x="53" y="1"/>
                  </a:cubicBezTo>
                  <a:cubicBezTo>
                    <a:pt x="82" y="0"/>
                    <a:pt x="106" y="4"/>
                    <a:pt x="106" y="10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55"/>
            <p:cNvSpPr/>
            <p:nvPr/>
          </p:nvSpPr>
          <p:spPr>
            <a:xfrm rot="5400000">
              <a:off x="-3434882" y="4172069"/>
              <a:ext cx="151587" cy="51604"/>
            </a:xfrm>
            <a:custGeom>
              <a:rect b="b" l="l" r="r" t="t"/>
              <a:pathLst>
                <a:path extrusionOk="0" h="27" w="81">
                  <a:moveTo>
                    <a:pt x="0" y="22"/>
                  </a:moveTo>
                  <a:cubicBezTo>
                    <a:pt x="14" y="0"/>
                    <a:pt x="81" y="15"/>
                    <a:pt x="81" y="15"/>
                  </a:cubicBezTo>
                  <a:cubicBezTo>
                    <a:pt x="4" y="13"/>
                    <a:pt x="1" y="27"/>
                    <a:pt x="1" y="27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55"/>
            <p:cNvSpPr/>
            <p:nvPr/>
          </p:nvSpPr>
          <p:spPr>
            <a:xfrm rot="5400000">
              <a:off x="-3413918" y="4160780"/>
              <a:ext cx="103208" cy="32253"/>
            </a:xfrm>
            <a:custGeom>
              <a:rect b="b" l="l" r="r" t="t"/>
              <a:pathLst>
                <a:path extrusionOk="0" h="16" w="55">
                  <a:moveTo>
                    <a:pt x="0" y="16"/>
                  </a:moveTo>
                  <a:cubicBezTo>
                    <a:pt x="0" y="16"/>
                    <a:pt x="14" y="2"/>
                    <a:pt x="55" y="6"/>
                  </a:cubicBezTo>
                  <a:cubicBezTo>
                    <a:pt x="55" y="6"/>
                    <a:pt x="11" y="0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55"/>
            <p:cNvSpPr/>
            <p:nvPr/>
          </p:nvSpPr>
          <p:spPr>
            <a:xfrm rot="5400000">
              <a:off x="-3321998" y="4094663"/>
              <a:ext cx="90307" cy="164488"/>
            </a:xfrm>
            <a:custGeom>
              <a:rect b="b" l="l" r="r" t="t"/>
              <a:pathLst>
                <a:path extrusionOk="0" h="88" w="48">
                  <a:moveTo>
                    <a:pt x="41" y="5"/>
                  </a:moveTo>
                  <a:cubicBezTo>
                    <a:pt x="42" y="16"/>
                    <a:pt x="37" y="24"/>
                    <a:pt x="30" y="33"/>
                  </a:cubicBezTo>
                  <a:cubicBezTo>
                    <a:pt x="23" y="42"/>
                    <a:pt x="19" y="51"/>
                    <a:pt x="13" y="61"/>
                  </a:cubicBezTo>
                  <a:cubicBezTo>
                    <a:pt x="11" y="66"/>
                    <a:pt x="9" y="71"/>
                    <a:pt x="6" y="76"/>
                  </a:cubicBezTo>
                  <a:cubicBezTo>
                    <a:pt x="5" y="78"/>
                    <a:pt x="0" y="84"/>
                    <a:pt x="2" y="86"/>
                  </a:cubicBezTo>
                  <a:cubicBezTo>
                    <a:pt x="3" y="88"/>
                    <a:pt x="8" y="84"/>
                    <a:pt x="9" y="84"/>
                  </a:cubicBezTo>
                  <a:cubicBezTo>
                    <a:pt x="13" y="82"/>
                    <a:pt x="16" y="80"/>
                    <a:pt x="20" y="80"/>
                  </a:cubicBezTo>
                  <a:cubicBezTo>
                    <a:pt x="28" y="79"/>
                    <a:pt x="34" y="78"/>
                    <a:pt x="36" y="69"/>
                  </a:cubicBezTo>
                  <a:cubicBezTo>
                    <a:pt x="37" y="67"/>
                    <a:pt x="37" y="64"/>
                    <a:pt x="37" y="61"/>
                  </a:cubicBezTo>
                  <a:cubicBezTo>
                    <a:pt x="38" y="58"/>
                    <a:pt x="39" y="54"/>
                    <a:pt x="39" y="51"/>
                  </a:cubicBezTo>
                  <a:cubicBezTo>
                    <a:pt x="40" y="46"/>
                    <a:pt x="42" y="41"/>
                    <a:pt x="43" y="36"/>
                  </a:cubicBezTo>
                  <a:cubicBezTo>
                    <a:pt x="45" y="29"/>
                    <a:pt x="46" y="21"/>
                    <a:pt x="47" y="14"/>
                  </a:cubicBezTo>
                  <a:cubicBezTo>
                    <a:pt x="47" y="11"/>
                    <a:pt x="48" y="5"/>
                    <a:pt x="47" y="2"/>
                  </a:cubicBezTo>
                  <a:cubicBezTo>
                    <a:pt x="46" y="0"/>
                    <a:pt x="40" y="3"/>
                    <a:pt x="41" y="5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55"/>
            <p:cNvSpPr/>
            <p:nvPr/>
          </p:nvSpPr>
          <p:spPr>
            <a:xfrm rot="5400000">
              <a:off x="-3396140" y="4149454"/>
              <a:ext cx="22500" cy="12900"/>
            </a:xfrm>
            <a:prstGeom prst="ellipse">
              <a:avLst/>
            </a:pr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0" name="Google Shape;3060;p55"/>
            <p:cNvSpPr/>
            <p:nvPr/>
          </p:nvSpPr>
          <p:spPr>
            <a:xfrm rot="5400000">
              <a:off x="-3407467" y="4180132"/>
              <a:ext cx="22577" cy="9676"/>
            </a:xfrm>
            <a:custGeom>
              <a:rect b="b" l="l" r="r" t="t"/>
              <a:pathLst>
                <a:path extrusionOk="0" h="5" w="11">
                  <a:moveTo>
                    <a:pt x="11" y="2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8" y="0"/>
                    <a:pt x="11" y="1"/>
                    <a:pt x="11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55"/>
            <p:cNvSpPr/>
            <p:nvPr/>
          </p:nvSpPr>
          <p:spPr>
            <a:xfrm rot="5400000">
              <a:off x="-3402629" y="4294629"/>
              <a:ext cx="19352" cy="9676"/>
            </a:xfrm>
            <a:custGeom>
              <a:rect b="b" l="l" r="r" t="t"/>
              <a:pathLst>
                <a:path extrusionOk="0" h="5" w="11">
                  <a:moveTo>
                    <a:pt x="11" y="3"/>
                  </a:moveTo>
                  <a:cubicBezTo>
                    <a:pt x="11" y="4"/>
                    <a:pt x="8" y="5"/>
                    <a:pt x="5" y="5"/>
                  </a:cubicBezTo>
                  <a:cubicBezTo>
                    <a:pt x="3" y="5"/>
                    <a:pt x="0" y="4"/>
                    <a:pt x="0" y="3"/>
                  </a:cubicBezTo>
                  <a:cubicBezTo>
                    <a:pt x="0" y="2"/>
                    <a:pt x="2" y="1"/>
                    <a:pt x="5" y="0"/>
                  </a:cubicBezTo>
                  <a:cubicBezTo>
                    <a:pt x="8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55"/>
            <p:cNvSpPr/>
            <p:nvPr/>
          </p:nvSpPr>
          <p:spPr>
            <a:xfrm rot="5400000">
              <a:off x="-3404242" y="4270439"/>
              <a:ext cx="19352" cy="6451"/>
            </a:xfrm>
            <a:custGeom>
              <a:rect b="b" l="l" r="r" t="t"/>
              <a:pathLst>
                <a:path extrusionOk="0" h="4" w="10">
                  <a:moveTo>
                    <a:pt x="10" y="2"/>
                  </a:moveTo>
                  <a:cubicBezTo>
                    <a:pt x="10" y="3"/>
                    <a:pt x="8" y="4"/>
                    <a:pt x="5" y="4"/>
                  </a:cubicBezTo>
                  <a:cubicBezTo>
                    <a:pt x="3" y="4"/>
                    <a:pt x="0" y="4"/>
                    <a:pt x="0" y="2"/>
                  </a:cubicBezTo>
                  <a:cubicBezTo>
                    <a:pt x="0" y="1"/>
                    <a:pt x="3" y="0"/>
                    <a:pt x="5" y="0"/>
                  </a:cubicBezTo>
                  <a:cubicBezTo>
                    <a:pt x="8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55"/>
            <p:cNvSpPr/>
            <p:nvPr/>
          </p:nvSpPr>
          <p:spPr>
            <a:xfrm rot="5400000">
              <a:off x="-3391341" y="4189808"/>
              <a:ext cx="25802" cy="12901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55"/>
            <p:cNvSpPr/>
            <p:nvPr/>
          </p:nvSpPr>
          <p:spPr>
            <a:xfrm rot="5400000">
              <a:off x="-3405854" y="4223673"/>
              <a:ext cx="25802" cy="16126"/>
            </a:xfrm>
            <a:custGeom>
              <a:rect b="b" l="l" r="r" t="t"/>
              <a:pathLst>
                <a:path extrusionOk="0" h="7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7"/>
                    <a:pt x="1" y="5"/>
                    <a:pt x="1" y="3"/>
                  </a:cubicBezTo>
                  <a:cubicBezTo>
                    <a:pt x="0" y="2"/>
                    <a:pt x="4" y="0"/>
                    <a:pt x="8" y="0"/>
                  </a:cubicBezTo>
                  <a:cubicBezTo>
                    <a:pt x="12" y="0"/>
                    <a:pt x="15" y="2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55"/>
            <p:cNvSpPr/>
            <p:nvPr/>
          </p:nvSpPr>
          <p:spPr>
            <a:xfrm rot="5400000">
              <a:off x="-3389728" y="4230124"/>
              <a:ext cx="29027" cy="12901"/>
            </a:xfrm>
            <a:custGeom>
              <a:rect b="b" l="l" r="r" t="t"/>
              <a:pathLst>
                <a:path extrusionOk="0" h="7" w="16">
                  <a:moveTo>
                    <a:pt x="16" y="3"/>
                  </a:moveTo>
                  <a:cubicBezTo>
                    <a:pt x="16" y="5"/>
                    <a:pt x="13" y="6"/>
                    <a:pt x="8" y="7"/>
                  </a:cubicBezTo>
                  <a:cubicBezTo>
                    <a:pt x="4" y="7"/>
                    <a:pt x="0" y="5"/>
                    <a:pt x="0" y="3"/>
                  </a:cubicBezTo>
                  <a:cubicBezTo>
                    <a:pt x="0" y="1"/>
                    <a:pt x="3" y="0"/>
                    <a:pt x="8" y="0"/>
                  </a:cubicBezTo>
                  <a:cubicBezTo>
                    <a:pt x="13" y="0"/>
                    <a:pt x="16" y="1"/>
                    <a:pt x="16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55"/>
            <p:cNvSpPr/>
            <p:nvPr/>
          </p:nvSpPr>
          <p:spPr>
            <a:xfrm rot="5400000">
              <a:off x="-3392953" y="4265601"/>
              <a:ext cx="29027" cy="12901"/>
            </a:xfrm>
            <a:custGeom>
              <a:rect b="b" l="l" r="r" t="t"/>
              <a:pathLst>
                <a:path extrusionOk="0" h="6" w="15">
                  <a:moveTo>
                    <a:pt x="15" y="3"/>
                  </a:moveTo>
                  <a:cubicBezTo>
                    <a:pt x="15" y="5"/>
                    <a:pt x="12" y="6"/>
                    <a:pt x="8" y="6"/>
                  </a:cubicBezTo>
                  <a:cubicBezTo>
                    <a:pt x="4" y="6"/>
                    <a:pt x="0" y="5"/>
                    <a:pt x="0" y="3"/>
                  </a:cubicBezTo>
                  <a:cubicBezTo>
                    <a:pt x="0" y="2"/>
                    <a:pt x="3" y="0"/>
                    <a:pt x="8" y="0"/>
                  </a:cubicBezTo>
                  <a:cubicBezTo>
                    <a:pt x="12" y="0"/>
                    <a:pt x="15" y="1"/>
                    <a:pt x="15" y="3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55"/>
            <p:cNvSpPr/>
            <p:nvPr/>
          </p:nvSpPr>
          <p:spPr>
            <a:xfrm rot="5400000">
              <a:off x="-3317160" y="4118852"/>
              <a:ext cx="64505" cy="116109"/>
            </a:xfrm>
            <a:custGeom>
              <a:rect b="b" l="l" r="r" t="t"/>
              <a:pathLst>
                <a:path extrusionOk="0" h="61" w="34">
                  <a:moveTo>
                    <a:pt x="34" y="0"/>
                  </a:moveTo>
                  <a:cubicBezTo>
                    <a:pt x="34" y="0"/>
                    <a:pt x="6" y="36"/>
                    <a:pt x="0" y="61"/>
                  </a:cubicBezTo>
                  <a:cubicBezTo>
                    <a:pt x="0" y="61"/>
                    <a:pt x="16" y="29"/>
                    <a:pt x="34" y="0"/>
                  </a:cubicBezTo>
                  <a:close/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55"/>
            <p:cNvSpPr/>
            <p:nvPr/>
          </p:nvSpPr>
          <p:spPr>
            <a:xfrm rot="5400000">
              <a:off x="-2630179" y="4405900"/>
              <a:ext cx="264471" cy="212867"/>
            </a:xfrm>
            <a:custGeom>
              <a:rect b="b" l="l" r="r" t="t"/>
              <a:pathLst>
                <a:path extrusionOk="0" h="113" w="140">
                  <a:moveTo>
                    <a:pt x="2" y="59"/>
                  </a:moveTo>
                  <a:cubicBezTo>
                    <a:pt x="23" y="59"/>
                    <a:pt x="34" y="63"/>
                    <a:pt x="41" y="65"/>
                  </a:cubicBezTo>
                  <a:cubicBezTo>
                    <a:pt x="55" y="79"/>
                    <a:pt x="119" y="112"/>
                    <a:pt x="119" y="112"/>
                  </a:cubicBezTo>
                  <a:cubicBezTo>
                    <a:pt x="129" y="113"/>
                    <a:pt x="138" y="105"/>
                    <a:pt x="138" y="95"/>
                  </a:cubicBezTo>
                  <a:cubicBezTo>
                    <a:pt x="140" y="18"/>
                    <a:pt x="140" y="18"/>
                    <a:pt x="140" y="18"/>
                  </a:cubicBezTo>
                  <a:cubicBezTo>
                    <a:pt x="140" y="8"/>
                    <a:pt x="132" y="0"/>
                    <a:pt x="123" y="0"/>
                  </a:cubicBezTo>
                  <a:cubicBezTo>
                    <a:pt x="123" y="0"/>
                    <a:pt x="56" y="34"/>
                    <a:pt x="41" y="48"/>
                  </a:cubicBezTo>
                  <a:cubicBezTo>
                    <a:pt x="29" y="52"/>
                    <a:pt x="13" y="51"/>
                    <a:pt x="0" y="53"/>
                  </a:cubicBezTo>
                </a:path>
              </a:pathLst>
            </a:custGeom>
            <a:solidFill>
              <a:srgbClr val="FCE35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55"/>
            <p:cNvSpPr/>
            <p:nvPr/>
          </p:nvSpPr>
          <p:spPr>
            <a:xfrm rot="5400000">
              <a:off x="-2522133" y="4523622"/>
              <a:ext cx="48379" cy="199966"/>
            </a:xfrm>
            <a:custGeom>
              <a:rect b="b" l="l" r="r" t="t"/>
              <a:pathLst>
                <a:path extrusionOk="0" h="106" w="26">
                  <a:moveTo>
                    <a:pt x="12" y="1"/>
                  </a:moveTo>
                  <a:cubicBezTo>
                    <a:pt x="26" y="2"/>
                    <a:pt x="21" y="24"/>
                    <a:pt x="20" y="53"/>
                  </a:cubicBezTo>
                  <a:cubicBezTo>
                    <a:pt x="20" y="82"/>
                    <a:pt x="20" y="105"/>
                    <a:pt x="9" y="106"/>
                  </a:cubicBezTo>
                  <a:cubicBezTo>
                    <a:pt x="4" y="106"/>
                    <a:pt x="0" y="82"/>
                    <a:pt x="1" y="53"/>
                  </a:cubicBezTo>
                  <a:cubicBezTo>
                    <a:pt x="1" y="24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8CF5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55"/>
            <p:cNvSpPr/>
            <p:nvPr/>
          </p:nvSpPr>
          <p:spPr>
            <a:xfrm rot="5400000">
              <a:off x="-2551160" y="4513947"/>
              <a:ext cx="51604" cy="151587"/>
            </a:xfrm>
            <a:custGeom>
              <a:rect b="b" l="l" r="r" t="t"/>
              <a:pathLst>
                <a:path extrusionOk="0" h="81" w="27">
                  <a:moveTo>
                    <a:pt x="22" y="81"/>
                  </a:moveTo>
                  <a:cubicBezTo>
                    <a:pt x="0" y="66"/>
                    <a:pt x="18" y="0"/>
                    <a:pt x="18" y="0"/>
                  </a:cubicBezTo>
                  <a:cubicBezTo>
                    <a:pt x="13" y="77"/>
                    <a:pt x="27" y="80"/>
                    <a:pt x="27" y="80"/>
                  </a:cubicBezTo>
                </a:path>
              </a:pathLst>
            </a:custGeom>
            <a:solidFill>
              <a:srgbClr val="FBED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55"/>
            <p:cNvSpPr/>
            <p:nvPr/>
          </p:nvSpPr>
          <p:spPr>
            <a:xfrm rot="5400000">
              <a:off x="-2562448" y="4541361"/>
              <a:ext cx="29027" cy="106434"/>
            </a:xfrm>
            <a:custGeom>
              <a:rect b="b" l="l" r="r" t="t"/>
              <a:pathLst>
                <a:path extrusionOk="0" h="56" w="16">
                  <a:moveTo>
                    <a:pt x="16" y="56"/>
                  </a:moveTo>
                  <a:cubicBezTo>
                    <a:pt x="16" y="56"/>
                    <a:pt x="3" y="41"/>
                    <a:pt x="8" y="0"/>
                  </a:cubicBezTo>
                  <a:cubicBezTo>
                    <a:pt x="8" y="0"/>
                    <a:pt x="0" y="44"/>
                    <a:pt x="16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55"/>
            <p:cNvSpPr/>
            <p:nvPr/>
          </p:nvSpPr>
          <p:spPr>
            <a:xfrm rot="5400000">
              <a:off x="-2573737" y="4604254"/>
              <a:ext cx="12901" cy="22577"/>
            </a:xfrm>
            <a:custGeom>
              <a:rect b="b" l="l" r="r" t="t"/>
              <a:pathLst>
                <a:path extrusionOk="0" h="12" w="6">
                  <a:moveTo>
                    <a:pt x="3" y="1"/>
                  </a:moveTo>
                  <a:cubicBezTo>
                    <a:pt x="5" y="1"/>
                    <a:pt x="6" y="3"/>
                    <a:pt x="6" y="7"/>
                  </a:cubicBezTo>
                  <a:cubicBezTo>
                    <a:pt x="6" y="10"/>
                    <a:pt x="5" y="12"/>
                    <a:pt x="3" y="12"/>
                  </a:cubicBezTo>
                  <a:cubicBezTo>
                    <a:pt x="1" y="12"/>
                    <a:pt x="0" y="10"/>
                    <a:pt x="0" y="6"/>
                  </a:cubicBezTo>
                  <a:cubicBezTo>
                    <a:pt x="0" y="3"/>
                    <a:pt x="2" y="0"/>
                    <a:pt x="3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55"/>
            <p:cNvSpPr/>
            <p:nvPr/>
          </p:nvSpPr>
          <p:spPr>
            <a:xfrm rot="5400000">
              <a:off x="-2544710" y="4617155"/>
              <a:ext cx="6451" cy="22577"/>
            </a:xfrm>
            <a:custGeom>
              <a:rect b="b" l="l" r="r" t="t"/>
              <a:pathLst>
                <a:path extrusionOk="0" h="11" w="5">
                  <a:moveTo>
                    <a:pt x="3" y="0"/>
                  </a:moveTo>
                  <a:cubicBezTo>
                    <a:pt x="4" y="0"/>
                    <a:pt x="5" y="3"/>
                    <a:pt x="5" y="5"/>
                  </a:cubicBezTo>
                  <a:cubicBezTo>
                    <a:pt x="5" y="8"/>
                    <a:pt x="4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55"/>
            <p:cNvSpPr/>
            <p:nvPr/>
          </p:nvSpPr>
          <p:spPr>
            <a:xfrm rot="5400000">
              <a:off x="-2430213" y="4621993"/>
              <a:ext cx="9676" cy="22577"/>
            </a:xfrm>
            <a:custGeom>
              <a:rect b="b" l="l" r="r" t="t"/>
              <a:pathLst>
                <a:path extrusionOk="0" h="11" w="5">
                  <a:moveTo>
                    <a:pt x="2" y="0"/>
                  </a:moveTo>
                  <a:cubicBezTo>
                    <a:pt x="4" y="0"/>
                    <a:pt x="5" y="2"/>
                    <a:pt x="5" y="5"/>
                  </a:cubicBezTo>
                  <a:cubicBezTo>
                    <a:pt x="5" y="8"/>
                    <a:pt x="3" y="11"/>
                    <a:pt x="2" y="11"/>
                  </a:cubicBezTo>
                  <a:cubicBezTo>
                    <a:pt x="1" y="11"/>
                    <a:pt x="0" y="8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55"/>
            <p:cNvSpPr/>
            <p:nvPr/>
          </p:nvSpPr>
          <p:spPr>
            <a:xfrm rot="5400000">
              <a:off x="-2454402" y="4623605"/>
              <a:ext cx="6451" cy="16126"/>
            </a:xfrm>
            <a:custGeom>
              <a:rect b="b" l="l" r="r" t="t"/>
              <a:pathLst>
                <a:path extrusionOk="0" h="9" w="4">
                  <a:moveTo>
                    <a:pt x="2" y="0"/>
                  </a:moveTo>
                  <a:cubicBezTo>
                    <a:pt x="4" y="0"/>
                    <a:pt x="4" y="2"/>
                    <a:pt x="4" y="5"/>
                  </a:cubicBezTo>
                  <a:cubicBezTo>
                    <a:pt x="4" y="7"/>
                    <a:pt x="3" y="9"/>
                    <a:pt x="2" y="9"/>
                  </a:cubicBezTo>
                  <a:cubicBezTo>
                    <a:pt x="1" y="9"/>
                    <a:pt x="0" y="7"/>
                    <a:pt x="0" y="5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55"/>
            <p:cNvSpPr/>
            <p:nvPr/>
          </p:nvSpPr>
          <p:spPr>
            <a:xfrm rot="5400000">
              <a:off x="-2536646" y="4599416"/>
              <a:ext cx="16126" cy="29027"/>
            </a:xfrm>
            <a:custGeom>
              <a:rect b="b" l="l" r="r" t="t"/>
              <a:pathLst>
                <a:path extrusionOk="0" h="14" w="8">
                  <a:moveTo>
                    <a:pt x="4" y="0"/>
                  </a:moveTo>
                  <a:cubicBezTo>
                    <a:pt x="6" y="0"/>
                    <a:pt x="8" y="3"/>
                    <a:pt x="7" y="7"/>
                  </a:cubicBezTo>
                  <a:cubicBezTo>
                    <a:pt x="7" y="11"/>
                    <a:pt x="6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p55"/>
            <p:cNvSpPr/>
            <p:nvPr/>
          </p:nvSpPr>
          <p:spPr>
            <a:xfrm rot="5400000">
              <a:off x="-2499556" y="4613930"/>
              <a:ext cx="12901" cy="29027"/>
            </a:xfrm>
            <a:custGeom>
              <a:rect b="b" l="l" r="r" t="t"/>
              <a:pathLst>
                <a:path extrusionOk="0" h="15" w="7">
                  <a:moveTo>
                    <a:pt x="4" y="1"/>
                  </a:moveTo>
                  <a:cubicBezTo>
                    <a:pt x="5" y="1"/>
                    <a:pt x="7" y="4"/>
                    <a:pt x="7" y="8"/>
                  </a:cubicBezTo>
                  <a:cubicBezTo>
                    <a:pt x="7" y="12"/>
                    <a:pt x="5" y="15"/>
                    <a:pt x="3" y="15"/>
                  </a:cubicBezTo>
                  <a:cubicBezTo>
                    <a:pt x="2" y="15"/>
                    <a:pt x="0" y="12"/>
                    <a:pt x="0" y="8"/>
                  </a:cubicBezTo>
                  <a:cubicBezTo>
                    <a:pt x="0" y="4"/>
                    <a:pt x="2" y="0"/>
                    <a:pt x="4" y="1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55"/>
            <p:cNvSpPr/>
            <p:nvPr/>
          </p:nvSpPr>
          <p:spPr>
            <a:xfrm rot="5400000">
              <a:off x="-2494718" y="4596191"/>
              <a:ext cx="12901" cy="32253"/>
            </a:xfrm>
            <a:custGeom>
              <a:rect b="b" l="l" r="r" t="t"/>
              <a:pathLst>
                <a:path extrusionOk="0" h="17" w="7">
                  <a:moveTo>
                    <a:pt x="4" y="0"/>
                  </a:moveTo>
                  <a:cubicBezTo>
                    <a:pt x="5" y="0"/>
                    <a:pt x="7" y="4"/>
                    <a:pt x="7" y="8"/>
                  </a:cubicBezTo>
                  <a:cubicBezTo>
                    <a:pt x="7" y="13"/>
                    <a:pt x="5" y="17"/>
                    <a:pt x="3" y="17"/>
                  </a:cubicBezTo>
                  <a:cubicBezTo>
                    <a:pt x="1" y="16"/>
                    <a:pt x="0" y="13"/>
                    <a:pt x="0" y="8"/>
                  </a:cubicBezTo>
                  <a:cubicBezTo>
                    <a:pt x="0" y="4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55"/>
            <p:cNvSpPr/>
            <p:nvPr/>
          </p:nvSpPr>
          <p:spPr>
            <a:xfrm rot="5400000">
              <a:off x="-2459240" y="4602641"/>
              <a:ext cx="12901" cy="25802"/>
            </a:xfrm>
            <a:custGeom>
              <a:rect b="b" l="l" r="r" t="t"/>
              <a:pathLst>
                <a:path extrusionOk="0" h="14" w="6">
                  <a:moveTo>
                    <a:pt x="3" y="0"/>
                  </a:moveTo>
                  <a:cubicBezTo>
                    <a:pt x="5" y="0"/>
                    <a:pt x="6" y="3"/>
                    <a:pt x="6" y="7"/>
                  </a:cubicBezTo>
                  <a:cubicBezTo>
                    <a:pt x="6" y="11"/>
                    <a:pt x="5" y="14"/>
                    <a:pt x="3" y="14"/>
                  </a:cubicBezTo>
                  <a:cubicBezTo>
                    <a:pt x="1" y="14"/>
                    <a:pt x="0" y="11"/>
                    <a:pt x="0" y="7"/>
                  </a:cubicBezTo>
                  <a:cubicBezTo>
                    <a:pt x="0" y="3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F5C20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55"/>
            <p:cNvSpPr/>
            <p:nvPr/>
          </p:nvSpPr>
          <p:spPr>
            <a:xfrm rot="5400000">
              <a:off x="-2714036" y="1648302"/>
              <a:ext cx="83857" cy="103208"/>
            </a:xfrm>
            <a:custGeom>
              <a:rect b="b" l="l" r="r" t="t"/>
              <a:pathLst>
                <a:path extrusionOk="0" h="55" w="44">
                  <a:moveTo>
                    <a:pt x="0" y="0"/>
                  </a:moveTo>
                  <a:cubicBezTo>
                    <a:pt x="6" y="9"/>
                    <a:pt x="7" y="19"/>
                    <a:pt x="7" y="30"/>
                  </a:cubicBezTo>
                  <a:cubicBezTo>
                    <a:pt x="7" y="38"/>
                    <a:pt x="6" y="47"/>
                    <a:pt x="6" y="55"/>
                  </a:cubicBezTo>
                  <a:cubicBezTo>
                    <a:pt x="9" y="45"/>
                    <a:pt x="18" y="38"/>
                    <a:pt x="26" y="32"/>
                  </a:cubicBezTo>
                  <a:cubicBezTo>
                    <a:pt x="29" y="29"/>
                    <a:pt x="33" y="28"/>
                    <a:pt x="37" y="26"/>
                  </a:cubicBezTo>
                  <a:cubicBezTo>
                    <a:pt x="39" y="26"/>
                    <a:pt x="43" y="25"/>
                    <a:pt x="44" y="24"/>
                  </a:cubicBezTo>
                  <a:cubicBezTo>
                    <a:pt x="41" y="20"/>
                    <a:pt x="36" y="18"/>
                    <a:pt x="32" y="16"/>
                  </a:cubicBezTo>
                  <a:cubicBezTo>
                    <a:pt x="28" y="14"/>
                    <a:pt x="23" y="11"/>
                    <a:pt x="18" y="10"/>
                  </a:cubicBezTo>
                  <a:cubicBezTo>
                    <a:pt x="12" y="7"/>
                    <a:pt x="5" y="4"/>
                    <a:pt x="0" y="0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55"/>
            <p:cNvSpPr/>
            <p:nvPr/>
          </p:nvSpPr>
          <p:spPr>
            <a:xfrm rot="5400000">
              <a:off x="-2691459" y="1654752"/>
              <a:ext cx="51604" cy="77406"/>
            </a:xfrm>
            <a:custGeom>
              <a:rect b="b" l="l" r="r" t="t"/>
              <a:pathLst>
                <a:path extrusionOk="0" h="40" w="27">
                  <a:moveTo>
                    <a:pt x="3" y="40"/>
                  </a:moveTo>
                  <a:cubicBezTo>
                    <a:pt x="4" y="34"/>
                    <a:pt x="3" y="26"/>
                    <a:pt x="3" y="19"/>
                  </a:cubicBezTo>
                  <a:cubicBezTo>
                    <a:pt x="2" y="12"/>
                    <a:pt x="3" y="6"/>
                    <a:pt x="0" y="0"/>
                  </a:cubicBezTo>
                  <a:cubicBezTo>
                    <a:pt x="2" y="1"/>
                    <a:pt x="4" y="3"/>
                    <a:pt x="7" y="4"/>
                  </a:cubicBezTo>
                  <a:cubicBezTo>
                    <a:pt x="9" y="5"/>
                    <a:pt x="12" y="6"/>
                    <a:pt x="15" y="7"/>
                  </a:cubicBezTo>
                  <a:cubicBezTo>
                    <a:pt x="20" y="8"/>
                    <a:pt x="24" y="10"/>
                    <a:pt x="27" y="12"/>
                  </a:cubicBezTo>
                  <a:cubicBezTo>
                    <a:pt x="26" y="11"/>
                    <a:pt x="23" y="11"/>
                    <a:pt x="21" y="10"/>
                  </a:cubicBezTo>
                  <a:cubicBezTo>
                    <a:pt x="19" y="9"/>
                    <a:pt x="17" y="8"/>
                    <a:pt x="15" y="8"/>
                  </a:cubicBezTo>
                  <a:cubicBezTo>
                    <a:pt x="11" y="7"/>
                    <a:pt x="7" y="6"/>
                    <a:pt x="4" y="4"/>
                  </a:cubicBezTo>
                  <a:cubicBezTo>
                    <a:pt x="3" y="10"/>
                    <a:pt x="3" y="17"/>
                    <a:pt x="3" y="23"/>
                  </a:cubicBezTo>
                  <a:cubicBezTo>
                    <a:pt x="3" y="26"/>
                    <a:pt x="3" y="29"/>
                    <a:pt x="3" y="31"/>
                  </a:cubicBezTo>
                  <a:cubicBezTo>
                    <a:pt x="3" y="33"/>
                    <a:pt x="4" y="36"/>
                    <a:pt x="4" y="38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55"/>
            <p:cNvSpPr/>
            <p:nvPr/>
          </p:nvSpPr>
          <p:spPr>
            <a:xfrm rot="5400000">
              <a:off x="-2804343" y="1645076"/>
              <a:ext cx="48379" cy="61280"/>
            </a:xfrm>
            <a:custGeom>
              <a:rect b="b" l="l" r="r" t="t"/>
              <a:pathLst>
                <a:path extrusionOk="0" h="32" w="24">
                  <a:moveTo>
                    <a:pt x="6" y="0"/>
                  </a:moveTo>
                  <a:cubicBezTo>
                    <a:pt x="5" y="6"/>
                    <a:pt x="5" y="12"/>
                    <a:pt x="3" y="19"/>
                  </a:cubicBezTo>
                  <a:cubicBezTo>
                    <a:pt x="2" y="23"/>
                    <a:pt x="1" y="27"/>
                    <a:pt x="0" y="32"/>
                  </a:cubicBezTo>
                  <a:cubicBezTo>
                    <a:pt x="4" y="29"/>
                    <a:pt x="8" y="26"/>
                    <a:pt x="13" y="24"/>
                  </a:cubicBezTo>
                  <a:cubicBezTo>
                    <a:pt x="16" y="22"/>
                    <a:pt x="21" y="21"/>
                    <a:pt x="24" y="18"/>
                  </a:cubicBezTo>
                  <a:cubicBezTo>
                    <a:pt x="21" y="18"/>
                    <a:pt x="18" y="19"/>
                    <a:pt x="15" y="19"/>
                  </a:cubicBezTo>
                  <a:cubicBezTo>
                    <a:pt x="12" y="19"/>
                    <a:pt x="9" y="16"/>
                    <a:pt x="8" y="13"/>
                  </a:cubicBezTo>
                  <a:cubicBezTo>
                    <a:pt x="8" y="11"/>
                    <a:pt x="8" y="8"/>
                    <a:pt x="8" y="5"/>
                  </a:cubicBezTo>
                  <a:cubicBezTo>
                    <a:pt x="8" y="4"/>
                    <a:pt x="7" y="3"/>
                    <a:pt x="7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55"/>
            <p:cNvSpPr/>
            <p:nvPr/>
          </p:nvSpPr>
          <p:spPr>
            <a:xfrm rot="5400000">
              <a:off x="-2551160" y="4449441"/>
              <a:ext cx="80632" cy="109659"/>
            </a:xfrm>
            <a:custGeom>
              <a:rect b="b" l="l" r="r" t="t"/>
              <a:pathLst>
                <a:path extrusionOk="0" h="58" w="42">
                  <a:moveTo>
                    <a:pt x="20" y="0"/>
                  </a:moveTo>
                  <a:cubicBezTo>
                    <a:pt x="15" y="2"/>
                    <a:pt x="7" y="7"/>
                    <a:pt x="4" y="12"/>
                  </a:cubicBezTo>
                  <a:cubicBezTo>
                    <a:pt x="0" y="17"/>
                    <a:pt x="2" y="22"/>
                    <a:pt x="4" y="28"/>
                  </a:cubicBezTo>
                  <a:cubicBezTo>
                    <a:pt x="6" y="35"/>
                    <a:pt x="14" y="39"/>
                    <a:pt x="19" y="44"/>
                  </a:cubicBezTo>
                  <a:cubicBezTo>
                    <a:pt x="23" y="47"/>
                    <a:pt x="27" y="50"/>
                    <a:pt x="31" y="53"/>
                  </a:cubicBezTo>
                  <a:cubicBezTo>
                    <a:pt x="34" y="55"/>
                    <a:pt x="39" y="56"/>
                    <a:pt x="42" y="58"/>
                  </a:cubicBezTo>
                  <a:cubicBezTo>
                    <a:pt x="37" y="55"/>
                    <a:pt x="33" y="50"/>
                    <a:pt x="30" y="45"/>
                  </a:cubicBezTo>
                  <a:cubicBezTo>
                    <a:pt x="26" y="40"/>
                    <a:pt x="19" y="35"/>
                    <a:pt x="18" y="29"/>
                  </a:cubicBezTo>
                  <a:cubicBezTo>
                    <a:pt x="15" y="21"/>
                    <a:pt x="17" y="8"/>
                    <a:pt x="21" y="1"/>
                  </a:cubicBezTo>
                </a:path>
              </a:pathLst>
            </a:custGeom>
            <a:solidFill>
              <a:srgbClr val="F6D75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55"/>
            <p:cNvSpPr/>
            <p:nvPr/>
          </p:nvSpPr>
          <p:spPr>
            <a:xfrm rot="5400000">
              <a:off x="-2507619" y="4454279"/>
              <a:ext cx="19352" cy="58055"/>
            </a:xfrm>
            <a:custGeom>
              <a:rect b="b" l="l" r="r" t="t"/>
              <a:pathLst>
                <a:path extrusionOk="0" h="30" w="9">
                  <a:moveTo>
                    <a:pt x="7" y="0"/>
                  </a:moveTo>
                  <a:cubicBezTo>
                    <a:pt x="2" y="2"/>
                    <a:pt x="0" y="11"/>
                    <a:pt x="0" y="15"/>
                  </a:cubicBezTo>
                  <a:cubicBezTo>
                    <a:pt x="0" y="22"/>
                    <a:pt x="4" y="26"/>
                    <a:pt x="9" y="30"/>
                  </a:cubicBezTo>
                  <a:cubicBezTo>
                    <a:pt x="3" y="23"/>
                    <a:pt x="0" y="9"/>
                    <a:pt x="6" y="1"/>
                  </a:cubicBezTo>
                </a:path>
              </a:pathLst>
            </a:custGeom>
            <a:solidFill>
              <a:srgbClr val="F3CB5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5" name="Google Shape;3085;p5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86" name="Google Shape;3086;p55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7" name="Google Shape;3087;p55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8" name="Google Shape;3088;p55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55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0" name="Google Shape;3090;p55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091" name="Google Shape;3091;p55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092" name="Google Shape;3092;p55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093" name="Google Shape;3093;p5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55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95" name="Google Shape;309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. Muscle adaptation to exercise">
  <p:cSld name="TITLE_9">
    <p:spTree>
      <p:nvGrpSpPr>
        <p:cNvPr id="3096" name="Shape 3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Google Shape;3097;p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098" name="Google Shape;3098;p56"/>
          <p:cNvGrpSpPr/>
          <p:nvPr/>
        </p:nvGrpSpPr>
        <p:grpSpPr>
          <a:xfrm>
            <a:off x="0" y="2407518"/>
            <a:ext cx="4450568" cy="4450568"/>
            <a:chOff x="0" y="1981200"/>
            <a:chExt cx="4876800" cy="4876800"/>
          </a:xfrm>
        </p:grpSpPr>
        <p:grpSp>
          <p:nvGrpSpPr>
            <p:cNvPr id="3099" name="Google Shape;3099;p56"/>
            <p:cNvGrpSpPr/>
            <p:nvPr/>
          </p:nvGrpSpPr>
          <p:grpSpPr>
            <a:xfrm>
              <a:off x="0" y="3152775"/>
              <a:ext cx="4876800" cy="3705225"/>
              <a:chOff x="0" y="3152775"/>
              <a:chExt cx="4876800" cy="3705225"/>
            </a:xfrm>
          </p:grpSpPr>
          <p:sp>
            <p:nvSpPr>
              <p:cNvPr id="3100" name="Google Shape;3100;p56"/>
              <p:cNvSpPr/>
              <p:nvPr/>
            </p:nvSpPr>
            <p:spPr>
              <a:xfrm>
                <a:off x="0" y="5915025"/>
                <a:ext cx="1600200" cy="942975"/>
              </a:xfrm>
              <a:custGeom>
                <a:rect b="b" l="l" r="r" t="t"/>
                <a:pathLst>
                  <a:path extrusionOk="0" h="942975" w="1600200">
                    <a:moveTo>
                      <a:pt x="1600200" y="19050"/>
                    </a:moveTo>
                    <a:cubicBezTo>
                      <a:pt x="1600200" y="447675"/>
                      <a:pt x="1285875" y="685800"/>
                      <a:pt x="1285875" y="942975"/>
                    </a:cubicBezTo>
                    <a:lnTo>
                      <a:pt x="0" y="942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9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1" name="Google Shape;3101;p56"/>
              <p:cNvSpPr/>
              <p:nvPr/>
            </p:nvSpPr>
            <p:spPr>
              <a:xfrm>
                <a:off x="0" y="3152775"/>
                <a:ext cx="4876800" cy="3705225"/>
              </a:xfrm>
              <a:custGeom>
                <a:rect b="b" l="l" r="r" t="t"/>
                <a:pathLst>
                  <a:path extrusionOk="0" h="3705225" w="4876800">
                    <a:moveTo>
                      <a:pt x="0" y="695325"/>
                    </a:moveTo>
                    <a:lnTo>
                      <a:pt x="371475" y="1190625"/>
                    </a:lnTo>
                    <a:cubicBezTo>
                      <a:pt x="371475" y="1190625"/>
                      <a:pt x="704850" y="914400"/>
                      <a:pt x="1152525" y="914400"/>
                    </a:cubicBezTo>
                    <a:cubicBezTo>
                      <a:pt x="1485900" y="914400"/>
                      <a:pt x="1924050" y="1381125"/>
                      <a:pt x="1924050" y="1381125"/>
                    </a:cubicBezTo>
                    <a:cubicBezTo>
                      <a:pt x="1924050" y="1381125"/>
                      <a:pt x="2552700" y="1343025"/>
                      <a:pt x="2781300" y="1343025"/>
                    </a:cubicBezTo>
                    <a:cubicBezTo>
                      <a:pt x="3181350" y="1343025"/>
                      <a:pt x="3676650" y="1990725"/>
                      <a:pt x="3676650" y="1990725"/>
                    </a:cubicBezTo>
                    <a:cubicBezTo>
                      <a:pt x="3676650" y="1990725"/>
                      <a:pt x="3476625" y="1838325"/>
                      <a:pt x="3476625" y="1428750"/>
                    </a:cubicBezTo>
                    <a:cubicBezTo>
                      <a:pt x="3476625" y="1143000"/>
                      <a:pt x="3619500" y="942975"/>
                      <a:pt x="3619500" y="66675"/>
                    </a:cubicBezTo>
                    <a:lnTo>
                      <a:pt x="3990975" y="0"/>
                    </a:lnTo>
                    <a:cubicBezTo>
                      <a:pt x="3990975" y="0"/>
                      <a:pt x="4876800" y="1762125"/>
                      <a:pt x="4876800" y="2600325"/>
                    </a:cubicBezTo>
                    <a:cubicBezTo>
                      <a:pt x="4876800" y="2690184"/>
                      <a:pt x="4686300" y="2924175"/>
                      <a:pt x="4581525" y="2924175"/>
                    </a:cubicBezTo>
                    <a:cubicBezTo>
                      <a:pt x="4476750" y="2924175"/>
                      <a:pt x="3162300" y="3190875"/>
                      <a:pt x="2600325" y="3190875"/>
                    </a:cubicBezTo>
                    <a:cubicBezTo>
                      <a:pt x="2276475" y="3190875"/>
                      <a:pt x="1590675" y="2781300"/>
                      <a:pt x="1247775" y="2781300"/>
                    </a:cubicBezTo>
                    <a:cubicBezTo>
                      <a:pt x="904875" y="2781300"/>
                      <a:pt x="838200" y="3705225"/>
                      <a:pt x="304800" y="3705225"/>
                    </a:cubicBezTo>
                    <a:lnTo>
                      <a:pt x="0" y="3705225"/>
                    </a:lnTo>
                    <a:close/>
                  </a:path>
                </a:pathLst>
              </a:custGeom>
              <a:solidFill>
                <a:srgbClr val="F0C7A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02" name="Google Shape;3102;p56"/>
              <p:cNvGrpSpPr/>
              <p:nvPr/>
            </p:nvGrpSpPr>
            <p:grpSpPr>
              <a:xfrm>
                <a:off x="0" y="4196543"/>
                <a:ext cx="4603881" cy="1547032"/>
                <a:chOff x="0" y="4196543"/>
                <a:chExt cx="4603881" cy="1547032"/>
              </a:xfrm>
            </p:grpSpPr>
            <p:sp>
              <p:nvSpPr>
                <p:cNvPr id="3103" name="Google Shape;3103;p56"/>
                <p:cNvSpPr/>
                <p:nvPr/>
              </p:nvSpPr>
              <p:spPr>
                <a:xfrm>
                  <a:off x="0" y="4196543"/>
                  <a:ext cx="371475" cy="479098"/>
                </a:xfrm>
                <a:custGeom>
                  <a:rect b="b" l="l" r="r" t="t"/>
                  <a:pathLst>
                    <a:path extrusionOk="0" h="479098" w="371475">
                      <a:moveTo>
                        <a:pt x="261337" y="0"/>
                      </a:moveTo>
                      <a:lnTo>
                        <a:pt x="0" y="322926"/>
                      </a:lnTo>
                      <a:lnTo>
                        <a:pt x="0" y="479098"/>
                      </a:lnTo>
                      <a:lnTo>
                        <a:pt x="371475" y="146856"/>
                      </a:ln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4" name="Google Shape;3104;p56"/>
                <p:cNvSpPr/>
                <p:nvPr/>
              </p:nvSpPr>
              <p:spPr>
                <a:xfrm>
                  <a:off x="1266825" y="4430706"/>
                  <a:ext cx="657225" cy="322268"/>
                </a:xfrm>
                <a:custGeom>
                  <a:rect b="b" l="l" r="r" t="t"/>
                  <a:pathLst>
                    <a:path extrusionOk="0" h="322268" w="657225">
                      <a:moveTo>
                        <a:pt x="550964" y="0"/>
                      </a:moveTo>
                      <a:cubicBezTo>
                        <a:pt x="287322" y="51502"/>
                        <a:pt x="0" y="265119"/>
                        <a:pt x="0" y="265119"/>
                      </a:cubicBezTo>
                      <a:lnTo>
                        <a:pt x="57150" y="322269"/>
                      </a:lnTo>
                      <a:cubicBezTo>
                        <a:pt x="152400" y="227019"/>
                        <a:pt x="657225" y="103194"/>
                        <a:pt x="657225" y="103194"/>
                      </a:cubicBezTo>
                      <a:cubicBezTo>
                        <a:pt x="657225" y="103194"/>
                        <a:pt x="616687" y="60036"/>
                        <a:pt x="550964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5" name="Google Shape;3105;p56"/>
                <p:cNvSpPr/>
                <p:nvPr/>
              </p:nvSpPr>
              <p:spPr>
                <a:xfrm>
                  <a:off x="1666875" y="5210175"/>
                  <a:ext cx="1771650" cy="533400"/>
                </a:xfrm>
                <a:custGeom>
                  <a:rect b="b" l="l" r="r" t="t"/>
                  <a:pathLst>
                    <a:path extrusionOk="0" h="533400" w="1771650">
                      <a:moveTo>
                        <a:pt x="47625" y="0"/>
                      </a:moveTo>
                      <a:cubicBezTo>
                        <a:pt x="47625" y="0"/>
                        <a:pt x="733425" y="409575"/>
                        <a:pt x="933450" y="409575"/>
                      </a:cubicBezTo>
                      <a:cubicBezTo>
                        <a:pt x="1133475" y="409575"/>
                        <a:pt x="1724025" y="247650"/>
                        <a:pt x="1724025" y="247650"/>
                      </a:cubicBezTo>
                      <a:lnTo>
                        <a:pt x="1771650" y="295275"/>
                      </a:lnTo>
                      <a:cubicBezTo>
                        <a:pt x="1771650" y="295275"/>
                        <a:pt x="1247775" y="533400"/>
                        <a:pt x="904875" y="533400"/>
                      </a:cubicBezTo>
                      <a:cubicBezTo>
                        <a:pt x="561975" y="533400"/>
                        <a:pt x="0" y="66675"/>
                        <a:pt x="0" y="66675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6" name="Google Shape;3106;p56"/>
                <p:cNvSpPr/>
                <p:nvPr/>
              </p:nvSpPr>
              <p:spPr>
                <a:xfrm>
                  <a:off x="3676650" y="5143500"/>
                  <a:ext cx="381000" cy="266765"/>
                </a:xfrm>
                <a:custGeom>
                  <a:rect b="b" l="l" r="r" t="t"/>
                  <a:pathLst>
                    <a:path extrusionOk="0" h="266765" w="381000">
                      <a:moveTo>
                        <a:pt x="0" y="19050"/>
                      </a:moveTo>
                      <a:cubicBezTo>
                        <a:pt x="0" y="19050"/>
                        <a:pt x="71438" y="128588"/>
                        <a:pt x="142875" y="200025"/>
                      </a:cubicBezTo>
                      <a:cubicBezTo>
                        <a:pt x="214313" y="271463"/>
                        <a:pt x="371475" y="266700"/>
                        <a:pt x="371475" y="266700"/>
                      </a:cubicBezTo>
                      <a:lnTo>
                        <a:pt x="381000" y="228600"/>
                      </a:lnTo>
                      <a:cubicBezTo>
                        <a:pt x="381000" y="228600"/>
                        <a:pt x="219075" y="200025"/>
                        <a:pt x="171450" y="152400"/>
                      </a:cubicBezTo>
                      <a:cubicBezTo>
                        <a:pt x="123825" y="104775"/>
                        <a:pt x="19050" y="0"/>
                        <a:pt x="19050" y="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7" name="Google Shape;3107;p56"/>
                <p:cNvSpPr/>
                <p:nvPr/>
              </p:nvSpPr>
              <p:spPr>
                <a:xfrm>
                  <a:off x="4276725" y="4752975"/>
                  <a:ext cx="327156" cy="609600"/>
                </a:xfrm>
                <a:custGeom>
                  <a:rect b="b" l="l" r="r" t="t"/>
                  <a:pathLst>
                    <a:path extrusionOk="0" h="609600" w="327156">
                      <a:moveTo>
                        <a:pt x="0" y="571500"/>
                      </a:moveTo>
                      <a:cubicBezTo>
                        <a:pt x="0" y="571500"/>
                        <a:pt x="128588" y="547688"/>
                        <a:pt x="219075" y="457200"/>
                      </a:cubicBezTo>
                      <a:cubicBezTo>
                        <a:pt x="309563" y="366713"/>
                        <a:pt x="209550" y="0"/>
                        <a:pt x="209550" y="0"/>
                      </a:cubicBezTo>
                      <a:lnTo>
                        <a:pt x="266700" y="0"/>
                      </a:lnTo>
                      <a:cubicBezTo>
                        <a:pt x="266700" y="0"/>
                        <a:pt x="381000" y="419100"/>
                        <a:pt x="295275" y="504825"/>
                      </a:cubicBezTo>
                      <a:cubicBezTo>
                        <a:pt x="209550" y="590550"/>
                        <a:pt x="0" y="609600"/>
                        <a:pt x="0" y="609600"/>
                      </a:cubicBezTo>
                      <a:close/>
                    </a:path>
                  </a:pathLst>
                </a:custGeom>
                <a:solidFill>
                  <a:srgbClr val="E19D8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108" name="Google Shape;3108;p56"/>
            <p:cNvGrpSpPr/>
            <p:nvPr/>
          </p:nvGrpSpPr>
          <p:grpSpPr>
            <a:xfrm>
              <a:off x="2857500" y="1981200"/>
              <a:ext cx="2019300" cy="2019300"/>
              <a:chOff x="2857500" y="1981200"/>
              <a:chExt cx="2019300" cy="2019300"/>
            </a:xfrm>
          </p:grpSpPr>
          <p:sp>
            <p:nvSpPr>
              <p:cNvPr id="3109" name="Google Shape;3109;p56"/>
              <p:cNvSpPr/>
              <p:nvPr/>
            </p:nvSpPr>
            <p:spPr>
              <a:xfrm>
                <a:off x="2857500" y="1981200"/>
                <a:ext cx="2019300" cy="2019300"/>
              </a:xfrm>
              <a:custGeom>
                <a:rect b="b" l="l" r="r" t="t"/>
                <a:pathLst>
                  <a:path extrusionOk="0" h="2019300" w="2019300">
                    <a:moveTo>
                      <a:pt x="2019300" y="1047750"/>
                    </a:moveTo>
                    <a:cubicBezTo>
                      <a:pt x="2019300" y="1605363"/>
                      <a:pt x="1485900" y="2019300"/>
                      <a:pt x="1009650" y="2019300"/>
                    </a:cubicBezTo>
                    <a:cubicBezTo>
                      <a:pt x="452038" y="2019300"/>
                      <a:pt x="0" y="1567263"/>
                      <a:pt x="0" y="1009650"/>
                    </a:cubicBezTo>
                    <a:cubicBezTo>
                      <a:pt x="0" y="452037"/>
                      <a:pt x="619125" y="0"/>
                      <a:pt x="1009650" y="0"/>
                    </a:cubicBezTo>
                    <a:cubicBezTo>
                      <a:pt x="1567263" y="0"/>
                      <a:pt x="2019300" y="490137"/>
                      <a:pt x="2019300" y="1047750"/>
                    </a:cubicBezTo>
                    <a:close/>
                  </a:path>
                </a:pathLst>
              </a:custGeom>
              <a:solidFill>
                <a:srgbClr val="7A7A9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56"/>
              <p:cNvSpPr/>
              <p:nvPr/>
            </p:nvSpPr>
            <p:spPr>
              <a:xfrm>
                <a:off x="3086100" y="2209800"/>
                <a:ext cx="1581150" cy="1562100"/>
              </a:xfrm>
              <a:custGeom>
                <a:rect b="b" l="l" r="r" t="t"/>
                <a:pathLst>
                  <a:path extrusionOk="0" h="1562100" w="1581150">
                    <a:moveTo>
                      <a:pt x="1581150" y="781050"/>
                    </a:moveTo>
                    <a:cubicBezTo>
                      <a:pt x="1581150" y="1212409"/>
                      <a:pt x="1285875" y="1562100"/>
                      <a:pt x="781050" y="1562100"/>
                    </a:cubicBezTo>
                    <a:cubicBezTo>
                      <a:pt x="349691" y="1562100"/>
                      <a:pt x="0" y="1212409"/>
                      <a:pt x="0" y="781050"/>
                    </a:cubicBezTo>
                    <a:cubicBezTo>
                      <a:pt x="0" y="349691"/>
                      <a:pt x="304800" y="0"/>
                      <a:pt x="781050" y="0"/>
                    </a:cubicBezTo>
                    <a:cubicBezTo>
                      <a:pt x="1212409" y="0"/>
                      <a:pt x="1581150" y="349691"/>
                      <a:pt x="1581150" y="781050"/>
                    </a:cubicBezTo>
                    <a:close/>
                  </a:path>
                </a:pathLst>
              </a:custGeom>
              <a:solidFill>
                <a:srgbClr val="56454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1" name="Google Shape;3111;p56"/>
              <p:cNvGrpSpPr/>
              <p:nvPr/>
            </p:nvGrpSpPr>
            <p:grpSpPr>
              <a:xfrm>
                <a:off x="3495675" y="2600325"/>
                <a:ext cx="752475" cy="762000"/>
                <a:chOff x="3495675" y="2600325"/>
                <a:chExt cx="752475" cy="762000"/>
              </a:xfrm>
            </p:grpSpPr>
            <p:grpSp>
              <p:nvGrpSpPr>
                <p:cNvPr id="3112" name="Google Shape;3112;p56"/>
                <p:cNvGrpSpPr/>
                <p:nvPr/>
              </p:nvGrpSpPr>
              <p:grpSpPr>
                <a:xfrm>
                  <a:off x="3495675" y="2600325"/>
                  <a:ext cx="752475" cy="762000"/>
                  <a:chOff x="3495675" y="2600325"/>
                  <a:chExt cx="752475" cy="762000"/>
                </a:xfrm>
              </p:grpSpPr>
              <p:sp>
                <p:nvSpPr>
                  <p:cNvPr id="3113" name="Google Shape;3113;p56"/>
                  <p:cNvSpPr/>
                  <p:nvPr/>
                </p:nvSpPr>
                <p:spPr>
                  <a:xfrm>
                    <a:off x="3581400" y="2714625"/>
                    <a:ext cx="571500" cy="571500"/>
                  </a:xfrm>
                  <a:custGeom>
                    <a:rect b="b" l="l" r="r" t="t"/>
                    <a:pathLst>
                      <a:path extrusionOk="0" h="571500" w="571500">
                        <a:moveTo>
                          <a:pt x="571500" y="304800"/>
                        </a:moveTo>
                        <a:cubicBezTo>
                          <a:pt x="571500" y="462620"/>
                          <a:pt x="400050" y="571500"/>
                          <a:pt x="285750" y="571500"/>
                        </a:cubicBezTo>
                        <a:cubicBezTo>
                          <a:pt x="127930" y="571500"/>
                          <a:pt x="0" y="443570"/>
                          <a:pt x="0" y="285750"/>
                        </a:cubicBezTo>
                        <a:cubicBezTo>
                          <a:pt x="0" y="127930"/>
                          <a:pt x="180975" y="0"/>
                          <a:pt x="285750" y="0"/>
                        </a:cubicBezTo>
                        <a:cubicBezTo>
                          <a:pt x="443570" y="0"/>
                          <a:pt x="571500" y="146980"/>
                          <a:pt x="571500" y="304800"/>
                        </a:cubicBez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4" name="Google Shape;3114;p56"/>
                  <p:cNvSpPr/>
                  <p:nvPr/>
                </p:nvSpPr>
                <p:spPr>
                  <a:xfrm>
                    <a:off x="3495675" y="2600325"/>
                    <a:ext cx="752475" cy="762000"/>
                  </a:xfrm>
                  <a:custGeom>
                    <a:rect b="b" l="l" r="r" t="t"/>
                    <a:pathLst>
                      <a:path extrusionOk="0" h="762000" w="752475">
                        <a:moveTo>
                          <a:pt x="266700" y="190500"/>
                        </a:moveTo>
                        <a:lnTo>
                          <a:pt x="323850" y="0"/>
                        </a:lnTo>
                        <a:lnTo>
                          <a:pt x="504825" y="9525"/>
                        </a:lnTo>
                        <a:lnTo>
                          <a:pt x="523875" y="190500"/>
                        </a:lnTo>
                        <a:lnTo>
                          <a:pt x="704850" y="190500"/>
                        </a:lnTo>
                        <a:lnTo>
                          <a:pt x="752475" y="323850"/>
                        </a:lnTo>
                        <a:lnTo>
                          <a:pt x="590550" y="419100"/>
                        </a:lnTo>
                        <a:lnTo>
                          <a:pt x="733425" y="552450"/>
                        </a:lnTo>
                        <a:lnTo>
                          <a:pt x="638175" y="685800"/>
                        </a:lnTo>
                        <a:lnTo>
                          <a:pt x="495300" y="628650"/>
                        </a:lnTo>
                        <a:lnTo>
                          <a:pt x="438150" y="762000"/>
                        </a:lnTo>
                        <a:lnTo>
                          <a:pt x="276225" y="752475"/>
                        </a:lnTo>
                        <a:lnTo>
                          <a:pt x="238125" y="600075"/>
                        </a:lnTo>
                        <a:lnTo>
                          <a:pt x="76200" y="638175"/>
                        </a:lnTo>
                        <a:lnTo>
                          <a:pt x="0" y="504825"/>
                        </a:lnTo>
                        <a:lnTo>
                          <a:pt x="142875" y="371475"/>
                        </a:lnTo>
                        <a:lnTo>
                          <a:pt x="0" y="257175"/>
                        </a:lnTo>
                        <a:lnTo>
                          <a:pt x="85725" y="133350"/>
                        </a:lnTo>
                        <a:close/>
                      </a:path>
                    </a:pathLst>
                  </a:custGeom>
                  <a:solidFill>
                    <a:srgbClr val="B1D5F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15" name="Google Shape;3115;p56"/>
                <p:cNvSpPr/>
                <p:nvPr/>
              </p:nvSpPr>
              <p:spPr>
                <a:xfrm>
                  <a:off x="3695700" y="2828925"/>
                  <a:ext cx="342900" cy="342900"/>
                </a:xfrm>
                <a:custGeom>
                  <a:rect b="b" l="l" r="r" t="t"/>
                  <a:pathLst>
                    <a:path extrusionOk="0" h="342900" w="342900">
                      <a:moveTo>
                        <a:pt x="342900" y="171450"/>
                      </a:moveTo>
                      <a:cubicBezTo>
                        <a:pt x="342900" y="266139"/>
                        <a:pt x="266139" y="342900"/>
                        <a:pt x="171450" y="342900"/>
                      </a:cubicBezTo>
                      <a:cubicBezTo>
                        <a:pt x="76761" y="342900"/>
                        <a:pt x="0" y="266139"/>
                        <a:pt x="0" y="171450"/>
                      </a:cubicBezTo>
                      <a:cubicBezTo>
                        <a:pt x="0" y="76761"/>
                        <a:pt x="76761" y="0"/>
                        <a:pt x="171450" y="0"/>
                      </a:cubicBezTo>
                      <a:cubicBezTo>
                        <a:pt x="266139" y="0"/>
                        <a:pt x="342900" y="76761"/>
                        <a:pt x="342900" y="171450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6" name="Google Shape;3116;p56"/>
                <p:cNvSpPr/>
                <p:nvPr/>
              </p:nvSpPr>
              <p:spPr>
                <a:xfrm>
                  <a:off x="3771900" y="2905125"/>
                  <a:ext cx="190500" cy="190500"/>
                </a:xfrm>
                <a:custGeom>
                  <a:rect b="b" l="l" r="r" t="t"/>
                  <a:pathLst>
                    <a:path extrusionOk="0" h="190500" w="190500">
                      <a:moveTo>
                        <a:pt x="190500" y="104775"/>
                      </a:moveTo>
                      <a:cubicBezTo>
                        <a:pt x="190500" y="157382"/>
                        <a:pt x="133350" y="190500"/>
                        <a:pt x="95250" y="190500"/>
                      </a:cubicBezTo>
                      <a:cubicBezTo>
                        <a:pt x="42643" y="190500"/>
                        <a:pt x="0" y="133350"/>
                        <a:pt x="0" y="95250"/>
                      </a:cubicBezTo>
                      <a:cubicBezTo>
                        <a:pt x="0" y="42643"/>
                        <a:pt x="66675" y="0"/>
                        <a:pt x="95250" y="0"/>
                      </a:cubicBezTo>
                      <a:cubicBezTo>
                        <a:pt x="147857" y="0"/>
                        <a:pt x="190500" y="52168"/>
                        <a:pt x="190500" y="104775"/>
                      </a:cubicBezTo>
                      <a:close/>
                    </a:path>
                  </a:pathLst>
                </a:custGeom>
                <a:solidFill>
                  <a:srgbClr val="B1D5F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17" name="Google Shape;3117;p56"/>
              <p:cNvGrpSpPr/>
              <p:nvPr/>
            </p:nvGrpSpPr>
            <p:grpSpPr>
              <a:xfrm>
                <a:off x="3181350" y="2305050"/>
                <a:ext cx="1409700" cy="1371600"/>
                <a:chOff x="3181350" y="2305050"/>
                <a:chExt cx="1409700" cy="1371600"/>
              </a:xfrm>
            </p:grpSpPr>
            <p:sp>
              <p:nvSpPr>
                <p:cNvPr id="3118" name="Google Shape;3118;p56"/>
                <p:cNvSpPr/>
                <p:nvPr/>
              </p:nvSpPr>
              <p:spPr>
                <a:xfrm>
                  <a:off x="3257550" y="3086100"/>
                  <a:ext cx="1238250" cy="590550"/>
                </a:xfrm>
                <a:custGeom>
                  <a:rect b="b" l="l" r="r" t="t"/>
                  <a:pathLst>
                    <a:path extrusionOk="0" h="590550" w="1238250">
                      <a:moveTo>
                        <a:pt x="47625" y="0"/>
                      </a:moveTo>
                      <a:cubicBezTo>
                        <a:pt x="47625" y="0"/>
                        <a:pt x="190500" y="485775"/>
                        <a:pt x="590550" y="485775"/>
                      </a:cubicBezTo>
                      <a:cubicBezTo>
                        <a:pt x="981075" y="485775"/>
                        <a:pt x="1200150" y="57150"/>
                        <a:pt x="1200150" y="57150"/>
                      </a:cubicBezTo>
                      <a:lnTo>
                        <a:pt x="1238250" y="85725"/>
                      </a:lnTo>
                      <a:cubicBezTo>
                        <a:pt x="1238250" y="85725"/>
                        <a:pt x="1095375" y="590550"/>
                        <a:pt x="600075" y="590550"/>
                      </a:cubicBezTo>
                      <a:cubicBezTo>
                        <a:pt x="104775" y="590550"/>
                        <a:pt x="0" y="28575"/>
                        <a:pt x="0" y="285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9" name="Google Shape;3119;p56"/>
                <p:cNvSpPr/>
                <p:nvPr/>
              </p:nvSpPr>
              <p:spPr>
                <a:xfrm>
                  <a:off x="3181350" y="2762250"/>
                  <a:ext cx="209550" cy="228600"/>
                </a:xfrm>
                <a:custGeom>
                  <a:rect b="b" l="l" r="r" t="t"/>
                  <a:pathLst>
                    <a:path extrusionOk="0" h="228600" w="209550">
                      <a:moveTo>
                        <a:pt x="123825" y="0"/>
                      </a:moveTo>
                      <a:lnTo>
                        <a:pt x="0" y="104775"/>
                      </a:lnTo>
                      <a:lnTo>
                        <a:pt x="95250" y="228600"/>
                      </a:lnTo>
                      <a:lnTo>
                        <a:pt x="209550" y="152400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0" name="Google Shape;3120;p56"/>
                <p:cNvSpPr/>
                <p:nvPr/>
              </p:nvSpPr>
              <p:spPr>
                <a:xfrm>
                  <a:off x="4391025" y="2819400"/>
                  <a:ext cx="200025" cy="228600"/>
                </a:xfrm>
                <a:custGeom>
                  <a:rect b="b" l="l" r="r" t="t"/>
                  <a:pathLst>
                    <a:path extrusionOk="0" h="228600" w="200025">
                      <a:moveTo>
                        <a:pt x="104775" y="228600"/>
                      </a:moveTo>
                      <a:lnTo>
                        <a:pt x="0" y="104775"/>
                      </a:lnTo>
                      <a:lnTo>
                        <a:pt x="114300" y="0"/>
                      </a:lnTo>
                      <a:lnTo>
                        <a:pt x="200025" y="142875"/>
                      </a:ln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1" name="Google Shape;3121;p56"/>
                <p:cNvSpPr/>
                <p:nvPr/>
              </p:nvSpPr>
              <p:spPr>
                <a:xfrm>
                  <a:off x="3305175" y="2305050"/>
                  <a:ext cx="1162050" cy="419100"/>
                </a:xfrm>
                <a:custGeom>
                  <a:rect b="b" l="l" r="r" t="t"/>
                  <a:pathLst>
                    <a:path extrusionOk="0" h="419100" w="1162050">
                      <a:moveTo>
                        <a:pt x="38100" y="371475"/>
                      </a:moveTo>
                      <a:cubicBezTo>
                        <a:pt x="38100" y="371475"/>
                        <a:pt x="276225" y="114300"/>
                        <a:pt x="590550" y="114300"/>
                      </a:cubicBezTo>
                      <a:cubicBezTo>
                        <a:pt x="923925" y="114300"/>
                        <a:pt x="1133475" y="419100"/>
                        <a:pt x="1133475" y="419100"/>
                      </a:cubicBezTo>
                      <a:lnTo>
                        <a:pt x="1162050" y="390525"/>
                      </a:lnTo>
                      <a:cubicBezTo>
                        <a:pt x="1162050" y="390525"/>
                        <a:pt x="942975" y="0"/>
                        <a:pt x="600075" y="0"/>
                      </a:cubicBezTo>
                      <a:cubicBezTo>
                        <a:pt x="257175" y="0"/>
                        <a:pt x="0" y="333375"/>
                        <a:pt x="0" y="333375"/>
                      </a:cubicBezTo>
                      <a:close/>
                    </a:path>
                  </a:pathLst>
                </a:custGeom>
                <a:solidFill>
                  <a:srgbClr val="7A7A9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122" name="Google Shape;3122;p5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3" name="Google Shape;3123;p5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4" name="Google Shape;3124;p5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FF8E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5" name="Google Shape;3125;p5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FF8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6" name="Google Shape;3126;p5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27" name="Google Shape;3127;p5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128" name="Google Shape;312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9" name="Google Shape;3129;p56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130" name="Google Shape;3130;p5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56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FF8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 Factors affecting athletes">
  <p:cSld name="TITLE_8">
    <p:spTree>
      <p:nvGrpSpPr>
        <p:cNvPr id="3132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5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4" name="Google Shape;3134;p5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p5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p5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p5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p5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39" name="Google Shape;3139;p5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140" name="Google Shape;3140;p57"/>
          <p:cNvGrpSpPr/>
          <p:nvPr/>
        </p:nvGrpSpPr>
        <p:grpSpPr>
          <a:xfrm>
            <a:off x="11279852" y="-731358"/>
            <a:ext cx="1357380" cy="2067424"/>
            <a:chOff x="11279852" y="-731358"/>
            <a:chExt cx="1357380" cy="2067424"/>
          </a:xfrm>
        </p:grpSpPr>
        <p:sp>
          <p:nvSpPr>
            <p:cNvPr id="3141" name="Google Shape;3141;p5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57"/>
            <p:cNvSpPr/>
            <p:nvPr/>
          </p:nvSpPr>
          <p:spPr>
            <a:xfrm flipH="1" rot="5262012">
              <a:off x="11022020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3" name="Google Shape;3143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edits" type="blank">
  <p:cSld name="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25"/>
          <p:cNvGrpSpPr/>
          <p:nvPr/>
        </p:nvGrpSpPr>
        <p:grpSpPr>
          <a:xfrm rot="-2700000">
            <a:off x="10700136" y="-789601"/>
            <a:ext cx="1785634" cy="2719699"/>
            <a:chOff x="11279852" y="-731358"/>
            <a:chExt cx="1357379" cy="2067424"/>
          </a:xfrm>
        </p:grpSpPr>
        <p:sp>
          <p:nvSpPr>
            <p:cNvPr id="46" name="Google Shape;46;p25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5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25"/>
          <p:cNvSpPr/>
          <p:nvPr/>
        </p:nvSpPr>
        <p:spPr>
          <a:xfrm flipH="1">
            <a:off x="6072492" y="5810250"/>
            <a:ext cx="6128383" cy="1047897"/>
          </a:xfrm>
          <a:custGeom>
            <a:rect b="b" l="l" r="r" t="t"/>
            <a:pathLst>
              <a:path extrusionOk="0" h="26245" w="131461">
                <a:moveTo>
                  <a:pt x="29894" y="1"/>
                </a:moveTo>
                <a:cubicBezTo>
                  <a:pt x="23990" y="1"/>
                  <a:pt x="16667" y="1680"/>
                  <a:pt x="6705" y="6197"/>
                </a:cubicBezTo>
                <a:cubicBezTo>
                  <a:pt x="4604" y="7164"/>
                  <a:pt x="2369" y="8232"/>
                  <a:pt x="0" y="9432"/>
                </a:cubicBezTo>
                <a:lnTo>
                  <a:pt x="0" y="26244"/>
                </a:lnTo>
                <a:lnTo>
                  <a:pt x="131461" y="26244"/>
                </a:lnTo>
                <a:cubicBezTo>
                  <a:pt x="131402" y="26244"/>
                  <a:pt x="119754" y="10593"/>
                  <a:pt x="101802" y="10593"/>
                </a:cubicBezTo>
                <a:cubicBezTo>
                  <a:pt x="99368" y="10593"/>
                  <a:pt x="96819" y="10881"/>
                  <a:pt x="94168" y="11534"/>
                </a:cubicBezTo>
                <a:cubicBezTo>
                  <a:pt x="86657" y="13363"/>
                  <a:pt x="80444" y="14107"/>
                  <a:pt x="75169" y="14107"/>
                </a:cubicBezTo>
                <a:cubicBezTo>
                  <a:pt x="52195" y="14107"/>
                  <a:pt x="47005" y="1"/>
                  <a:pt x="29894" y="1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5"/>
          <p:cNvSpPr/>
          <p:nvPr/>
        </p:nvSpPr>
        <p:spPr>
          <a:xfrm flipH="1">
            <a:off x="9481071" y="5225364"/>
            <a:ext cx="2719805" cy="1632825"/>
          </a:xfrm>
          <a:custGeom>
            <a:rect b="b" l="l" r="r" t="t"/>
            <a:pathLst>
              <a:path extrusionOk="0" h="35026" w="58343">
                <a:moveTo>
                  <a:pt x="0" y="0"/>
                </a:moveTo>
                <a:lnTo>
                  <a:pt x="0" y="35025"/>
                </a:lnTo>
                <a:lnTo>
                  <a:pt x="58342" y="35025"/>
                </a:lnTo>
                <a:cubicBezTo>
                  <a:pt x="55140" y="30856"/>
                  <a:pt x="49469" y="26853"/>
                  <a:pt x="39195" y="25218"/>
                </a:cubicBezTo>
                <a:cubicBezTo>
                  <a:pt x="14411" y="21349"/>
                  <a:pt x="9841" y="8340"/>
                  <a:pt x="3003" y="1835"/>
                </a:cubicBezTo>
                <a:cubicBezTo>
                  <a:pt x="2202" y="1101"/>
                  <a:pt x="1168" y="467"/>
                  <a:pt x="0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25"/>
          <p:cNvGrpSpPr/>
          <p:nvPr/>
        </p:nvGrpSpPr>
        <p:grpSpPr>
          <a:xfrm>
            <a:off x="1870" y="-2741"/>
            <a:ext cx="5055563" cy="1346986"/>
            <a:chOff x="-76201" y="-76215"/>
            <a:chExt cx="4366148" cy="1163301"/>
          </a:xfrm>
        </p:grpSpPr>
        <p:sp>
          <p:nvSpPr>
            <p:cNvPr id="51" name="Google Shape;51;p25"/>
            <p:cNvSpPr/>
            <p:nvPr/>
          </p:nvSpPr>
          <p:spPr>
            <a:xfrm flipH="1" rot="10800000">
              <a:off x="-76201" y="-76215"/>
              <a:ext cx="4366148" cy="871662"/>
            </a:xfrm>
            <a:custGeom>
              <a:rect b="b" l="l" r="r" t="t"/>
              <a:pathLst>
                <a:path extrusionOk="0" h="26245" w="131461">
                  <a:moveTo>
                    <a:pt x="29894" y="1"/>
                  </a:moveTo>
                  <a:cubicBezTo>
                    <a:pt x="23990" y="1"/>
                    <a:pt x="16667" y="1680"/>
                    <a:pt x="6705" y="6197"/>
                  </a:cubicBezTo>
                  <a:cubicBezTo>
                    <a:pt x="4604" y="7164"/>
                    <a:pt x="2369" y="8232"/>
                    <a:pt x="0" y="9432"/>
                  </a:cubicBezTo>
                  <a:lnTo>
                    <a:pt x="0" y="26244"/>
                  </a:lnTo>
                  <a:lnTo>
                    <a:pt x="131461" y="26244"/>
                  </a:lnTo>
                  <a:cubicBezTo>
                    <a:pt x="131402" y="26244"/>
                    <a:pt x="119754" y="10593"/>
                    <a:pt x="101802" y="10593"/>
                  </a:cubicBezTo>
                  <a:cubicBezTo>
                    <a:pt x="99368" y="10593"/>
                    <a:pt x="96819" y="10881"/>
                    <a:pt x="94168" y="11534"/>
                  </a:cubicBezTo>
                  <a:cubicBezTo>
                    <a:pt x="86657" y="13363"/>
                    <a:pt x="80444" y="14107"/>
                    <a:pt x="75169" y="14107"/>
                  </a:cubicBezTo>
                  <a:cubicBezTo>
                    <a:pt x="52195" y="14107"/>
                    <a:pt x="47005" y="1"/>
                    <a:pt x="2989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5"/>
            <p:cNvSpPr/>
            <p:nvPr/>
          </p:nvSpPr>
          <p:spPr>
            <a:xfrm flipH="1" rot="10800000">
              <a:off x="-76201" y="-76215"/>
              <a:ext cx="1937717" cy="1163301"/>
            </a:xfrm>
            <a:custGeom>
              <a:rect b="b" l="l" r="r" t="t"/>
              <a:pathLst>
                <a:path extrusionOk="0" h="35026" w="58343">
                  <a:moveTo>
                    <a:pt x="0" y="0"/>
                  </a:moveTo>
                  <a:lnTo>
                    <a:pt x="0" y="35025"/>
                  </a:lnTo>
                  <a:lnTo>
                    <a:pt x="58342" y="35025"/>
                  </a:lnTo>
                  <a:cubicBezTo>
                    <a:pt x="55140" y="30856"/>
                    <a:pt x="49469" y="26853"/>
                    <a:pt x="39195" y="25218"/>
                  </a:cubicBezTo>
                  <a:cubicBezTo>
                    <a:pt x="14411" y="21349"/>
                    <a:pt x="9841" y="8340"/>
                    <a:pt x="3003" y="1835"/>
                  </a:cubicBezTo>
                  <a:cubicBezTo>
                    <a:pt x="2202" y="1101"/>
                    <a:pt x="1168" y="467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25"/>
          <p:cNvSpPr txBox="1"/>
          <p:nvPr/>
        </p:nvSpPr>
        <p:spPr>
          <a:xfrm>
            <a:off x="10989650" y="290800"/>
            <a:ext cx="12066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. Physiology of bone">
  <p:cSld name="TITLE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26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6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6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6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6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26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62" name="Google Shape;62;p26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63" name="Google Shape;63;p26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6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5" name="Google Shape;6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26"/>
          <p:cNvGrpSpPr/>
          <p:nvPr/>
        </p:nvGrpSpPr>
        <p:grpSpPr>
          <a:xfrm>
            <a:off x="1054925" y="-2525387"/>
            <a:ext cx="4633141" cy="7687836"/>
            <a:chOff x="5051425" y="1912938"/>
            <a:chExt cx="2087563" cy="3463925"/>
          </a:xfrm>
        </p:grpSpPr>
        <p:sp>
          <p:nvSpPr>
            <p:cNvPr id="67" name="Google Shape;67;p26"/>
            <p:cNvSpPr/>
            <p:nvPr/>
          </p:nvSpPr>
          <p:spPr>
            <a:xfrm>
              <a:off x="5327650" y="1912938"/>
              <a:ext cx="1358900" cy="3463925"/>
            </a:xfrm>
            <a:custGeom>
              <a:rect b="b" l="l" r="r" t="t"/>
              <a:pathLst>
                <a:path extrusionOk="0" h="884" w="370">
                  <a:moveTo>
                    <a:pt x="124" y="3"/>
                  </a:moveTo>
                  <a:cubicBezTo>
                    <a:pt x="173" y="3"/>
                    <a:pt x="169" y="21"/>
                    <a:pt x="193" y="20"/>
                  </a:cubicBezTo>
                  <a:cubicBezTo>
                    <a:pt x="235" y="18"/>
                    <a:pt x="237" y="0"/>
                    <a:pt x="285" y="0"/>
                  </a:cubicBezTo>
                  <a:cubicBezTo>
                    <a:pt x="332" y="0"/>
                    <a:pt x="370" y="78"/>
                    <a:pt x="357" y="127"/>
                  </a:cubicBezTo>
                  <a:cubicBezTo>
                    <a:pt x="343" y="176"/>
                    <a:pt x="272" y="254"/>
                    <a:pt x="323" y="605"/>
                  </a:cubicBezTo>
                  <a:cubicBezTo>
                    <a:pt x="335" y="689"/>
                    <a:pt x="370" y="684"/>
                    <a:pt x="364" y="726"/>
                  </a:cubicBezTo>
                  <a:cubicBezTo>
                    <a:pt x="364" y="726"/>
                    <a:pt x="351" y="834"/>
                    <a:pt x="297" y="827"/>
                  </a:cubicBezTo>
                  <a:cubicBezTo>
                    <a:pt x="242" y="820"/>
                    <a:pt x="226" y="794"/>
                    <a:pt x="173" y="825"/>
                  </a:cubicBezTo>
                  <a:cubicBezTo>
                    <a:pt x="120" y="857"/>
                    <a:pt x="75" y="884"/>
                    <a:pt x="39" y="838"/>
                  </a:cubicBezTo>
                  <a:cubicBezTo>
                    <a:pt x="4" y="791"/>
                    <a:pt x="0" y="771"/>
                    <a:pt x="8" y="730"/>
                  </a:cubicBezTo>
                  <a:cubicBezTo>
                    <a:pt x="16" y="689"/>
                    <a:pt x="62" y="624"/>
                    <a:pt x="65" y="572"/>
                  </a:cubicBezTo>
                  <a:cubicBezTo>
                    <a:pt x="68" y="520"/>
                    <a:pt x="92" y="348"/>
                    <a:pt x="51" y="100"/>
                  </a:cubicBezTo>
                  <a:cubicBezTo>
                    <a:pt x="40" y="29"/>
                    <a:pt x="107" y="3"/>
                    <a:pt x="124" y="3"/>
                  </a:cubicBezTo>
                  <a:close/>
                </a:path>
              </a:pathLst>
            </a:custGeom>
            <a:solidFill>
              <a:srgbClr val="E5ECF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6"/>
            <p:cNvSpPr/>
            <p:nvPr/>
          </p:nvSpPr>
          <p:spPr>
            <a:xfrm>
              <a:off x="5341938" y="1947863"/>
              <a:ext cx="1341438" cy="3389312"/>
            </a:xfrm>
            <a:custGeom>
              <a:rect b="b" l="l" r="r" t="t"/>
              <a:pathLst>
                <a:path extrusionOk="0" h="865" w="365">
                  <a:moveTo>
                    <a:pt x="124" y="2"/>
                  </a:moveTo>
                  <a:cubicBezTo>
                    <a:pt x="171" y="2"/>
                    <a:pt x="168" y="20"/>
                    <a:pt x="190" y="18"/>
                  </a:cubicBezTo>
                  <a:cubicBezTo>
                    <a:pt x="231" y="17"/>
                    <a:pt x="232" y="0"/>
                    <a:pt x="277" y="0"/>
                  </a:cubicBezTo>
                  <a:cubicBezTo>
                    <a:pt x="323" y="0"/>
                    <a:pt x="363" y="74"/>
                    <a:pt x="351" y="122"/>
                  </a:cubicBezTo>
                  <a:cubicBezTo>
                    <a:pt x="338" y="170"/>
                    <a:pt x="265" y="248"/>
                    <a:pt x="314" y="591"/>
                  </a:cubicBezTo>
                  <a:cubicBezTo>
                    <a:pt x="325" y="674"/>
                    <a:pt x="365" y="670"/>
                    <a:pt x="359" y="711"/>
                  </a:cubicBezTo>
                  <a:cubicBezTo>
                    <a:pt x="359" y="711"/>
                    <a:pt x="341" y="815"/>
                    <a:pt x="289" y="809"/>
                  </a:cubicBezTo>
                  <a:cubicBezTo>
                    <a:pt x="237" y="802"/>
                    <a:pt x="222" y="777"/>
                    <a:pt x="171" y="807"/>
                  </a:cubicBezTo>
                  <a:cubicBezTo>
                    <a:pt x="121" y="838"/>
                    <a:pt x="78" y="865"/>
                    <a:pt x="44" y="819"/>
                  </a:cubicBezTo>
                  <a:cubicBezTo>
                    <a:pt x="10" y="774"/>
                    <a:pt x="0" y="753"/>
                    <a:pt x="8" y="713"/>
                  </a:cubicBezTo>
                  <a:cubicBezTo>
                    <a:pt x="15" y="673"/>
                    <a:pt x="66" y="610"/>
                    <a:pt x="69" y="559"/>
                  </a:cubicBezTo>
                  <a:cubicBezTo>
                    <a:pt x="71" y="508"/>
                    <a:pt x="89" y="339"/>
                    <a:pt x="50" y="97"/>
                  </a:cubicBezTo>
                  <a:cubicBezTo>
                    <a:pt x="39" y="27"/>
                    <a:pt x="109" y="2"/>
                    <a:pt x="124" y="2"/>
                  </a:cubicBezTo>
                  <a:close/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6"/>
            <p:cNvSpPr/>
            <p:nvPr/>
          </p:nvSpPr>
          <p:spPr>
            <a:xfrm>
              <a:off x="5816600" y="2233613"/>
              <a:ext cx="536575" cy="317500"/>
            </a:xfrm>
            <a:custGeom>
              <a:rect b="b" l="l" r="r" t="t"/>
              <a:pathLst>
                <a:path extrusionOk="0" h="81" w="146">
                  <a:moveTo>
                    <a:pt x="120" y="10"/>
                  </a:moveTo>
                  <a:cubicBezTo>
                    <a:pt x="109" y="6"/>
                    <a:pt x="102" y="4"/>
                    <a:pt x="95" y="15"/>
                  </a:cubicBezTo>
                  <a:cubicBezTo>
                    <a:pt x="86" y="14"/>
                    <a:pt x="85" y="21"/>
                    <a:pt x="83" y="28"/>
                  </a:cubicBezTo>
                  <a:cubicBezTo>
                    <a:pt x="72" y="26"/>
                    <a:pt x="80" y="10"/>
                    <a:pt x="77" y="4"/>
                  </a:cubicBezTo>
                  <a:cubicBezTo>
                    <a:pt x="77" y="3"/>
                    <a:pt x="73" y="1"/>
                    <a:pt x="72" y="0"/>
                  </a:cubicBezTo>
                  <a:cubicBezTo>
                    <a:pt x="65" y="5"/>
                    <a:pt x="69" y="16"/>
                    <a:pt x="61" y="19"/>
                  </a:cubicBezTo>
                  <a:cubicBezTo>
                    <a:pt x="58" y="20"/>
                    <a:pt x="39" y="20"/>
                    <a:pt x="37" y="19"/>
                  </a:cubicBezTo>
                  <a:cubicBezTo>
                    <a:pt x="28" y="16"/>
                    <a:pt x="24" y="2"/>
                    <a:pt x="14" y="1"/>
                  </a:cubicBezTo>
                  <a:cubicBezTo>
                    <a:pt x="0" y="0"/>
                    <a:pt x="8" y="12"/>
                    <a:pt x="13" y="17"/>
                  </a:cubicBezTo>
                  <a:cubicBezTo>
                    <a:pt x="10" y="20"/>
                    <a:pt x="3" y="22"/>
                    <a:pt x="2" y="26"/>
                  </a:cubicBezTo>
                  <a:cubicBezTo>
                    <a:pt x="0" y="34"/>
                    <a:pt x="6" y="29"/>
                    <a:pt x="7" y="34"/>
                  </a:cubicBezTo>
                  <a:cubicBezTo>
                    <a:pt x="10" y="42"/>
                    <a:pt x="2" y="51"/>
                    <a:pt x="15" y="54"/>
                  </a:cubicBezTo>
                  <a:cubicBezTo>
                    <a:pt x="20" y="55"/>
                    <a:pt x="25" y="51"/>
                    <a:pt x="30" y="53"/>
                  </a:cubicBezTo>
                  <a:cubicBezTo>
                    <a:pt x="37" y="55"/>
                    <a:pt x="34" y="62"/>
                    <a:pt x="38" y="65"/>
                  </a:cubicBezTo>
                  <a:cubicBezTo>
                    <a:pt x="39" y="65"/>
                    <a:pt x="50" y="67"/>
                    <a:pt x="50" y="67"/>
                  </a:cubicBezTo>
                  <a:cubicBezTo>
                    <a:pt x="58" y="67"/>
                    <a:pt x="56" y="69"/>
                    <a:pt x="62" y="63"/>
                  </a:cubicBezTo>
                  <a:cubicBezTo>
                    <a:pt x="74" y="53"/>
                    <a:pt x="75" y="57"/>
                    <a:pt x="86" y="68"/>
                  </a:cubicBezTo>
                  <a:cubicBezTo>
                    <a:pt x="99" y="81"/>
                    <a:pt x="101" y="68"/>
                    <a:pt x="114" y="63"/>
                  </a:cubicBezTo>
                  <a:cubicBezTo>
                    <a:pt x="122" y="59"/>
                    <a:pt x="133" y="54"/>
                    <a:pt x="139" y="46"/>
                  </a:cubicBezTo>
                  <a:cubicBezTo>
                    <a:pt x="143" y="41"/>
                    <a:pt x="146" y="28"/>
                    <a:pt x="143" y="22"/>
                  </a:cubicBezTo>
                  <a:cubicBezTo>
                    <a:pt x="140" y="14"/>
                    <a:pt x="126" y="12"/>
                    <a:pt x="118" y="9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6"/>
            <p:cNvSpPr/>
            <p:nvPr/>
          </p:nvSpPr>
          <p:spPr>
            <a:xfrm>
              <a:off x="5610225" y="4640263"/>
              <a:ext cx="790575" cy="376238"/>
            </a:xfrm>
            <a:custGeom>
              <a:rect b="b" l="l" r="r" t="t"/>
              <a:pathLst>
                <a:path extrusionOk="0" h="96" w="215">
                  <a:moveTo>
                    <a:pt x="30" y="94"/>
                  </a:moveTo>
                  <a:cubicBezTo>
                    <a:pt x="21" y="94"/>
                    <a:pt x="10" y="96"/>
                    <a:pt x="5" y="88"/>
                  </a:cubicBezTo>
                  <a:cubicBezTo>
                    <a:pt x="0" y="79"/>
                    <a:pt x="6" y="77"/>
                    <a:pt x="14" y="73"/>
                  </a:cubicBezTo>
                  <a:cubicBezTo>
                    <a:pt x="13" y="69"/>
                    <a:pt x="14" y="65"/>
                    <a:pt x="13" y="60"/>
                  </a:cubicBezTo>
                  <a:cubicBezTo>
                    <a:pt x="12" y="56"/>
                    <a:pt x="8" y="48"/>
                    <a:pt x="8" y="44"/>
                  </a:cubicBezTo>
                  <a:cubicBezTo>
                    <a:pt x="11" y="32"/>
                    <a:pt x="22" y="45"/>
                    <a:pt x="31" y="45"/>
                  </a:cubicBezTo>
                  <a:cubicBezTo>
                    <a:pt x="32" y="48"/>
                    <a:pt x="38" y="46"/>
                    <a:pt x="35" y="43"/>
                  </a:cubicBezTo>
                  <a:cubicBezTo>
                    <a:pt x="30" y="38"/>
                    <a:pt x="25" y="33"/>
                    <a:pt x="32" y="26"/>
                  </a:cubicBezTo>
                  <a:cubicBezTo>
                    <a:pt x="35" y="28"/>
                    <a:pt x="40" y="29"/>
                    <a:pt x="44" y="28"/>
                  </a:cubicBezTo>
                  <a:cubicBezTo>
                    <a:pt x="48" y="28"/>
                    <a:pt x="52" y="21"/>
                    <a:pt x="56" y="21"/>
                  </a:cubicBezTo>
                  <a:cubicBezTo>
                    <a:pt x="64" y="20"/>
                    <a:pt x="67" y="36"/>
                    <a:pt x="79" y="36"/>
                  </a:cubicBezTo>
                  <a:cubicBezTo>
                    <a:pt x="78" y="30"/>
                    <a:pt x="71" y="21"/>
                    <a:pt x="72" y="15"/>
                  </a:cubicBezTo>
                  <a:cubicBezTo>
                    <a:pt x="75" y="6"/>
                    <a:pt x="86" y="10"/>
                    <a:pt x="93" y="9"/>
                  </a:cubicBezTo>
                  <a:cubicBezTo>
                    <a:pt x="101" y="7"/>
                    <a:pt x="106" y="2"/>
                    <a:pt x="115" y="1"/>
                  </a:cubicBezTo>
                  <a:cubicBezTo>
                    <a:pt x="122" y="0"/>
                    <a:pt x="129" y="2"/>
                    <a:pt x="137" y="2"/>
                  </a:cubicBezTo>
                  <a:cubicBezTo>
                    <a:pt x="142" y="14"/>
                    <a:pt x="155" y="6"/>
                    <a:pt x="162" y="13"/>
                  </a:cubicBezTo>
                  <a:cubicBezTo>
                    <a:pt x="165" y="19"/>
                    <a:pt x="171" y="21"/>
                    <a:pt x="168" y="28"/>
                  </a:cubicBezTo>
                  <a:cubicBezTo>
                    <a:pt x="180" y="28"/>
                    <a:pt x="174" y="18"/>
                    <a:pt x="186" y="22"/>
                  </a:cubicBezTo>
                  <a:cubicBezTo>
                    <a:pt x="194" y="25"/>
                    <a:pt x="196" y="41"/>
                    <a:pt x="195" y="49"/>
                  </a:cubicBezTo>
                  <a:cubicBezTo>
                    <a:pt x="192" y="48"/>
                    <a:pt x="189" y="48"/>
                    <a:pt x="186" y="45"/>
                  </a:cubicBezTo>
                  <a:cubicBezTo>
                    <a:pt x="189" y="51"/>
                    <a:pt x="215" y="82"/>
                    <a:pt x="192" y="82"/>
                  </a:cubicBezTo>
                  <a:cubicBezTo>
                    <a:pt x="189" y="82"/>
                    <a:pt x="184" y="77"/>
                    <a:pt x="181" y="76"/>
                  </a:cubicBezTo>
                  <a:cubicBezTo>
                    <a:pt x="177" y="74"/>
                    <a:pt x="172" y="75"/>
                    <a:pt x="168" y="72"/>
                  </a:cubicBezTo>
                  <a:cubicBezTo>
                    <a:pt x="163" y="68"/>
                    <a:pt x="164" y="65"/>
                    <a:pt x="158" y="60"/>
                  </a:cubicBezTo>
                  <a:cubicBezTo>
                    <a:pt x="157" y="66"/>
                    <a:pt x="162" y="66"/>
                    <a:pt x="160" y="70"/>
                  </a:cubicBezTo>
                  <a:cubicBezTo>
                    <a:pt x="158" y="73"/>
                    <a:pt x="147" y="77"/>
                    <a:pt x="143" y="78"/>
                  </a:cubicBezTo>
                  <a:cubicBezTo>
                    <a:pt x="126" y="84"/>
                    <a:pt x="129" y="65"/>
                    <a:pt x="114" y="62"/>
                  </a:cubicBezTo>
                  <a:cubicBezTo>
                    <a:pt x="112" y="62"/>
                    <a:pt x="107" y="64"/>
                    <a:pt x="106" y="63"/>
                  </a:cubicBezTo>
                  <a:cubicBezTo>
                    <a:pt x="104" y="63"/>
                    <a:pt x="100" y="60"/>
                    <a:pt x="98" y="60"/>
                  </a:cubicBezTo>
                  <a:cubicBezTo>
                    <a:pt x="91" y="60"/>
                    <a:pt x="97" y="57"/>
                    <a:pt x="90" y="62"/>
                  </a:cubicBezTo>
                  <a:cubicBezTo>
                    <a:pt x="87" y="64"/>
                    <a:pt x="85" y="68"/>
                    <a:pt x="82" y="70"/>
                  </a:cubicBezTo>
                  <a:cubicBezTo>
                    <a:pt x="77" y="74"/>
                    <a:pt x="72" y="75"/>
                    <a:pt x="67" y="72"/>
                  </a:cubicBezTo>
                  <a:cubicBezTo>
                    <a:pt x="59" y="68"/>
                    <a:pt x="57" y="79"/>
                    <a:pt x="51" y="84"/>
                  </a:cubicBezTo>
                  <a:cubicBezTo>
                    <a:pt x="48" y="88"/>
                    <a:pt x="32" y="94"/>
                    <a:pt x="27" y="94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6"/>
            <p:cNvSpPr/>
            <p:nvPr/>
          </p:nvSpPr>
          <p:spPr>
            <a:xfrm>
              <a:off x="6116638" y="3233738"/>
              <a:ext cx="26988" cy="23813"/>
            </a:xfrm>
            <a:custGeom>
              <a:rect b="b" l="l" r="r" t="t"/>
              <a:pathLst>
                <a:path extrusionOk="0" h="6" w="7">
                  <a:moveTo>
                    <a:pt x="0" y="2"/>
                  </a:moveTo>
                  <a:cubicBezTo>
                    <a:pt x="1" y="2"/>
                    <a:pt x="3" y="5"/>
                    <a:pt x="5" y="4"/>
                  </a:cubicBezTo>
                  <a:cubicBezTo>
                    <a:pt x="5" y="4"/>
                    <a:pt x="5" y="1"/>
                    <a:pt x="6" y="0"/>
                  </a:cubicBezTo>
                  <a:cubicBezTo>
                    <a:pt x="6" y="2"/>
                    <a:pt x="7" y="6"/>
                    <a:pt x="4" y="6"/>
                  </a:cubicBezTo>
                  <a:cubicBezTo>
                    <a:pt x="3" y="6"/>
                    <a:pt x="1" y="3"/>
                    <a:pt x="1" y="2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6"/>
            <p:cNvSpPr/>
            <p:nvPr/>
          </p:nvSpPr>
          <p:spPr>
            <a:xfrm>
              <a:off x="6143625" y="3527426"/>
              <a:ext cx="28575" cy="31750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5" y="7"/>
                    <a:pt x="7" y="5"/>
                    <a:pt x="7" y="0"/>
                  </a:cubicBezTo>
                  <a:cubicBezTo>
                    <a:pt x="7" y="1"/>
                    <a:pt x="8" y="5"/>
                    <a:pt x="6" y="6"/>
                  </a:cubicBezTo>
                  <a:cubicBezTo>
                    <a:pt x="5" y="8"/>
                    <a:pt x="2" y="7"/>
                    <a:pt x="1" y="6"/>
                  </a:cubicBezTo>
                </a:path>
              </a:pathLst>
            </a:custGeom>
            <a:solidFill>
              <a:srgbClr val="F29EA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6"/>
            <p:cNvSpPr/>
            <p:nvPr/>
          </p:nvSpPr>
          <p:spPr>
            <a:xfrm>
              <a:off x="5459413" y="2520951"/>
              <a:ext cx="1201738" cy="2159000"/>
            </a:xfrm>
            <a:custGeom>
              <a:rect b="b" l="l" r="r" t="t"/>
              <a:pathLst>
                <a:path extrusionOk="0" h="551" w="327">
                  <a:moveTo>
                    <a:pt x="327" y="551"/>
                  </a:moveTo>
                  <a:cubicBezTo>
                    <a:pt x="322" y="528"/>
                    <a:pt x="297" y="518"/>
                    <a:pt x="287" y="450"/>
                  </a:cubicBezTo>
                  <a:cubicBezTo>
                    <a:pt x="247" y="174"/>
                    <a:pt x="282" y="67"/>
                    <a:pt x="306" y="10"/>
                  </a:cubicBezTo>
                  <a:cubicBezTo>
                    <a:pt x="292" y="17"/>
                    <a:pt x="276" y="28"/>
                    <a:pt x="267" y="32"/>
                  </a:cubicBezTo>
                  <a:cubicBezTo>
                    <a:pt x="198" y="65"/>
                    <a:pt x="96" y="47"/>
                    <a:pt x="24" y="0"/>
                  </a:cubicBezTo>
                  <a:cubicBezTo>
                    <a:pt x="53" y="218"/>
                    <a:pt x="32" y="369"/>
                    <a:pt x="29" y="417"/>
                  </a:cubicBezTo>
                  <a:cubicBezTo>
                    <a:pt x="28" y="432"/>
                    <a:pt x="30" y="438"/>
                    <a:pt x="0" y="510"/>
                  </a:cubicBezTo>
                  <a:cubicBezTo>
                    <a:pt x="11" y="502"/>
                    <a:pt x="47" y="458"/>
                    <a:pt x="60" y="452"/>
                  </a:cubicBezTo>
                  <a:cubicBezTo>
                    <a:pt x="94" y="437"/>
                    <a:pt x="120" y="421"/>
                    <a:pt x="158" y="424"/>
                  </a:cubicBezTo>
                  <a:cubicBezTo>
                    <a:pt x="240" y="432"/>
                    <a:pt x="270" y="510"/>
                    <a:pt x="327" y="551"/>
                  </a:cubicBezTo>
                  <a:close/>
                </a:path>
              </a:pathLst>
            </a:custGeom>
            <a:solidFill>
              <a:srgbClr val="F4E3B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6"/>
            <p:cNvSpPr/>
            <p:nvPr/>
          </p:nvSpPr>
          <p:spPr>
            <a:xfrm>
              <a:off x="5551488" y="2497138"/>
              <a:ext cx="1020763" cy="466725"/>
            </a:xfrm>
            <a:custGeom>
              <a:rect b="b" l="l" r="r" t="t"/>
              <a:pathLst>
                <a:path extrusionOk="0" h="119" w="278">
                  <a:moveTo>
                    <a:pt x="3" y="1"/>
                  </a:moveTo>
                  <a:cubicBezTo>
                    <a:pt x="0" y="15"/>
                    <a:pt x="20" y="27"/>
                    <a:pt x="29" y="35"/>
                  </a:cubicBezTo>
                  <a:cubicBezTo>
                    <a:pt x="38" y="42"/>
                    <a:pt x="40" y="53"/>
                    <a:pt x="44" y="63"/>
                  </a:cubicBezTo>
                  <a:cubicBezTo>
                    <a:pt x="47" y="69"/>
                    <a:pt x="52" y="86"/>
                    <a:pt x="61" y="85"/>
                  </a:cubicBezTo>
                  <a:cubicBezTo>
                    <a:pt x="63" y="72"/>
                    <a:pt x="53" y="59"/>
                    <a:pt x="58" y="47"/>
                  </a:cubicBezTo>
                  <a:cubicBezTo>
                    <a:pt x="59" y="46"/>
                    <a:pt x="61" y="46"/>
                    <a:pt x="62" y="47"/>
                  </a:cubicBezTo>
                  <a:cubicBezTo>
                    <a:pt x="64" y="52"/>
                    <a:pt x="66" y="54"/>
                    <a:pt x="69" y="52"/>
                  </a:cubicBezTo>
                  <a:cubicBezTo>
                    <a:pt x="71" y="51"/>
                    <a:pt x="70" y="46"/>
                    <a:pt x="74" y="47"/>
                  </a:cubicBezTo>
                  <a:cubicBezTo>
                    <a:pt x="76" y="48"/>
                    <a:pt x="78" y="54"/>
                    <a:pt x="78" y="55"/>
                  </a:cubicBezTo>
                  <a:cubicBezTo>
                    <a:pt x="81" y="65"/>
                    <a:pt x="79" y="89"/>
                    <a:pt x="92" y="92"/>
                  </a:cubicBezTo>
                  <a:cubicBezTo>
                    <a:pt x="98" y="83"/>
                    <a:pt x="94" y="67"/>
                    <a:pt x="103" y="60"/>
                  </a:cubicBezTo>
                  <a:cubicBezTo>
                    <a:pt x="112" y="65"/>
                    <a:pt x="107" y="74"/>
                    <a:pt x="117" y="66"/>
                  </a:cubicBezTo>
                  <a:cubicBezTo>
                    <a:pt x="125" y="80"/>
                    <a:pt x="127" y="62"/>
                    <a:pt x="137" y="65"/>
                  </a:cubicBezTo>
                  <a:cubicBezTo>
                    <a:pt x="144" y="66"/>
                    <a:pt x="147" y="86"/>
                    <a:pt x="150" y="92"/>
                  </a:cubicBezTo>
                  <a:cubicBezTo>
                    <a:pt x="160" y="119"/>
                    <a:pt x="161" y="71"/>
                    <a:pt x="169" y="69"/>
                  </a:cubicBezTo>
                  <a:cubicBezTo>
                    <a:pt x="177" y="66"/>
                    <a:pt x="172" y="80"/>
                    <a:pt x="177" y="79"/>
                  </a:cubicBezTo>
                  <a:cubicBezTo>
                    <a:pt x="178" y="79"/>
                    <a:pt x="183" y="71"/>
                    <a:pt x="184" y="70"/>
                  </a:cubicBezTo>
                  <a:cubicBezTo>
                    <a:pt x="186" y="68"/>
                    <a:pt x="189" y="66"/>
                    <a:pt x="192" y="65"/>
                  </a:cubicBezTo>
                  <a:cubicBezTo>
                    <a:pt x="208" y="58"/>
                    <a:pt x="199" y="72"/>
                    <a:pt x="206" y="78"/>
                  </a:cubicBezTo>
                  <a:cubicBezTo>
                    <a:pt x="213" y="82"/>
                    <a:pt x="219" y="69"/>
                    <a:pt x="222" y="65"/>
                  </a:cubicBezTo>
                  <a:cubicBezTo>
                    <a:pt x="238" y="44"/>
                    <a:pt x="233" y="79"/>
                    <a:pt x="242" y="73"/>
                  </a:cubicBezTo>
                  <a:cubicBezTo>
                    <a:pt x="247" y="69"/>
                    <a:pt x="248" y="57"/>
                    <a:pt x="250" y="52"/>
                  </a:cubicBezTo>
                  <a:cubicBezTo>
                    <a:pt x="253" y="46"/>
                    <a:pt x="256" y="40"/>
                    <a:pt x="260" y="35"/>
                  </a:cubicBezTo>
                  <a:cubicBezTo>
                    <a:pt x="264" y="39"/>
                    <a:pt x="273" y="21"/>
                    <a:pt x="275" y="16"/>
                  </a:cubicBezTo>
                  <a:cubicBezTo>
                    <a:pt x="278" y="9"/>
                    <a:pt x="278" y="6"/>
                    <a:pt x="271" y="5"/>
                  </a:cubicBezTo>
                  <a:cubicBezTo>
                    <a:pt x="263" y="3"/>
                    <a:pt x="253" y="5"/>
                    <a:pt x="246" y="7"/>
                  </a:cubicBezTo>
                  <a:cubicBezTo>
                    <a:pt x="232" y="11"/>
                    <a:pt x="219" y="15"/>
                    <a:pt x="205" y="19"/>
                  </a:cubicBezTo>
                  <a:cubicBezTo>
                    <a:pt x="154" y="33"/>
                    <a:pt x="103" y="38"/>
                    <a:pt x="52" y="20"/>
                  </a:cubicBezTo>
                  <a:cubicBezTo>
                    <a:pt x="38" y="16"/>
                    <a:pt x="15" y="9"/>
                    <a:pt x="4" y="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6"/>
            <p:cNvSpPr/>
            <p:nvPr/>
          </p:nvSpPr>
          <p:spPr>
            <a:xfrm>
              <a:off x="5543550" y="4013201"/>
              <a:ext cx="1087438" cy="685800"/>
            </a:xfrm>
            <a:custGeom>
              <a:rect b="b" l="l" r="r" t="t"/>
              <a:pathLst>
                <a:path extrusionOk="0" h="175" w="296">
                  <a:moveTo>
                    <a:pt x="0" y="110"/>
                  </a:moveTo>
                  <a:cubicBezTo>
                    <a:pt x="7" y="95"/>
                    <a:pt x="21" y="81"/>
                    <a:pt x="30" y="65"/>
                  </a:cubicBezTo>
                  <a:cubicBezTo>
                    <a:pt x="38" y="50"/>
                    <a:pt x="42" y="28"/>
                    <a:pt x="55" y="17"/>
                  </a:cubicBezTo>
                  <a:cubicBezTo>
                    <a:pt x="64" y="21"/>
                    <a:pt x="56" y="42"/>
                    <a:pt x="61" y="49"/>
                  </a:cubicBezTo>
                  <a:cubicBezTo>
                    <a:pt x="67" y="57"/>
                    <a:pt x="68" y="42"/>
                    <a:pt x="73" y="41"/>
                  </a:cubicBezTo>
                  <a:cubicBezTo>
                    <a:pt x="76" y="40"/>
                    <a:pt x="75" y="44"/>
                    <a:pt x="78" y="45"/>
                  </a:cubicBezTo>
                  <a:cubicBezTo>
                    <a:pt x="78" y="45"/>
                    <a:pt x="86" y="43"/>
                    <a:pt x="86" y="42"/>
                  </a:cubicBezTo>
                  <a:cubicBezTo>
                    <a:pt x="96" y="39"/>
                    <a:pt x="99" y="25"/>
                    <a:pt x="102" y="14"/>
                  </a:cubicBezTo>
                  <a:cubicBezTo>
                    <a:pt x="103" y="9"/>
                    <a:pt x="110" y="0"/>
                    <a:pt x="118" y="1"/>
                  </a:cubicBezTo>
                  <a:cubicBezTo>
                    <a:pt x="127" y="2"/>
                    <a:pt x="132" y="23"/>
                    <a:pt x="138" y="30"/>
                  </a:cubicBezTo>
                  <a:cubicBezTo>
                    <a:pt x="139" y="27"/>
                    <a:pt x="140" y="18"/>
                    <a:pt x="145" y="19"/>
                  </a:cubicBezTo>
                  <a:cubicBezTo>
                    <a:pt x="147" y="20"/>
                    <a:pt x="150" y="30"/>
                    <a:pt x="153" y="32"/>
                  </a:cubicBezTo>
                  <a:cubicBezTo>
                    <a:pt x="162" y="21"/>
                    <a:pt x="164" y="42"/>
                    <a:pt x="173" y="43"/>
                  </a:cubicBezTo>
                  <a:cubicBezTo>
                    <a:pt x="178" y="36"/>
                    <a:pt x="179" y="28"/>
                    <a:pt x="182" y="21"/>
                  </a:cubicBezTo>
                  <a:cubicBezTo>
                    <a:pt x="190" y="25"/>
                    <a:pt x="191" y="38"/>
                    <a:pt x="195" y="45"/>
                  </a:cubicBezTo>
                  <a:cubicBezTo>
                    <a:pt x="199" y="52"/>
                    <a:pt x="205" y="63"/>
                    <a:pt x="210" y="67"/>
                  </a:cubicBezTo>
                  <a:cubicBezTo>
                    <a:pt x="212" y="62"/>
                    <a:pt x="213" y="54"/>
                    <a:pt x="218" y="51"/>
                  </a:cubicBezTo>
                  <a:cubicBezTo>
                    <a:pt x="224" y="59"/>
                    <a:pt x="238" y="106"/>
                    <a:pt x="254" y="97"/>
                  </a:cubicBezTo>
                  <a:cubicBezTo>
                    <a:pt x="259" y="109"/>
                    <a:pt x="263" y="122"/>
                    <a:pt x="270" y="132"/>
                  </a:cubicBezTo>
                  <a:cubicBezTo>
                    <a:pt x="277" y="141"/>
                    <a:pt x="284" y="149"/>
                    <a:pt x="290" y="157"/>
                  </a:cubicBezTo>
                  <a:cubicBezTo>
                    <a:pt x="292" y="160"/>
                    <a:pt x="296" y="164"/>
                    <a:pt x="296" y="168"/>
                  </a:cubicBezTo>
                  <a:cubicBezTo>
                    <a:pt x="295" y="175"/>
                    <a:pt x="286" y="172"/>
                    <a:pt x="280" y="171"/>
                  </a:cubicBezTo>
                  <a:cubicBezTo>
                    <a:pt x="252" y="167"/>
                    <a:pt x="234" y="150"/>
                    <a:pt x="212" y="134"/>
                  </a:cubicBezTo>
                  <a:cubicBezTo>
                    <a:pt x="186" y="114"/>
                    <a:pt x="159" y="97"/>
                    <a:pt x="127" y="89"/>
                  </a:cubicBezTo>
                  <a:cubicBezTo>
                    <a:pt x="97" y="82"/>
                    <a:pt x="66" y="80"/>
                    <a:pt x="39" y="95"/>
                  </a:cubicBezTo>
                  <a:cubicBezTo>
                    <a:pt x="29" y="101"/>
                    <a:pt x="17" y="104"/>
                    <a:pt x="7" y="110"/>
                  </a:cubicBezTo>
                </a:path>
              </a:pathLst>
            </a:custGeom>
            <a:solidFill>
              <a:srgbClr val="C9DA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6"/>
            <p:cNvSpPr/>
            <p:nvPr/>
          </p:nvSpPr>
          <p:spPr>
            <a:xfrm>
              <a:off x="5543550" y="2278063"/>
              <a:ext cx="1069975" cy="560388"/>
            </a:xfrm>
            <a:custGeom>
              <a:rect b="b" l="l" r="r" t="t"/>
              <a:pathLst>
                <a:path extrusionOk="0" h="143" w="291">
                  <a:moveTo>
                    <a:pt x="2" y="35"/>
                  </a:moveTo>
                  <a:cubicBezTo>
                    <a:pt x="6" y="43"/>
                    <a:pt x="5" y="53"/>
                    <a:pt x="10" y="61"/>
                  </a:cubicBezTo>
                  <a:cubicBezTo>
                    <a:pt x="15" y="70"/>
                    <a:pt x="23" y="75"/>
                    <a:pt x="30" y="81"/>
                  </a:cubicBezTo>
                  <a:cubicBezTo>
                    <a:pt x="38" y="86"/>
                    <a:pt x="43" y="93"/>
                    <a:pt x="47" y="102"/>
                  </a:cubicBezTo>
                  <a:cubicBezTo>
                    <a:pt x="49" y="109"/>
                    <a:pt x="49" y="118"/>
                    <a:pt x="54" y="123"/>
                  </a:cubicBezTo>
                  <a:cubicBezTo>
                    <a:pt x="57" y="117"/>
                    <a:pt x="53" y="109"/>
                    <a:pt x="55" y="102"/>
                  </a:cubicBezTo>
                  <a:cubicBezTo>
                    <a:pt x="59" y="93"/>
                    <a:pt x="61" y="101"/>
                    <a:pt x="66" y="101"/>
                  </a:cubicBezTo>
                  <a:cubicBezTo>
                    <a:pt x="71" y="100"/>
                    <a:pt x="72" y="93"/>
                    <a:pt x="78" y="94"/>
                  </a:cubicBezTo>
                  <a:cubicBezTo>
                    <a:pt x="84" y="95"/>
                    <a:pt x="84" y="101"/>
                    <a:pt x="85" y="105"/>
                  </a:cubicBezTo>
                  <a:cubicBezTo>
                    <a:pt x="86" y="110"/>
                    <a:pt x="86" y="116"/>
                    <a:pt x="87" y="121"/>
                  </a:cubicBezTo>
                  <a:cubicBezTo>
                    <a:pt x="87" y="123"/>
                    <a:pt x="87" y="126"/>
                    <a:pt x="88" y="128"/>
                  </a:cubicBezTo>
                  <a:cubicBezTo>
                    <a:pt x="90" y="132"/>
                    <a:pt x="90" y="132"/>
                    <a:pt x="92" y="129"/>
                  </a:cubicBezTo>
                  <a:cubicBezTo>
                    <a:pt x="96" y="123"/>
                    <a:pt x="96" y="109"/>
                    <a:pt x="104" y="106"/>
                  </a:cubicBezTo>
                  <a:cubicBezTo>
                    <a:pt x="112" y="104"/>
                    <a:pt x="108" y="113"/>
                    <a:pt x="112" y="115"/>
                  </a:cubicBezTo>
                  <a:cubicBezTo>
                    <a:pt x="115" y="117"/>
                    <a:pt x="115" y="114"/>
                    <a:pt x="118" y="113"/>
                  </a:cubicBezTo>
                  <a:cubicBezTo>
                    <a:pt x="121" y="112"/>
                    <a:pt x="122" y="114"/>
                    <a:pt x="125" y="115"/>
                  </a:cubicBezTo>
                  <a:cubicBezTo>
                    <a:pt x="129" y="117"/>
                    <a:pt x="126" y="118"/>
                    <a:pt x="131" y="117"/>
                  </a:cubicBezTo>
                  <a:cubicBezTo>
                    <a:pt x="134" y="116"/>
                    <a:pt x="134" y="113"/>
                    <a:pt x="138" y="113"/>
                  </a:cubicBezTo>
                  <a:cubicBezTo>
                    <a:pt x="145" y="112"/>
                    <a:pt x="148" y="119"/>
                    <a:pt x="150" y="125"/>
                  </a:cubicBezTo>
                  <a:cubicBezTo>
                    <a:pt x="150" y="128"/>
                    <a:pt x="152" y="138"/>
                    <a:pt x="155" y="140"/>
                  </a:cubicBezTo>
                  <a:cubicBezTo>
                    <a:pt x="164" y="143"/>
                    <a:pt x="157" y="107"/>
                    <a:pt x="174" y="119"/>
                  </a:cubicBezTo>
                  <a:cubicBezTo>
                    <a:pt x="176" y="120"/>
                    <a:pt x="178" y="123"/>
                    <a:pt x="181" y="122"/>
                  </a:cubicBezTo>
                  <a:cubicBezTo>
                    <a:pt x="185" y="121"/>
                    <a:pt x="189" y="113"/>
                    <a:pt x="194" y="112"/>
                  </a:cubicBezTo>
                  <a:cubicBezTo>
                    <a:pt x="200" y="110"/>
                    <a:pt x="205" y="108"/>
                    <a:pt x="209" y="114"/>
                  </a:cubicBezTo>
                  <a:cubicBezTo>
                    <a:pt x="210" y="117"/>
                    <a:pt x="209" y="121"/>
                    <a:pt x="213" y="120"/>
                  </a:cubicBezTo>
                  <a:cubicBezTo>
                    <a:pt x="216" y="120"/>
                    <a:pt x="222" y="109"/>
                    <a:pt x="225" y="106"/>
                  </a:cubicBezTo>
                  <a:cubicBezTo>
                    <a:pt x="229" y="103"/>
                    <a:pt x="233" y="99"/>
                    <a:pt x="238" y="103"/>
                  </a:cubicBezTo>
                  <a:cubicBezTo>
                    <a:pt x="240" y="106"/>
                    <a:pt x="240" y="112"/>
                    <a:pt x="244" y="113"/>
                  </a:cubicBezTo>
                  <a:cubicBezTo>
                    <a:pt x="247" y="106"/>
                    <a:pt x="246" y="95"/>
                    <a:pt x="250" y="88"/>
                  </a:cubicBezTo>
                  <a:cubicBezTo>
                    <a:pt x="253" y="83"/>
                    <a:pt x="256" y="82"/>
                    <a:pt x="260" y="80"/>
                  </a:cubicBezTo>
                  <a:cubicBezTo>
                    <a:pt x="266" y="78"/>
                    <a:pt x="264" y="79"/>
                    <a:pt x="265" y="73"/>
                  </a:cubicBezTo>
                  <a:cubicBezTo>
                    <a:pt x="267" y="65"/>
                    <a:pt x="275" y="59"/>
                    <a:pt x="279" y="52"/>
                  </a:cubicBezTo>
                  <a:cubicBezTo>
                    <a:pt x="283" y="45"/>
                    <a:pt x="286" y="39"/>
                    <a:pt x="288" y="31"/>
                  </a:cubicBezTo>
                  <a:cubicBezTo>
                    <a:pt x="291" y="21"/>
                    <a:pt x="287" y="0"/>
                    <a:pt x="273" y="11"/>
                  </a:cubicBezTo>
                  <a:cubicBezTo>
                    <a:pt x="263" y="18"/>
                    <a:pt x="258" y="44"/>
                    <a:pt x="242" y="37"/>
                  </a:cubicBezTo>
                  <a:cubicBezTo>
                    <a:pt x="239" y="36"/>
                    <a:pt x="239" y="34"/>
                    <a:pt x="235" y="35"/>
                  </a:cubicBezTo>
                  <a:cubicBezTo>
                    <a:pt x="232" y="36"/>
                    <a:pt x="229" y="45"/>
                    <a:pt x="226" y="48"/>
                  </a:cubicBezTo>
                  <a:cubicBezTo>
                    <a:pt x="222" y="53"/>
                    <a:pt x="217" y="52"/>
                    <a:pt x="211" y="56"/>
                  </a:cubicBezTo>
                  <a:cubicBezTo>
                    <a:pt x="196" y="64"/>
                    <a:pt x="183" y="80"/>
                    <a:pt x="165" y="74"/>
                  </a:cubicBezTo>
                  <a:cubicBezTo>
                    <a:pt x="156" y="72"/>
                    <a:pt x="155" y="66"/>
                    <a:pt x="150" y="61"/>
                  </a:cubicBezTo>
                  <a:cubicBezTo>
                    <a:pt x="142" y="52"/>
                    <a:pt x="136" y="65"/>
                    <a:pt x="129" y="68"/>
                  </a:cubicBezTo>
                  <a:cubicBezTo>
                    <a:pt x="121" y="72"/>
                    <a:pt x="116" y="67"/>
                    <a:pt x="109" y="66"/>
                  </a:cubicBezTo>
                  <a:cubicBezTo>
                    <a:pt x="106" y="65"/>
                    <a:pt x="102" y="66"/>
                    <a:pt x="99" y="63"/>
                  </a:cubicBezTo>
                  <a:cubicBezTo>
                    <a:pt x="97" y="60"/>
                    <a:pt x="99" y="56"/>
                    <a:pt x="96" y="54"/>
                  </a:cubicBezTo>
                  <a:cubicBezTo>
                    <a:pt x="93" y="52"/>
                    <a:pt x="87" y="55"/>
                    <a:pt x="84" y="54"/>
                  </a:cubicBezTo>
                  <a:cubicBezTo>
                    <a:pt x="77" y="53"/>
                    <a:pt x="74" y="47"/>
                    <a:pt x="68" y="43"/>
                  </a:cubicBezTo>
                  <a:cubicBezTo>
                    <a:pt x="62" y="38"/>
                    <a:pt x="57" y="41"/>
                    <a:pt x="50" y="41"/>
                  </a:cubicBezTo>
                  <a:cubicBezTo>
                    <a:pt x="45" y="41"/>
                    <a:pt x="41" y="39"/>
                    <a:pt x="37" y="36"/>
                  </a:cubicBezTo>
                  <a:cubicBezTo>
                    <a:pt x="31" y="30"/>
                    <a:pt x="23" y="21"/>
                    <a:pt x="14" y="23"/>
                  </a:cubicBezTo>
                  <a:cubicBezTo>
                    <a:pt x="7" y="24"/>
                    <a:pt x="0" y="28"/>
                    <a:pt x="2" y="3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6"/>
            <p:cNvSpPr/>
            <p:nvPr/>
          </p:nvSpPr>
          <p:spPr>
            <a:xfrm>
              <a:off x="5456238" y="4021138"/>
              <a:ext cx="1127125" cy="725488"/>
            </a:xfrm>
            <a:custGeom>
              <a:rect b="b" l="l" r="r" t="t"/>
              <a:pathLst>
                <a:path extrusionOk="0" h="185" w="307">
                  <a:moveTo>
                    <a:pt x="39" y="97"/>
                  </a:moveTo>
                  <a:cubicBezTo>
                    <a:pt x="43" y="88"/>
                    <a:pt x="52" y="80"/>
                    <a:pt x="57" y="72"/>
                  </a:cubicBezTo>
                  <a:cubicBezTo>
                    <a:pt x="60" y="66"/>
                    <a:pt x="64" y="59"/>
                    <a:pt x="66" y="52"/>
                  </a:cubicBezTo>
                  <a:cubicBezTo>
                    <a:pt x="69" y="46"/>
                    <a:pt x="69" y="39"/>
                    <a:pt x="71" y="33"/>
                  </a:cubicBezTo>
                  <a:cubicBezTo>
                    <a:pt x="73" y="29"/>
                    <a:pt x="76" y="16"/>
                    <a:pt x="80" y="23"/>
                  </a:cubicBezTo>
                  <a:cubicBezTo>
                    <a:pt x="83" y="29"/>
                    <a:pt x="78" y="39"/>
                    <a:pt x="80" y="45"/>
                  </a:cubicBezTo>
                  <a:cubicBezTo>
                    <a:pt x="82" y="53"/>
                    <a:pt x="83" y="59"/>
                    <a:pt x="90" y="52"/>
                  </a:cubicBezTo>
                  <a:cubicBezTo>
                    <a:pt x="92" y="50"/>
                    <a:pt x="93" y="46"/>
                    <a:pt x="96" y="46"/>
                  </a:cubicBezTo>
                  <a:cubicBezTo>
                    <a:pt x="99" y="45"/>
                    <a:pt x="101" y="51"/>
                    <a:pt x="105" y="50"/>
                  </a:cubicBezTo>
                  <a:cubicBezTo>
                    <a:pt x="108" y="49"/>
                    <a:pt x="111" y="44"/>
                    <a:pt x="113" y="42"/>
                  </a:cubicBezTo>
                  <a:cubicBezTo>
                    <a:pt x="117" y="39"/>
                    <a:pt x="120" y="38"/>
                    <a:pt x="122" y="33"/>
                  </a:cubicBezTo>
                  <a:cubicBezTo>
                    <a:pt x="128" y="24"/>
                    <a:pt x="129" y="23"/>
                    <a:pt x="133" y="13"/>
                  </a:cubicBezTo>
                  <a:cubicBezTo>
                    <a:pt x="135" y="7"/>
                    <a:pt x="138" y="0"/>
                    <a:pt x="145" y="6"/>
                  </a:cubicBezTo>
                  <a:cubicBezTo>
                    <a:pt x="150" y="10"/>
                    <a:pt x="152" y="9"/>
                    <a:pt x="153" y="15"/>
                  </a:cubicBezTo>
                  <a:cubicBezTo>
                    <a:pt x="155" y="22"/>
                    <a:pt x="155" y="32"/>
                    <a:pt x="161" y="37"/>
                  </a:cubicBezTo>
                  <a:cubicBezTo>
                    <a:pt x="165" y="33"/>
                    <a:pt x="165" y="22"/>
                    <a:pt x="170" y="28"/>
                  </a:cubicBezTo>
                  <a:cubicBezTo>
                    <a:pt x="173" y="30"/>
                    <a:pt x="171" y="34"/>
                    <a:pt x="174" y="36"/>
                  </a:cubicBezTo>
                  <a:cubicBezTo>
                    <a:pt x="179" y="40"/>
                    <a:pt x="179" y="35"/>
                    <a:pt x="183" y="36"/>
                  </a:cubicBezTo>
                  <a:cubicBezTo>
                    <a:pt x="189" y="38"/>
                    <a:pt x="190" y="50"/>
                    <a:pt x="198" y="48"/>
                  </a:cubicBezTo>
                  <a:cubicBezTo>
                    <a:pt x="206" y="47"/>
                    <a:pt x="201" y="34"/>
                    <a:pt x="209" y="39"/>
                  </a:cubicBezTo>
                  <a:cubicBezTo>
                    <a:pt x="211" y="41"/>
                    <a:pt x="214" y="47"/>
                    <a:pt x="215" y="50"/>
                  </a:cubicBezTo>
                  <a:cubicBezTo>
                    <a:pt x="218" y="54"/>
                    <a:pt x="221" y="58"/>
                    <a:pt x="224" y="62"/>
                  </a:cubicBezTo>
                  <a:cubicBezTo>
                    <a:pt x="226" y="64"/>
                    <a:pt x="229" y="69"/>
                    <a:pt x="232" y="70"/>
                  </a:cubicBezTo>
                  <a:cubicBezTo>
                    <a:pt x="237" y="72"/>
                    <a:pt x="236" y="67"/>
                    <a:pt x="240" y="66"/>
                  </a:cubicBezTo>
                  <a:cubicBezTo>
                    <a:pt x="243" y="64"/>
                    <a:pt x="240" y="63"/>
                    <a:pt x="244" y="67"/>
                  </a:cubicBezTo>
                  <a:cubicBezTo>
                    <a:pt x="245" y="68"/>
                    <a:pt x="248" y="74"/>
                    <a:pt x="249" y="76"/>
                  </a:cubicBezTo>
                  <a:cubicBezTo>
                    <a:pt x="252" y="82"/>
                    <a:pt x="254" y="88"/>
                    <a:pt x="257" y="94"/>
                  </a:cubicBezTo>
                  <a:cubicBezTo>
                    <a:pt x="259" y="98"/>
                    <a:pt x="261" y="101"/>
                    <a:pt x="266" y="103"/>
                  </a:cubicBezTo>
                  <a:cubicBezTo>
                    <a:pt x="273" y="105"/>
                    <a:pt x="273" y="103"/>
                    <a:pt x="276" y="110"/>
                  </a:cubicBezTo>
                  <a:cubicBezTo>
                    <a:pt x="282" y="124"/>
                    <a:pt x="295" y="134"/>
                    <a:pt x="303" y="147"/>
                  </a:cubicBezTo>
                  <a:cubicBezTo>
                    <a:pt x="307" y="155"/>
                    <a:pt x="303" y="178"/>
                    <a:pt x="290" y="173"/>
                  </a:cubicBezTo>
                  <a:cubicBezTo>
                    <a:pt x="274" y="168"/>
                    <a:pt x="274" y="142"/>
                    <a:pt x="260" y="136"/>
                  </a:cubicBezTo>
                  <a:cubicBezTo>
                    <a:pt x="260" y="144"/>
                    <a:pt x="262" y="171"/>
                    <a:pt x="250" y="153"/>
                  </a:cubicBezTo>
                  <a:cubicBezTo>
                    <a:pt x="242" y="185"/>
                    <a:pt x="202" y="122"/>
                    <a:pt x="195" y="113"/>
                  </a:cubicBezTo>
                  <a:cubicBezTo>
                    <a:pt x="187" y="104"/>
                    <a:pt x="177" y="91"/>
                    <a:pt x="164" y="99"/>
                  </a:cubicBezTo>
                  <a:cubicBezTo>
                    <a:pt x="151" y="106"/>
                    <a:pt x="143" y="119"/>
                    <a:pt x="129" y="106"/>
                  </a:cubicBezTo>
                  <a:cubicBezTo>
                    <a:pt x="124" y="102"/>
                    <a:pt x="120" y="93"/>
                    <a:pt x="115" y="90"/>
                  </a:cubicBezTo>
                  <a:cubicBezTo>
                    <a:pt x="111" y="88"/>
                    <a:pt x="104" y="87"/>
                    <a:pt x="100" y="86"/>
                  </a:cubicBezTo>
                  <a:cubicBezTo>
                    <a:pt x="84" y="82"/>
                    <a:pt x="76" y="99"/>
                    <a:pt x="68" y="110"/>
                  </a:cubicBezTo>
                  <a:cubicBezTo>
                    <a:pt x="58" y="124"/>
                    <a:pt x="48" y="138"/>
                    <a:pt x="33" y="148"/>
                  </a:cubicBezTo>
                  <a:cubicBezTo>
                    <a:pt x="25" y="152"/>
                    <a:pt x="4" y="164"/>
                    <a:pt x="1" y="150"/>
                  </a:cubicBezTo>
                  <a:cubicBezTo>
                    <a:pt x="0" y="144"/>
                    <a:pt x="3" y="140"/>
                    <a:pt x="7" y="136"/>
                  </a:cubicBezTo>
                  <a:cubicBezTo>
                    <a:pt x="12" y="132"/>
                    <a:pt x="15" y="128"/>
                    <a:pt x="19" y="122"/>
                  </a:cubicBezTo>
                  <a:cubicBezTo>
                    <a:pt x="25" y="112"/>
                    <a:pt x="32" y="103"/>
                    <a:pt x="39" y="9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6"/>
            <p:cNvSpPr/>
            <p:nvPr/>
          </p:nvSpPr>
          <p:spPr>
            <a:xfrm>
              <a:off x="5713413" y="2705101"/>
              <a:ext cx="719138" cy="1641475"/>
            </a:xfrm>
            <a:custGeom>
              <a:rect b="b" l="l" r="r" t="t"/>
              <a:pathLst>
                <a:path extrusionOk="0" h="419" w="196">
                  <a:moveTo>
                    <a:pt x="0" y="25"/>
                  </a:moveTo>
                  <a:cubicBezTo>
                    <a:pt x="6" y="29"/>
                    <a:pt x="14" y="46"/>
                    <a:pt x="21" y="37"/>
                  </a:cubicBezTo>
                  <a:cubicBezTo>
                    <a:pt x="27" y="31"/>
                    <a:pt x="20" y="16"/>
                    <a:pt x="22" y="9"/>
                  </a:cubicBezTo>
                  <a:cubicBezTo>
                    <a:pt x="30" y="0"/>
                    <a:pt x="30" y="47"/>
                    <a:pt x="51" y="44"/>
                  </a:cubicBezTo>
                  <a:cubicBezTo>
                    <a:pt x="56" y="44"/>
                    <a:pt x="54" y="33"/>
                    <a:pt x="57" y="29"/>
                  </a:cubicBezTo>
                  <a:cubicBezTo>
                    <a:pt x="58" y="27"/>
                    <a:pt x="57" y="23"/>
                    <a:pt x="60" y="23"/>
                  </a:cubicBezTo>
                  <a:cubicBezTo>
                    <a:pt x="63" y="21"/>
                    <a:pt x="63" y="26"/>
                    <a:pt x="66" y="26"/>
                  </a:cubicBezTo>
                  <a:cubicBezTo>
                    <a:pt x="69" y="27"/>
                    <a:pt x="71" y="24"/>
                    <a:pt x="72" y="24"/>
                  </a:cubicBezTo>
                  <a:cubicBezTo>
                    <a:pt x="76" y="25"/>
                    <a:pt x="77" y="27"/>
                    <a:pt x="80" y="27"/>
                  </a:cubicBezTo>
                  <a:cubicBezTo>
                    <a:pt x="86" y="27"/>
                    <a:pt x="90" y="22"/>
                    <a:pt x="95" y="26"/>
                  </a:cubicBezTo>
                  <a:cubicBezTo>
                    <a:pt x="103" y="32"/>
                    <a:pt x="101" y="54"/>
                    <a:pt x="111" y="57"/>
                  </a:cubicBezTo>
                  <a:cubicBezTo>
                    <a:pt x="121" y="59"/>
                    <a:pt x="122" y="35"/>
                    <a:pt x="126" y="30"/>
                  </a:cubicBezTo>
                  <a:cubicBezTo>
                    <a:pt x="128" y="28"/>
                    <a:pt x="127" y="32"/>
                    <a:pt x="129" y="33"/>
                  </a:cubicBezTo>
                  <a:cubicBezTo>
                    <a:pt x="138" y="35"/>
                    <a:pt x="139" y="21"/>
                    <a:pt x="148" y="21"/>
                  </a:cubicBezTo>
                  <a:cubicBezTo>
                    <a:pt x="155" y="21"/>
                    <a:pt x="153" y="32"/>
                    <a:pt x="164" y="31"/>
                  </a:cubicBezTo>
                  <a:cubicBezTo>
                    <a:pt x="169" y="30"/>
                    <a:pt x="177" y="19"/>
                    <a:pt x="183" y="23"/>
                  </a:cubicBezTo>
                  <a:cubicBezTo>
                    <a:pt x="189" y="26"/>
                    <a:pt x="182" y="50"/>
                    <a:pt x="181" y="56"/>
                  </a:cubicBezTo>
                  <a:cubicBezTo>
                    <a:pt x="153" y="264"/>
                    <a:pt x="196" y="401"/>
                    <a:pt x="196" y="417"/>
                  </a:cubicBezTo>
                  <a:cubicBezTo>
                    <a:pt x="181" y="419"/>
                    <a:pt x="182" y="373"/>
                    <a:pt x="164" y="379"/>
                  </a:cubicBezTo>
                  <a:cubicBezTo>
                    <a:pt x="160" y="380"/>
                    <a:pt x="161" y="386"/>
                    <a:pt x="156" y="384"/>
                  </a:cubicBezTo>
                  <a:cubicBezTo>
                    <a:pt x="153" y="384"/>
                    <a:pt x="149" y="374"/>
                    <a:pt x="148" y="371"/>
                  </a:cubicBezTo>
                  <a:cubicBezTo>
                    <a:pt x="144" y="362"/>
                    <a:pt x="143" y="346"/>
                    <a:pt x="137" y="343"/>
                  </a:cubicBezTo>
                  <a:cubicBezTo>
                    <a:pt x="126" y="339"/>
                    <a:pt x="126" y="361"/>
                    <a:pt x="122" y="363"/>
                  </a:cubicBezTo>
                  <a:cubicBezTo>
                    <a:pt x="116" y="364"/>
                    <a:pt x="113" y="358"/>
                    <a:pt x="110" y="354"/>
                  </a:cubicBezTo>
                  <a:cubicBezTo>
                    <a:pt x="110" y="355"/>
                    <a:pt x="110" y="358"/>
                    <a:pt x="108" y="357"/>
                  </a:cubicBezTo>
                  <a:cubicBezTo>
                    <a:pt x="104" y="354"/>
                    <a:pt x="103" y="349"/>
                    <a:pt x="98" y="347"/>
                  </a:cubicBezTo>
                  <a:cubicBezTo>
                    <a:pt x="95" y="346"/>
                    <a:pt x="94" y="349"/>
                    <a:pt x="91" y="347"/>
                  </a:cubicBezTo>
                  <a:cubicBezTo>
                    <a:pt x="88" y="346"/>
                    <a:pt x="88" y="342"/>
                    <a:pt x="86" y="340"/>
                  </a:cubicBezTo>
                  <a:cubicBezTo>
                    <a:pt x="77" y="328"/>
                    <a:pt x="64" y="325"/>
                    <a:pt x="54" y="337"/>
                  </a:cubicBezTo>
                  <a:cubicBezTo>
                    <a:pt x="48" y="344"/>
                    <a:pt x="47" y="358"/>
                    <a:pt x="40" y="364"/>
                  </a:cubicBezTo>
                  <a:cubicBezTo>
                    <a:pt x="32" y="371"/>
                    <a:pt x="35" y="363"/>
                    <a:pt x="29" y="363"/>
                  </a:cubicBezTo>
                  <a:cubicBezTo>
                    <a:pt x="23" y="362"/>
                    <a:pt x="23" y="373"/>
                    <a:pt x="18" y="370"/>
                  </a:cubicBezTo>
                  <a:cubicBezTo>
                    <a:pt x="13" y="363"/>
                    <a:pt x="20" y="352"/>
                    <a:pt x="15" y="346"/>
                  </a:cubicBezTo>
                  <a:cubicBezTo>
                    <a:pt x="10" y="340"/>
                    <a:pt x="1" y="347"/>
                    <a:pt x="0" y="336"/>
                  </a:cubicBezTo>
                  <a:cubicBezTo>
                    <a:pt x="0" y="330"/>
                    <a:pt x="5" y="323"/>
                    <a:pt x="6" y="317"/>
                  </a:cubicBezTo>
                  <a:cubicBezTo>
                    <a:pt x="9" y="307"/>
                    <a:pt x="10" y="296"/>
                    <a:pt x="11" y="286"/>
                  </a:cubicBezTo>
                  <a:cubicBezTo>
                    <a:pt x="14" y="261"/>
                    <a:pt x="14" y="236"/>
                    <a:pt x="14" y="212"/>
                  </a:cubicBezTo>
                  <a:cubicBezTo>
                    <a:pt x="14" y="170"/>
                    <a:pt x="10" y="128"/>
                    <a:pt x="6" y="87"/>
                  </a:cubicBezTo>
                  <a:cubicBezTo>
                    <a:pt x="4" y="68"/>
                    <a:pt x="5" y="44"/>
                    <a:pt x="0" y="25"/>
                  </a:cubicBezTo>
                </a:path>
              </a:pathLst>
            </a:custGeom>
            <a:solidFill>
              <a:srgbClr val="CC8F6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6"/>
            <p:cNvSpPr/>
            <p:nvPr/>
          </p:nvSpPr>
          <p:spPr>
            <a:xfrm>
              <a:off x="5735638" y="2844801"/>
              <a:ext cx="87313" cy="474663"/>
            </a:xfrm>
            <a:custGeom>
              <a:rect b="b" l="l" r="r" t="t"/>
              <a:pathLst>
                <a:path extrusionOk="0" h="121" w="24">
                  <a:moveTo>
                    <a:pt x="20" y="0"/>
                  </a:moveTo>
                  <a:cubicBezTo>
                    <a:pt x="19" y="4"/>
                    <a:pt x="18" y="7"/>
                    <a:pt x="13" y="8"/>
                  </a:cubicBezTo>
                  <a:cubicBezTo>
                    <a:pt x="10" y="8"/>
                    <a:pt x="5" y="6"/>
                    <a:pt x="3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11"/>
                    <a:pt x="2" y="19"/>
                    <a:pt x="3" y="26"/>
                  </a:cubicBezTo>
                  <a:cubicBezTo>
                    <a:pt x="3" y="35"/>
                    <a:pt x="4" y="44"/>
                    <a:pt x="5" y="53"/>
                  </a:cubicBezTo>
                  <a:cubicBezTo>
                    <a:pt x="7" y="76"/>
                    <a:pt x="10" y="98"/>
                    <a:pt x="11" y="121"/>
                  </a:cubicBezTo>
                  <a:cubicBezTo>
                    <a:pt x="15" y="116"/>
                    <a:pt x="14" y="103"/>
                    <a:pt x="14" y="97"/>
                  </a:cubicBezTo>
                  <a:cubicBezTo>
                    <a:pt x="14" y="89"/>
                    <a:pt x="14" y="80"/>
                    <a:pt x="13" y="71"/>
                  </a:cubicBezTo>
                  <a:cubicBezTo>
                    <a:pt x="12" y="59"/>
                    <a:pt x="11" y="46"/>
                    <a:pt x="11" y="33"/>
                  </a:cubicBezTo>
                  <a:cubicBezTo>
                    <a:pt x="11" y="25"/>
                    <a:pt x="12" y="21"/>
                    <a:pt x="18" y="14"/>
                  </a:cubicBezTo>
                  <a:cubicBezTo>
                    <a:pt x="20" y="11"/>
                    <a:pt x="24" y="5"/>
                    <a:pt x="21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6"/>
            <p:cNvSpPr/>
            <p:nvPr/>
          </p:nvSpPr>
          <p:spPr>
            <a:xfrm>
              <a:off x="5881688" y="2814638"/>
              <a:ext cx="165100" cy="82550"/>
            </a:xfrm>
            <a:custGeom>
              <a:rect b="b" l="l" r="r" t="t"/>
              <a:pathLst>
                <a:path extrusionOk="0" h="21" w="45">
                  <a:moveTo>
                    <a:pt x="0" y="18"/>
                  </a:moveTo>
                  <a:cubicBezTo>
                    <a:pt x="6" y="20"/>
                    <a:pt x="11" y="19"/>
                    <a:pt x="13" y="14"/>
                  </a:cubicBezTo>
                  <a:cubicBezTo>
                    <a:pt x="15" y="8"/>
                    <a:pt x="13" y="4"/>
                    <a:pt x="19" y="1"/>
                  </a:cubicBezTo>
                  <a:cubicBezTo>
                    <a:pt x="18" y="2"/>
                    <a:pt x="21" y="3"/>
                    <a:pt x="21" y="3"/>
                  </a:cubicBezTo>
                  <a:cubicBezTo>
                    <a:pt x="23" y="3"/>
                    <a:pt x="23" y="1"/>
                    <a:pt x="24" y="1"/>
                  </a:cubicBezTo>
                  <a:cubicBezTo>
                    <a:pt x="26" y="1"/>
                    <a:pt x="27" y="2"/>
                    <a:pt x="29" y="2"/>
                  </a:cubicBezTo>
                  <a:cubicBezTo>
                    <a:pt x="34" y="3"/>
                    <a:pt x="39" y="0"/>
                    <a:pt x="45" y="1"/>
                  </a:cubicBezTo>
                  <a:cubicBezTo>
                    <a:pt x="40" y="1"/>
                    <a:pt x="37" y="2"/>
                    <a:pt x="33" y="4"/>
                  </a:cubicBezTo>
                  <a:cubicBezTo>
                    <a:pt x="29" y="7"/>
                    <a:pt x="24" y="6"/>
                    <a:pt x="21" y="7"/>
                  </a:cubicBezTo>
                  <a:cubicBezTo>
                    <a:pt x="17" y="9"/>
                    <a:pt x="18" y="15"/>
                    <a:pt x="15" y="18"/>
                  </a:cubicBezTo>
                  <a:cubicBezTo>
                    <a:pt x="12" y="21"/>
                    <a:pt x="6" y="21"/>
                    <a:pt x="3" y="2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6"/>
            <p:cNvSpPr/>
            <p:nvPr/>
          </p:nvSpPr>
          <p:spPr>
            <a:xfrm>
              <a:off x="6135688" y="2801938"/>
              <a:ext cx="131763" cy="149225"/>
            </a:xfrm>
            <a:custGeom>
              <a:rect b="b" l="l" r="r" t="t"/>
              <a:pathLst>
                <a:path extrusionOk="0" h="38" w="36">
                  <a:moveTo>
                    <a:pt x="0" y="34"/>
                  </a:moveTo>
                  <a:cubicBezTo>
                    <a:pt x="8" y="38"/>
                    <a:pt x="11" y="16"/>
                    <a:pt x="14" y="11"/>
                  </a:cubicBezTo>
                  <a:cubicBezTo>
                    <a:pt x="18" y="17"/>
                    <a:pt x="21" y="8"/>
                    <a:pt x="23" y="6"/>
                  </a:cubicBezTo>
                  <a:cubicBezTo>
                    <a:pt x="26" y="3"/>
                    <a:pt x="31" y="0"/>
                    <a:pt x="36" y="2"/>
                  </a:cubicBezTo>
                  <a:cubicBezTo>
                    <a:pt x="27" y="3"/>
                    <a:pt x="24" y="12"/>
                    <a:pt x="21" y="19"/>
                  </a:cubicBezTo>
                  <a:cubicBezTo>
                    <a:pt x="13" y="18"/>
                    <a:pt x="16" y="23"/>
                    <a:pt x="13" y="28"/>
                  </a:cubicBezTo>
                  <a:cubicBezTo>
                    <a:pt x="10" y="33"/>
                    <a:pt x="6" y="32"/>
                    <a:pt x="1" y="34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6"/>
            <p:cNvSpPr/>
            <p:nvPr/>
          </p:nvSpPr>
          <p:spPr>
            <a:xfrm>
              <a:off x="5805488" y="2163763"/>
              <a:ext cx="257175" cy="128588"/>
            </a:xfrm>
            <a:custGeom>
              <a:rect b="b" l="l" r="r" t="t"/>
              <a:pathLst>
                <a:path extrusionOk="0" h="33" w="70">
                  <a:moveTo>
                    <a:pt x="4" y="18"/>
                  </a:moveTo>
                  <a:cubicBezTo>
                    <a:pt x="22" y="4"/>
                    <a:pt x="35" y="33"/>
                    <a:pt x="51" y="31"/>
                  </a:cubicBezTo>
                  <a:cubicBezTo>
                    <a:pt x="57" y="30"/>
                    <a:pt x="58" y="29"/>
                    <a:pt x="62" y="24"/>
                  </a:cubicBezTo>
                  <a:cubicBezTo>
                    <a:pt x="64" y="21"/>
                    <a:pt x="70" y="14"/>
                    <a:pt x="62" y="12"/>
                  </a:cubicBezTo>
                  <a:cubicBezTo>
                    <a:pt x="56" y="11"/>
                    <a:pt x="54" y="19"/>
                    <a:pt x="46" y="16"/>
                  </a:cubicBezTo>
                  <a:cubicBezTo>
                    <a:pt x="38" y="14"/>
                    <a:pt x="33" y="6"/>
                    <a:pt x="25" y="4"/>
                  </a:cubicBezTo>
                  <a:cubicBezTo>
                    <a:pt x="18" y="2"/>
                    <a:pt x="9" y="0"/>
                    <a:pt x="4" y="5"/>
                  </a:cubicBezTo>
                  <a:cubicBezTo>
                    <a:pt x="0" y="9"/>
                    <a:pt x="1" y="14"/>
                    <a:pt x="6" y="17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6"/>
            <p:cNvSpPr/>
            <p:nvPr/>
          </p:nvSpPr>
          <p:spPr>
            <a:xfrm>
              <a:off x="5937250" y="21399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0" y="6"/>
                  </a:moveTo>
                  <a:cubicBezTo>
                    <a:pt x="3" y="9"/>
                    <a:pt x="6" y="13"/>
                    <a:pt x="10" y="12"/>
                  </a:cubicBezTo>
                  <a:cubicBezTo>
                    <a:pt x="12" y="12"/>
                    <a:pt x="15" y="8"/>
                    <a:pt x="14" y="5"/>
                  </a:cubicBezTo>
                  <a:cubicBezTo>
                    <a:pt x="12" y="0"/>
                    <a:pt x="2" y="1"/>
                    <a:pt x="1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6"/>
            <p:cNvSpPr/>
            <p:nvPr/>
          </p:nvSpPr>
          <p:spPr>
            <a:xfrm>
              <a:off x="6113463" y="2203451"/>
              <a:ext cx="153988" cy="74613"/>
            </a:xfrm>
            <a:custGeom>
              <a:rect b="b" l="l" r="r" t="t"/>
              <a:pathLst>
                <a:path extrusionOk="0" h="19" w="42">
                  <a:moveTo>
                    <a:pt x="2" y="7"/>
                  </a:moveTo>
                  <a:cubicBezTo>
                    <a:pt x="2" y="10"/>
                    <a:pt x="0" y="19"/>
                    <a:pt x="4" y="19"/>
                  </a:cubicBezTo>
                  <a:cubicBezTo>
                    <a:pt x="6" y="19"/>
                    <a:pt x="7" y="16"/>
                    <a:pt x="8" y="15"/>
                  </a:cubicBezTo>
                  <a:cubicBezTo>
                    <a:pt x="11" y="14"/>
                    <a:pt x="12" y="15"/>
                    <a:pt x="14" y="13"/>
                  </a:cubicBezTo>
                  <a:cubicBezTo>
                    <a:pt x="16" y="12"/>
                    <a:pt x="17" y="10"/>
                    <a:pt x="19" y="9"/>
                  </a:cubicBezTo>
                  <a:cubicBezTo>
                    <a:pt x="21" y="8"/>
                    <a:pt x="25" y="8"/>
                    <a:pt x="27" y="8"/>
                  </a:cubicBezTo>
                  <a:cubicBezTo>
                    <a:pt x="32" y="9"/>
                    <a:pt x="37" y="12"/>
                    <a:pt x="42" y="12"/>
                  </a:cubicBezTo>
                  <a:cubicBezTo>
                    <a:pt x="42" y="9"/>
                    <a:pt x="36" y="3"/>
                    <a:pt x="33" y="2"/>
                  </a:cubicBezTo>
                  <a:cubicBezTo>
                    <a:pt x="29" y="0"/>
                    <a:pt x="26" y="2"/>
                    <a:pt x="22" y="2"/>
                  </a:cubicBezTo>
                  <a:cubicBezTo>
                    <a:pt x="17" y="3"/>
                    <a:pt x="13" y="1"/>
                    <a:pt x="9" y="1"/>
                  </a:cubicBezTo>
                  <a:cubicBezTo>
                    <a:pt x="4" y="2"/>
                    <a:pt x="4" y="4"/>
                    <a:pt x="2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6"/>
            <p:cNvSpPr/>
            <p:nvPr/>
          </p:nvSpPr>
          <p:spPr>
            <a:xfrm>
              <a:off x="6062663" y="2166938"/>
              <a:ext cx="42863" cy="44450"/>
            </a:xfrm>
            <a:custGeom>
              <a:rect b="b" l="l" r="r" t="t"/>
              <a:pathLst>
                <a:path extrusionOk="0" h="11" w="12">
                  <a:moveTo>
                    <a:pt x="0" y="7"/>
                  </a:moveTo>
                  <a:cubicBezTo>
                    <a:pt x="1" y="7"/>
                    <a:pt x="3" y="11"/>
                    <a:pt x="7" y="11"/>
                  </a:cubicBezTo>
                  <a:cubicBezTo>
                    <a:pt x="9" y="11"/>
                    <a:pt x="12" y="7"/>
                    <a:pt x="12" y="4"/>
                  </a:cubicBezTo>
                  <a:cubicBezTo>
                    <a:pt x="12" y="1"/>
                    <a:pt x="11" y="0"/>
                    <a:pt x="7" y="1"/>
                  </a:cubicBezTo>
                  <a:cubicBezTo>
                    <a:pt x="5" y="1"/>
                    <a:pt x="2" y="2"/>
                    <a:pt x="2" y="5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6"/>
            <p:cNvSpPr/>
            <p:nvPr/>
          </p:nvSpPr>
          <p:spPr>
            <a:xfrm>
              <a:off x="6292850" y="2230438"/>
              <a:ext cx="69850" cy="31750"/>
            </a:xfrm>
            <a:custGeom>
              <a:rect b="b" l="l" r="r" t="t"/>
              <a:pathLst>
                <a:path extrusionOk="0" h="8" w="19">
                  <a:moveTo>
                    <a:pt x="1" y="5"/>
                  </a:moveTo>
                  <a:cubicBezTo>
                    <a:pt x="6" y="7"/>
                    <a:pt x="7" y="8"/>
                    <a:pt x="12" y="7"/>
                  </a:cubicBezTo>
                  <a:cubicBezTo>
                    <a:pt x="15" y="7"/>
                    <a:pt x="18" y="6"/>
                    <a:pt x="19" y="3"/>
                  </a:cubicBezTo>
                  <a:cubicBezTo>
                    <a:pt x="17" y="0"/>
                    <a:pt x="14" y="3"/>
                    <a:pt x="11" y="3"/>
                  </a:cubicBezTo>
                  <a:cubicBezTo>
                    <a:pt x="8" y="3"/>
                    <a:pt x="4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6"/>
            <p:cNvSpPr/>
            <p:nvPr/>
          </p:nvSpPr>
          <p:spPr>
            <a:xfrm>
              <a:off x="5886450" y="2454276"/>
              <a:ext cx="50800" cy="61913"/>
            </a:xfrm>
            <a:custGeom>
              <a:rect b="b" l="l" r="r" t="t"/>
              <a:pathLst>
                <a:path extrusionOk="0" h="16" w="14">
                  <a:moveTo>
                    <a:pt x="0" y="2"/>
                  </a:moveTo>
                  <a:cubicBezTo>
                    <a:pt x="3" y="3"/>
                    <a:pt x="8" y="0"/>
                    <a:pt x="10" y="2"/>
                  </a:cubicBezTo>
                  <a:cubicBezTo>
                    <a:pt x="12" y="3"/>
                    <a:pt x="14" y="8"/>
                    <a:pt x="14" y="11"/>
                  </a:cubicBezTo>
                  <a:cubicBezTo>
                    <a:pt x="12" y="16"/>
                    <a:pt x="11" y="14"/>
                    <a:pt x="9" y="10"/>
                  </a:cubicBezTo>
                  <a:cubicBezTo>
                    <a:pt x="7" y="6"/>
                    <a:pt x="7" y="5"/>
                    <a:pt x="2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6"/>
            <p:cNvSpPr/>
            <p:nvPr/>
          </p:nvSpPr>
          <p:spPr>
            <a:xfrm>
              <a:off x="6069013" y="2470151"/>
              <a:ext cx="55563" cy="50800"/>
            </a:xfrm>
            <a:custGeom>
              <a:rect b="b" l="l" r="r" t="t"/>
              <a:pathLst>
                <a:path extrusionOk="0" h="13" w="15">
                  <a:moveTo>
                    <a:pt x="1" y="3"/>
                  </a:moveTo>
                  <a:cubicBezTo>
                    <a:pt x="5" y="1"/>
                    <a:pt x="6" y="0"/>
                    <a:pt x="9" y="4"/>
                  </a:cubicBezTo>
                  <a:cubicBezTo>
                    <a:pt x="12" y="6"/>
                    <a:pt x="15" y="10"/>
                    <a:pt x="15" y="13"/>
                  </a:cubicBezTo>
                  <a:cubicBezTo>
                    <a:pt x="11" y="13"/>
                    <a:pt x="11" y="8"/>
                    <a:pt x="8" y="6"/>
                  </a:cubicBezTo>
                  <a:cubicBezTo>
                    <a:pt x="6" y="4"/>
                    <a:pt x="1" y="6"/>
                    <a:pt x="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6"/>
            <p:cNvSpPr/>
            <p:nvPr/>
          </p:nvSpPr>
          <p:spPr>
            <a:xfrm>
              <a:off x="5967413" y="2500313"/>
              <a:ext cx="61913" cy="39688"/>
            </a:xfrm>
            <a:custGeom>
              <a:rect b="b" l="l" r="r" t="t"/>
              <a:pathLst>
                <a:path extrusionOk="0" h="10" w="17">
                  <a:moveTo>
                    <a:pt x="0" y="1"/>
                  </a:moveTo>
                  <a:cubicBezTo>
                    <a:pt x="3" y="4"/>
                    <a:pt x="17" y="0"/>
                    <a:pt x="14" y="6"/>
                  </a:cubicBezTo>
                  <a:cubicBezTo>
                    <a:pt x="12" y="10"/>
                    <a:pt x="0" y="10"/>
                    <a:pt x="1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6"/>
            <p:cNvSpPr/>
            <p:nvPr/>
          </p:nvSpPr>
          <p:spPr>
            <a:xfrm>
              <a:off x="5786438" y="2246313"/>
              <a:ext cx="44450" cy="61913"/>
            </a:xfrm>
            <a:custGeom>
              <a:rect b="b" l="l" r="r" t="t"/>
              <a:pathLst>
                <a:path extrusionOk="0" h="16" w="12">
                  <a:moveTo>
                    <a:pt x="5" y="0"/>
                  </a:moveTo>
                  <a:cubicBezTo>
                    <a:pt x="7" y="4"/>
                    <a:pt x="12" y="8"/>
                    <a:pt x="12" y="13"/>
                  </a:cubicBezTo>
                  <a:cubicBezTo>
                    <a:pt x="9" y="13"/>
                    <a:pt x="5" y="16"/>
                    <a:pt x="2" y="13"/>
                  </a:cubicBezTo>
                  <a:cubicBezTo>
                    <a:pt x="0" y="10"/>
                    <a:pt x="3" y="4"/>
                    <a:pt x="5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6"/>
            <p:cNvSpPr/>
            <p:nvPr/>
          </p:nvSpPr>
          <p:spPr>
            <a:xfrm>
              <a:off x="5794375" y="2382838"/>
              <a:ext cx="44450" cy="71438"/>
            </a:xfrm>
            <a:custGeom>
              <a:rect b="b" l="l" r="r" t="t"/>
              <a:pathLst>
                <a:path extrusionOk="0" h="18" w="12">
                  <a:moveTo>
                    <a:pt x="5" y="1"/>
                  </a:moveTo>
                  <a:cubicBezTo>
                    <a:pt x="6" y="0"/>
                    <a:pt x="8" y="1"/>
                    <a:pt x="9" y="1"/>
                  </a:cubicBezTo>
                  <a:cubicBezTo>
                    <a:pt x="9" y="6"/>
                    <a:pt x="8" y="12"/>
                    <a:pt x="12" y="16"/>
                  </a:cubicBezTo>
                  <a:cubicBezTo>
                    <a:pt x="6" y="18"/>
                    <a:pt x="0" y="3"/>
                    <a:pt x="5" y="0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6"/>
            <p:cNvSpPr/>
            <p:nvPr/>
          </p:nvSpPr>
          <p:spPr>
            <a:xfrm>
              <a:off x="6138863" y="2524126"/>
              <a:ext cx="85725" cy="50800"/>
            </a:xfrm>
            <a:custGeom>
              <a:rect b="b" l="l" r="r" t="t"/>
              <a:pathLst>
                <a:path extrusionOk="0" h="13" w="23">
                  <a:moveTo>
                    <a:pt x="3" y="2"/>
                  </a:moveTo>
                  <a:cubicBezTo>
                    <a:pt x="0" y="8"/>
                    <a:pt x="23" y="13"/>
                    <a:pt x="20" y="1"/>
                  </a:cubicBezTo>
                  <a:cubicBezTo>
                    <a:pt x="16" y="0"/>
                    <a:pt x="16" y="3"/>
                    <a:pt x="13" y="4"/>
                  </a:cubicBezTo>
                  <a:cubicBezTo>
                    <a:pt x="10" y="4"/>
                    <a:pt x="8" y="3"/>
                    <a:pt x="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6"/>
            <p:cNvSpPr/>
            <p:nvPr/>
          </p:nvSpPr>
          <p:spPr>
            <a:xfrm>
              <a:off x="6219825" y="2470151"/>
              <a:ext cx="36513" cy="46038"/>
            </a:xfrm>
            <a:custGeom>
              <a:rect b="b" l="l" r="r" t="t"/>
              <a:pathLst>
                <a:path extrusionOk="0" h="12" w="10">
                  <a:moveTo>
                    <a:pt x="0" y="8"/>
                  </a:moveTo>
                  <a:cubicBezTo>
                    <a:pt x="2" y="12"/>
                    <a:pt x="10" y="11"/>
                    <a:pt x="10" y="6"/>
                  </a:cubicBezTo>
                  <a:cubicBezTo>
                    <a:pt x="10" y="0"/>
                    <a:pt x="3" y="6"/>
                    <a:pt x="1" y="8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6"/>
            <p:cNvSpPr/>
            <p:nvPr/>
          </p:nvSpPr>
          <p:spPr>
            <a:xfrm>
              <a:off x="6308725" y="2422526"/>
              <a:ext cx="44450" cy="58738"/>
            </a:xfrm>
            <a:custGeom>
              <a:rect b="b" l="l" r="r" t="t"/>
              <a:pathLst>
                <a:path extrusionOk="0" h="15" w="12">
                  <a:moveTo>
                    <a:pt x="0" y="14"/>
                  </a:moveTo>
                  <a:cubicBezTo>
                    <a:pt x="0" y="10"/>
                    <a:pt x="5" y="0"/>
                    <a:pt x="9" y="7"/>
                  </a:cubicBezTo>
                  <a:cubicBezTo>
                    <a:pt x="12" y="13"/>
                    <a:pt x="0" y="15"/>
                    <a:pt x="0" y="14"/>
                  </a:cubicBezTo>
                  <a:close/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6"/>
            <p:cNvSpPr/>
            <p:nvPr/>
          </p:nvSpPr>
          <p:spPr>
            <a:xfrm>
              <a:off x="6261100" y="2182813"/>
              <a:ext cx="47625" cy="55563"/>
            </a:xfrm>
            <a:custGeom>
              <a:rect b="b" l="l" r="r" t="t"/>
              <a:pathLst>
                <a:path extrusionOk="0" h="14" w="13">
                  <a:moveTo>
                    <a:pt x="0" y="5"/>
                  </a:moveTo>
                  <a:cubicBezTo>
                    <a:pt x="3" y="6"/>
                    <a:pt x="13" y="14"/>
                    <a:pt x="13" y="6"/>
                  </a:cubicBezTo>
                  <a:cubicBezTo>
                    <a:pt x="13" y="2"/>
                    <a:pt x="5" y="0"/>
                    <a:pt x="2" y="4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6"/>
            <p:cNvSpPr/>
            <p:nvPr/>
          </p:nvSpPr>
          <p:spPr>
            <a:xfrm>
              <a:off x="5845175" y="2238376"/>
              <a:ext cx="173038" cy="250825"/>
            </a:xfrm>
            <a:custGeom>
              <a:rect b="b" l="l" r="r" t="t"/>
              <a:pathLst>
                <a:path extrusionOk="0" h="64" w="47">
                  <a:moveTo>
                    <a:pt x="12" y="6"/>
                  </a:moveTo>
                  <a:cubicBezTo>
                    <a:pt x="10" y="4"/>
                    <a:pt x="3" y="0"/>
                    <a:pt x="2" y="5"/>
                  </a:cubicBezTo>
                  <a:cubicBezTo>
                    <a:pt x="1" y="9"/>
                    <a:pt x="6" y="12"/>
                    <a:pt x="8" y="14"/>
                  </a:cubicBezTo>
                  <a:cubicBezTo>
                    <a:pt x="11" y="19"/>
                    <a:pt x="2" y="21"/>
                    <a:pt x="1" y="24"/>
                  </a:cubicBezTo>
                  <a:cubicBezTo>
                    <a:pt x="0" y="27"/>
                    <a:pt x="2" y="31"/>
                    <a:pt x="3" y="34"/>
                  </a:cubicBezTo>
                  <a:cubicBezTo>
                    <a:pt x="4" y="37"/>
                    <a:pt x="4" y="40"/>
                    <a:pt x="3" y="43"/>
                  </a:cubicBezTo>
                  <a:cubicBezTo>
                    <a:pt x="3" y="47"/>
                    <a:pt x="5" y="50"/>
                    <a:pt x="9" y="49"/>
                  </a:cubicBezTo>
                  <a:cubicBezTo>
                    <a:pt x="13" y="49"/>
                    <a:pt x="17" y="45"/>
                    <a:pt x="21" y="46"/>
                  </a:cubicBezTo>
                  <a:cubicBezTo>
                    <a:pt x="27" y="47"/>
                    <a:pt x="29" y="52"/>
                    <a:pt x="31" y="57"/>
                  </a:cubicBezTo>
                  <a:cubicBezTo>
                    <a:pt x="34" y="64"/>
                    <a:pt x="41" y="63"/>
                    <a:pt x="47" y="62"/>
                  </a:cubicBezTo>
                  <a:cubicBezTo>
                    <a:pt x="43" y="61"/>
                    <a:pt x="39" y="60"/>
                    <a:pt x="36" y="57"/>
                  </a:cubicBezTo>
                  <a:cubicBezTo>
                    <a:pt x="34" y="55"/>
                    <a:pt x="33" y="52"/>
                    <a:pt x="32" y="49"/>
                  </a:cubicBezTo>
                  <a:cubicBezTo>
                    <a:pt x="31" y="46"/>
                    <a:pt x="30" y="43"/>
                    <a:pt x="28" y="41"/>
                  </a:cubicBezTo>
                  <a:cubicBezTo>
                    <a:pt x="23" y="37"/>
                    <a:pt x="17" y="40"/>
                    <a:pt x="12" y="40"/>
                  </a:cubicBezTo>
                  <a:cubicBezTo>
                    <a:pt x="6" y="40"/>
                    <a:pt x="5" y="35"/>
                    <a:pt x="5" y="30"/>
                  </a:cubicBezTo>
                  <a:cubicBezTo>
                    <a:pt x="5" y="25"/>
                    <a:pt x="7" y="25"/>
                    <a:pt x="10" y="22"/>
                  </a:cubicBezTo>
                  <a:cubicBezTo>
                    <a:pt x="12" y="20"/>
                    <a:pt x="12" y="17"/>
                    <a:pt x="11" y="14"/>
                  </a:cubicBezTo>
                  <a:cubicBezTo>
                    <a:pt x="10" y="12"/>
                    <a:pt x="9" y="10"/>
                    <a:pt x="9" y="8"/>
                  </a:cubicBezTo>
                  <a:cubicBezTo>
                    <a:pt x="10" y="7"/>
                    <a:pt x="11" y="5"/>
                    <a:pt x="12" y="6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6"/>
            <p:cNvSpPr/>
            <p:nvPr/>
          </p:nvSpPr>
          <p:spPr>
            <a:xfrm>
              <a:off x="6116638" y="2406651"/>
              <a:ext cx="192088" cy="106363"/>
            </a:xfrm>
            <a:custGeom>
              <a:rect b="b" l="l" r="r" t="t"/>
              <a:pathLst>
                <a:path extrusionOk="0" h="27" w="52">
                  <a:moveTo>
                    <a:pt x="0" y="15"/>
                  </a:moveTo>
                  <a:cubicBezTo>
                    <a:pt x="1" y="17"/>
                    <a:pt x="3" y="19"/>
                    <a:pt x="5" y="21"/>
                  </a:cubicBezTo>
                  <a:cubicBezTo>
                    <a:pt x="7" y="22"/>
                    <a:pt x="8" y="24"/>
                    <a:pt x="10" y="25"/>
                  </a:cubicBezTo>
                  <a:cubicBezTo>
                    <a:pt x="14" y="27"/>
                    <a:pt x="17" y="26"/>
                    <a:pt x="20" y="23"/>
                  </a:cubicBezTo>
                  <a:cubicBezTo>
                    <a:pt x="22" y="21"/>
                    <a:pt x="23" y="19"/>
                    <a:pt x="25" y="17"/>
                  </a:cubicBezTo>
                  <a:cubicBezTo>
                    <a:pt x="28" y="15"/>
                    <a:pt x="32" y="14"/>
                    <a:pt x="35" y="13"/>
                  </a:cubicBezTo>
                  <a:cubicBezTo>
                    <a:pt x="41" y="10"/>
                    <a:pt x="47" y="6"/>
                    <a:pt x="52" y="0"/>
                  </a:cubicBezTo>
                  <a:cubicBezTo>
                    <a:pt x="50" y="1"/>
                    <a:pt x="48" y="3"/>
                    <a:pt x="46" y="4"/>
                  </a:cubicBezTo>
                  <a:cubicBezTo>
                    <a:pt x="43" y="5"/>
                    <a:pt x="41" y="6"/>
                    <a:pt x="38" y="7"/>
                  </a:cubicBezTo>
                  <a:cubicBezTo>
                    <a:pt x="33" y="9"/>
                    <a:pt x="28" y="11"/>
                    <a:pt x="23" y="14"/>
                  </a:cubicBezTo>
                  <a:cubicBezTo>
                    <a:pt x="21" y="16"/>
                    <a:pt x="19" y="18"/>
                    <a:pt x="16" y="19"/>
                  </a:cubicBezTo>
                  <a:cubicBezTo>
                    <a:pt x="14" y="19"/>
                    <a:pt x="12" y="19"/>
                    <a:pt x="10" y="19"/>
                  </a:cubicBezTo>
                  <a:cubicBezTo>
                    <a:pt x="6" y="18"/>
                    <a:pt x="3" y="17"/>
                    <a:pt x="0" y="15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6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40" y="75"/>
                  </a:moveTo>
                  <a:cubicBezTo>
                    <a:pt x="240" y="75"/>
                    <a:pt x="227" y="67"/>
                    <a:pt x="204" y="68"/>
                  </a:cubicBezTo>
                  <a:cubicBezTo>
                    <a:pt x="181" y="69"/>
                    <a:pt x="132" y="58"/>
                    <a:pt x="103" y="35"/>
                  </a:cubicBezTo>
                  <a:cubicBezTo>
                    <a:pt x="73" y="13"/>
                    <a:pt x="0" y="15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73" y="0"/>
                    <a:pt x="103" y="23"/>
                  </a:cubicBezTo>
                  <a:cubicBezTo>
                    <a:pt x="132" y="45"/>
                    <a:pt x="181" y="59"/>
                    <a:pt x="204" y="58"/>
                  </a:cubicBezTo>
                  <a:cubicBezTo>
                    <a:pt x="226" y="57"/>
                    <a:pt x="249" y="70"/>
                    <a:pt x="249" y="70"/>
                  </a:cubicBezTo>
                  <a:cubicBezTo>
                    <a:pt x="249" y="70"/>
                    <a:pt x="252" y="72"/>
                    <a:pt x="261" y="68"/>
                  </a:cubicBezTo>
                  <a:cubicBezTo>
                    <a:pt x="269" y="64"/>
                    <a:pt x="278" y="64"/>
                    <a:pt x="280" y="69"/>
                  </a:cubicBezTo>
                  <a:cubicBezTo>
                    <a:pt x="280" y="69"/>
                    <a:pt x="273" y="65"/>
                    <a:pt x="265" y="69"/>
                  </a:cubicBezTo>
                  <a:cubicBezTo>
                    <a:pt x="258" y="73"/>
                    <a:pt x="249" y="74"/>
                    <a:pt x="249" y="74"/>
                  </a:cubicBezTo>
                  <a:cubicBezTo>
                    <a:pt x="249" y="74"/>
                    <a:pt x="255" y="78"/>
                    <a:pt x="262" y="78"/>
                  </a:cubicBezTo>
                  <a:cubicBezTo>
                    <a:pt x="269" y="79"/>
                    <a:pt x="283" y="78"/>
                    <a:pt x="288" y="91"/>
                  </a:cubicBezTo>
                  <a:cubicBezTo>
                    <a:pt x="288" y="91"/>
                    <a:pt x="284" y="81"/>
                    <a:pt x="269" y="81"/>
                  </a:cubicBezTo>
                  <a:cubicBezTo>
                    <a:pt x="258" y="81"/>
                    <a:pt x="251" y="80"/>
                    <a:pt x="251" y="80"/>
                  </a:cubicBezTo>
                  <a:cubicBezTo>
                    <a:pt x="251" y="80"/>
                    <a:pt x="256" y="83"/>
                    <a:pt x="253" y="89"/>
                  </a:cubicBezTo>
                  <a:cubicBezTo>
                    <a:pt x="253" y="89"/>
                    <a:pt x="255" y="79"/>
                    <a:pt x="240" y="7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6"/>
            <p:cNvSpPr/>
            <p:nvPr/>
          </p:nvSpPr>
          <p:spPr>
            <a:xfrm>
              <a:off x="5062538" y="2097088"/>
              <a:ext cx="1058863" cy="357188"/>
            </a:xfrm>
            <a:custGeom>
              <a:rect b="b" l="l" r="r" t="t"/>
              <a:pathLst>
                <a:path extrusionOk="0" h="91" w="288">
                  <a:moveTo>
                    <a:pt x="262" y="78"/>
                  </a:moveTo>
                  <a:cubicBezTo>
                    <a:pt x="259" y="78"/>
                    <a:pt x="257" y="77"/>
                    <a:pt x="255" y="77"/>
                  </a:cubicBezTo>
                  <a:cubicBezTo>
                    <a:pt x="251" y="78"/>
                    <a:pt x="249" y="78"/>
                    <a:pt x="249" y="78"/>
                  </a:cubicBezTo>
                  <a:cubicBezTo>
                    <a:pt x="249" y="78"/>
                    <a:pt x="250" y="79"/>
                    <a:pt x="253" y="80"/>
                  </a:cubicBezTo>
                  <a:cubicBezTo>
                    <a:pt x="255" y="80"/>
                    <a:pt x="261" y="81"/>
                    <a:pt x="269" y="81"/>
                  </a:cubicBezTo>
                  <a:cubicBezTo>
                    <a:pt x="284" y="81"/>
                    <a:pt x="288" y="91"/>
                    <a:pt x="288" y="91"/>
                  </a:cubicBezTo>
                  <a:cubicBezTo>
                    <a:pt x="283" y="78"/>
                    <a:pt x="269" y="79"/>
                    <a:pt x="262" y="78"/>
                  </a:cubicBezTo>
                  <a:close/>
                  <a:moveTo>
                    <a:pt x="250" y="74"/>
                  </a:moveTo>
                  <a:cubicBezTo>
                    <a:pt x="252" y="74"/>
                    <a:pt x="260" y="72"/>
                    <a:pt x="265" y="69"/>
                  </a:cubicBezTo>
                  <a:cubicBezTo>
                    <a:pt x="273" y="65"/>
                    <a:pt x="280" y="69"/>
                    <a:pt x="280" y="69"/>
                  </a:cubicBezTo>
                  <a:cubicBezTo>
                    <a:pt x="278" y="64"/>
                    <a:pt x="269" y="64"/>
                    <a:pt x="261" y="68"/>
                  </a:cubicBezTo>
                  <a:cubicBezTo>
                    <a:pt x="252" y="72"/>
                    <a:pt x="249" y="70"/>
                    <a:pt x="249" y="70"/>
                  </a:cubicBezTo>
                  <a:cubicBezTo>
                    <a:pt x="249" y="70"/>
                    <a:pt x="226" y="57"/>
                    <a:pt x="204" y="58"/>
                  </a:cubicBezTo>
                  <a:cubicBezTo>
                    <a:pt x="181" y="59"/>
                    <a:pt x="132" y="45"/>
                    <a:pt x="103" y="23"/>
                  </a:cubicBezTo>
                  <a:cubicBezTo>
                    <a:pt x="73" y="0"/>
                    <a:pt x="0" y="3"/>
                    <a:pt x="0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73" y="4"/>
                    <a:pt x="103" y="27"/>
                  </a:cubicBezTo>
                  <a:cubicBezTo>
                    <a:pt x="132" y="49"/>
                    <a:pt x="181" y="63"/>
                    <a:pt x="204" y="62"/>
                  </a:cubicBezTo>
                  <a:cubicBezTo>
                    <a:pt x="226" y="61"/>
                    <a:pt x="249" y="74"/>
                    <a:pt x="249" y="74"/>
                  </a:cubicBezTo>
                  <a:cubicBezTo>
                    <a:pt x="249" y="74"/>
                    <a:pt x="249" y="74"/>
                    <a:pt x="250" y="74"/>
                  </a:cubicBezTo>
                  <a:close/>
                  <a:moveTo>
                    <a:pt x="252" y="84"/>
                  </a:moveTo>
                  <a:cubicBezTo>
                    <a:pt x="252" y="84"/>
                    <a:pt x="253" y="85"/>
                    <a:pt x="253" y="85"/>
                  </a:cubicBezTo>
                  <a:cubicBezTo>
                    <a:pt x="253" y="86"/>
                    <a:pt x="254" y="87"/>
                    <a:pt x="254" y="88"/>
                  </a:cubicBezTo>
                  <a:cubicBezTo>
                    <a:pt x="254" y="86"/>
                    <a:pt x="254" y="85"/>
                    <a:pt x="254" y="84"/>
                  </a:cubicBezTo>
                  <a:cubicBezTo>
                    <a:pt x="253" y="84"/>
                    <a:pt x="253" y="84"/>
                    <a:pt x="252" y="84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6"/>
            <p:cNvSpPr/>
            <p:nvPr/>
          </p:nvSpPr>
          <p:spPr>
            <a:xfrm>
              <a:off x="5051425" y="2108201"/>
              <a:ext cx="22200" cy="47700"/>
            </a:xfrm>
            <a:prstGeom prst="ellipse">
              <a:avLst/>
            </a:pr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6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45" y="101"/>
                  </a:moveTo>
                  <a:cubicBezTo>
                    <a:pt x="45" y="101"/>
                    <a:pt x="57" y="92"/>
                    <a:pt x="80" y="90"/>
                  </a:cubicBezTo>
                  <a:cubicBezTo>
                    <a:pt x="103" y="88"/>
                    <a:pt x="150" y="71"/>
                    <a:pt x="177" y="45"/>
                  </a:cubicBezTo>
                  <a:cubicBezTo>
                    <a:pt x="203" y="19"/>
                    <a:pt x="276" y="13"/>
                    <a:pt x="276" y="13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0" y="105"/>
                    <a:pt x="23" y="107"/>
                  </a:cubicBez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0" y="120"/>
                    <a:pt x="20" y="137"/>
                  </a:cubicBezTo>
                  <a:cubicBezTo>
                    <a:pt x="20" y="137"/>
                    <a:pt x="20" y="114"/>
                    <a:pt x="45" y="101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6"/>
            <p:cNvSpPr/>
            <p:nvPr/>
          </p:nvSpPr>
          <p:spPr>
            <a:xfrm>
              <a:off x="6110288" y="1963738"/>
              <a:ext cx="1014413" cy="536575"/>
            </a:xfrm>
            <a:custGeom>
              <a:rect b="b" l="l" r="r" t="t"/>
              <a:pathLst>
                <a:path extrusionOk="0" h="137" w="276">
                  <a:moveTo>
                    <a:pt x="20" y="137"/>
                  </a:moveTo>
                  <a:cubicBezTo>
                    <a:pt x="20" y="137"/>
                    <a:pt x="20" y="128"/>
                    <a:pt x="26" y="118"/>
                  </a:cubicBezTo>
                  <a:cubicBezTo>
                    <a:pt x="28" y="115"/>
                    <a:pt x="30" y="113"/>
                    <a:pt x="30" y="113"/>
                  </a:cubicBezTo>
                  <a:cubicBezTo>
                    <a:pt x="30" y="113"/>
                    <a:pt x="29" y="113"/>
                    <a:pt x="26" y="114"/>
                  </a:cubicBezTo>
                  <a:cubicBezTo>
                    <a:pt x="23" y="119"/>
                    <a:pt x="20" y="127"/>
                    <a:pt x="20" y="137"/>
                  </a:cubicBezTo>
                  <a:close/>
                  <a:moveTo>
                    <a:pt x="274" y="0"/>
                  </a:moveTo>
                  <a:cubicBezTo>
                    <a:pt x="274" y="0"/>
                    <a:pt x="202" y="7"/>
                    <a:pt x="175" y="33"/>
                  </a:cubicBezTo>
                  <a:cubicBezTo>
                    <a:pt x="148" y="59"/>
                    <a:pt x="102" y="78"/>
                    <a:pt x="79" y="80"/>
                  </a:cubicBezTo>
                  <a:cubicBezTo>
                    <a:pt x="56" y="82"/>
                    <a:pt x="35" y="97"/>
                    <a:pt x="35" y="97"/>
                  </a:cubicBezTo>
                  <a:cubicBezTo>
                    <a:pt x="35" y="97"/>
                    <a:pt x="32" y="97"/>
                    <a:pt x="27" y="95"/>
                  </a:cubicBezTo>
                  <a:cubicBezTo>
                    <a:pt x="18" y="93"/>
                    <a:pt x="12" y="102"/>
                    <a:pt x="4" y="100"/>
                  </a:cubicBezTo>
                  <a:cubicBezTo>
                    <a:pt x="4" y="100"/>
                    <a:pt x="9" y="104"/>
                    <a:pt x="19" y="98"/>
                  </a:cubicBezTo>
                  <a:cubicBezTo>
                    <a:pt x="26" y="94"/>
                    <a:pt x="34" y="101"/>
                    <a:pt x="34" y="101"/>
                  </a:cubicBezTo>
                  <a:cubicBezTo>
                    <a:pt x="34" y="101"/>
                    <a:pt x="34" y="102"/>
                    <a:pt x="34" y="102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35" y="102"/>
                    <a:pt x="56" y="87"/>
                    <a:pt x="79" y="85"/>
                  </a:cubicBezTo>
                  <a:cubicBezTo>
                    <a:pt x="102" y="83"/>
                    <a:pt x="148" y="64"/>
                    <a:pt x="175" y="38"/>
                  </a:cubicBezTo>
                  <a:cubicBezTo>
                    <a:pt x="202" y="12"/>
                    <a:pt x="274" y="5"/>
                    <a:pt x="274" y="5"/>
                  </a:cubicBezTo>
                  <a:cubicBezTo>
                    <a:pt x="275" y="13"/>
                    <a:pt x="275" y="13"/>
                    <a:pt x="275" y="13"/>
                  </a:cubicBezTo>
                  <a:cubicBezTo>
                    <a:pt x="276" y="13"/>
                    <a:pt x="276" y="13"/>
                    <a:pt x="276" y="13"/>
                  </a:cubicBezTo>
                  <a:lnTo>
                    <a:pt x="274" y="0"/>
                  </a:lnTo>
                  <a:close/>
                  <a:moveTo>
                    <a:pt x="23" y="107"/>
                  </a:moveTo>
                  <a:cubicBezTo>
                    <a:pt x="16" y="108"/>
                    <a:pt x="2" y="109"/>
                    <a:pt x="0" y="123"/>
                  </a:cubicBezTo>
                  <a:cubicBezTo>
                    <a:pt x="0" y="123"/>
                    <a:pt x="2" y="112"/>
                    <a:pt x="17" y="110"/>
                  </a:cubicBezTo>
                  <a:cubicBezTo>
                    <a:pt x="28" y="109"/>
                    <a:pt x="30" y="108"/>
                    <a:pt x="30" y="108"/>
                  </a:cubicBezTo>
                  <a:cubicBezTo>
                    <a:pt x="30" y="108"/>
                    <a:pt x="29" y="109"/>
                    <a:pt x="28" y="110"/>
                  </a:cubicBezTo>
                  <a:cubicBezTo>
                    <a:pt x="32" y="109"/>
                    <a:pt x="34" y="106"/>
                    <a:pt x="34" y="106"/>
                  </a:cubicBezTo>
                  <a:cubicBezTo>
                    <a:pt x="34" y="106"/>
                    <a:pt x="33" y="105"/>
                    <a:pt x="31" y="104"/>
                  </a:cubicBezTo>
                  <a:cubicBezTo>
                    <a:pt x="29" y="105"/>
                    <a:pt x="26" y="106"/>
                    <a:pt x="23" y="107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6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6"/>
            <p:cNvSpPr/>
            <p:nvPr/>
          </p:nvSpPr>
          <p:spPr>
            <a:xfrm>
              <a:off x="7108825" y="1963738"/>
              <a:ext cx="25400" cy="50800"/>
            </a:xfrm>
            <a:custGeom>
              <a:rect b="b" l="l" r="r" t="t"/>
              <a:pathLst>
                <a:path extrusionOk="0" h="13" w="7">
                  <a:moveTo>
                    <a:pt x="1" y="7"/>
                  </a:moveTo>
                  <a:cubicBezTo>
                    <a:pt x="1" y="10"/>
                    <a:pt x="3" y="13"/>
                    <a:pt x="4" y="13"/>
                  </a:cubicBezTo>
                  <a:cubicBezTo>
                    <a:pt x="6" y="13"/>
                    <a:pt x="7" y="10"/>
                    <a:pt x="7" y="6"/>
                  </a:cubicBezTo>
                  <a:cubicBezTo>
                    <a:pt x="6" y="3"/>
                    <a:pt x="4" y="0"/>
                    <a:pt x="3" y="0"/>
                  </a:cubicBezTo>
                  <a:cubicBezTo>
                    <a:pt x="1" y="1"/>
                    <a:pt x="0" y="3"/>
                    <a:pt x="1" y="7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6"/>
            <p:cNvSpPr/>
            <p:nvPr/>
          </p:nvSpPr>
          <p:spPr>
            <a:xfrm>
              <a:off x="5889625" y="2806701"/>
              <a:ext cx="150813" cy="104775"/>
            </a:xfrm>
            <a:custGeom>
              <a:rect b="b" l="l" r="r" t="t"/>
              <a:pathLst>
                <a:path extrusionOk="0" h="27" w="41">
                  <a:moveTo>
                    <a:pt x="0" y="21"/>
                  </a:moveTo>
                  <a:cubicBezTo>
                    <a:pt x="0" y="21"/>
                    <a:pt x="0" y="21"/>
                    <a:pt x="1" y="22"/>
                  </a:cubicBezTo>
                  <a:cubicBezTo>
                    <a:pt x="2" y="22"/>
                    <a:pt x="3" y="24"/>
                    <a:pt x="4" y="25"/>
                  </a:cubicBezTo>
                  <a:cubicBezTo>
                    <a:pt x="7" y="27"/>
                    <a:pt x="9" y="27"/>
                    <a:pt x="12" y="26"/>
                  </a:cubicBezTo>
                  <a:cubicBezTo>
                    <a:pt x="17" y="23"/>
                    <a:pt x="19" y="19"/>
                    <a:pt x="24" y="16"/>
                  </a:cubicBezTo>
                  <a:cubicBezTo>
                    <a:pt x="28" y="14"/>
                    <a:pt x="32" y="12"/>
                    <a:pt x="35" y="8"/>
                  </a:cubicBezTo>
                  <a:cubicBezTo>
                    <a:pt x="37" y="6"/>
                    <a:pt x="39" y="5"/>
                    <a:pt x="41" y="3"/>
                  </a:cubicBezTo>
                  <a:cubicBezTo>
                    <a:pt x="39" y="0"/>
                    <a:pt x="32" y="5"/>
                    <a:pt x="30" y="5"/>
                  </a:cubicBezTo>
                  <a:cubicBezTo>
                    <a:pt x="26" y="6"/>
                    <a:pt x="22" y="6"/>
                    <a:pt x="18" y="8"/>
                  </a:cubicBezTo>
                  <a:cubicBezTo>
                    <a:pt x="14" y="10"/>
                    <a:pt x="14" y="15"/>
                    <a:pt x="12" y="19"/>
                  </a:cubicBezTo>
                  <a:cubicBezTo>
                    <a:pt x="9" y="22"/>
                    <a:pt x="5" y="23"/>
                    <a:pt x="1" y="22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6"/>
            <p:cNvSpPr/>
            <p:nvPr/>
          </p:nvSpPr>
          <p:spPr>
            <a:xfrm>
              <a:off x="5870575" y="2617788"/>
              <a:ext cx="1243013" cy="1352550"/>
            </a:xfrm>
            <a:custGeom>
              <a:rect b="b" l="l" r="r" t="t"/>
              <a:pathLst>
                <a:path extrusionOk="0" h="345" w="338">
                  <a:moveTo>
                    <a:pt x="105" y="225"/>
                  </a:moveTo>
                  <a:cubicBezTo>
                    <a:pt x="196" y="233"/>
                    <a:pt x="233" y="213"/>
                    <a:pt x="259" y="134"/>
                  </a:cubicBezTo>
                  <a:cubicBezTo>
                    <a:pt x="284" y="56"/>
                    <a:pt x="338" y="32"/>
                    <a:pt x="338" y="32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83" y="204"/>
                    <a:pt x="80" y="182"/>
                  </a:cubicBezTo>
                  <a:cubicBezTo>
                    <a:pt x="77" y="159"/>
                    <a:pt x="88" y="110"/>
                    <a:pt x="47" y="84"/>
                  </a:cubicBezTo>
                  <a:cubicBezTo>
                    <a:pt x="47" y="84"/>
                    <a:pt x="69" y="103"/>
                    <a:pt x="69" y="132"/>
                  </a:cubicBezTo>
                  <a:cubicBezTo>
                    <a:pt x="69" y="152"/>
                    <a:pt x="60" y="100"/>
                    <a:pt x="12" y="113"/>
                  </a:cubicBezTo>
                  <a:cubicBezTo>
                    <a:pt x="12" y="113"/>
                    <a:pt x="43" y="101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58" y="206"/>
                    <a:pt x="43" y="209"/>
                    <a:pt x="38" y="195"/>
                  </a:cubicBezTo>
                  <a:cubicBezTo>
                    <a:pt x="34" y="180"/>
                    <a:pt x="25" y="149"/>
                    <a:pt x="0" y="149"/>
                  </a:cubicBezTo>
                  <a:cubicBezTo>
                    <a:pt x="0" y="149"/>
                    <a:pt x="20" y="149"/>
                    <a:pt x="30" y="187"/>
                  </a:cubicBezTo>
                  <a:cubicBezTo>
                    <a:pt x="35" y="207"/>
                    <a:pt x="44" y="214"/>
                    <a:pt x="32" y="219"/>
                  </a:cubicBezTo>
                  <a:cubicBezTo>
                    <a:pt x="20" y="223"/>
                    <a:pt x="9" y="240"/>
                    <a:pt x="9" y="253"/>
                  </a:cubicBezTo>
                  <a:cubicBezTo>
                    <a:pt x="9" y="253"/>
                    <a:pt x="14" y="232"/>
                    <a:pt x="30" y="227"/>
                  </a:cubicBezTo>
                  <a:cubicBezTo>
                    <a:pt x="46" y="221"/>
                    <a:pt x="58" y="206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43" y="302"/>
                    <a:pt x="63" y="292"/>
                  </a:cubicBezTo>
                  <a:cubicBezTo>
                    <a:pt x="83" y="283"/>
                    <a:pt x="59" y="324"/>
                    <a:pt x="36" y="345"/>
                  </a:cubicBezTo>
                  <a:cubicBezTo>
                    <a:pt x="36" y="345"/>
                    <a:pt x="66" y="328"/>
                    <a:pt x="74" y="300"/>
                  </a:cubicBezTo>
                  <a:cubicBezTo>
                    <a:pt x="82" y="273"/>
                    <a:pt x="64" y="222"/>
                    <a:pt x="105" y="225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6"/>
            <p:cNvSpPr/>
            <p:nvPr/>
          </p:nvSpPr>
          <p:spPr>
            <a:xfrm>
              <a:off x="5870575" y="2617788"/>
              <a:ext cx="1209675" cy="1176338"/>
            </a:xfrm>
            <a:custGeom>
              <a:rect b="b" l="l" r="r" t="t"/>
              <a:pathLst>
                <a:path extrusionOk="0" h="300" w="329">
                  <a:moveTo>
                    <a:pt x="326" y="0"/>
                  </a:moveTo>
                  <a:cubicBezTo>
                    <a:pt x="326" y="0"/>
                    <a:pt x="273" y="24"/>
                    <a:pt x="247" y="102"/>
                  </a:cubicBezTo>
                  <a:cubicBezTo>
                    <a:pt x="221" y="181"/>
                    <a:pt x="200" y="224"/>
                    <a:pt x="109" y="208"/>
                  </a:cubicBezTo>
                  <a:cubicBezTo>
                    <a:pt x="109" y="208"/>
                    <a:pt x="94" y="206"/>
                    <a:pt x="86" y="195"/>
                  </a:cubicBezTo>
                  <a:cubicBezTo>
                    <a:pt x="93" y="211"/>
                    <a:pt x="113" y="214"/>
                    <a:pt x="113" y="214"/>
                  </a:cubicBezTo>
                  <a:cubicBezTo>
                    <a:pt x="203" y="229"/>
                    <a:pt x="224" y="186"/>
                    <a:pt x="250" y="108"/>
                  </a:cubicBezTo>
                  <a:cubicBezTo>
                    <a:pt x="274" y="36"/>
                    <a:pt x="321" y="10"/>
                    <a:pt x="329" y="7"/>
                  </a:cubicBezTo>
                  <a:lnTo>
                    <a:pt x="326" y="0"/>
                  </a:lnTo>
                  <a:close/>
                  <a:moveTo>
                    <a:pt x="54" y="92"/>
                  </a:moveTo>
                  <a:cubicBezTo>
                    <a:pt x="61" y="97"/>
                    <a:pt x="66" y="102"/>
                    <a:pt x="70" y="108"/>
                  </a:cubicBezTo>
                  <a:cubicBezTo>
                    <a:pt x="65" y="99"/>
                    <a:pt x="58" y="90"/>
                    <a:pt x="47" y="84"/>
                  </a:cubicBezTo>
                  <a:cubicBezTo>
                    <a:pt x="47" y="84"/>
                    <a:pt x="50" y="87"/>
                    <a:pt x="54" y="92"/>
                  </a:cubicBezTo>
                  <a:close/>
                  <a:moveTo>
                    <a:pt x="72" y="157"/>
                  </a:moveTo>
                  <a:cubicBezTo>
                    <a:pt x="70" y="153"/>
                    <a:pt x="68" y="149"/>
                    <a:pt x="66" y="146"/>
                  </a:cubicBezTo>
                  <a:cubicBezTo>
                    <a:pt x="67" y="148"/>
                    <a:pt x="68" y="149"/>
                    <a:pt x="69" y="152"/>
                  </a:cubicBezTo>
                  <a:cubicBezTo>
                    <a:pt x="74" y="163"/>
                    <a:pt x="63" y="172"/>
                    <a:pt x="72" y="188"/>
                  </a:cubicBezTo>
                  <a:cubicBezTo>
                    <a:pt x="80" y="203"/>
                    <a:pt x="81" y="217"/>
                    <a:pt x="69" y="211"/>
                  </a:cubicBezTo>
                  <a:cubicBezTo>
                    <a:pt x="60" y="207"/>
                    <a:pt x="49" y="208"/>
                    <a:pt x="42" y="202"/>
                  </a:cubicBezTo>
                  <a:cubicBezTo>
                    <a:pt x="47" y="215"/>
                    <a:pt x="62" y="212"/>
                    <a:pt x="73" y="217"/>
                  </a:cubicBezTo>
                  <a:cubicBezTo>
                    <a:pt x="84" y="222"/>
                    <a:pt x="84" y="208"/>
                    <a:pt x="75" y="193"/>
                  </a:cubicBezTo>
                  <a:cubicBezTo>
                    <a:pt x="66" y="178"/>
                    <a:pt x="78" y="169"/>
                    <a:pt x="72" y="157"/>
                  </a:cubicBezTo>
                  <a:close/>
                  <a:moveTo>
                    <a:pt x="41" y="118"/>
                  </a:moveTo>
                  <a:cubicBezTo>
                    <a:pt x="67" y="125"/>
                    <a:pt x="72" y="153"/>
                    <a:pt x="72" y="138"/>
                  </a:cubicBezTo>
                  <a:cubicBezTo>
                    <a:pt x="72" y="123"/>
                    <a:pt x="66" y="110"/>
                    <a:pt x="60" y="102"/>
                  </a:cubicBezTo>
                  <a:cubicBezTo>
                    <a:pt x="65" y="110"/>
                    <a:pt x="69" y="120"/>
                    <a:pt x="69" y="132"/>
                  </a:cubicBezTo>
                  <a:cubicBezTo>
                    <a:pt x="69" y="151"/>
                    <a:pt x="60" y="103"/>
                    <a:pt x="16" y="112"/>
                  </a:cubicBezTo>
                  <a:cubicBezTo>
                    <a:pt x="21" y="111"/>
                    <a:pt x="30" y="111"/>
                    <a:pt x="41" y="118"/>
                  </a:cubicBezTo>
                  <a:close/>
                  <a:moveTo>
                    <a:pt x="68" y="279"/>
                  </a:moveTo>
                  <a:cubicBezTo>
                    <a:pt x="66" y="255"/>
                    <a:pt x="73" y="250"/>
                    <a:pt x="67" y="231"/>
                  </a:cubicBezTo>
                  <a:cubicBezTo>
                    <a:pt x="66" y="227"/>
                    <a:pt x="64" y="224"/>
                    <a:pt x="63" y="223"/>
                  </a:cubicBezTo>
                  <a:cubicBezTo>
                    <a:pt x="63" y="224"/>
                    <a:pt x="63" y="224"/>
                    <a:pt x="64" y="225"/>
                  </a:cubicBezTo>
                  <a:cubicBezTo>
                    <a:pt x="69" y="245"/>
                    <a:pt x="62" y="250"/>
                    <a:pt x="64" y="274"/>
                  </a:cubicBezTo>
                  <a:cubicBezTo>
                    <a:pt x="66" y="297"/>
                    <a:pt x="7" y="295"/>
                    <a:pt x="7" y="295"/>
                  </a:cubicBezTo>
                  <a:cubicBezTo>
                    <a:pt x="7" y="295"/>
                    <a:pt x="34" y="300"/>
                    <a:pt x="54" y="295"/>
                  </a:cubicBezTo>
                  <a:cubicBezTo>
                    <a:pt x="62" y="292"/>
                    <a:pt x="68" y="287"/>
                    <a:pt x="68" y="279"/>
                  </a:cubicBezTo>
                  <a:close/>
                  <a:moveTo>
                    <a:pt x="29" y="170"/>
                  </a:moveTo>
                  <a:cubicBezTo>
                    <a:pt x="23" y="159"/>
                    <a:pt x="14" y="149"/>
                    <a:pt x="0" y="149"/>
                  </a:cubicBezTo>
                  <a:cubicBezTo>
                    <a:pt x="2" y="149"/>
                    <a:pt x="8" y="150"/>
                    <a:pt x="15" y="157"/>
                  </a:cubicBezTo>
                  <a:cubicBezTo>
                    <a:pt x="21" y="160"/>
                    <a:pt x="25" y="165"/>
                    <a:pt x="29" y="170"/>
                  </a:cubicBezTo>
                  <a:close/>
                  <a:moveTo>
                    <a:pt x="12" y="113"/>
                  </a:moveTo>
                  <a:cubicBezTo>
                    <a:pt x="13" y="112"/>
                    <a:pt x="15" y="112"/>
                    <a:pt x="16" y="112"/>
                  </a:cubicBezTo>
                  <a:cubicBezTo>
                    <a:pt x="13" y="112"/>
                    <a:pt x="12" y="113"/>
                    <a:pt x="12" y="113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6"/>
            <p:cNvSpPr/>
            <p:nvPr/>
          </p:nvSpPr>
          <p:spPr>
            <a:xfrm>
              <a:off x="7046913" y="2609851"/>
              <a:ext cx="92075" cy="141288"/>
            </a:xfrm>
            <a:custGeom>
              <a:rect b="b" l="l" r="r" t="t"/>
              <a:pathLst>
                <a:path extrusionOk="0" h="36" w="25">
                  <a:moveTo>
                    <a:pt x="22" y="15"/>
                  </a:moveTo>
                  <a:cubicBezTo>
                    <a:pt x="25" y="24"/>
                    <a:pt x="23" y="33"/>
                    <a:pt x="18" y="34"/>
                  </a:cubicBezTo>
                  <a:cubicBezTo>
                    <a:pt x="13" y="36"/>
                    <a:pt x="6" y="30"/>
                    <a:pt x="3" y="21"/>
                  </a:cubicBezTo>
                  <a:cubicBezTo>
                    <a:pt x="0" y="12"/>
                    <a:pt x="2" y="3"/>
                    <a:pt x="7" y="2"/>
                  </a:cubicBezTo>
                  <a:cubicBezTo>
                    <a:pt x="12" y="0"/>
                    <a:pt x="19" y="6"/>
                    <a:pt x="22" y="15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6"/>
            <p:cNvSpPr/>
            <p:nvPr/>
          </p:nvSpPr>
          <p:spPr>
            <a:xfrm>
              <a:off x="6400800" y="2751138"/>
              <a:ext cx="69850" cy="82550"/>
            </a:xfrm>
            <a:custGeom>
              <a:rect b="b" l="l" r="r" t="t"/>
              <a:pathLst>
                <a:path extrusionOk="0" h="21" w="19">
                  <a:moveTo>
                    <a:pt x="0" y="4"/>
                  </a:moveTo>
                  <a:cubicBezTo>
                    <a:pt x="2" y="6"/>
                    <a:pt x="5" y="10"/>
                    <a:pt x="8" y="10"/>
                  </a:cubicBezTo>
                  <a:cubicBezTo>
                    <a:pt x="13" y="11"/>
                    <a:pt x="18" y="5"/>
                    <a:pt x="18" y="0"/>
                  </a:cubicBezTo>
                  <a:cubicBezTo>
                    <a:pt x="19" y="6"/>
                    <a:pt x="16" y="11"/>
                    <a:pt x="11" y="13"/>
                  </a:cubicBezTo>
                  <a:cubicBezTo>
                    <a:pt x="6" y="15"/>
                    <a:pt x="3" y="16"/>
                    <a:pt x="3" y="21"/>
                  </a:cubicBezTo>
                  <a:cubicBezTo>
                    <a:pt x="2" y="19"/>
                    <a:pt x="3" y="15"/>
                    <a:pt x="3" y="13"/>
                  </a:cubicBezTo>
                  <a:cubicBezTo>
                    <a:pt x="2" y="10"/>
                    <a:pt x="2" y="8"/>
                    <a:pt x="1" y="6"/>
                  </a:cubicBezTo>
                </a:path>
              </a:pathLst>
            </a:custGeom>
            <a:solidFill>
              <a:srgbClr val="F9EDD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6"/>
            <p:cNvSpPr/>
            <p:nvPr/>
          </p:nvSpPr>
          <p:spPr>
            <a:xfrm>
              <a:off x="5724525" y="4373563"/>
              <a:ext cx="161925" cy="117475"/>
            </a:xfrm>
            <a:custGeom>
              <a:rect b="b" l="l" r="r" t="t"/>
              <a:pathLst>
                <a:path extrusionOk="0" h="30" w="44">
                  <a:moveTo>
                    <a:pt x="39" y="6"/>
                  </a:moveTo>
                  <a:cubicBezTo>
                    <a:pt x="35" y="0"/>
                    <a:pt x="24" y="0"/>
                    <a:pt x="19" y="2"/>
                  </a:cubicBezTo>
                  <a:cubicBezTo>
                    <a:pt x="14" y="4"/>
                    <a:pt x="0" y="16"/>
                    <a:pt x="3" y="23"/>
                  </a:cubicBezTo>
                  <a:cubicBezTo>
                    <a:pt x="7" y="30"/>
                    <a:pt x="13" y="20"/>
                    <a:pt x="17" y="19"/>
                  </a:cubicBezTo>
                  <a:cubicBezTo>
                    <a:pt x="22" y="17"/>
                    <a:pt x="25" y="18"/>
                    <a:pt x="30" y="18"/>
                  </a:cubicBezTo>
                  <a:cubicBezTo>
                    <a:pt x="38" y="18"/>
                    <a:pt x="44" y="12"/>
                    <a:pt x="37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6"/>
            <p:cNvSpPr/>
            <p:nvPr/>
          </p:nvSpPr>
          <p:spPr>
            <a:xfrm>
              <a:off x="5867400" y="4440238"/>
              <a:ext cx="142875" cy="79375"/>
            </a:xfrm>
            <a:custGeom>
              <a:rect b="b" l="l" r="r" t="t"/>
              <a:pathLst>
                <a:path extrusionOk="0" h="20" w="39">
                  <a:moveTo>
                    <a:pt x="8" y="0"/>
                  </a:moveTo>
                  <a:cubicBezTo>
                    <a:pt x="12" y="3"/>
                    <a:pt x="39" y="20"/>
                    <a:pt x="19" y="20"/>
                  </a:cubicBezTo>
                  <a:cubicBezTo>
                    <a:pt x="12" y="20"/>
                    <a:pt x="0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6"/>
            <p:cNvSpPr/>
            <p:nvPr/>
          </p:nvSpPr>
          <p:spPr>
            <a:xfrm>
              <a:off x="6051550" y="4421188"/>
              <a:ext cx="84138" cy="74613"/>
            </a:xfrm>
            <a:custGeom>
              <a:rect b="b" l="l" r="r" t="t"/>
              <a:pathLst>
                <a:path extrusionOk="0" h="19" w="23">
                  <a:moveTo>
                    <a:pt x="2" y="6"/>
                  </a:moveTo>
                  <a:cubicBezTo>
                    <a:pt x="7" y="2"/>
                    <a:pt x="9" y="0"/>
                    <a:pt x="15" y="4"/>
                  </a:cubicBezTo>
                  <a:cubicBezTo>
                    <a:pt x="19" y="7"/>
                    <a:pt x="23" y="12"/>
                    <a:pt x="23" y="16"/>
                  </a:cubicBezTo>
                  <a:cubicBezTo>
                    <a:pt x="17" y="19"/>
                    <a:pt x="0" y="9"/>
                    <a:pt x="4" y="6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6"/>
            <p:cNvSpPr/>
            <p:nvPr/>
          </p:nvSpPr>
          <p:spPr>
            <a:xfrm>
              <a:off x="5976938" y="4479926"/>
              <a:ext cx="66675" cy="66675"/>
            </a:xfrm>
            <a:custGeom>
              <a:rect b="b" l="l" r="r" t="t"/>
              <a:pathLst>
                <a:path extrusionOk="0" h="17" w="18">
                  <a:moveTo>
                    <a:pt x="5" y="0"/>
                  </a:moveTo>
                  <a:cubicBezTo>
                    <a:pt x="0" y="4"/>
                    <a:pt x="4" y="17"/>
                    <a:pt x="10" y="15"/>
                  </a:cubicBezTo>
                  <a:cubicBezTo>
                    <a:pt x="18" y="12"/>
                    <a:pt x="13" y="1"/>
                    <a:pt x="5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6"/>
            <p:cNvSpPr/>
            <p:nvPr/>
          </p:nvSpPr>
          <p:spPr>
            <a:xfrm>
              <a:off x="5668963" y="4506913"/>
              <a:ext cx="50800" cy="74613"/>
            </a:xfrm>
            <a:custGeom>
              <a:rect b="b" l="l" r="r" t="t"/>
              <a:pathLst>
                <a:path extrusionOk="0" h="19" w="14">
                  <a:moveTo>
                    <a:pt x="10" y="0"/>
                  </a:moveTo>
                  <a:cubicBezTo>
                    <a:pt x="5" y="3"/>
                    <a:pt x="0" y="5"/>
                    <a:pt x="0" y="11"/>
                  </a:cubicBezTo>
                  <a:cubicBezTo>
                    <a:pt x="0" y="15"/>
                    <a:pt x="2" y="19"/>
                    <a:pt x="6" y="19"/>
                  </a:cubicBezTo>
                  <a:cubicBezTo>
                    <a:pt x="13" y="18"/>
                    <a:pt x="14" y="7"/>
                    <a:pt x="10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6"/>
            <p:cNvSpPr/>
            <p:nvPr/>
          </p:nvSpPr>
          <p:spPr>
            <a:xfrm>
              <a:off x="5719763" y="4498976"/>
              <a:ext cx="74613" cy="55563"/>
            </a:xfrm>
            <a:custGeom>
              <a:rect b="b" l="l" r="r" t="t"/>
              <a:pathLst>
                <a:path extrusionOk="0" h="14" w="20">
                  <a:moveTo>
                    <a:pt x="18" y="0"/>
                  </a:moveTo>
                  <a:cubicBezTo>
                    <a:pt x="13" y="1"/>
                    <a:pt x="0" y="13"/>
                    <a:pt x="11" y="14"/>
                  </a:cubicBezTo>
                  <a:cubicBezTo>
                    <a:pt x="10" y="14"/>
                    <a:pt x="19" y="9"/>
                    <a:pt x="19" y="9"/>
                  </a:cubicBezTo>
                  <a:cubicBezTo>
                    <a:pt x="20" y="6"/>
                    <a:pt x="19" y="3"/>
                    <a:pt x="16" y="2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6"/>
            <p:cNvSpPr/>
            <p:nvPr/>
          </p:nvSpPr>
          <p:spPr>
            <a:xfrm>
              <a:off x="5640388" y="4808538"/>
              <a:ext cx="120650" cy="192088"/>
            </a:xfrm>
            <a:custGeom>
              <a:rect b="b" l="l" r="r" t="t"/>
              <a:pathLst>
                <a:path extrusionOk="0" h="49" w="33">
                  <a:moveTo>
                    <a:pt x="19" y="5"/>
                  </a:moveTo>
                  <a:cubicBezTo>
                    <a:pt x="15" y="6"/>
                    <a:pt x="11" y="3"/>
                    <a:pt x="8" y="2"/>
                  </a:cubicBezTo>
                  <a:cubicBezTo>
                    <a:pt x="4" y="0"/>
                    <a:pt x="3" y="2"/>
                    <a:pt x="5" y="6"/>
                  </a:cubicBezTo>
                  <a:cubicBezTo>
                    <a:pt x="6" y="10"/>
                    <a:pt x="7" y="12"/>
                    <a:pt x="8" y="17"/>
                  </a:cubicBezTo>
                  <a:cubicBezTo>
                    <a:pt x="8" y="20"/>
                    <a:pt x="10" y="24"/>
                    <a:pt x="9" y="27"/>
                  </a:cubicBezTo>
                  <a:cubicBezTo>
                    <a:pt x="9" y="31"/>
                    <a:pt x="7" y="35"/>
                    <a:pt x="4" y="37"/>
                  </a:cubicBezTo>
                  <a:cubicBezTo>
                    <a:pt x="2" y="38"/>
                    <a:pt x="0" y="40"/>
                    <a:pt x="0" y="43"/>
                  </a:cubicBezTo>
                  <a:cubicBezTo>
                    <a:pt x="1" y="46"/>
                    <a:pt x="6" y="48"/>
                    <a:pt x="9" y="48"/>
                  </a:cubicBezTo>
                  <a:cubicBezTo>
                    <a:pt x="13" y="49"/>
                    <a:pt x="19" y="48"/>
                    <a:pt x="24" y="46"/>
                  </a:cubicBezTo>
                  <a:cubicBezTo>
                    <a:pt x="26" y="45"/>
                    <a:pt x="28" y="44"/>
                    <a:pt x="29" y="43"/>
                  </a:cubicBezTo>
                  <a:cubicBezTo>
                    <a:pt x="31" y="42"/>
                    <a:pt x="32" y="40"/>
                    <a:pt x="33" y="40"/>
                  </a:cubicBezTo>
                  <a:cubicBezTo>
                    <a:pt x="27" y="40"/>
                    <a:pt x="20" y="44"/>
                    <a:pt x="13" y="43"/>
                  </a:cubicBezTo>
                  <a:cubicBezTo>
                    <a:pt x="4" y="41"/>
                    <a:pt x="16" y="28"/>
                    <a:pt x="15" y="23"/>
                  </a:cubicBezTo>
                  <a:cubicBezTo>
                    <a:pt x="15" y="20"/>
                    <a:pt x="12" y="17"/>
                    <a:pt x="12" y="14"/>
                  </a:cubicBezTo>
                  <a:cubicBezTo>
                    <a:pt x="13" y="12"/>
                    <a:pt x="14" y="10"/>
                    <a:pt x="13" y="8"/>
                  </a:cubicBezTo>
                  <a:cubicBezTo>
                    <a:pt x="12" y="7"/>
                    <a:pt x="11" y="6"/>
                    <a:pt x="13" y="5"/>
                  </a:cubicBezTo>
                  <a:cubicBezTo>
                    <a:pt x="15" y="5"/>
                    <a:pt x="17" y="6"/>
                    <a:pt x="18" y="7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6"/>
            <p:cNvSpPr/>
            <p:nvPr/>
          </p:nvSpPr>
          <p:spPr>
            <a:xfrm>
              <a:off x="6040438" y="4872038"/>
              <a:ext cx="131763" cy="77788"/>
            </a:xfrm>
            <a:custGeom>
              <a:rect b="b" l="l" r="r" t="t"/>
              <a:pathLst>
                <a:path extrusionOk="0" h="20" w="36">
                  <a:moveTo>
                    <a:pt x="0" y="1"/>
                  </a:moveTo>
                  <a:cubicBezTo>
                    <a:pt x="0" y="1"/>
                    <a:pt x="3" y="3"/>
                    <a:pt x="4" y="3"/>
                  </a:cubicBezTo>
                  <a:cubicBezTo>
                    <a:pt x="6" y="5"/>
                    <a:pt x="8" y="8"/>
                    <a:pt x="10" y="10"/>
                  </a:cubicBezTo>
                  <a:cubicBezTo>
                    <a:pt x="12" y="13"/>
                    <a:pt x="15" y="17"/>
                    <a:pt x="18" y="18"/>
                  </a:cubicBezTo>
                  <a:cubicBezTo>
                    <a:pt x="21" y="20"/>
                    <a:pt x="25" y="17"/>
                    <a:pt x="28" y="16"/>
                  </a:cubicBezTo>
                  <a:cubicBezTo>
                    <a:pt x="30" y="16"/>
                    <a:pt x="35" y="15"/>
                    <a:pt x="36" y="12"/>
                  </a:cubicBezTo>
                  <a:cubicBezTo>
                    <a:pt x="30" y="10"/>
                    <a:pt x="23" y="17"/>
                    <a:pt x="17" y="11"/>
                  </a:cubicBezTo>
                  <a:cubicBezTo>
                    <a:pt x="15" y="8"/>
                    <a:pt x="13" y="5"/>
                    <a:pt x="10" y="3"/>
                  </a:cubicBezTo>
                  <a:cubicBezTo>
                    <a:pt x="8" y="2"/>
                    <a:pt x="7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6"/>
            <p:cNvSpPr/>
            <p:nvPr/>
          </p:nvSpPr>
          <p:spPr>
            <a:xfrm>
              <a:off x="6202363" y="4867276"/>
              <a:ext cx="128588" cy="90488"/>
            </a:xfrm>
            <a:custGeom>
              <a:rect b="b" l="l" r="r" t="t"/>
              <a:pathLst>
                <a:path extrusionOk="0" h="23" w="35">
                  <a:moveTo>
                    <a:pt x="0" y="0"/>
                  </a:moveTo>
                  <a:cubicBezTo>
                    <a:pt x="4" y="3"/>
                    <a:pt x="5" y="7"/>
                    <a:pt x="8" y="10"/>
                  </a:cubicBezTo>
                  <a:cubicBezTo>
                    <a:pt x="10" y="12"/>
                    <a:pt x="15" y="12"/>
                    <a:pt x="17" y="13"/>
                  </a:cubicBezTo>
                  <a:cubicBezTo>
                    <a:pt x="22" y="14"/>
                    <a:pt x="23" y="16"/>
                    <a:pt x="27" y="18"/>
                  </a:cubicBezTo>
                  <a:cubicBezTo>
                    <a:pt x="29" y="20"/>
                    <a:pt x="32" y="23"/>
                    <a:pt x="34" y="19"/>
                  </a:cubicBezTo>
                  <a:cubicBezTo>
                    <a:pt x="35" y="18"/>
                    <a:pt x="35" y="15"/>
                    <a:pt x="34" y="13"/>
                  </a:cubicBezTo>
                  <a:cubicBezTo>
                    <a:pt x="33" y="12"/>
                    <a:pt x="32" y="12"/>
                    <a:pt x="31" y="12"/>
                  </a:cubicBezTo>
                  <a:cubicBezTo>
                    <a:pt x="26" y="12"/>
                    <a:pt x="22" y="10"/>
                    <a:pt x="18" y="8"/>
                  </a:cubicBezTo>
                  <a:cubicBezTo>
                    <a:pt x="16" y="7"/>
                    <a:pt x="14" y="6"/>
                    <a:pt x="13" y="6"/>
                  </a:cubicBezTo>
                  <a:cubicBezTo>
                    <a:pt x="11" y="6"/>
                    <a:pt x="10" y="6"/>
                    <a:pt x="8" y="5"/>
                  </a:cubicBezTo>
                  <a:cubicBezTo>
                    <a:pt x="6" y="4"/>
                    <a:pt x="5" y="2"/>
                    <a:pt x="3" y="1"/>
                  </a:cubicBezTo>
                </a:path>
              </a:pathLst>
            </a:custGeom>
            <a:solidFill>
              <a:srgbClr val="B3764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6"/>
            <p:cNvSpPr/>
            <p:nvPr/>
          </p:nvSpPr>
          <p:spPr>
            <a:xfrm>
              <a:off x="5121275" y="4699001"/>
              <a:ext cx="952500" cy="623888"/>
            </a:xfrm>
            <a:custGeom>
              <a:rect b="b" l="l" r="r" t="t"/>
              <a:pathLst>
                <a:path extrusionOk="0" h="159" w="259">
                  <a:moveTo>
                    <a:pt x="217" y="28"/>
                  </a:moveTo>
                  <a:cubicBezTo>
                    <a:pt x="217" y="28"/>
                    <a:pt x="206" y="39"/>
                    <a:pt x="184" y="44"/>
                  </a:cubicBezTo>
                  <a:cubicBezTo>
                    <a:pt x="162" y="49"/>
                    <a:pt x="117" y="72"/>
                    <a:pt x="95" y="101"/>
                  </a:cubicBezTo>
                  <a:cubicBezTo>
                    <a:pt x="72" y="131"/>
                    <a:pt x="0" y="147"/>
                    <a:pt x="0" y="147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59"/>
                    <a:pt x="75" y="143"/>
                    <a:pt x="98" y="114"/>
                  </a:cubicBezTo>
                  <a:cubicBezTo>
                    <a:pt x="120" y="84"/>
                    <a:pt x="164" y="59"/>
                    <a:pt x="186" y="54"/>
                  </a:cubicBezTo>
                  <a:cubicBezTo>
                    <a:pt x="209" y="49"/>
                    <a:pt x="227" y="31"/>
                    <a:pt x="227" y="31"/>
                  </a:cubicBezTo>
                  <a:cubicBezTo>
                    <a:pt x="227" y="31"/>
                    <a:pt x="230" y="28"/>
                    <a:pt x="239" y="30"/>
                  </a:cubicBezTo>
                  <a:cubicBezTo>
                    <a:pt x="248" y="31"/>
                    <a:pt x="256" y="29"/>
                    <a:pt x="258" y="24"/>
                  </a:cubicBezTo>
                  <a:cubicBezTo>
                    <a:pt x="258" y="24"/>
                    <a:pt x="252" y="30"/>
                    <a:pt x="243" y="28"/>
                  </a:cubicBezTo>
                  <a:cubicBezTo>
                    <a:pt x="236" y="26"/>
                    <a:pt x="226" y="27"/>
                    <a:pt x="226" y="27"/>
                  </a:cubicBezTo>
                  <a:cubicBezTo>
                    <a:pt x="226" y="27"/>
                    <a:pt x="231" y="22"/>
                    <a:pt x="238" y="19"/>
                  </a:cubicBezTo>
                  <a:cubicBezTo>
                    <a:pt x="245" y="17"/>
                    <a:pt x="258" y="15"/>
                    <a:pt x="259" y="0"/>
                  </a:cubicBezTo>
                  <a:cubicBezTo>
                    <a:pt x="259" y="0"/>
                    <a:pt x="258" y="11"/>
                    <a:pt x="244" y="15"/>
                  </a:cubicBezTo>
                  <a:cubicBezTo>
                    <a:pt x="233" y="18"/>
                    <a:pt x="227" y="21"/>
                    <a:pt x="227" y="21"/>
                  </a:cubicBezTo>
                  <a:cubicBezTo>
                    <a:pt x="227" y="21"/>
                    <a:pt x="231" y="16"/>
                    <a:pt x="227" y="11"/>
                  </a:cubicBezTo>
                  <a:cubicBezTo>
                    <a:pt x="227" y="11"/>
                    <a:pt x="231" y="21"/>
                    <a:pt x="217" y="28"/>
                  </a:cubicBezTo>
                  <a:close/>
                </a:path>
              </a:pathLst>
            </a:custGeom>
            <a:solidFill>
              <a:srgbClr val="E4252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6"/>
            <p:cNvSpPr/>
            <p:nvPr/>
          </p:nvSpPr>
          <p:spPr>
            <a:xfrm>
              <a:off x="5132388" y="4699001"/>
              <a:ext cx="941388" cy="623888"/>
            </a:xfrm>
            <a:custGeom>
              <a:rect b="b" l="l" r="r" t="t"/>
              <a:pathLst>
                <a:path extrusionOk="0" h="159" w="256">
                  <a:moveTo>
                    <a:pt x="256" y="0"/>
                  </a:moveTo>
                  <a:cubicBezTo>
                    <a:pt x="256" y="0"/>
                    <a:pt x="255" y="11"/>
                    <a:pt x="241" y="15"/>
                  </a:cubicBezTo>
                  <a:cubicBezTo>
                    <a:pt x="233" y="17"/>
                    <a:pt x="228" y="19"/>
                    <a:pt x="225" y="20"/>
                  </a:cubicBezTo>
                  <a:cubicBezTo>
                    <a:pt x="223" y="22"/>
                    <a:pt x="222" y="23"/>
                    <a:pt x="222" y="23"/>
                  </a:cubicBezTo>
                  <a:cubicBezTo>
                    <a:pt x="222" y="23"/>
                    <a:pt x="225" y="23"/>
                    <a:pt x="228" y="23"/>
                  </a:cubicBezTo>
                  <a:cubicBezTo>
                    <a:pt x="230" y="22"/>
                    <a:pt x="232" y="20"/>
                    <a:pt x="235" y="19"/>
                  </a:cubicBezTo>
                  <a:cubicBezTo>
                    <a:pt x="242" y="17"/>
                    <a:pt x="255" y="15"/>
                    <a:pt x="256" y="0"/>
                  </a:cubicBezTo>
                  <a:close/>
                  <a:moveTo>
                    <a:pt x="223" y="27"/>
                  </a:moveTo>
                  <a:cubicBezTo>
                    <a:pt x="223" y="27"/>
                    <a:pt x="205" y="45"/>
                    <a:pt x="182" y="50"/>
                  </a:cubicBezTo>
                  <a:cubicBezTo>
                    <a:pt x="160" y="55"/>
                    <a:pt x="116" y="80"/>
                    <a:pt x="94" y="110"/>
                  </a:cubicBezTo>
                  <a:cubicBezTo>
                    <a:pt x="71" y="139"/>
                    <a:pt x="0" y="155"/>
                    <a:pt x="0" y="155"/>
                  </a:cubicBezTo>
                  <a:cubicBezTo>
                    <a:pt x="1" y="159"/>
                    <a:pt x="1" y="159"/>
                    <a:pt x="1" y="159"/>
                  </a:cubicBezTo>
                  <a:cubicBezTo>
                    <a:pt x="1" y="159"/>
                    <a:pt x="72" y="143"/>
                    <a:pt x="95" y="114"/>
                  </a:cubicBezTo>
                  <a:cubicBezTo>
                    <a:pt x="117" y="84"/>
                    <a:pt x="161" y="59"/>
                    <a:pt x="183" y="54"/>
                  </a:cubicBezTo>
                  <a:cubicBezTo>
                    <a:pt x="206" y="49"/>
                    <a:pt x="224" y="31"/>
                    <a:pt x="224" y="31"/>
                  </a:cubicBezTo>
                  <a:cubicBezTo>
                    <a:pt x="224" y="31"/>
                    <a:pt x="227" y="28"/>
                    <a:pt x="236" y="30"/>
                  </a:cubicBezTo>
                  <a:cubicBezTo>
                    <a:pt x="245" y="31"/>
                    <a:pt x="253" y="29"/>
                    <a:pt x="255" y="24"/>
                  </a:cubicBezTo>
                  <a:cubicBezTo>
                    <a:pt x="255" y="24"/>
                    <a:pt x="249" y="30"/>
                    <a:pt x="240" y="28"/>
                  </a:cubicBezTo>
                  <a:cubicBezTo>
                    <a:pt x="234" y="26"/>
                    <a:pt x="226" y="27"/>
                    <a:pt x="224" y="27"/>
                  </a:cubicBezTo>
                  <a:cubicBezTo>
                    <a:pt x="224" y="27"/>
                    <a:pt x="223" y="27"/>
                    <a:pt x="223" y="27"/>
                  </a:cubicBezTo>
                  <a:close/>
                  <a:moveTo>
                    <a:pt x="226" y="16"/>
                  </a:moveTo>
                  <a:cubicBezTo>
                    <a:pt x="226" y="15"/>
                    <a:pt x="225" y="14"/>
                    <a:pt x="225" y="12"/>
                  </a:cubicBezTo>
                  <a:cubicBezTo>
                    <a:pt x="225" y="14"/>
                    <a:pt x="224" y="15"/>
                    <a:pt x="224" y="15"/>
                  </a:cubicBezTo>
                  <a:cubicBezTo>
                    <a:pt x="224" y="16"/>
                    <a:pt x="224" y="16"/>
                    <a:pt x="224" y="17"/>
                  </a:cubicBezTo>
                  <a:cubicBezTo>
                    <a:pt x="224" y="17"/>
                    <a:pt x="225" y="16"/>
                    <a:pt x="226" y="16"/>
                  </a:cubicBezTo>
                  <a:close/>
                </a:path>
              </a:pathLst>
            </a:custGeom>
            <a:solidFill>
              <a:srgbClr val="E8565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5114925" y="5270501"/>
              <a:ext cx="25400" cy="55563"/>
            </a:xfrm>
            <a:custGeom>
              <a:rect b="b" l="l" r="r" t="t"/>
              <a:pathLst>
                <a:path extrusionOk="0" h="14" w="7">
                  <a:moveTo>
                    <a:pt x="7" y="6"/>
                  </a:moveTo>
                  <a:cubicBezTo>
                    <a:pt x="6" y="3"/>
                    <a:pt x="4" y="0"/>
                    <a:pt x="2" y="1"/>
                  </a:cubicBezTo>
                  <a:cubicBezTo>
                    <a:pt x="0" y="1"/>
                    <a:pt x="0" y="4"/>
                    <a:pt x="1" y="8"/>
                  </a:cubicBezTo>
                  <a:cubicBezTo>
                    <a:pt x="2" y="11"/>
                    <a:pt x="4" y="14"/>
                    <a:pt x="5" y="13"/>
                  </a:cubicBezTo>
                  <a:cubicBezTo>
                    <a:pt x="7" y="13"/>
                    <a:pt x="7" y="10"/>
                    <a:pt x="7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6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46" y="35"/>
                  </a:moveTo>
                  <a:cubicBezTo>
                    <a:pt x="46" y="35"/>
                    <a:pt x="59" y="44"/>
                    <a:pt x="82" y="45"/>
                  </a:cubicBezTo>
                  <a:cubicBezTo>
                    <a:pt x="104" y="45"/>
                    <a:pt x="153" y="60"/>
                    <a:pt x="180" y="84"/>
                  </a:cubicBezTo>
                  <a:cubicBezTo>
                    <a:pt x="208" y="109"/>
                    <a:pt x="281" y="112"/>
                    <a:pt x="281" y="112"/>
                  </a:cubicBezTo>
                  <a:cubicBezTo>
                    <a:pt x="280" y="124"/>
                    <a:pt x="280" y="124"/>
                    <a:pt x="280" y="124"/>
                  </a:cubicBezTo>
                  <a:cubicBezTo>
                    <a:pt x="280" y="124"/>
                    <a:pt x="207" y="122"/>
                    <a:pt x="179" y="97"/>
                  </a:cubicBezTo>
                  <a:cubicBezTo>
                    <a:pt x="152" y="72"/>
                    <a:pt x="104" y="55"/>
                    <a:pt x="81" y="55"/>
                  </a:cubicBezTo>
                  <a:cubicBezTo>
                    <a:pt x="58" y="54"/>
                    <a:pt x="37" y="40"/>
                    <a:pt x="37" y="40"/>
                  </a:cubicBezTo>
                  <a:cubicBezTo>
                    <a:pt x="37" y="40"/>
                    <a:pt x="34" y="40"/>
                    <a:pt x="28" y="42"/>
                  </a:cubicBezTo>
                  <a:cubicBezTo>
                    <a:pt x="20" y="45"/>
                    <a:pt x="13" y="36"/>
                    <a:pt x="5" y="38"/>
                  </a:cubicBezTo>
                  <a:cubicBezTo>
                    <a:pt x="5" y="38"/>
                    <a:pt x="10" y="34"/>
                    <a:pt x="21" y="39"/>
                  </a:cubicBezTo>
                  <a:cubicBezTo>
                    <a:pt x="27" y="43"/>
                    <a:pt x="36" y="35"/>
                    <a:pt x="36" y="35"/>
                  </a:cubicBezTo>
                  <a:cubicBezTo>
                    <a:pt x="36" y="35"/>
                    <a:pt x="31" y="31"/>
                    <a:pt x="24" y="30"/>
                  </a:cubicBezTo>
                  <a:cubicBezTo>
                    <a:pt x="17" y="29"/>
                    <a:pt x="3" y="29"/>
                    <a:pt x="0" y="15"/>
                  </a:cubicBezTo>
                  <a:cubicBezTo>
                    <a:pt x="0" y="15"/>
                    <a:pt x="3" y="26"/>
                    <a:pt x="18" y="27"/>
                  </a:cubicBezTo>
                  <a:cubicBezTo>
                    <a:pt x="29" y="28"/>
                    <a:pt x="31" y="29"/>
                    <a:pt x="31" y="29"/>
                  </a:cubicBezTo>
                  <a:cubicBezTo>
                    <a:pt x="31" y="29"/>
                    <a:pt x="20" y="17"/>
                    <a:pt x="19" y="0"/>
                  </a:cubicBezTo>
                  <a:cubicBezTo>
                    <a:pt x="19" y="0"/>
                    <a:pt x="21" y="23"/>
                    <a:pt x="46" y="35"/>
                  </a:cubicBezTo>
                  <a:close/>
                </a:path>
              </a:pathLst>
            </a:custGeom>
            <a:solidFill>
              <a:srgbClr val="595EA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6026150" y="4679951"/>
              <a:ext cx="1031875" cy="485775"/>
            </a:xfrm>
            <a:custGeom>
              <a:rect b="b" l="l" r="r" t="t"/>
              <a:pathLst>
                <a:path extrusionOk="0" h="124" w="281">
                  <a:moveTo>
                    <a:pt x="26" y="23"/>
                  </a:move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29" y="22"/>
                    <a:pt x="27" y="19"/>
                  </a:cubicBezTo>
                  <a:cubicBezTo>
                    <a:pt x="20" y="9"/>
                    <a:pt x="19" y="0"/>
                    <a:pt x="19" y="0"/>
                  </a:cubicBezTo>
                  <a:cubicBezTo>
                    <a:pt x="20" y="10"/>
                    <a:pt x="23" y="18"/>
                    <a:pt x="26" y="23"/>
                  </a:cubicBezTo>
                  <a:close/>
                  <a:moveTo>
                    <a:pt x="281" y="112"/>
                  </a:moveTo>
                  <a:cubicBezTo>
                    <a:pt x="281" y="112"/>
                    <a:pt x="281" y="112"/>
                    <a:pt x="281" y="112"/>
                  </a:cubicBezTo>
                  <a:cubicBezTo>
                    <a:pt x="280" y="119"/>
                    <a:pt x="280" y="119"/>
                    <a:pt x="280" y="119"/>
                  </a:cubicBezTo>
                  <a:cubicBezTo>
                    <a:pt x="280" y="119"/>
                    <a:pt x="207" y="117"/>
                    <a:pt x="179" y="92"/>
                  </a:cubicBezTo>
                  <a:cubicBezTo>
                    <a:pt x="151" y="67"/>
                    <a:pt x="104" y="50"/>
                    <a:pt x="81" y="50"/>
                  </a:cubicBezTo>
                  <a:cubicBezTo>
                    <a:pt x="58" y="49"/>
                    <a:pt x="36" y="3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35" y="35"/>
                    <a:pt x="36" y="35"/>
                    <a:pt x="36" y="35"/>
                  </a:cubicBezTo>
                  <a:cubicBezTo>
                    <a:pt x="36" y="35"/>
                    <a:pt x="27" y="43"/>
                    <a:pt x="21" y="39"/>
                  </a:cubicBezTo>
                  <a:cubicBezTo>
                    <a:pt x="10" y="34"/>
                    <a:pt x="5" y="38"/>
                    <a:pt x="5" y="38"/>
                  </a:cubicBezTo>
                  <a:cubicBezTo>
                    <a:pt x="13" y="36"/>
                    <a:pt x="20" y="45"/>
                    <a:pt x="28" y="42"/>
                  </a:cubicBezTo>
                  <a:cubicBezTo>
                    <a:pt x="34" y="40"/>
                    <a:pt x="37" y="40"/>
                    <a:pt x="37" y="40"/>
                  </a:cubicBezTo>
                  <a:cubicBezTo>
                    <a:pt x="37" y="40"/>
                    <a:pt x="58" y="54"/>
                    <a:pt x="81" y="55"/>
                  </a:cubicBezTo>
                  <a:cubicBezTo>
                    <a:pt x="104" y="55"/>
                    <a:pt x="152" y="72"/>
                    <a:pt x="179" y="97"/>
                  </a:cubicBezTo>
                  <a:cubicBezTo>
                    <a:pt x="207" y="122"/>
                    <a:pt x="280" y="124"/>
                    <a:pt x="280" y="124"/>
                  </a:cubicBezTo>
                  <a:lnTo>
                    <a:pt x="281" y="112"/>
                  </a:lnTo>
                  <a:close/>
                  <a:moveTo>
                    <a:pt x="32" y="33"/>
                  </a:moveTo>
                  <a:cubicBezTo>
                    <a:pt x="34" y="32"/>
                    <a:pt x="35" y="30"/>
                    <a:pt x="35" y="30"/>
                  </a:cubicBezTo>
                  <a:cubicBezTo>
                    <a:pt x="35" y="30"/>
                    <a:pt x="33" y="28"/>
                    <a:pt x="29" y="26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1" y="29"/>
                    <a:pt x="29" y="28"/>
                    <a:pt x="18" y="27"/>
                  </a:cubicBezTo>
                  <a:cubicBezTo>
                    <a:pt x="3" y="26"/>
                    <a:pt x="0" y="15"/>
                    <a:pt x="0" y="15"/>
                  </a:cubicBezTo>
                  <a:cubicBezTo>
                    <a:pt x="3" y="29"/>
                    <a:pt x="17" y="29"/>
                    <a:pt x="24" y="30"/>
                  </a:cubicBezTo>
                  <a:cubicBezTo>
                    <a:pt x="27" y="31"/>
                    <a:pt x="30" y="32"/>
                    <a:pt x="32" y="33"/>
                  </a:cubicBezTo>
                  <a:close/>
                </a:path>
              </a:pathLst>
            </a:custGeom>
            <a:solidFill>
              <a:srgbClr val="9191C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CC131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7046913" y="5118101"/>
              <a:ext cx="22225" cy="50800"/>
            </a:xfrm>
            <a:custGeom>
              <a:rect b="b" l="l" r="r" t="t"/>
              <a:pathLst>
                <a:path extrusionOk="0" h="13" w="6">
                  <a:moveTo>
                    <a:pt x="0" y="6"/>
                  </a:moveTo>
                  <a:cubicBezTo>
                    <a:pt x="0" y="3"/>
                    <a:pt x="2" y="0"/>
                    <a:pt x="3" y="0"/>
                  </a:cubicBezTo>
                  <a:cubicBezTo>
                    <a:pt x="5" y="0"/>
                    <a:pt x="6" y="3"/>
                    <a:pt x="6" y="6"/>
                  </a:cubicBezTo>
                  <a:cubicBezTo>
                    <a:pt x="6" y="10"/>
                    <a:pt x="4" y="13"/>
                    <a:pt x="3" y="13"/>
                  </a:cubicBezTo>
                  <a:cubicBezTo>
                    <a:pt x="1" y="12"/>
                    <a:pt x="0" y="9"/>
                    <a:pt x="0" y="6"/>
                  </a:cubicBezTo>
                  <a:close/>
                </a:path>
              </a:pathLst>
            </a:custGeom>
            <a:solidFill>
              <a:srgbClr val="3B419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6015038" y="4448176"/>
              <a:ext cx="50800" cy="47625"/>
            </a:xfrm>
            <a:custGeom>
              <a:rect b="b" l="l" r="r" t="t"/>
              <a:pathLst>
                <a:path extrusionOk="0" h="12" w="14">
                  <a:moveTo>
                    <a:pt x="8" y="0"/>
                  </a:moveTo>
                  <a:cubicBezTo>
                    <a:pt x="0" y="1"/>
                    <a:pt x="0" y="11"/>
                    <a:pt x="8" y="12"/>
                  </a:cubicBezTo>
                  <a:cubicBezTo>
                    <a:pt x="11" y="12"/>
                    <a:pt x="13" y="10"/>
                    <a:pt x="13" y="7"/>
                  </a:cubicBezTo>
                  <a:cubicBezTo>
                    <a:pt x="14" y="3"/>
                    <a:pt x="11" y="3"/>
                    <a:pt x="8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6"/>
            <p:cNvSpPr/>
            <p:nvPr/>
          </p:nvSpPr>
          <p:spPr>
            <a:xfrm>
              <a:off x="6065838" y="4487863"/>
              <a:ext cx="55563" cy="38100"/>
            </a:xfrm>
            <a:custGeom>
              <a:rect b="b" l="l" r="r" t="t"/>
              <a:pathLst>
                <a:path extrusionOk="0" h="10" w="15">
                  <a:moveTo>
                    <a:pt x="3" y="5"/>
                  </a:moveTo>
                  <a:cubicBezTo>
                    <a:pt x="6" y="0"/>
                    <a:pt x="6" y="1"/>
                    <a:pt x="9" y="3"/>
                  </a:cubicBezTo>
                  <a:cubicBezTo>
                    <a:pt x="11" y="3"/>
                    <a:pt x="15" y="6"/>
                    <a:pt x="14" y="8"/>
                  </a:cubicBezTo>
                  <a:cubicBezTo>
                    <a:pt x="13" y="10"/>
                    <a:pt x="0" y="9"/>
                    <a:pt x="3" y="3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6"/>
            <p:cNvSpPr/>
            <p:nvPr/>
          </p:nvSpPr>
          <p:spPr>
            <a:xfrm>
              <a:off x="5838825" y="4445001"/>
              <a:ext cx="39688" cy="74613"/>
            </a:xfrm>
            <a:custGeom>
              <a:rect b="b" l="l" r="r" t="t"/>
              <a:pathLst>
                <a:path extrusionOk="0" h="19" w="11">
                  <a:moveTo>
                    <a:pt x="11" y="2"/>
                  </a:moveTo>
                  <a:cubicBezTo>
                    <a:pt x="10" y="3"/>
                    <a:pt x="7" y="19"/>
                    <a:pt x="3" y="9"/>
                  </a:cubicBezTo>
                  <a:cubicBezTo>
                    <a:pt x="0" y="5"/>
                    <a:pt x="7" y="0"/>
                    <a:pt x="11" y="1"/>
                  </a:cubicBezTo>
                </a:path>
              </a:pathLst>
            </a:custGeom>
            <a:solidFill>
              <a:srgbClr val="DDD3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. Nerve action potential">
  <p:cSld name="TITLE_3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7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7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37" name="Google Shape;137;p27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138" name="Google Shape;138;p27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0" name="Google Shape;14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7"/>
          <p:cNvGrpSpPr/>
          <p:nvPr/>
        </p:nvGrpSpPr>
        <p:grpSpPr>
          <a:xfrm>
            <a:off x="1522014" y="20"/>
            <a:ext cx="4279645" cy="4465457"/>
            <a:chOff x="3626006" y="-991813"/>
            <a:chExt cx="5942300" cy="6200301"/>
          </a:xfrm>
        </p:grpSpPr>
        <p:sp>
          <p:nvSpPr>
            <p:cNvPr id="142" name="Google Shape;142;p27"/>
            <p:cNvSpPr/>
            <p:nvPr/>
          </p:nvSpPr>
          <p:spPr>
            <a:xfrm>
              <a:off x="3685858" y="-991813"/>
              <a:ext cx="5696700" cy="4881711"/>
            </a:xfrm>
            <a:custGeom>
              <a:rect b="b" l="l" r="r" t="t"/>
              <a:pathLst>
                <a:path extrusionOk="0" h="391" w="487">
                  <a:moveTo>
                    <a:pt x="57" y="389"/>
                  </a:moveTo>
                  <a:cubicBezTo>
                    <a:pt x="55" y="388"/>
                    <a:pt x="53" y="386"/>
                    <a:pt x="51" y="385"/>
                  </a:cubicBezTo>
                  <a:cubicBezTo>
                    <a:pt x="22" y="355"/>
                    <a:pt x="28" y="321"/>
                    <a:pt x="67" y="286"/>
                  </a:cubicBezTo>
                  <a:cubicBezTo>
                    <a:pt x="104" y="253"/>
                    <a:pt x="174" y="209"/>
                    <a:pt x="222" y="144"/>
                  </a:cubicBezTo>
                  <a:cubicBezTo>
                    <a:pt x="275" y="74"/>
                    <a:pt x="316" y="93"/>
                    <a:pt x="310" y="136"/>
                  </a:cubicBezTo>
                  <a:cubicBezTo>
                    <a:pt x="299" y="209"/>
                    <a:pt x="357" y="234"/>
                    <a:pt x="416" y="272"/>
                  </a:cubicBezTo>
                  <a:cubicBezTo>
                    <a:pt x="470" y="307"/>
                    <a:pt x="472" y="363"/>
                    <a:pt x="463" y="384"/>
                  </a:cubicBezTo>
                  <a:cubicBezTo>
                    <a:pt x="487" y="349"/>
                    <a:pt x="470" y="295"/>
                    <a:pt x="417" y="242"/>
                  </a:cubicBezTo>
                  <a:cubicBezTo>
                    <a:pt x="335" y="161"/>
                    <a:pt x="330" y="76"/>
                    <a:pt x="421" y="0"/>
                  </a:cubicBezTo>
                  <a:cubicBezTo>
                    <a:pt x="328" y="0"/>
                    <a:pt x="328" y="0"/>
                    <a:pt x="328" y="0"/>
                  </a:cubicBezTo>
                  <a:cubicBezTo>
                    <a:pt x="261" y="50"/>
                    <a:pt x="223" y="106"/>
                    <a:pt x="155" y="155"/>
                  </a:cubicBezTo>
                  <a:cubicBezTo>
                    <a:pt x="120" y="179"/>
                    <a:pt x="90" y="201"/>
                    <a:pt x="70" y="216"/>
                  </a:cubicBezTo>
                  <a:cubicBezTo>
                    <a:pt x="9" y="261"/>
                    <a:pt x="0" y="309"/>
                    <a:pt x="24" y="359"/>
                  </a:cubicBezTo>
                  <a:cubicBezTo>
                    <a:pt x="30" y="372"/>
                    <a:pt x="41" y="382"/>
                    <a:pt x="57" y="391"/>
                  </a:cubicBezTo>
                  <a:cubicBezTo>
                    <a:pt x="58" y="391"/>
                    <a:pt x="59" y="391"/>
                    <a:pt x="60" y="391"/>
                  </a:cubicBezTo>
                  <a:cubicBezTo>
                    <a:pt x="59" y="391"/>
                    <a:pt x="58" y="390"/>
                    <a:pt x="57" y="389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7"/>
            <p:cNvSpPr/>
            <p:nvPr/>
          </p:nvSpPr>
          <p:spPr>
            <a:xfrm>
              <a:off x="4517223" y="3201870"/>
              <a:ext cx="864130" cy="1060707"/>
            </a:xfrm>
            <a:custGeom>
              <a:rect b="b" l="l" r="r" t="t"/>
              <a:pathLst>
                <a:path extrusionOk="0" h="85" w="74">
                  <a:moveTo>
                    <a:pt x="45" y="67"/>
                  </a:moveTo>
                  <a:cubicBezTo>
                    <a:pt x="47" y="61"/>
                    <a:pt x="74" y="55"/>
                    <a:pt x="67" y="25"/>
                  </a:cubicBezTo>
                  <a:cubicBezTo>
                    <a:pt x="61" y="8"/>
                    <a:pt x="43" y="0"/>
                    <a:pt x="26" y="6"/>
                  </a:cubicBezTo>
                  <a:cubicBezTo>
                    <a:pt x="0" y="15"/>
                    <a:pt x="9" y="41"/>
                    <a:pt x="8" y="46"/>
                  </a:cubicBezTo>
                  <a:cubicBezTo>
                    <a:pt x="7" y="49"/>
                    <a:pt x="6" y="53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7" y="52"/>
                    <a:pt x="10" y="50"/>
                    <a:pt x="13" y="49"/>
                  </a:cubicBezTo>
                  <a:cubicBezTo>
                    <a:pt x="24" y="45"/>
                    <a:pt x="36" y="51"/>
                    <a:pt x="40" y="62"/>
                  </a:cubicBezTo>
                  <a:cubicBezTo>
                    <a:pt x="41" y="64"/>
                    <a:pt x="41" y="67"/>
                    <a:pt x="41" y="70"/>
                  </a:cubicBezTo>
                  <a:cubicBezTo>
                    <a:pt x="40" y="74"/>
                    <a:pt x="45" y="82"/>
                    <a:pt x="53" y="85"/>
                  </a:cubicBezTo>
                  <a:cubicBezTo>
                    <a:pt x="41" y="79"/>
                    <a:pt x="43" y="73"/>
                    <a:pt x="45" y="67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7"/>
            <p:cNvSpPr/>
            <p:nvPr/>
          </p:nvSpPr>
          <p:spPr>
            <a:xfrm>
              <a:off x="5921945" y="3349305"/>
              <a:ext cx="802698" cy="1072993"/>
            </a:xfrm>
            <a:custGeom>
              <a:rect b="b" l="l" r="r" t="t"/>
              <a:pathLst>
                <a:path extrusionOk="0" h="86" w="69">
                  <a:moveTo>
                    <a:pt x="60" y="56"/>
                  </a:moveTo>
                  <a:cubicBezTo>
                    <a:pt x="69" y="45"/>
                    <a:pt x="69" y="28"/>
                    <a:pt x="59" y="16"/>
                  </a:cubicBezTo>
                  <a:cubicBezTo>
                    <a:pt x="48" y="2"/>
                    <a:pt x="28" y="0"/>
                    <a:pt x="14" y="12"/>
                  </a:cubicBezTo>
                  <a:cubicBezTo>
                    <a:pt x="3" y="21"/>
                    <a:pt x="0" y="38"/>
                    <a:pt x="6" y="51"/>
                  </a:cubicBezTo>
                  <a:cubicBezTo>
                    <a:pt x="8" y="55"/>
                    <a:pt x="12" y="61"/>
                    <a:pt x="13" y="66"/>
                  </a:cubicBezTo>
                  <a:cubicBezTo>
                    <a:pt x="14" y="69"/>
                    <a:pt x="14" y="73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4" y="72"/>
                    <a:pt x="16" y="69"/>
                    <a:pt x="19" y="67"/>
                  </a:cubicBezTo>
                  <a:cubicBezTo>
                    <a:pt x="28" y="60"/>
                    <a:pt x="41" y="61"/>
                    <a:pt x="49" y="69"/>
                  </a:cubicBezTo>
                  <a:cubicBezTo>
                    <a:pt x="51" y="72"/>
                    <a:pt x="52" y="74"/>
                    <a:pt x="53" y="77"/>
                  </a:cubicBezTo>
                  <a:cubicBezTo>
                    <a:pt x="53" y="80"/>
                    <a:pt x="57" y="84"/>
                    <a:pt x="62" y="86"/>
                  </a:cubicBezTo>
                  <a:cubicBezTo>
                    <a:pt x="53" y="77"/>
                    <a:pt x="55" y="62"/>
                    <a:pt x="60" y="56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7"/>
            <p:cNvSpPr/>
            <p:nvPr/>
          </p:nvSpPr>
          <p:spPr>
            <a:xfrm>
              <a:off x="7441338" y="3513122"/>
              <a:ext cx="868224" cy="610214"/>
            </a:xfrm>
            <a:custGeom>
              <a:rect b="b" l="l" r="r" t="t"/>
              <a:pathLst>
                <a:path extrusionOk="0" h="49" w="74">
                  <a:moveTo>
                    <a:pt x="67" y="25"/>
                  </a:moveTo>
                  <a:cubicBezTo>
                    <a:pt x="59" y="8"/>
                    <a:pt x="38" y="0"/>
                    <a:pt x="21" y="9"/>
                  </a:cubicBezTo>
                  <a:cubicBezTo>
                    <a:pt x="8" y="14"/>
                    <a:pt x="1" y="26"/>
                    <a:pt x="1" y="39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4" y="39"/>
                    <a:pt x="17" y="30"/>
                    <a:pt x="34" y="27"/>
                  </a:cubicBezTo>
                  <a:cubicBezTo>
                    <a:pt x="51" y="24"/>
                    <a:pt x="66" y="29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1" y="34"/>
                    <a:pt x="69" y="29"/>
                    <a:pt x="67" y="25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7"/>
            <p:cNvSpPr/>
            <p:nvPr/>
          </p:nvSpPr>
          <p:spPr>
            <a:xfrm>
              <a:off x="3943867" y="-70350"/>
              <a:ext cx="5307637" cy="4595033"/>
            </a:xfrm>
            <a:custGeom>
              <a:rect b="b" l="l" r="r" t="t"/>
              <a:pathLst>
                <a:path extrusionOk="0" h="368" w="454">
                  <a:moveTo>
                    <a:pt x="45" y="212"/>
                  </a:moveTo>
                  <a:cubicBezTo>
                    <a:pt x="6" y="247"/>
                    <a:pt x="0" y="281"/>
                    <a:pt x="29" y="311"/>
                  </a:cubicBezTo>
                  <a:cubicBezTo>
                    <a:pt x="31" y="312"/>
                    <a:pt x="33" y="314"/>
                    <a:pt x="35" y="315"/>
                  </a:cubicBezTo>
                  <a:cubicBezTo>
                    <a:pt x="48" y="325"/>
                    <a:pt x="55" y="318"/>
                    <a:pt x="57" y="308"/>
                  </a:cubicBezTo>
                  <a:cubicBezTo>
                    <a:pt x="58" y="303"/>
                    <a:pt x="49" y="277"/>
                    <a:pt x="75" y="268"/>
                  </a:cubicBezTo>
                  <a:cubicBezTo>
                    <a:pt x="92" y="262"/>
                    <a:pt x="110" y="270"/>
                    <a:pt x="116" y="287"/>
                  </a:cubicBezTo>
                  <a:cubicBezTo>
                    <a:pt x="123" y="317"/>
                    <a:pt x="96" y="323"/>
                    <a:pt x="94" y="329"/>
                  </a:cubicBezTo>
                  <a:cubicBezTo>
                    <a:pt x="91" y="336"/>
                    <a:pt x="89" y="343"/>
                    <a:pt x="113" y="351"/>
                  </a:cubicBezTo>
                  <a:cubicBezTo>
                    <a:pt x="127" y="356"/>
                    <a:pt x="145" y="358"/>
                    <a:pt x="164" y="357"/>
                  </a:cubicBezTo>
                  <a:cubicBezTo>
                    <a:pt x="169" y="357"/>
                    <a:pt x="174" y="356"/>
                    <a:pt x="177" y="355"/>
                  </a:cubicBezTo>
                  <a:cubicBezTo>
                    <a:pt x="182" y="352"/>
                    <a:pt x="183" y="346"/>
                    <a:pt x="182" y="340"/>
                  </a:cubicBezTo>
                  <a:cubicBezTo>
                    <a:pt x="181" y="335"/>
                    <a:pt x="177" y="329"/>
                    <a:pt x="175" y="325"/>
                  </a:cubicBezTo>
                  <a:cubicBezTo>
                    <a:pt x="169" y="312"/>
                    <a:pt x="172" y="295"/>
                    <a:pt x="183" y="286"/>
                  </a:cubicBezTo>
                  <a:cubicBezTo>
                    <a:pt x="197" y="274"/>
                    <a:pt x="217" y="276"/>
                    <a:pt x="228" y="290"/>
                  </a:cubicBezTo>
                  <a:cubicBezTo>
                    <a:pt x="238" y="302"/>
                    <a:pt x="238" y="319"/>
                    <a:pt x="229" y="330"/>
                  </a:cubicBezTo>
                  <a:cubicBezTo>
                    <a:pt x="223" y="338"/>
                    <a:pt x="221" y="360"/>
                    <a:pt x="241" y="365"/>
                  </a:cubicBezTo>
                  <a:cubicBezTo>
                    <a:pt x="253" y="368"/>
                    <a:pt x="264" y="364"/>
                    <a:pt x="282" y="358"/>
                  </a:cubicBezTo>
                  <a:cubicBezTo>
                    <a:pt x="292" y="355"/>
                    <a:pt x="299" y="347"/>
                    <a:pt x="300" y="326"/>
                  </a:cubicBezTo>
                  <a:cubicBezTo>
                    <a:pt x="300" y="313"/>
                    <a:pt x="307" y="301"/>
                    <a:pt x="320" y="296"/>
                  </a:cubicBezTo>
                  <a:cubicBezTo>
                    <a:pt x="337" y="287"/>
                    <a:pt x="358" y="295"/>
                    <a:pt x="366" y="312"/>
                  </a:cubicBezTo>
                  <a:cubicBezTo>
                    <a:pt x="374" y="328"/>
                    <a:pt x="382" y="346"/>
                    <a:pt x="412" y="334"/>
                  </a:cubicBezTo>
                  <a:cubicBezTo>
                    <a:pt x="415" y="333"/>
                    <a:pt x="429" y="327"/>
                    <a:pt x="438" y="315"/>
                  </a:cubicBezTo>
                  <a:cubicBezTo>
                    <a:pt x="450" y="300"/>
                    <a:pt x="454" y="237"/>
                    <a:pt x="394" y="198"/>
                  </a:cubicBezTo>
                  <a:cubicBezTo>
                    <a:pt x="335" y="160"/>
                    <a:pt x="277" y="135"/>
                    <a:pt x="288" y="62"/>
                  </a:cubicBezTo>
                  <a:cubicBezTo>
                    <a:pt x="294" y="19"/>
                    <a:pt x="253" y="0"/>
                    <a:pt x="200" y="70"/>
                  </a:cubicBezTo>
                  <a:cubicBezTo>
                    <a:pt x="152" y="135"/>
                    <a:pt x="82" y="179"/>
                    <a:pt x="45" y="212"/>
                  </a:cubicBezTo>
                  <a:close/>
                </a:path>
              </a:pathLst>
            </a:custGeom>
            <a:solidFill>
              <a:srgbClr val="BBD6EE"/>
            </a:solidFill>
            <a:ln cap="flat" cmpd="sng" w="38100">
              <a:solidFill>
                <a:srgbClr val="BBD6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7"/>
            <p:cNvSpPr/>
            <p:nvPr/>
          </p:nvSpPr>
          <p:spPr>
            <a:xfrm>
              <a:off x="7379907" y="-881236"/>
              <a:ext cx="1838834" cy="4156825"/>
            </a:xfrm>
            <a:custGeom>
              <a:rect b="b" l="l" r="r" t="t"/>
              <a:pathLst>
                <a:path extrusionOk="0" h="333" w="157">
                  <a:moveTo>
                    <a:pt x="84" y="0"/>
                  </a:moveTo>
                  <a:cubicBezTo>
                    <a:pt x="63" y="21"/>
                    <a:pt x="20" y="74"/>
                    <a:pt x="34" y="127"/>
                  </a:cubicBezTo>
                  <a:cubicBezTo>
                    <a:pt x="48" y="180"/>
                    <a:pt x="67" y="207"/>
                    <a:pt x="104" y="243"/>
                  </a:cubicBezTo>
                  <a:cubicBezTo>
                    <a:pt x="141" y="279"/>
                    <a:pt x="157" y="314"/>
                    <a:pt x="152" y="333"/>
                  </a:cubicBezTo>
                  <a:cubicBezTo>
                    <a:pt x="149" y="306"/>
                    <a:pt x="136" y="277"/>
                    <a:pt x="96" y="256"/>
                  </a:cubicBezTo>
                  <a:cubicBezTo>
                    <a:pt x="56" y="235"/>
                    <a:pt x="5" y="196"/>
                    <a:pt x="0" y="165"/>
                  </a:cubicBezTo>
                  <a:cubicBezTo>
                    <a:pt x="7" y="188"/>
                    <a:pt x="23" y="200"/>
                    <a:pt x="35" y="197"/>
                  </a:cubicBezTo>
                  <a:cubicBezTo>
                    <a:pt x="47" y="194"/>
                    <a:pt x="11" y="154"/>
                    <a:pt x="17" y="106"/>
                  </a:cubicBezTo>
                  <a:cubicBezTo>
                    <a:pt x="23" y="58"/>
                    <a:pt x="56" y="17"/>
                    <a:pt x="84" y="0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" name="Google Shape;148;p27"/>
            <p:cNvGrpSpPr/>
            <p:nvPr/>
          </p:nvGrpSpPr>
          <p:grpSpPr>
            <a:xfrm>
              <a:off x="3626006" y="3373788"/>
              <a:ext cx="5942300" cy="1834700"/>
              <a:chOff x="4566036" y="2906717"/>
              <a:chExt cx="3956522" cy="1221586"/>
            </a:xfrm>
          </p:grpSpPr>
          <p:sp>
            <p:nvSpPr>
              <p:cNvPr id="149" name="Google Shape;149;p27"/>
              <p:cNvSpPr/>
              <p:nvPr/>
            </p:nvSpPr>
            <p:spPr>
              <a:xfrm>
                <a:off x="7322785" y="3364812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27"/>
              <p:cNvSpPr/>
              <p:nvPr/>
            </p:nvSpPr>
            <p:spPr>
              <a:xfrm>
                <a:off x="7415495" y="3479336"/>
                <a:ext cx="381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27"/>
              <p:cNvSpPr/>
              <p:nvPr/>
            </p:nvSpPr>
            <p:spPr>
              <a:xfrm>
                <a:off x="7688170" y="352841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27"/>
              <p:cNvSpPr/>
              <p:nvPr/>
            </p:nvSpPr>
            <p:spPr>
              <a:xfrm>
                <a:off x="6810156" y="4046500"/>
                <a:ext cx="354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27"/>
              <p:cNvSpPr/>
              <p:nvPr/>
            </p:nvSpPr>
            <p:spPr>
              <a:xfrm>
                <a:off x="7276431" y="3552958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7"/>
              <p:cNvSpPr/>
              <p:nvPr/>
            </p:nvSpPr>
            <p:spPr>
              <a:xfrm>
                <a:off x="8459842" y="3547505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7"/>
              <p:cNvSpPr/>
              <p:nvPr/>
            </p:nvSpPr>
            <p:spPr>
              <a:xfrm>
                <a:off x="8274423" y="3539324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7742706" y="3727470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436590" y="3828360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7"/>
              <p:cNvSpPr/>
              <p:nvPr/>
            </p:nvSpPr>
            <p:spPr>
              <a:xfrm>
                <a:off x="5220458" y="3503877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27"/>
              <p:cNvSpPr/>
              <p:nvPr/>
            </p:nvSpPr>
            <p:spPr>
              <a:xfrm>
                <a:off x="5686733" y="3746558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5471319" y="3945610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5983949" y="4046500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6139374" y="3863808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63252" y="336481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863252" y="3697476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>
                <a:off x="4634205" y="3422074"/>
                <a:ext cx="327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>
                <a:off x="4691467" y="3247562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4661472" y="3040329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7281885" y="306486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>
                <a:off x="7322785" y="3100318"/>
                <a:ext cx="38100" cy="381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27"/>
              <p:cNvSpPr/>
              <p:nvPr/>
            </p:nvSpPr>
            <p:spPr>
              <a:xfrm>
                <a:off x="7251890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292792" y="3332091"/>
                <a:ext cx="354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423675" y="32502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464577" y="3280283"/>
                <a:ext cx="354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344600" y="3413894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390954" y="3449341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620001" y="3465702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1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655449" y="3498424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6736533" y="3978332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6785615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6894685" y="3653848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6932860" y="3689296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063744" y="3612947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104645" y="3648395"/>
                <a:ext cx="381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205535" y="3490243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251890" y="3522964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8388947" y="3479336"/>
                <a:ext cx="133611" cy="144518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8429848" y="3514784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8200801" y="347388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8249882" y="3503877"/>
                <a:ext cx="300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671810" y="3664755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712712" y="3697476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797241" y="358022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838143" y="3612947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6362967" y="3762918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6409323" y="3798366"/>
                <a:ext cx="327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6169077" y="3131543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6209979" y="3161538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6349334" y="3149399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6395689" y="3182120"/>
                <a:ext cx="300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6264805" y="2950346"/>
                <a:ext cx="130885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5"/>
                      <a:pt x="12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6300253" y="2983067"/>
                <a:ext cx="408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5397696" y="2906717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5492527" y="3061772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5296806" y="3081228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5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5242272" y="3280283"/>
                <a:ext cx="139064" cy="144518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5288627" y="3315731"/>
                <a:ext cx="300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5149561" y="3441162"/>
                <a:ext cx="139064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5195916" y="3473883"/>
                <a:ext cx="30000" cy="300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5615837" y="3678389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5656738" y="3713837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5397696" y="3880168"/>
                <a:ext cx="139064" cy="141792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5444051" y="3912889"/>
                <a:ext cx="327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5913053" y="397833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5959408" y="4013779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6068478" y="3798366"/>
                <a:ext cx="133611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6109379" y="3828360"/>
                <a:ext cx="354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6035758" y="3599313"/>
                <a:ext cx="141792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6082112" y="3629307"/>
                <a:ext cx="32700" cy="435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6267531" y="3584593"/>
                <a:ext cx="141792" cy="139064"/>
              </a:xfrm>
              <a:custGeom>
                <a:rect b="b" l="l" r="r" t="t"/>
                <a:pathLst>
                  <a:path extrusionOk="0" h="17" w="18">
                    <a:moveTo>
                      <a:pt x="1" y="7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1"/>
                      <a:pt x="18" y="6"/>
                      <a:pt x="17" y="10"/>
                    </a:cubicBezTo>
                    <a:cubicBezTo>
                      <a:pt x="16" y="14"/>
                      <a:pt x="12" y="17"/>
                      <a:pt x="8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6223903" y="3381172"/>
                <a:ext cx="139064" cy="149971"/>
              </a:xfrm>
              <a:custGeom>
                <a:rect b="b" l="l" r="r" t="t"/>
                <a:pathLst>
                  <a:path extrusionOk="0" h="18" w="18">
                    <a:moveTo>
                      <a:pt x="1" y="8"/>
                    </a:moveTo>
                    <a:cubicBezTo>
                      <a:pt x="2" y="3"/>
                      <a:pt x="6" y="0"/>
                      <a:pt x="11" y="1"/>
                    </a:cubicBezTo>
                    <a:cubicBezTo>
                      <a:pt x="15" y="2"/>
                      <a:pt x="18" y="6"/>
                      <a:pt x="17" y="10"/>
                    </a:cubicBezTo>
                    <a:cubicBezTo>
                      <a:pt x="16" y="15"/>
                      <a:pt x="12" y="18"/>
                      <a:pt x="8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6270258" y="3413894"/>
                <a:ext cx="300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4789631" y="3299370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4830531" y="3332091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4789631" y="3629307"/>
                <a:ext cx="133611" cy="149971"/>
              </a:xfrm>
              <a:custGeom>
                <a:rect b="b" l="l" r="r" t="t"/>
                <a:pathLst>
                  <a:path extrusionOk="0" h="18" w="17">
                    <a:moveTo>
                      <a:pt x="1" y="8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5"/>
                      <a:pt x="11" y="18"/>
                      <a:pt x="7" y="17"/>
                    </a:cubicBezTo>
                    <a:cubicBezTo>
                      <a:pt x="3" y="16"/>
                      <a:pt x="0" y="12"/>
                      <a:pt x="1" y="8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4830531" y="3664755"/>
                <a:ext cx="38100" cy="408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4566036" y="3356632"/>
                <a:ext cx="130885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4604211" y="3389353"/>
                <a:ext cx="408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4617844" y="3182120"/>
                <a:ext cx="136338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1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5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4658746" y="3214841"/>
                <a:ext cx="38100" cy="354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5048671" y="3291190"/>
                <a:ext cx="130885" cy="139064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2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6" y="14"/>
                      <a:pt x="12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086847" y="3323911"/>
                <a:ext cx="408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4587850" y="2974886"/>
                <a:ext cx="133611" cy="141792"/>
              </a:xfrm>
              <a:custGeom>
                <a:rect b="b" l="l" r="r" t="t"/>
                <a:pathLst>
                  <a:path extrusionOk="0" h="17" w="17">
                    <a:moveTo>
                      <a:pt x="1" y="7"/>
                    </a:moveTo>
                    <a:cubicBezTo>
                      <a:pt x="1" y="3"/>
                      <a:pt x="6" y="0"/>
                      <a:pt x="10" y="1"/>
                    </a:cubicBezTo>
                    <a:cubicBezTo>
                      <a:pt x="14" y="2"/>
                      <a:pt x="17" y="6"/>
                      <a:pt x="16" y="10"/>
                    </a:cubicBezTo>
                    <a:cubicBezTo>
                      <a:pt x="15" y="14"/>
                      <a:pt x="11" y="17"/>
                      <a:pt x="7" y="16"/>
                    </a:cubicBezTo>
                    <a:cubicBezTo>
                      <a:pt x="3" y="16"/>
                      <a:pt x="0" y="11"/>
                      <a:pt x="1" y="7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4628751" y="3007607"/>
                <a:ext cx="38100" cy="32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 Neuromuscular transmission">
  <p:cSld name="TITLE_4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28"/>
          <p:cNvGrpSpPr/>
          <p:nvPr/>
        </p:nvGrpSpPr>
        <p:grpSpPr>
          <a:xfrm>
            <a:off x="-9286" y="2"/>
            <a:ext cx="8658028" cy="5894685"/>
            <a:chOff x="0" y="779139"/>
            <a:chExt cx="8919365" cy="6072613"/>
          </a:xfrm>
        </p:grpSpPr>
        <p:sp>
          <p:nvSpPr>
            <p:cNvPr id="236" name="Google Shape;236;p28"/>
            <p:cNvSpPr/>
            <p:nvPr/>
          </p:nvSpPr>
          <p:spPr>
            <a:xfrm>
              <a:off x="1497" y="3979808"/>
              <a:ext cx="8917868" cy="1506779"/>
            </a:xfrm>
            <a:custGeom>
              <a:rect b="b" l="l" r="r" t="t"/>
              <a:pathLst>
                <a:path extrusionOk="0" h="165" w="1042">
                  <a:moveTo>
                    <a:pt x="1001" y="120"/>
                  </a:moveTo>
                  <a:cubicBezTo>
                    <a:pt x="1001" y="121"/>
                    <a:pt x="1001" y="121"/>
                    <a:pt x="1001" y="121"/>
                  </a:cubicBezTo>
                  <a:cubicBezTo>
                    <a:pt x="994" y="126"/>
                    <a:pt x="987" y="128"/>
                    <a:pt x="980" y="117"/>
                  </a:cubicBezTo>
                  <a:cubicBezTo>
                    <a:pt x="981" y="116"/>
                    <a:pt x="981" y="116"/>
                    <a:pt x="981" y="116"/>
                  </a:cubicBezTo>
                  <a:cubicBezTo>
                    <a:pt x="956" y="110"/>
                    <a:pt x="931" y="95"/>
                    <a:pt x="908" y="81"/>
                  </a:cubicBezTo>
                  <a:cubicBezTo>
                    <a:pt x="896" y="74"/>
                    <a:pt x="885" y="68"/>
                    <a:pt x="876" y="63"/>
                  </a:cubicBezTo>
                  <a:cubicBezTo>
                    <a:pt x="867" y="57"/>
                    <a:pt x="845" y="48"/>
                    <a:pt x="832" y="52"/>
                  </a:cubicBezTo>
                  <a:cubicBezTo>
                    <a:pt x="827" y="54"/>
                    <a:pt x="823" y="57"/>
                    <a:pt x="821" y="62"/>
                  </a:cubicBezTo>
                  <a:cubicBezTo>
                    <a:pt x="818" y="71"/>
                    <a:pt x="820" y="76"/>
                    <a:pt x="821" y="80"/>
                  </a:cubicBezTo>
                  <a:cubicBezTo>
                    <a:pt x="822" y="83"/>
                    <a:pt x="823" y="84"/>
                    <a:pt x="820" y="88"/>
                  </a:cubicBezTo>
                  <a:cubicBezTo>
                    <a:pt x="818" y="91"/>
                    <a:pt x="816" y="91"/>
                    <a:pt x="810" y="88"/>
                  </a:cubicBezTo>
                  <a:cubicBezTo>
                    <a:pt x="807" y="87"/>
                    <a:pt x="802" y="85"/>
                    <a:pt x="799" y="87"/>
                  </a:cubicBezTo>
                  <a:cubicBezTo>
                    <a:pt x="795" y="89"/>
                    <a:pt x="795" y="94"/>
                    <a:pt x="794" y="95"/>
                  </a:cubicBezTo>
                  <a:cubicBezTo>
                    <a:pt x="794" y="95"/>
                    <a:pt x="794" y="96"/>
                    <a:pt x="794" y="96"/>
                  </a:cubicBezTo>
                  <a:cubicBezTo>
                    <a:pt x="793" y="95"/>
                    <a:pt x="790" y="93"/>
                    <a:pt x="788" y="92"/>
                  </a:cubicBezTo>
                  <a:cubicBezTo>
                    <a:pt x="781" y="87"/>
                    <a:pt x="773" y="81"/>
                    <a:pt x="765" y="84"/>
                  </a:cubicBezTo>
                  <a:cubicBezTo>
                    <a:pt x="759" y="86"/>
                    <a:pt x="752" y="92"/>
                    <a:pt x="753" y="103"/>
                  </a:cubicBezTo>
                  <a:cubicBezTo>
                    <a:pt x="754" y="109"/>
                    <a:pt x="758" y="112"/>
                    <a:pt x="761" y="115"/>
                  </a:cubicBezTo>
                  <a:cubicBezTo>
                    <a:pt x="765" y="118"/>
                    <a:pt x="767" y="119"/>
                    <a:pt x="765" y="124"/>
                  </a:cubicBezTo>
                  <a:cubicBezTo>
                    <a:pt x="764" y="125"/>
                    <a:pt x="763" y="129"/>
                    <a:pt x="761" y="129"/>
                  </a:cubicBezTo>
                  <a:cubicBezTo>
                    <a:pt x="759" y="129"/>
                    <a:pt x="755" y="124"/>
                    <a:pt x="754" y="119"/>
                  </a:cubicBezTo>
                  <a:cubicBezTo>
                    <a:pt x="753" y="110"/>
                    <a:pt x="750" y="104"/>
                    <a:pt x="745" y="101"/>
                  </a:cubicBezTo>
                  <a:cubicBezTo>
                    <a:pt x="743" y="100"/>
                    <a:pt x="739" y="99"/>
                    <a:pt x="734" y="101"/>
                  </a:cubicBezTo>
                  <a:cubicBezTo>
                    <a:pt x="727" y="103"/>
                    <a:pt x="726" y="109"/>
                    <a:pt x="726" y="112"/>
                  </a:cubicBezTo>
                  <a:cubicBezTo>
                    <a:pt x="725" y="116"/>
                    <a:pt x="725" y="117"/>
                    <a:pt x="720" y="118"/>
                  </a:cubicBezTo>
                  <a:cubicBezTo>
                    <a:pt x="715" y="118"/>
                    <a:pt x="710" y="108"/>
                    <a:pt x="707" y="101"/>
                  </a:cubicBezTo>
                  <a:cubicBezTo>
                    <a:pt x="703" y="92"/>
                    <a:pt x="699" y="85"/>
                    <a:pt x="693" y="87"/>
                  </a:cubicBezTo>
                  <a:cubicBezTo>
                    <a:pt x="687" y="89"/>
                    <a:pt x="685" y="95"/>
                    <a:pt x="685" y="100"/>
                  </a:cubicBezTo>
                  <a:cubicBezTo>
                    <a:pt x="685" y="102"/>
                    <a:pt x="685" y="104"/>
                    <a:pt x="686" y="106"/>
                  </a:cubicBezTo>
                  <a:cubicBezTo>
                    <a:pt x="686" y="109"/>
                    <a:pt x="686" y="111"/>
                    <a:pt x="686" y="112"/>
                  </a:cubicBezTo>
                  <a:cubicBezTo>
                    <a:pt x="686" y="114"/>
                    <a:pt x="686" y="115"/>
                    <a:pt x="685" y="116"/>
                  </a:cubicBezTo>
                  <a:cubicBezTo>
                    <a:pt x="684" y="116"/>
                    <a:pt x="684" y="116"/>
                    <a:pt x="683" y="116"/>
                  </a:cubicBezTo>
                  <a:cubicBezTo>
                    <a:pt x="683" y="115"/>
                    <a:pt x="683" y="113"/>
                    <a:pt x="682" y="112"/>
                  </a:cubicBezTo>
                  <a:cubicBezTo>
                    <a:pt x="682" y="106"/>
                    <a:pt x="680" y="99"/>
                    <a:pt x="673" y="95"/>
                  </a:cubicBezTo>
                  <a:cubicBezTo>
                    <a:pt x="671" y="94"/>
                    <a:pt x="668" y="94"/>
                    <a:pt x="667" y="95"/>
                  </a:cubicBezTo>
                  <a:cubicBezTo>
                    <a:pt x="662" y="97"/>
                    <a:pt x="660" y="105"/>
                    <a:pt x="658" y="115"/>
                  </a:cubicBezTo>
                  <a:cubicBezTo>
                    <a:pt x="657" y="121"/>
                    <a:pt x="655" y="131"/>
                    <a:pt x="652" y="132"/>
                  </a:cubicBezTo>
                  <a:cubicBezTo>
                    <a:pt x="648" y="130"/>
                    <a:pt x="648" y="128"/>
                    <a:pt x="650" y="123"/>
                  </a:cubicBezTo>
                  <a:cubicBezTo>
                    <a:pt x="651" y="120"/>
                    <a:pt x="652" y="118"/>
                    <a:pt x="652" y="115"/>
                  </a:cubicBezTo>
                  <a:cubicBezTo>
                    <a:pt x="650" y="108"/>
                    <a:pt x="646" y="105"/>
                    <a:pt x="643" y="104"/>
                  </a:cubicBezTo>
                  <a:cubicBezTo>
                    <a:pt x="638" y="102"/>
                    <a:pt x="630" y="104"/>
                    <a:pt x="621" y="111"/>
                  </a:cubicBezTo>
                  <a:cubicBezTo>
                    <a:pt x="606" y="123"/>
                    <a:pt x="605" y="125"/>
                    <a:pt x="606" y="140"/>
                  </a:cubicBezTo>
                  <a:cubicBezTo>
                    <a:pt x="606" y="144"/>
                    <a:pt x="606" y="144"/>
                    <a:pt x="606" y="144"/>
                  </a:cubicBezTo>
                  <a:cubicBezTo>
                    <a:pt x="607" y="147"/>
                    <a:pt x="605" y="147"/>
                    <a:pt x="604" y="148"/>
                  </a:cubicBezTo>
                  <a:cubicBezTo>
                    <a:pt x="598" y="148"/>
                    <a:pt x="589" y="143"/>
                    <a:pt x="588" y="140"/>
                  </a:cubicBezTo>
                  <a:cubicBezTo>
                    <a:pt x="588" y="137"/>
                    <a:pt x="590" y="134"/>
                    <a:pt x="592" y="130"/>
                  </a:cubicBezTo>
                  <a:cubicBezTo>
                    <a:pt x="595" y="126"/>
                    <a:pt x="598" y="122"/>
                    <a:pt x="597" y="117"/>
                  </a:cubicBezTo>
                  <a:cubicBezTo>
                    <a:pt x="596" y="111"/>
                    <a:pt x="589" y="102"/>
                    <a:pt x="581" y="100"/>
                  </a:cubicBezTo>
                  <a:cubicBezTo>
                    <a:pt x="575" y="98"/>
                    <a:pt x="570" y="100"/>
                    <a:pt x="565" y="104"/>
                  </a:cubicBezTo>
                  <a:cubicBezTo>
                    <a:pt x="559" y="110"/>
                    <a:pt x="560" y="117"/>
                    <a:pt x="560" y="123"/>
                  </a:cubicBezTo>
                  <a:cubicBezTo>
                    <a:pt x="560" y="131"/>
                    <a:pt x="559" y="132"/>
                    <a:pt x="554" y="133"/>
                  </a:cubicBezTo>
                  <a:cubicBezTo>
                    <a:pt x="549" y="133"/>
                    <a:pt x="547" y="130"/>
                    <a:pt x="544" y="121"/>
                  </a:cubicBezTo>
                  <a:cubicBezTo>
                    <a:pt x="542" y="116"/>
                    <a:pt x="540" y="111"/>
                    <a:pt x="536" y="110"/>
                  </a:cubicBezTo>
                  <a:cubicBezTo>
                    <a:pt x="532" y="109"/>
                    <a:pt x="528" y="112"/>
                    <a:pt x="527" y="113"/>
                  </a:cubicBezTo>
                  <a:cubicBezTo>
                    <a:pt x="517" y="122"/>
                    <a:pt x="523" y="130"/>
                    <a:pt x="527" y="133"/>
                  </a:cubicBezTo>
                  <a:cubicBezTo>
                    <a:pt x="530" y="136"/>
                    <a:pt x="529" y="137"/>
                    <a:pt x="529" y="138"/>
                  </a:cubicBezTo>
                  <a:cubicBezTo>
                    <a:pt x="527" y="138"/>
                    <a:pt x="523" y="135"/>
                    <a:pt x="521" y="133"/>
                  </a:cubicBezTo>
                  <a:cubicBezTo>
                    <a:pt x="516" y="129"/>
                    <a:pt x="512" y="125"/>
                    <a:pt x="508" y="127"/>
                  </a:cubicBezTo>
                  <a:cubicBezTo>
                    <a:pt x="505" y="128"/>
                    <a:pt x="504" y="130"/>
                    <a:pt x="503" y="134"/>
                  </a:cubicBezTo>
                  <a:cubicBezTo>
                    <a:pt x="502" y="143"/>
                    <a:pt x="505" y="148"/>
                    <a:pt x="507" y="152"/>
                  </a:cubicBezTo>
                  <a:cubicBezTo>
                    <a:pt x="508" y="154"/>
                    <a:pt x="508" y="154"/>
                    <a:pt x="507" y="156"/>
                  </a:cubicBezTo>
                  <a:cubicBezTo>
                    <a:pt x="507" y="156"/>
                    <a:pt x="507" y="157"/>
                    <a:pt x="507" y="157"/>
                  </a:cubicBezTo>
                  <a:cubicBezTo>
                    <a:pt x="505" y="157"/>
                    <a:pt x="500" y="153"/>
                    <a:pt x="497" y="150"/>
                  </a:cubicBezTo>
                  <a:cubicBezTo>
                    <a:pt x="494" y="147"/>
                    <a:pt x="490" y="144"/>
                    <a:pt x="487" y="143"/>
                  </a:cubicBezTo>
                  <a:cubicBezTo>
                    <a:pt x="481" y="140"/>
                    <a:pt x="480" y="138"/>
                    <a:pt x="480" y="137"/>
                  </a:cubicBezTo>
                  <a:cubicBezTo>
                    <a:pt x="479" y="135"/>
                    <a:pt x="483" y="131"/>
                    <a:pt x="487" y="127"/>
                  </a:cubicBezTo>
                  <a:cubicBezTo>
                    <a:pt x="491" y="123"/>
                    <a:pt x="495" y="119"/>
                    <a:pt x="496" y="113"/>
                  </a:cubicBezTo>
                  <a:cubicBezTo>
                    <a:pt x="498" y="102"/>
                    <a:pt x="488" y="89"/>
                    <a:pt x="478" y="86"/>
                  </a:cubicBezTo>
                  <a:cubicBezTo>
                    <a:pt x="472" y="85"/>
                    <a:pt x="467" y="87"/>
                    <a:pt x="465" y="92"/>
                  </a:cubicBezTo>
                  <a:cubicBezTo>
                    <a:pt x="461" y="99"/>
                    <a:pt x="464" y="106"/>
                    <a:pt x="466" y="111"/>
                  </a:cubicBezTo>
                  <a:cubicBezTo>
                    <a:pt x="466" y="112"/>
                    <a:pt x="467" y="115"/>
                    <a:pt x="467" y="116"/>
                  </a:cubicBezTo>
                  <a:cubicBezTo>
                    <a:pt x="467" y="116"/>
                    <a:pt x="466" y="117"/>
                    <a:pt x="465" y="117"/>
                  </a:cubicBezTo>
                  <a:cubicBezTo>
                    <a:pt x="464" y="118"/>
                    <a:pt x="460" y="116"/>
                    <a:pt x="457" y="114"/>
                  </a:cubicBezTo>
                  <a:cubicBezTo>
                    <a:pt x="452" y="110"/>
                    <a:pt x="443" y="104"/>
                    <a:pt x="436" y="113"/>
                  </a:cubicBezTo>
                  <a:cubicBezTo>
                    <a:pt x="431" y="119"/>
                    <a:pt x="435" y="125"/>
                    <a:pt x="438" y="129"/>
                  </a:cubicBezTo>
                  <a:cubicBezTo>
                    <a:pt x="439" y="131"/>
                    <a:pt x="441" y="134"/>
                    <a:pt x="441" y="135"/>
                  </a:cubicBezTo>
                  <a:cubicBezTo>
                    <a:pt x="439" y="139"/>
                    <a:pt x="436" y="143"/>
                    <a:pt x="433" y="143"/>
                  </a:cubicBezTo>
                  <a:cubicBezTo>
                    <a:pt x="429" y="143"/>
                    <a:pt x="423" y="138"/>
                    <a:pt x="419" y="130"/>
                  </a:cubicBezTo>
                  <a:cubicBezTo>
                    <a:pt x="414" y="121"/>
                    <a:pt x="415" y="120"/>
                    <a:pt x="417" y="118"/>
                  </a:cubicBezTo>
                  <a:cubicBezTo>
                    <a:pt x="420" y="116"/>
                    <a:pt x="424" y="112"/>
                    <a:pt x="426" y="104"/>
                  </a:cubicBezTo>
                  <a:cubicBezTo>
                    <a:pt x="430" y="88"/>
                    <a:pt x="426" y="81"/>
                    <a:pt x="421" y="78"/>
                  </a:cubicBezTo>
                  <a:cubicBezTo>
                    <a:pt x="415" y="74"/>
                    <a:pt x="408" y="75"/>
                    <a:pt x="403" y="79"/>
                  </a:cubicBezTo>
                  <a:cubicBezTo>
                    <a:pt x="398" y="82"/>
                    <a:pt x="398" y="87"/>
                    <a:pt x="397" y="90"/>
                  </a:cubicBezTo>
                  <a:cubicBezTo>
                    <a:pt x="397" y="91"/>
                    <a:pt x="396" y="93"/>
                    <a:pt x="396" y="93"/>
                  </a:cubicBezTo>
                  <a:cubicBezTo>
                    <a:pt x="396" y="93"/>
                    <a:pt x="394" y="93"/>
                    <a:pt x="392" y="91"/>
                  </a:cubicBezTo>
                  <a:cubicBezTo>
                    <a:pt x="391" y="91"/>
                    <a:pt x="390" y="87"/>
                    <a:pt x="389" y="84"/>
                  </a:cubicBezTo>
                  <a:cubicBezTo>
                    <a:pt x="388" y="77"/>
                    <a:pt x="387" y="68"/>
                    <a:pt x="378" y="64"/>
                  </a:cubicBezTo>
                  <a:cubicBezTo>
                    <a:pt x="369" y="60"/>
                    <a:pt x="363" y="60"/>
                    <a:pt x="358" y="64"/>
                  </a:cubicBezTo>
                  <a:cubicBezTo>
                    <a:pt x="351" y="71"/>
                    <a:pt x="356" y="87"/>
                    <a:pt x="358" y="92"/>
                  </a:cubicBezTo>
                  <a:cubicBezTo>
                    <a:pt x="360" y="95"/>
                    <a:pt x="363" y="98"/>
                    <a:pt x="367" y="102"/>
                  </a:cubicBezTo>
                  <a:cubicBezTo>
                    <a:pt x="375" y="107"/>
                    <a:pt x="378" y="111"/>
                    <a:pt x="376" y="114"/>
                  </a:cubicBezTo>
                  <a:cubicBezTo>
                    <a:pt x="374" y="118"/>
                    <a:pt x="368" y="117"/>
                    <a:pt x="359" y="112"/>
                  </a:cubicBezTo>
                  <a:cubicBezTo>
                    <a:pt x="354" y="110"/>
                    <a:pt x="354" y="110"/>
                    <a:pt x="354" y="110"/>
                  </a:cubicBezTo>
                  <a:cubicBezTo>
                    <a:pt x="351" y="109"/>
                    <a:pt x="351" y="109"/>
                    <a:pt x="351" y="109"/>
                  </a:cubicBezTo>
                  <a:cubicBezTo>
                    <a:pt x="341" y="105"/>
                    <a:pt x="335" y="103"/>
                    <a:pt x="334" y="95"/>
                  </a:cubicBezTo>
                  <a:cubicBezTo>
                    <a:pt x="334" y="94"/>
                    <a:pt x="335" y="93"/>
                    <a:pt x="336" y="90"/>
                  </a:cubicBezTo>
                  <a:cubicBezTo>
                    <a:pt x="338" y="87"/>
                    <a:pt x="342" y="83"/>
                    <a:pt x="340" y="76"/>
                  </a:cubicBezTo>
                  <a:cubicBezTo>
                    <a:pt x="339" y="67"/>
                    <a:pt x="335" y="65"/>
                    <a:pt x="332" y="65"/>
                  </a:cubicBezTo>
                  <a:cubicBezTo>
                    <a:pt x="329" y="64"/>
                    <a:pt x="323" y="66"/>
                    <a:pt x="317" y="79"/>
                  </a:cubicBezTo>
                  <a:cubicBezTo>
                    <a:pt x="317" y="80"/>
                    <a:pt x="315" y="81"/>
                    <a:pt x="313" y="81"/>
                  </a:cubicBezTo>
                  <a:cubicBezTo>
                    <a:pt x="311" y="81"/>
                    <a:pt x="308" y="78"/>
                    <a:pt x="305" y="70"/>
                  </a:cubicBezTo>
                  <a:cubicBezTo>
                    <a:pt x="305" y="68"/>
                    <a:pt x="306" y="65"/>
                    <a:pt x="307" y="62"/>
                  </a:cubicBezTo>
                  <a:cubicBezTo>
                    <a:pt x="309" y="55"/>
                    <a:pt x="312" y="45"/>
                    <a:pt x="303" y="38"/>
                  </a:cubicBezTo>
                  <a:cubicBezTo>
                    <a:pt x="298" y="35"/>
                    <a:pt x="293" y="36"/>
                    <a:pt x="288" y="38"/>
                  </a:cubicBezTo>
                  <a:cubicBezTo>
                    <a:pt x="283" y="39"/>
                    <a:pt x="278" y="40"/>
                    <a:pt x="274" y="37"/>
                  </a:cubicBezTo>
                  <a:cubicBezTo>
                    <a:pt x="271" y="34"/>
                    <a:pt x="272" y="33"/>
                    <a:pt x="273" y="29"/>
                  </a:cubicBezTo>
                  <a:cubicBezTo>
                    <a:pt x="274" y="24"/>
                    <a:pt x="276" y="17"/>
                    <a:pt x="269" y="8"/>
                  </a:cubicBezTo>
                  <a:cubicBezTo>
                    <a:pt x="264" y="2"/>
                    <a:pt x="257" y="0"/>
                    <a:pt x="249" y="0"/>
                  </a:cubicBezTo>
                  <a:cubicBezTo>
                    <a:pt x="237" y="1"/>
                    <a:pt x="226" y="10"/>
                    <a:pt x="218" y="17"/>
                  </a:cubicBezTo>
                  <a:cubicBezTo>
                    <a:pt x="218" y="17"/>
                    <a:pt x="210" y="24"/>
                    <a:pt x="210" y="24"/>
                  </a:cubicBezTo>
                  <a:cubicBezTo>
                    <a:pt x="192" y="40"/>
                    <a:pt x="159" y="69"/>
                    <a:pt x="128" y="80"/>
                  </a:cubicBezTo>
                  <a:cubicBezTo>
                    <a:pt x="122" y="82"/>
                    <a:pt x="115" y="83"/>
                    <a:pt x="107" y="8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5" y="88"/>
                    <a:pt x="104" y="91"/>
                    <a:pt x="98" y="92"/>
                  </a:cubicBezTo>
                  <a:cubicBezTo>
                    <a:pt x="92" y="93"/>
                    <a:pt x="90" y="91"/>
                    <a:pt x="87" y="89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57" y="94"/>
                    <a:pt x="21" y="98"/>
                    <a:pt x="0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32" y="105"/>
                    <a:pt x="102" y="97"/>
                    <a:pt x="131" y="87"/>
                  </a:cubicBezTo>
                  <a:cubicBezTo>
                    <a:pt x="163" y="76"/>
                    <a:pt x="197" y="46"/>
                    <a:pt x="215" y="30"/>
                  </a:cubicBezTo>
                  <a:cubicBezTo>
                    <a:pt x="223" y="23"/>
                    <a:pt x="223" y="23"/>
                    <a:pt x="223" y="23"/>
                  </a:cubicBezTo>
                  <a:cubicBezTo>
                    <a:pt x="224" y="23"/>
                    <a:pt x="224" y="23"/>
                    <a:pt x="224" y="22"/>
                  </a:cubicBezTo>
                  <a:cubicBezTo>
                    <a:pt x="230" y="17"/>
                    <a:pt x="239" y="9"/>
                    <a:pt x="249" y="8"/>
                  </a:cubicBezTo>
                  <a:cubicBezTo>
                    <a:pt x="253" y="8"/>
                    <a:pt x="259" y="9"/>
                    <a:pt x="263" y="13"/>
                  </a:cubicBezTo>
                  <a:cubicBezTo>
                    <a:pt x="267" y="19"/>
                    <a:pt x="266" y="22"/>
                    <a:pt x="265" y="27"/>
                  </a:cubicBezTo>
                  <a:cubicBezTo>
                    <a:pt x="264" y="31"/>
                    <a:pt x="262" y="37"/>
                    <a:pt x="269" y="43"/>
                  </a:cubicBezTo>
                  <a:cubicBezTo>
                    <a:pt x="277" y="49"/>
                    <a:pt x="284" y="47"/>
                    <a:pt x="290" y="45"/>
                  </a:cubicBezTo>
                  <a:cubicBezTo>
                    <a:pt x="294" y="44"/>
                    <a:pt x="297" y="44"/>
                    <a:pt x="298" y="45"/>
                  </a:cubicBezTo>
                  <a:cubicBezTo>
                    <a:pt x="302" y="48"/>
                    <a:pt x="302" y="52"/>
                    <a:pt x="299" y="60"/>
                  </a:cubicBezTo>
                  <a:cubicBezTo>
                    <a:pt x="298" y="64"/>
                    <a:pt x="297" y="68"/>
                    <a:pt x="298" y="72"/>
                  </a:cubicBezTo>
                  <a:cubicBezTo>
                    <a:pt x="301" y="82"/>
                    <a:pt x="306" y="88"/>
                    <a:pt x="312" y="89"/>
                  </a:cubicBezTo>
                  <a:cubicBezTo>
                    <a:pt x="316" y="90"/>
                    <a:pt x="320" y="88"/>
                    <a:pt x="324" y="83"/>
                  </a:cubicBezTo>
                  <a:cubicBezTo>
                    <a:pt x="324" y="83"/>
                    <a:pt x="324" y="83"/>
                    <a:pt x="324" y="83"/>
                  </a:cubicBezTo>
                  <a:cubicBezTo>
                    <a:pt x="328" y="75"/>
                    <a:pt x="331" y="73"/>
                    <a:pt x="331" y="73"/>
                  </a:cubicBezTo>
                  <a:cubicBezTo>
                    <a:pt x="331" y="73"/>
                    <a:pt x="332" y="74"/>
                    <a:pt x="332" y="77"/>
                  </a:cubicBezTo>
                  <a:cubicBezTo>
                    <a:pt x="333" y="81"/>
                    <a:pt x="332" y="83"/>
                    <a:pt x="330" y="86"/>
                  </a:cubicBezTo>
                  <a:cubicBezTo>
                    <a:pt x="328" y="88"/>
                    <a:pt x="326" y="91"/>
                    <a:pt x="326" y="96"/>
                  </a:cubicBezTo>
                  <a:cubicBezTo>
                    <a:pt x="327" y="109"/>
                    <a:pt x="338" y="113"/>
                    <a:pt x="349" y="117"/>
                  </a:cubicBezTo>
                  <a:cubicBezTo>
                    <a:pt x="351" y="118"/>
                    <a:pt x="351" y="118"/>
                    <a:pt x="351" y="118"/>
                  </a:cubicBezTo>
                  <a:cubicBezTo>
                    <a:pt x="355" y="119"/>
                    <a:pt x="355" y="119"/>
                    <a:pt x="355" y="119"/>
                  </a:cubicBezTo>
                  <a:cubicBezTo>
                    <a:pt x="362" y="123"/>
                    <a:pt x="376" y="130"/>
                    <a:pt x="383" y="118"/>
                  </a:cubicBezTo>
                  <a:cubicBezTo>
                    <a:pt x="388" y="108"/>
                    <a:pt x="379" y="101"/>
                    <a:pt x="372" y="95"/>
                  </a:cubicBezTo>
                  <a:cubicBezTo>
                    <a:pt x="370" y="93"/>
                    <a:pt x="366" y="91"/>
                    <a:pt x="366" y="89"/>
                  </a:cubicBezTo>
                  <a:cubicBezTo>
                    <a:pt x="362" y="79"/>
                    <a:pt x="362" y="71"/>
                    <a:pt x="364" y="69"/>
                  </a:cubicBezTo>
                  <a:cubicBezTo>
                    <a:pt x="365" y="68"/>
                    <a:pt x="369" y="69"/>
                    <a:pt x="374" y="71"/>
                  </a:cubicBezTo>
                  <a:cubicBezTo>
                    <a:pt x="379" y="73"/>
                    <a:pt x="380" y="78"/>
                    <a:pt x="382" y="85"/>
                  </a:cubicBezTo>
                  <a:cubicBezTo>
                    <a:pt x="383" y="90"/>
                    <a:pt x="383" y="96"/>
                    <a:pt x="388" y="98"/>
                  </a:cubicBezTo>
                  <a:cubicBezTo>
                    <a:pt x="392" y="100"/>
                    <a:pt x="396" y="102"/>
                    <a:pt x="400" y="101"/>
                  </a:cubicBezTo>
                  <a:cubicBezTo>
                    <a:pt x="403" y="99"/>
                    <a:pt x="404" y="95"/>
                    <a:pt x="405" y="92"/>
                  </a:cubicBezTo>
                  <a:cubicBezTo>
                    <a:pt x="405" y="89"/>
                    <a:pt x="406" y="86"/>
                    <a:pt x="408" y="85"/>
                  </a:cubicBezTo>
                  <a:cubicBezTo>
                    <a:pt x="410" y="83"/>
                    <a:pt x="414" y="82"/>
                    <a:pt x="417" y="84"/>
                  </a:cubicBezTo>
                  <a:cubicBezTo>
                    <a:pt x="420" y="87"/>
                    <a:pt x="421" y="93"/>
                    <a:pt x="418" y="102"/>
                  </a:cubicBezTo>
                  <a:cubicBezTo>
                    <a:pt x="417" y="108"/>
                    <a:pt x="415" y="110"/>
                    <a:pt x="412" y="112"/>
                  </a:cubicBezTo>
                  <a:cubicBezTo>
                    <a:pt x="406" y="117"/>
                    <a:pt x="405" y="121"/>
                    <a:pt x="412" y="134"/>
                  </a:cubicBezTo>
                  <a:cubicBezTo>
                    <a:pt x="418" y="145"/>
                    <a:pt x="426" y="151"/>
                    <a:pt x="433" y="151"/>
                  </a:cubicBezTo>
                  <a:cubicBezTo>
                    <a:pt x="437" y="151"/>
                    <a:pt x="443" y="148"/>
                    <a:pt x="448" y="139"/>
                  </a:cubicBezTo>
                  <a:cubicBezTo>
                    <a:pt x="451" y="134"/>
                    <a:pt x="447" y="129"/>
                    <a:pt x="445" y="125"/>
                  </a:cubicBezTo>
                  <a:cubicBezTo>
                    <a:pt x="442" y="121"/>
                    <a:pt x="441" y="119"/>
                    <a:pt x="442" y="118"/>
                  </a:cubicBezTo>
                  <a:cubicBezTo>
                    <a:pt x="444" y="116"/>
                    <a:pt x="446" y="116"/>
                    <a:pt x="453" y="120"/>
                  </a:cubicBezTo>
                  <a:cubicBezTo>
                    <a:pt x="457" y="123"/>
                    <a:pt x="462" y="126"/>
                    <a:pt x="467" y="125"/>
                  </a:cubicBezTo>
                  <a:cubicBezTo>
                    <a:pt x="470" y="125"/>
                    <a:pt x="472" y="123"/>
                    <a:pt x="474" y="120"/>
                  </a:cubicBezTo>
                  <a:cubicBezTo>
                    <a:pt x="476" y="116"/>
                    <a:pt x="475" y="111"/>
                    <a:pt x="473" y="108"/>
                  </a:cubicBezTo>
                  <a:cubicBezTo>
                    <a:pt x="472" y="104"/>
                    <a:pt x="470" y="100"/>
                    <a:pt x="472" y="95"/>
                  </a:cubicBezTo>
                  <a:cubicBezTo>
                    <a:pt x="472" y="94"/>
                    <a:pt x="473" y="93"/>
                    <a:pt x="476" y="94"/>
                  </a:cubicBezTo>
                  <a:cubicBezTo>
                    <a:pt x="481" y="96"/>
                    <a:pt x="489" y="104"/>
                    <a:pt x="488" y="112"/>
                  </a:cubicBezTo>
                  <a:cubicBezTo>
                    <a:pt x="488" y="115"/>
                    <a:pt x="484" y="119"/>
                    <a:pt x="481" y="122"/>
                  </a:cubicBezTo>
                  <a:cubicBezTo>
                    <a:pt x="476" y="127"/>
                    <a:pt x="471" y="132"/>
                    <a:pt x="472" y="139"/>
                  </a:cubicBezTo>
                  <a:cubicBezTo>
                    <a:pt x="473" y="143"/>
                    <a:pt x="476" y="147"/>
                    <a:pt x="484" y="150"/>
                  </a:cubicBezTo>
                  <a:cubicBezTo>
                    <a:pt x="486" y="151"/>
                    <a:pt x="489" y="154"/>
                    <a:pt x="492" y="156"/>
                  </a:cubicBezTo>
                  <a:cubicBezTo>
                    <a:pt x="497" y="161"/>
                    <a:pt x="503" y="165"/>
                    <a:pt x="508" y="164"/>
                  </a:cubicBezTo>
                  <a:cubicBezTo>
                    <a:pt x="510" y="164"/>
                    <a:pt x="512" y="163"/>
                    <a:pt x="514" y="160"/>
                  </a:cubicBezTo>
                  <a:cubicBezTo>
                    <a:pt x="516" y="158"/>
                    <a:pt x="516" y="156"/>
                    <a:pt x="516" y="154"/>
                  </a:cubicBezTo>
                  <a:cubicBezTo>
                    <a:pt x="516" y="152"/>
                    <a:pt x="515" y="149"/>
                    <a:pt x="513" y="147"/>
                  </a:cubicBezTo>
                  <a:cubicBezTo>
                    <a:pt x="512" y="145"/>
                    <a:pt x="511" y="143"/>
                    <a:pt x="511" y="139"/>
                  </a:cubicBezTo>
                  <a:cubicBezTo>
                    <a:pt x="511" y="138"/>
                    <a:pt x="511" y="137"/>
                    <a:pt x="511" y="135"/>
                  </a:cubicBezTo>
                  <a:cubicBezTo>
                    <a:pt x="511" y="135"/>
                    <a:pt x="511" y="135"/>
                    <a:pt x="511" y="135"/>
                  </a:cubicBezTo>
                  <a:cubicBezTo>
                    <a:pt x="512" y="136"/>
                    <a:pt x="514" y="138"/>
                    <a:pt x="516" y="139"/>
                  </a:cubicBezTo>
                  <a:cubicBezTo>
                    <a:pt x="520" y="143"/>
                    <a:pt x="525" y="146"/>
                    <a:pt x="530" y="146"/>
                  </a:cubicBezTo>
                  <a:cubicBezTo>
                    <a:pt x="531" y="146"/>
                    <a:pt x="533" y="145"/>
                    <a:pt x="535" y="143"/>
                  </a:cubicBezTo>
                  <a:cubicBezTo>
                    <a:pt x="537" y="140"/>
                    <a:pt x="537" y="139"/>
                    <a:pt x="537" y="137"/>
                  </a:cubicBezTo>
                  <a:cubicBezTo>
                    <a:pt x="537" y="133"/>
                    <a:pt x="534" y="130"/>
                    <a:pt x="532" y="128"/>
                  </a:cubicBezTo>
                  <a:cubicBezTo>
                    <a:pt x="531" y="126"/>
                    <a:pt x="530" y="124"/>
                    <a:pt x="530" y="123"/>
                  </a:cubicBezTo>
                  <a:cubicBezTo>
                    <a:pt x="530" y="122"/>
                    <a:pt x="530" y="121"/>
                    <a:pt x="532" y="119"/>
                  </a:cubicBezTo>
                  <a:cubicBezTo>
                    <a:pt x="533" y="118"/>
                    <a:pt x="534" y="118"/>
                    <a:pt x="534" y="118"/>
                  </a:cubicBezTo>
                  <a:cubicBezTo>
                    <a:pt x="535" y="119"/>
                    <a:pt x="536" y="122"/>
                    <a:pt x="537" y="124"/>
                  </a:cubicBezTo>
                  <a:cubicBezTo>
                    <a:pt x="539" y="131"/>
                    <a:pt x="543" y="142"/>
                    <a:pt x="555" y="141"/>
                  </a:cubicBezTo>
                  <a:cubicBezTo>
                    <a:pt x="568" y="140"/>
                    <a:pt x="568" y="130"/>
                    <a:pt x="568" y="123"/>
                  </a:cubicBezTo>
                  <a:cubicBezTo>
                    <a:pt x="568" y="118"/>
                    <a:pt x="567" y="113"/>
                    <a:pt x="571" y="110"/>
                  </a:cubicBezTo>
                  <a:cubicBezTo>
                    <a:pt x="573" y="107"/>
                    <a:pt x="576" y="107"/>
                    <a:pt x="579" y="107"/>
                  </a:cubicBezTo>
                  <a:cubicBezTo>
                    <a:pt x="584" y="109"/>
                    <a:pt x="589" y="115"/>
                    <a:pt x="589" y="119"/>
                  </a:cubicBezTo>
                  <a:cubicBezTo>
                    <a:pt x="590" y="120"/>
                    <a:pt x="588" y="124"/>
                    <a:pt x="586" y="126"/>
                  </a:cubicBezTo>
                  <a:cubicBezTo>
                    <a:pt x="583" y="130"/>
                    <a:pt x="579" y="136"/>
                    <a:pt x="580" y="142"/>
                  </a:cubicBezTo>
                  <a:cubicBezTo>
                    <a:pt x="582" y="150"/>
                    <a:pt x="596" y="157"/>
                    <a:pt x="605" y="155"/>
                  </a:cubicBezTo>
                  <a:cubicBezTo>
                    <a:pt x="611" y="155"/>
                    <a:pt x="615" y="150"/>
                    <a:pt x="614" y="143"/>
                  </a:cubicBezTo>
                  <a:cubicBezTo>
                    <a:pt x="614" y="139"/>
                    <a:pt x="614" y="139"/>
                    <a:pt x="614" y="139"/>
                  </a:cubicBezTo>
                  <a:cubicBezTo>
                    <a:pt x="613" y="127"/>
                    <a:pt x="613" y="127"/>
                    <a:pt x="626" y="117"/>
                  </a:cubicBezTo>
                  <a:cubicBezTo>
                    <a:pt x="632" y="113"/>
                    <a:pt x="638" y="110"/>
                    <a:pt x="641" y="111"/>
                  </a:cubicBezTo>
                  <a:cubicBezTo>
                    <a:pt x="642" y="112"/>
                    <a:pt x="643" y="114"/>
                    <a:pt x="644" y="117"/>
                  </a:cubicBezTo>
                  <a:cubicBezTo>
                    <a:pt x="644" y="117"/>
                    <a:pt x="643" y="120"/>
                    <a:pt x="643" y="120"/>
                  </a:cubicBezTo>
                  <a:cubicBezTo>
                    <a:pt x="641" y="124"/>
                    <a:pt x="637" y="134"/>
                    <a:pt x="649" y="139"/>
                  </a:cubicBezTo>
                  <a:cubicBezTo>
                    <a:pt x="652" y="140"/>
                    <a:pt x="655" y="140"/>
                    <a:pt x="656" y="139"/>
                  </a:cubicBezTo>
                  <a:cubicBezTo>
                    <a:pt x="662" y="136"/>
                    <a:pt x="663" y="127"/>
                    <a:pt x="666" y="117"/>
                  </a:cubicBezTo>
                  <a:cubicBezTo>
                    <a:pt x="667" y="112"/>
                    <a:pt x="668" y="104"/>
                    <a:pt x="670" y="103"/>
                  </a:cubicBezTo>
                  <a:cubicBezTo>
                    <a:pt x="673" y="104"/>
                    <a:pt x="674" y="108"/>
                    <a:pt x="675" y="113"/>
                  </a:cubicBezTo>
                  <a:cubicBezTo>
                    <a:pt x="675" y="117"/>
                    <a:pt x="676" y="122"/>
                    <a:pt x="680" y="124"/>
                  </a:cubicBezTo>
                  <a:cubicBezTo>
                    <a:pt x="683" y="126"/>
                    <a:pt x="687" y="124"/>
                    <a:pt x="689" y="123"/>
                  </a:cubicBezTo>
                  <a:cubicBezTo>
                    <a:pt x="693" y="120"/>
                    <a:pt x="694" y="116"/>
                    <a:pt x="694" y="112"/>
                  </a:cubicBezTo>
                  <a:cubicBezTo>
                    <a:pt x="694" y="110"/>
                    <a:pt x="694" y="107"/>
                    <a:pt x="694" y="105"/>
                  </a:cubicBezTo>
                  <a:cubicBezTo>
                    <a:pt x="693" y="103"/>
                    <a:pt x="693" y="101"/>
                    <a:pt x="693" y="99"/>
                  </a:cubicBezTo>
                  <a:cubicBezTo>
                    <a:pt x="693" y="97"/>
                    <a:pt x="694" y="96"/>
                    <a:pt x="695" y="95"/>
                  </a:cubicBezTo>
                  <a:cubicBezTo>
                    <a:pt x="696" y="97"/>
                    <a:pt x="698" y="101"/>
                    <a:pt x="700" y="104"/>
                  </a:cubicBezTo>
                  <a:cubicBezTo>
                    <a:pt x="704" y="114"/>
                    <a:pt x="711" y="127"/>
                    <a:pt x="722" y="125"/>
                  </a:cubicBezTo>
                  <a:cubicBezTo>
                    <a:pt x="732" y="124"/>
                    <a:pt x="733" y="118"/>
                    <a:pt x="733" y="114"/>
                  </a:cubicBezTo>
                  <a:cubicBezTo>
                    <a:pt x="734" y="111"/>
                    <a:pt x="734" y="109"/>
                    <a:pt x="737" y="108"/>
                  </a:cubicBezTo>
                  <a:cubicBezTo>
                    <a:pt x="739" y="108"/>
                    <a:pt x="740" y="108"/>
                    <a:pt x="741" y="108"/>
                  </a:cubicBezTo>
                  <a:cubicBezTo>
                    <a:pt x="743" y="110"/>
                    <a:pt x="745" y="114"/>
                    <a:pt x="746" y="120"/>
                  </a:cubicBezTo>
                  <a:cubicBezTo>
                    <a:pt x="747" y="128"/>
                    <a:pt x="753" y="136"/>
                    <a:pt x="760" y="137"/>
                  </a:cubicBezTo>
                  <a:cubicBezTo>
                    <a:pt x="764" y="137"/>
                    <a:pt x="769" y="136"/>
                    <a:pt x="772" y="127"/>
                  </a:cubicBezTo>
                  <a:cubicBezTo>
                    <a:pt x="776" y="116"/>
                    <a:pt x="770" y="111"/>
                    <a:pt x="766" y="108"/>
                  </a:cubicBezTo>
                  <a:cubicBezTo>
                    <a:pt x="763" y="106"/>
                    <a:pt x="762" y="105"/>
                    <a:pt x="761" y="103"/>
                  </a:cubicBezTo>
                  <a:cubicBezTo>
                    <a:pt x="761" y="94"/>
                    <a:pt x="766" y="92"/>
                    <a:pt x="768" y="91"/>
                  </a:cubicBezTo>
                  <a:cubicBezTo>
                    <a:pt x="771" y="90"/>
                    <a:pt x="778" y="94"/>
                    <a:pt x="783" y="98"/>
                  </a:cubicBezTo>
                  <a:cubicBezTo>
                    <a:pt x="788" y="102"/>
                    <a:pt x="793" y="106"/>
                    <a:pt x="798" y="104"/>
                  </a:cubicBezTo>
                  <a:cubicBezTo>
                    <a:pt x="800" y="103"/>
                    <a:pt x="802" y="100"/>
                    <a:pt x="802" y="96"/>
                  </a:cubicBezTo>
                  <a:cubicBezTo>
                    <a:pt x="802" y="95"/>
                    <a:pt x="803" y="94"/>
                    <a:pt x="803" y="94"/>
                  </a:cubicBezTo>
                  <a:cubicBezTo>
                    <a:pt x="804" y="94"/>
                    <a:pt x="806" y="95"/>
                    <a:pt x="807" y="95"/>
                  </a:cubicBezTo>
                  <a:cubicBezTo>
                    <a:pt x="812" y="98"/>
                    <a:pt x="820" y="101"/>
                    <a:pt x="826" y="93"/>
                  </a:cubicBezTo>
                  <a:cubicBezTo>
                    <a:pt x="831" y="86"/>
                    <a:pt x="830" y="81"/>
                    <a:pt x="828" y="77"/>
                  </a:cubicBezTo>
                  <a:cubicBezTo>
                    <a:pt x="827" y="74"/>
                    <a:pt x="826" y="71"/>
                    <a:pt x="829" y="65"/>
                  </a:cubicBezTo>
                  <a:cubicBezTo>
                    <a:pt x="830" y="63"/>
                    <a:pt x="831" y="61"/>
                    <a:pt x="834" y="60"/>
                  </a:cubicBezTo>
                  <a:cubicBezTo>
                    <a:pt x="844" y="57"/>
                    <a:pt x="863" y="64"/>
                    <a:pt x="872" y="70"/>
                  </a:cubicBezTo>
                  <a:cubicBezTo>
                    <a:pt x="882" y="75"/>
                    <a:pt x="892" y="81"/>
                    <a:pt x="903" y="88"/>
                  </a:cubicBezTo>
                  <a:cubicBezTo>
                    <a:pt x="928" y="102"/>
                    <a:pt x="955" y="119"/>
                    <a:pt x="981" y="125"/>
                  </a:cubicBezTo>
                  <a:cubicBezTo>
                    <a:pt x="1002" y="129"/>
                    <a:pt x="1025" y="130"/>
                    <a:pt x="1042" y="129"/>
                  </a:cubicBezTo>
                  <a:cubicBezTo>
                    <a:pt x="1042" y="121"/>
                    <a:pt x="1042" y="121"/>
                    <a:pt x="1042" y="121"/>
                  </a:cubicBezTo>
                  <a:cubicBezTo>
                    <a:pt x="1030" y="122"/>
                    <a:pt x="1016" y="121"/>
                    <a:pt x="1001" y="120"/>
                  </a:cubicBez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1497" y="4051702"/>
              <a:ext cx="8917868" cy="1998055"/>
            </a:xfrm>
            <a:custGeom>
              <a:rect b="b" l="l" r="r" t="t"/>
              <a:pathLst>
                <a:path extrusionOk="0" h="219" w="1042">
                  <a:moveTo>
                    <a:pt x="1042" y="215"/>
                  </a:moveTo>
                  <a:cubicBezTo>
                    <a:pt x="1042" y="121"/>
                    <a:pt x="1042" y="121"/>
                    <a:pt x="1042" y="121"/>
                  </a:cubicBezTo>
                  <a:cubicBezTo>
                    <a:pt x="1025" y="122"/>
                    <a:pt x="1002" y="121"/>
                    <a:pt x="981" y="117"/>
                  </a:cubicBezTo>
                  <a:cubicBezTo>
                    <a:pt x="955" y="111"/>
                    <a:pt x="928" y="94"/>
                    <a:pt x="903" y="80"/>
                  </a:cubicBezTo>
                  <a:cubicBezTo>
                    <a:pt x="892" y="73"/>
                    <a:pt x="882" y="67"/>
                    <a:pt x="872" y="62"/>
                  </a:cubicBezTo>
                  <a:cubicBezTo>
                    <a:pt x="863" y="56"/>
                    <a:pt x="844" y="49"/>
                    <a:pt x="834" y="52"/>
                  </a:cubicBezTo>
                  <a:cubicBezTo>
                    <a:pt x="831" y="53"/>
                    <a:pt x="830" y="55"/>
                    <a:pt x="829" y="57"/>
                  </a:cubicBezTo>
                  <a:cubicBezTo>
                    <a:pt x="826" y="63"/>
                    <a:pt x="827" y="66"/>
                    <a:pt x="828" y="69"/>
                  </a:cubicBezTo>
                  <a:cubicBezTo>
                    <a:pt x="830" y="73"/>
                    <a:pt x="831" y="78"/>
                    <a:pt x="826" y="85"/>
                  </a:cubicBezTo>
                  <a:cubicBezTo>
                    <a:pt x="820" y="93"/>
                    <a:pt x="812" y="90"/>
                    <a:pt x="807" y="87"/>
                  </a:cubicBezTo>
                  <a:cubicBezTo>
                    <a:pt x="806" y="87"/>
                    <a:pt x="804" y="86"/>
                    <a:pt x="803" y="86"/>
                  </a:cubicBezTo>
                  <a:cubicBezTo>
                    <a:pt x="803" y="86"/>
                    <a:pt x="802" y="87"/>
                    <a:pt x="802" y="88"/>
                  </a:cubicBezTo>
                  <a:cubicBezTo>
                    <a:pt x="802" y="92"/>
                    <a:pt x="800" y="95"/>
                    <a:pt x="798" y="96"/>
                  </a:cubicBezTo>
                  <a:cubicBezTo>
                    <a:pt x="793" y="98"/>
                    <a:pt x="788" y="94"/>
                    <a:pt x="783" y="90"/>
                  </a:cubicBezTo>
                  <a:cubicBezTo>
                    <a:pt x="778" y="86"/>
                    <a:pt x="771" y="82"/>
                    <a:pt x="768" y="83"/>
                  </a:cubicBezTo>
                  <a:cubicBezTo>
                    <a:pt x="766" y="84"/>
                    <a:pt x="761" y="86"/>
                    <a:pt x="761" y="95"/>
                  </a:cubicBezTo>
                  <a:cubicBezTo>
                    <a:pt x="762" y="97"/>
                    <a:pt x="763" y="98"/>
                    <a:pt x="766" y="100"/>
                  </a:cubicBezTo>
                  <a:cubicBezTo>
                    <a:pt x="770" y="103"/>
                    <a:pt x="776" y="108"/>
                    <a:pt x="772" y="119"/>
                  </a:cubicBezTo>
                  <a:cubicBezTo>
                    <a:pt x="769" y="128"/>
                    <a:pt x="764" y="129"/>
                    <a:pt x="760" y="129"/>
                  </a:cubicBezTo>
                  <a:cubicBezTo>
                    <a:pt x="753" y="128"/>
                    <a:pt x="747" y="120"/>
                    <a:pt x="746" y="112"/>
                  </a:cubicBezTo>
                  <a:cubicBezTo>
                    <a:pt x="745" y="106"/>
                    <a:pt x="743" y="102"/>
                    <a:pt x="741" y="100"/>
                  </a:cubicBezTo>
                  <a:cubicBezTo>
                    <a:pt x="740" y="100"/>
                    <a:pt x="739" y="100"/>
                    <a:pt x="737" y="100"/>
                  </a:cubicBezTo>
                  <a:cubicBezTo>
                    <a:pt x="734" y="101"/>
                    <a:pt x="734" y="103"/>
                    <a:pt x="733" y="106"/>
                  </a:cubicBezTo>
                  <a:cubicBezTo>
                    <a:pt x="733" y="110"/>
                    <a:pt x="732" y="116"/>
                    <a:pt x="722" y="117"/>
                  </a:cubicBezTo>
                  <a:cubicBezTo>
                    <a:pt x="711" y="119"/>
                    <a:pt x="704" y="106"/>
                    <a:pt x="700" y="96"/>
                  </a:cubicBezTo>
                  <a:cubicBezTo>
                    <a:pt x="698" y="93"/>
                    <a:pt x="696" y="89"/>
                    <a:pt x="695" y="87"/>
                  </a:cubicBezTo>
                  <a:cubicBezTo>
                    <a:pt x="694" y="88"/>
                    <a:pt x="693" y="89"/>
                    <a:pt x="693" y="91"/>
                  </a:cubicBezTo>
                  <a:cubicBezTo>
                    <a:pt x="693" y="93"/>
                    <a:pt x="693" y="95"/>
                    <a:pt x="694" y="97"/>
                  </a:cubicBezTo>
                  <a:cubicBezTo>
                    <a:pt x="694" y="99"/>
                    <a:pt x="694" y="102"/>
                    <a:pt x="694" y="104"/>
                  </a:cubicBezTo>
                  <a:cubicBezTo>
                    <a:pt x="694" y="108"/>
                    <a:pt x="693" y="112"/>
                    <a:pt x="689" y="115"/>
                  </a:cubicBezTo>
                  <a:cubicBezTo>
                    <a:pt x="687" y="116"/>
                    <a:pt x="683" y="118"/>
                    <a:pt x="680" y="116"/>
                  </a:cubicBezTo>
                  <a:cubicBezTo>
                    <a:pt x="676" y="114"/>
                    <a:pt x="675" y="109"/>
                    <a:pt x="675" y="105"/>
                  </a:cubicBezTo>
                  <a:cubicBezTo>
                    <a:pt x="674" y="100"/>
                    <a:pt x="673" y="96"/>
                    <a:pt x="670" y="95"/>
                  </a:cubicBezTo>
                  <a:cubicBezTo>
                    <a:pt x="668" y="96"/>
                    <a:pt x="667" y="104"/>
                    <a:pt x="666" y="109"/>
                  </a:cubicBezTo>
                  <a:cubicBezTo>
                    <a:pt x="663" y="119"/>
                    <a:pt x="662" y="128"/>
                    <a:pt x="656" y="131"/>
                  </a:cubicBezTo>
                  <a:cubicBezTo>
                    <a:pt x="655" y="132"/>
                    <a:pt x="652" y="132"/>
                    <a:pt x="649" y="131"/>
                  </a:cubicBezTo>
                  <a:cubicBezTo>
                    <a:pt x="637" y="126"/>
                    <a:pt x="641" y="116"/>
                    <a:pt x="643" y="112"/>
                  </a:cubicBezTo>
                  <a:cubicBezTo>
                    <a:pt x="643" y="112"/>
                    <a:pt x="644" y="109"/>
                    <a:pt x="644" y="109"/>
                  </a:cubicBezTo>
                  <a:cubicBezTo>
                    <a:pt x="643" y="106"/>
                    <a:pt x="642" y="104"/>
                    <a:pt x="641" y="103"/>
                  </a:cubicBezTo>
                  <a:cubicBezTo>
                    <a:pt x="638" y="102"/>
                    <a:pt x="632" y="105"/>
                    <a:pt x="626" y="109"/>
                  </a:cubicBezTo>
                  <a:cubicBezTo>
                    <a:pt x="613" y="119"/>
                    <a:pt x="613" y="119"/>
                    <a:pt x="614" y="131"/>
                  </a:cubicBezTo>
                  <a:cubicBezTo>
                    <a:pt x="614" y="135"/>
                    <a:pt x="614" y="135"/>
                    <a:pt x="614" y="135"/>
                  </a:cubicBezTo>
                  <a:cubicBezTo>
                    <a:pt x="615" y="142"/>
                    <a:pt x="611" y="147"/>
                    <a:pt x="605" y="147"/>
                  </a:cubicBezTo>
                  <a:cubicBezTo>
                    <a:pt x="596" y="149"/>
                    <a:pt x="582" y="142"/>
                    <a:pt x="580" y="134"/>
                  </a:cubicBezTo>
                  <a:cubicBezTo>
                    <a:pt x="579" y="128"/>
                    <a:pt x="583" y="122"/>
                    <a:pt x="586" y="118"/>
                  </a:cubicBezTo>
                  <a:cubicBezTo>
                    <a:pt x="588" y="116"/>
                    <a:pt x="590" y="112"/>
                    <a:pt x="589" y="111"/>
                  </a:cubicBezTo>
                  <a:cubicBezTo>
                    <a:pt x="589" y="107"/>
                    <a:pt x="584" y="101"/>
                    <a:pt x="579" y="99"/>
                  </a:cubicBezTo>
                  <a:cubicBezTo>
                    <a:pt x="576" y="99"/>
                    <a:pt x="573" y="99"/>
                    <a:pt x="571" y="102"/>
                  </a:cubicBezTo>
                  <a:cubicBezTo>
                    <a:pt x="567" y="105"/>
                    <a:pt x="568" y="110"/>
                    <a:pt x="568" y="115"/>
                  </a:cubicBezTo>
                  <a:cubicBezTo>
                    <a:pt x="568" y="122"/>
                    <a:pt x="568" y="132"/>
                    <a:pt x="555" y="133"/>
                  </a:cubicBezTo>
                  <a:cubicBezTo>
                    <a:pt x="543" y="134"/>
                    <a:pt x="539" y="123"/>
                    <a:pt x="537" y="116"/>
                  </a:cubicBezTo>
                  <a:cubicBezTo>
                    <a:pt x="536" y="114"/>
                    <a:pt x="535" y="111"/>
                    <a:pt x="534" y="110"/>
                  </a:cubicBezTo>
                  <a:cubicBezTo>
                    <a:pt x="534" y="110"/>
                    <a:pt x="533" y="110"/>
                    <a:pt x="532" y="111"/>
                  </a:cubicBezTo>
                  <a:cubicBezTo>
                    <a:pt x="530" y="113"/>
                    <a:pt x="530" y="114"/>
                    <a:pt x="530" y="115"/>
                  </a:cubicBezTo>
                  <a:cubicBezTo>
                    <a:pt x="530" y="116"/>
                    <a:pt x="531" y="118"/>
                    <a:pt x="532" y="120"/>
                  </a:cubicBezTo>
                  <a:cubicBezTo>
                    <a:pt x="534" y="122"/>
                    <a:pt x="537" y="125"/>
                    <a:pt x="537" y="129"/>
                  </a:cubicBezTo>
                  <a:cubicBezTo>
                    <a:pt x="537" y="131"/>
                    <a:pt x="537" y="132"/>
                    <a:pt x="535" y="135"/>
                  </a:cubicBezTo>
                  <a:cubicBezTo>
                    <a:pt x="533" y="137"/>
                    <a:pt x="531" y="138"/>
                    <a:pt x="530" y="138"/>
                  </a:cubicBezTo>
                  <a:cubicBezTo>
                    <a:pt x="525" y="138"/>
                    <a:pt x="520" y="135"/>
                    <a:pt x="516" y="131"/>
                  </a:cubicBezTo>
                  <a:cubicBezTo>
                    <a:pt x="514" y="130"/>
                    <a:pt x="512" y="128"/>
                    <a:pt x="511" y="127"/>
                  </a:cubicBezTo>
                  <a:cubicBezTo>
                    <a:pt x="511" y="127"/>
                    <a:pt x="511" y="127"/>
                    <a:pt x="511" y="127"/>
                  </a:cubicBezTo>
                  <a:cubicBezTo>
                    <a:pt x="511" y="129"/>
                    <a:pt x="511" y="130"/>
                    <a:pt x="511" y="131"/>
                  </a:cubicBezTo>
                  <a:cubicBezTo>
                    <a:pt x="511" y="135"/>
                    <a:pt x="512" y="137"/>
                    <a:pt x="513" y="139"/>
                  </a:cubicBezTo>
                  <a:cubicBezTo>
                    <a:pt x="515" y="141"/>
                    <a:pt x="516" y="144"/>
                    <a:pt x="516" y="146"/>
                  </a:cubicBezTo>
                  <a:cubicBezTo>
                    <a:pt x="516" y="148"/>
                    <a:pt x="516" y="150"/>
                    <a:pt x="514" y="152"/>
                  </a:cubicBezTo>
                  <a:cubicBezTo>
                    <a:pt x="512" y="155"/>
                    <a:pt x="510" y="156"/>
                    <a:pt x="508" y="156"/>
                  </a:cubicBezTo>
                  <a:cubicBezTo>
                    <a:pt x="503" y="157"/>
                    <a:pt x="497" y="153"/>
                    <a:pt x="492" y="148"/>
                  </a:cubicBezTo>
                  <a:cubicBezTo>
                    <a:pt x="489" y="146"/>
                    <a:pt x="486" y="143"/>
                    <a:pt x="484" y="142"/>
                  </a:cubicBezTo>
                  <a:cubicBezTo>
                    <a:pt x="476" y="139"/>
                    <a:pt x="473" y="135"/>
                    <a:pt x="472" y="131"/>
                  </a:cubicBezTo>
                  <a:cubicBezTo>
                    <a:pt x="471" y="124"/>
                    <a:pt x="476" y="119"/>
                    <a:pt x="481" y="114"/>
                  </a:cubicBezTo>
                  <a:cubicBezTo>
                    <a:pt x="484" y="111"/>
                    <a:pt x="488" y="107"/>
                    <a:pt x="488" y="104"/>
                  </a:cubicBezTo>
                  <a:cubicBezTo>
                    <a:pt x="489" y="96"/>
                    <a:pt x="481" y="88"/>
                    <a:pt x="476" y="86"/>
                  </a:cubicBezTo>
                  <a:cubicBezTo>
                    <a:pt x="473" y="85"/>
                    <a:pt x="472" y="86"/>
                    <a:pt x="472" y="87"/>
                  </a:cubicBezTo>
                  <a:cubicBezTo>
                    <a:pt x="470" y="92"/>
                    <a:pt x="472" y="96"/>
                    <a:pt x="473" y="100"/>
                  </a:cubicBezTo>
                  <a:cubicBezTo>
                    <a:pt x="475" y="103"/>
                    <a:pt x="476" y="108"/>
                    <a:pt x="474" y="112"/>
                  </a:cubicBezTo>
                  <a:cubicBezTo>
                    <a:pt x="472" y="115"/>
                    <a:pt x="470" y="117"/>
                    <a:pt x="467" y="117"/>
                  </a:cubicBezTo>
                  <a:cubicBezTo>
                    <a:pt x="462" y="118"/>
                    <a:pt x="457" y="115"/>
                    <a:pt x="453" y="112"/>
                  </a:cubicBezTo>
                  <a:cubicBezTo>
                    <a:pt x="446" y="108"/>
                    <a:pt x="444" y="108"/>
                    <a:pt x="442" y="110"/>
                  </a:cubicBezTo>
                  <a:cubicBezTo>
                    <a:pt x="441" y="111"/>
                    <a:pt x="442" y="113"/>
                    <a:pt x="445" y="117"/>
                  </a:cubicBezTo>
                  <a:cubicBezTo>
                    <a:pt x="447" y="121"/>
                    <a:pt x="451" y="126"/>
                    <a:pt x="448" y="131"/>
                  </a:cubicBezTo>
                  <a:cubicBezTo>
                    <a:pt x="443" y="140"/>
                    <a:pt x="437" y="143"/>
                    <a:pt x="433" y="143"/>
                  </a:cubicBezTo>
                  <a:cubicBezTo>
                    <a:pt x="426" y="143"/>
                    <a:pt x="418" y="137"/>
                    <a:pt x="412" y="126"/>
                  </a:cubicBezTo>
                  <a:cubicBezTo>
                    <a:pt x="405" y="113"/>
                    <a:pt x="406" y="109"/>
                    <a:pt x="412" y="104"/>
                  </a:cubicBezTo>
                  <a:cubicBezTo>
                    <a:pt x="415" y="102"/>
                    <a:pt x="417" y="100"/>
                    <a:pt x="418" y="94"/>
                  </a:cubicBezTo>
                  <a:cubicBezTo>
                    <a:pt x="421" y="85"/>
                    <a:pt x="420" y="79"/>
                    <a:pt x="417" y="76"/>
                  </a:cubicBezTo>
                  <a:cubicBezTo>
                    <a:pt x="414" y="74"/>
                    <a:pt x="410" y="75"/>
                    <a:pt x="408" y="77"/>
                  </a:cubicBezTo>
                  <a:cubicBezTo>
                    <a:pt x="406" y="78"/>
                    <a:pt x="405" y="81"/>
                    <a:pt x="405" y="84"/>
                  </a:cubicBezTo>
                  <a:cubicBezTo>
                    <a:pt x="404" y="87"/>
                    <a:pt x="403" y="91"/>
                    <a:pt x="400" y="93"/>
                  </a:cubicBezTo>
                  <a:cubicBezTo>
                    <a:pt x="396" y="94"/>
                    <a:pt x="392" y="92"/>
                    <a:pt x="388" y="90"/>
                  </a:cubicBezTo>
                  <a:cubicBezTo>
                    <a:pt x="383" y="88"/>
                    <a:pt x="383" y="82"/>
                    <a:pt x="382" y="77"/>
                  </a:cubicBezTo>
                  <a:cubicBezTo>
                    <a:pt x="380" y="70"/>
                    <a:pt x="379" y="65"/>
                    <a:pt x="374" y="63"/>
                  </a:cubicBezTo>
                  <a:cubicBezTo>
                    <a:pt x="369" y="61"/>
                    <a:pt x="365" y="60"/>
                    <a:pt x="364" y="61"/>
                  </a:cubicBezTo>
                  <a:cubicBezTo>
                    <a:pt x="362" y="63"/>
                    <a:pt x="362" y="71"/>
                    <a:pt x="366" y="81"/>
                  </a:cubicBezTo>
                  <a:cubicBezTo>
                    <a:pt x="366" y="83"/>
                    <a:pt x="370" y="85"/>
                    <a:pt x="372" y="87"/>
                  </a:cubicBezTo>
                  <a:cubicBezTo>
                    <a:pt x="379" y="93"/>
                    <a:pt x="388" y="100"/>
                    <a:pt x="383" y="110"/>
                  </a:cubicBezTo>
                  <a:cubicBezTo>
                    <a:pt x="376" y="122"/>
                    <a:pt x="362" y="115"/>
                    <a:pt x="355" y="111"/>
                  </a:cubicBezTo>
                  <a:cubicBezTo>
                    <a:pt x="351" y="110"/>
                    <a:pt x="351" y="110"/>
                    <a:pt x="351" y="110"/>
                  </a:cubicBezTo>
                  <a:cubicBezTo>
                    <a:pt x="349" y="109"/>
                    <a:pt x="349" y="109"/>
                    <a:pt x="349" y="109"/>
                  </a:cubicBezTo>
                  <a:cubicBezTo>
                    <a:pt x="338" y="105"/>
                    <a:pt x="327" y="101"/>
                    <a:pt x="326" y="88"/>
                  </a:cubicBezTo>
                  <a:cubicBezTo>
                    <a:pt x="326" y="83"/>
                    <a:pt x="328" y="80"/>
                    <a:pt x="330" y="78"/>
                  </a:cubicBezTo>
                  <a:cubicBezTo>
                    <a:pt x="332" y="75"/>
                    <a:pt x="333" y="73"/>
                    <a:pt x="332" y="69"/>
                  </a:cubicBezTo>
                  <a:cubicBezTo>
                    <a:pt x="332" y="66"/>
                    <a:pt x="331" y="65"/>
                    <a:pt x="331" y="65"/>
                  </a:cubicBezTo>
                  <a:cubicBezTo>
                    <a:pt x="331" y="65"/>
                    <a:pt x="328" y="67"/>
                    <a:pt x="324" y="75"/>
                  </a:cubicBezTo>
                  <a:cubicBezTo>
                    <a:pt x="324" y="75"/>
                    <a:pt x="324" y="75"/>
                    <a:pt x="324" y="75"/>
                  </a:cubicBezTo>
                  <a:cubicBezTo>
                    <a:pt x="320" y="80"/>
                    <a:pt x="316" y="82"/>
                    <a:pt x="312" y="81"/>
                  </a:cubicBezTo>
                  <a:cubicBezTo>
                    <a:pt x="306" y="80"/>
                    <a:pt x="301" y="74"/>
                    <a:pt x="298" y="64"/>
                  </a:cubicBezTo>
                  <a:cubicBezTo>
                    <a:pt x="297" y="60"/>
                    <a:pt x="298" y="56"/>
                    <a:pt x="299" y="52"/>
                  </a:cubicBezTo>
                  <a:cubicBezTo>
                    <a:pt x="302" y="44"/>
                    <a:pt x="302" y="40"/>
                    <a:pt x="298" y="37"/>
                  </a:cubicBezTo>
                  <a:cubicBezTo>
                    <a:pt x="297" y="36"/>
                    <a:pt x="294" y="36"/>
                    <a:pt x="290" y="37"/>
                  </a:cubicBezTo>
                  <a:cubicBezTo>
                    <a:pt x="284" y="39"/>
                    <a:pt x="277" y="41"/>
                    <a:pt x="269" y="35"/>
                  </a:cubicBezTo>
                  <a:cubicBezTo>
                    <a:pt x="262" y="29"/>
                    <a:pt x="264" y="23"/>
                    <a:pt x="265" y="19"/>
                  </a:cubicBezTo>
                  <a:cubicBezTo>
                    <a:pt x="266" y="14"/>
                    <a:pt x="267" y="11"/>
                    <a:pt x="263" y="5"/>
                  </a:cubicBezTo>
                  <a:cubicBezTo>
                    <a:pt x="259" y="1"/>
                    <a:pt x="253" y="0"/>
                    <a:pt x="249" y="0"/>
                  </a:cubicBezTo>
                  <a:cubicBezTo>
                    <a:pt x="239" y="1"/>
                    <a:pt x="229" y="9"/>
                    <a:pt x="224" y="14"/>
                  </a:cubicBezTo>
                  <a:cubicBezTo>
                    <a:pt x="224" y="15"/>
                    <a:pt x="224" y="15"/>
                    <a:pt x="223" y="15"/>
                  </a:cubicBezTo>
                  <a:cubicBezTo>
                    <a:pt x="215" y="22"/>
                    <a:pt x="215" y="22"/>
                    <a:pt x="215" y="22"/>
                  </a:cubicBezTo>
                  <a:cubicBezTo>
                    <a:pt x="197" y="38"/>
                    <a:pt x="163" y="68"/>
                    <a:pt x="131" y="79"/>
                  </a:cubicBezTo>
                  <a:cubicBezTo>
                    <a:pt x="102" y="89"/>
                    <a:pt x="32" y="97"/>
                    <a:pt x="0" y="10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234" y="217"/>
                    <a:pt x="782" y="213"/>
                    <a:pt x="1042" y="21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1184755" y="4204477"/>
              <a:ext cx="742907" cy="584139"/>
            </a:xfrm>
            <a:custGeom>
              <a:rect b="b" l="l" r="r" t="t"/>
              <a:pathLst>
                <a:path extrusionOk="0" h="64" w="87">
                  <a:moveTo>
                    <a:pt x="0" y="64"/>
                  </a:moveTo>
                  <a:cubicBezTo>
                    <a:pt x="16" y="59"/>
                    <a:pt x="64" y="30"/>
                    <a:pt x="87" y="0"/>
                  </a:cubicBezTo>
                  <a:cubicBezTo>
                    <a:pt x="79" y="16"/>
                    <a:pt x="40" y="56"/>
                    <a:pt x="0" y="64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7190910" y="4554960"/>
              <a:ext cx="1111364" cy="581144"/>
            </a:xfrm>
            <a:custGeom>
              <a:rect b="b" l="l" r="r" t="t"/>
              <a:pathLst>
                <a:path extrusionOk="0" h="64" w="130">
                  <a:moveTo>
                    <a:pt x="50" y="28"/>
                  </a:moveTo>
                  <a:cubicBezTo>
                    <a:pt x="60" y="35"/>
                    <a:pt x="111" y="63"/>
                    <a:pt x="130" y="64"/>
                  </a:cubicBezTo>
                  <a:cubicBezTo>
                    <a:pt x="107" y="59"/>
                    <a:pt x="76" y="39"/>
                    <a:pt x="53" y="25"/>
                  </a:cubicBezTo>
                  <a:cubicBezTo>
                    <a:pt x="30" y="11"/>
                    <a:pt x="9" y="0"/>
                    <a:pt x="0" y="3"/>
                  </a:cubicBezTo>
                  <a:cubicBezTo>
                    <a:pt x="15" y="5"/>
                    <a:pt x="31" y="17"/>
                    <a:pt x="50" y="28"/>
                  </a:cubicBezTo>
                  <a:close/>
                </a:path>
              </a:pathLst>
            </a:custGeom>
            <a:solidFill>
              <a:srgbClr val="FCEAE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0" name="Google Shape;240;p28"/>
            <p:cNvGrpSpPr/>
            <p:nvPr/>
          </p:nvGrpSpPr>
          <p:grpSpPr>
            <a:xfrm>
              <a:off x="2636903" y="779139"/>
              <a:ext cx="4346635" cy="4535356"/>
              <a:chOff x="2653893" y="765545"/>
              <a:chExt cx="4346635" cy="4535356"/>
            </a:xfrm>
          </p:grpSpPr>
          <p:grpSp>
            <p:nvGrpSpPr>
              <p:cNvPr id="241" name="Google Shape;241;p28"/>
              <p:cNvGrpSpPr/>
              <p:nvPr/>
            </p:nvGrpSpPr>
            <p:grpSpPr>
              <a:xfrm>
                <a:off x="2697527" y="765545"/>
                <a:ext cx="4166866" cy="4035054"/>
                <a:chOff x="2697527" y="765545"/>
                <a:chExt cx="4166866" cy="4035054"/>
              </a:xfrm>
            </p:grpSpPr>
            <p:sp>
              <p:nvSpPr>
                <p:cNvPr id="242" name="Google Shape;242;p28"/>
                <p:cNvSpPr/>
                <p:nvPr/>
              </p:nvSpPr>
              <p:spPr>
                <a:xfrm>
                  <a:off x="2697527" y="765545"/>
                  <a:ext cx="4166866" cy="3570739"/>
                </a:xfrm>
                <a:custGeom>
                  <a:rect b="b" l="l" r="r" t="t"/>
                  <a:pathLst>
                    <a:path extrusionOk="0" h="391" w="487">
                      <a:moveTo>
                        <a:pt x="57" y="389"/>
                      </a:moveTo>
                      <a:cubicBezTo>
                        <a:pt x="55" y="388"/>
                        <a:pt x="53" y="386"/>
                        <a:pt x="51" y="385"/>
                      </a:cubicBezTo>
                      <a:cubicBezTo>
                        <a:pt x="22" y="355"/>
                        <a:pt x="28" y="321"/>
                        <a:pt x="67" y="286"/>
                      </a:cubicBezTo>
                      <a:cubicBezTo>
                        <a:pt x="104" y="253"/>
                        <a:pt x="174" y="209"/>
                        <a:pt x="222" y="144"/>
                      </a:cubicBezTo>
                      <a:cubicBezTo>
                        <a:pt x="275" y="74"/>
                        <a:pt x="316" y="93"/>
                        <a:pt x="310" y="136"/>
                      </a:cubicBezTo>
                      <a:cubicBezTo>
                        <a:pt x="299" y="209"/>
                        <a:pt x="357" y="234"/>
                        <a:pt x="416" y="272"/>
                      </a:cubicBezTo>
                      <a:cubicBezTo>
                        <a:pt x="470" y="307"/>
                        <a:pt x="472" y="363"/>
                        <a:pt x="463" y="384"/>
                      </a:cubicBezTo>
                      <a:cubicBezTo>
                        <a:pt x="487" y="349"/>
                        <a:pt x="470" y="295"/>
                        <a:pt x="417" y="242"/>
                      </a:cubicBezTo>
                      <a:cubicBezTo>
                        <a:pt x="335" y="161"/>
                        <a:pt x="330" y="76"/>
                        <a:pt x="421" y="0"/>
                      </a:cubicBezTo>
                      <a:cubicBezTo>
                        <a:pt x="328" y="0"/>
                        <a:pt x="328" y="0"/>
                        <a:pt x="328" y="0"/>
                      </a:cubicBezTo>
                      <a:cubicBezTo>
                        <a:pt x="261" y="50"/>
                        <a:pt x="223" y="106"/>
                        <a:pt x="155" y="155"/>
                      </a:cubicBezTo>
                      <a:cubicBezTo>
                        <a:pt x="120" y="179"/>
                        <a:pt x="90" y="201"/>
                        <a:pt x="70" y="216"/>
                      </a:cubicBezTo>
                      <a:cubicBezTo>
                        <a:pt x="9" y="261"/>
                        <a:pt x="0" y="309"/>
                        <a:pt x="24" y="359"/>
                      </a:cubicBezTo>
                      <a:cubicBezTo>
                        <a:pt x="30" y="372"/>
                        <a:pt x="41" y="382"/>
                        <a:pt x="57" y="391"/>
                      </a:cubicBezTo>
                      <a:cubicBezTo>
                        <a:pt x="58" y="391"/>
                        <a:pt x="59" y="391"/>
                        <a:pt x="60" y="391"/>
                      </a:cubicBezTo>
                      <a:cubicBezTo>
                        <a:pt x="59" y="391"/>
                        <a:pt x="58" y="390"/>
                        <a:pt x="57" y="389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" name="Google Shape;243;p28"/>
                <p:cNvSpPr/>
                <p:nvPr/>
              </p:nvSpPr>
              <p:spPr>
                <a:xfrm>
                  <a:off x="3305631" y="3833024"/>
                  <a:ext cx="632070" cy="775857"/>
                </a:xfrm>
                <a:custGeom>
                  <a:rect b="b" l="l" r="r" t="t"/>
                  <a:pathLst>
                    <a:path extrusionOk="0" h="85" w="74">
                      <a:moveTo>
                        <a:pt x="45" y="67"/>
                      </a:moveTo>
                      <a:cubicBezTo>
                        <a:pt x="47" y="61"/>
                        <a:pt x="74" y="55"/>
                        <a:pt x="67" y="25"/>
                      </a:cubicBezTo>
                      <a:cubicBezTo>
                        <a:pt x="61" y="8"/>
                        <a:pt x="43" y="0"/>
                        <a:pt x="26" y="6"/>
                      </a:cubicBezTo>
                      <a:cubicBezTo>
                        <a:pt x="0" y="15"/>
                        <a:pt x="9" y="41"/>
                        <a:pt x="8" y="46"/>
                      </a:cubicBezTo>
                      <a:cubicBezTo>
                        <a:pt x="7" y="49"/>
                        <a:pt x="6" y="53"/>
                        <a:pt x="4" y="55"/>
                      </a:cubicBezTo>
                      <a:cubicBezTo>
                        <a:pt x="4" y="55"/>
                        <a:pt x="5" y="55"/>
                        <a:pt x="5" y="55"/>
                      </a:cubicBezTo>
                      <a:cubicBezTo>
                        <a:pt x="7" y="52"/>
                        <a:pt x="10" y="50"/>
                        <a:pt x="13" y="49"/>
                      </a:cubicBezTo>
                      <a:cubicBezTo>
                        <a:pt x="24" y="45"/>
                        <a:pt x="36" y="51"/>
                        <a:pt x="40" y="62"/>
                      </a:cubicBezTo>
                      <a:cubicBezTo>
                        <a:pt x="41" y="64"/>
                        <a:pt x="41" y="67"/>
                        <a:pt x="41" y="70"/>
                      </a:cubicBezTo>
                      <a:cubicBezTo>
                        <a:pt x="40" y="74"/>
                        <a:pt x="45" y="82"/>
                        <a:pt x="53" y="85"/>
                      </a:cubicBezTo>
                      <a:cubicBezTo>
                        <a:pt x="41" y="79"/>
                        <a:pt x="43" y="73"/>
                        <a:pt x="45" y="67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" name="Google Shape;244;p28"/>
                <p:cNvSpPr/>
                <p:nvPr/>
              </p:nvSpPr>
              <p:spPr>
                <a:xfrm>
                  <a:off x="4333118" y="3940866"/>
                  <a:ext cx="587135" cy="784843"/>
                </a:xfrm>
                <a:custGeom>
                  <a:rect b="b" l="l" r="r" t="t"/>
                  <a:pathLst>
                    <a:path extrusionOk="0" h="86" w="69">
                      <a:moveTo>
                        <a:pt x="60" y="56"/>
                      </a:moveTo>
                      <a:cubicBezTo>
                        <a:pt x="69" y="45"/>
                        <a:pt x="69" y="28"/>
                        <a:pt x="59" y="16"/>
                      </a:cubicBezTo>
                      <a:cubicBezTo>
                        <a:pt x="48" y="2"/>
                        <a:pt x="28" y="0"/>
                        <a:pt x="14" y="12"/>
                      </a:cubicBezTo>
                      <a:cubicBezTo>
                        <a:pt x="3" y="21"/>
                        <a:pt x="0" y="38"/>
                        <a:pt x="6" y="51"/>
                      </a:cubicBezTo>
                      <a:cubicBezTo>
                        <a:pt x="8" y="55"/>
                        <a:pt x="12" y="61"/>
                        <a:pt x="13" y="66"/>
                      </a:cubicBezTo>
                      <a:cubicBezTo>
                        <a:pt x="14" y="69"/>
                        <a:pt x="14" y="73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3" y="75"/>
                        <a:pt x="13" y="75"/>
                        <a:pt x="13" y="75"/>
                      </a:cubicBezTo>
                      <a:cubicBezTo>
                        <a:pt x="14" y="72"/>
                        <a:pt x="16" y="69"/>
                        <a:pt x="19" y="67"/>
                      </a:cubicBezTo>
                      <a:cubicBezTo>
                        <a:pt x="28" y="60"/>
                        <a:pt x="41" y="61"/>
                        <a:pt x="49" y="69"/>
                      </a:cubicBezTo>
                      <a:cubicBezTo>
                        <a:pt x="51" y="72"/>
                        <a:pt x="52" y="74"/>
                        <a:pt x="53" y="77"/>
                      </a:cubicBezTo>
                      <a:cubicBezTo>
                        <a:pt x="53" y="80"/>
                        <a:pt x="57" y="84"/>
                        <a:pt x="62" y="86"/>
                      </a:cubicBezTo>
                      <a:cubicBezTo>
                        <a:pt x="53" y="77"/>
                        <a:pt x="55" y="62"/>
                        <a:pt x="60" y="56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" name="Google Shape;245;p28"/>
                <p:cNvSpPr/>
                <p:nvPr/>
              </p:nvSpPr>
              <p:spPr>
                <a:xfrm>
                  <a:off x="5444482" y="4060690"/>
                  <a:ext cx="635065" cy="446342"/>
                </a:xfrm>
                <a:custGeom>
                  <a:rect b="b" l="l" r="r" t="t"/>
                  <a:pathLst>
                    <a:path extrusionOk="0" h="49" w="74">
                      <a:moveTo>
                        <a:pt x="67" y="25"/>
                      </a:moveTo>
                      <a:cubicBezTo>
                        <a:pt x="59" y="8"/>
                        <a:pt x="38" y="0"/>
                        <a:pt x="21" y="9"/>
                      </a:cubicBezTo>
                      <a:cubicBezTo>
                        <a:pt x="8" y="14"/>
                        <a:pt x="1" y="26"/>
                        <a:pt x="1" y="39"/>
                      </a:cubicBezTo>
                      <a:cubicBezTo>
                        <a:pt x="1" y="43"/>
                        <a:pt x="0" y="46"/>
                        <a:pt x="0" y="49"/>
                      </a:cubicBezTo>
                      <a:cubicBezTo>
                        <a:pt x="4" y="39"/>
                        <a:pt x="17" y="30"/>
                        <a:pt x="34" y="27"/>
                      </a:cubicBezTo>
                      <a:cubicBezTo>
                        <a:pt x="51" y="24"/>
                        <a:pt x="66" y="29"/>
                        <a:pt x="73" y="37"/>
                      </a:cubicBezTo>
                      <a:cubicBezTo>
                        <a:pt x="73" y="37"/>
                        <a:pt x="73" y="37"/>
                        <a:pt x="73" y="37"/>
                      </a:cubicBezTo>
                      <a:cubicBezTo>
                        <a:pt x="74" y="37"/>
                        <a:pt x="74" y="37"/>
                        <a:pt x="74" y="37"/>
                      </a:cubicBezTo>
                      <a:cubicBezTo>
                        <a:pt x="71" y="34"/>
                        <a:pt x="69" y="29"/>
                        <a:pt x="67" y="25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" name="Google Shape;246;p28"/>
                <p:cNvSpPr/>
                <p:nvPr/>
              </p:nvSpPr>
              <p:spPr>
                <a:xfrm>
                  <a:off x="2886248" y="1439551"/>
                  <a:ext cx="3882285" cy="3361048"/>
                </a:xfrm>
                <a:custGeom>
                  <a:rect b="b" l="l" r="r" t="t"/>
                  <a:pathLst>
                    <a:path extrusionOk="0" h="368" w="454">
                      <a:moveTo>
                        <a:pt x="45" y="212"/>
                      </a:moveTo>
                      <a:cubicBezTo>
                        <a:pt x="6" y="247"/>
                        <a:pt x="0" y="281"/>
                        <a:pt x="29" y="311"/>
                      </a:cubicBezTo>
                      <a:cubicBezTo>
                        <a:pt x="31" y="312"/>
                        <a:pt x="33" y="314"/>
                        <a:pt x="35" y="315"/>
                      </a:cubicBezTo>
                      <a:cubicBezTo>
                        <a:pt x="48" y="325"/>
                        <a:pt x="55" y="318"/>
                        <a:pt x="57" y="308"/>
                      </a:cubicBezTo>
                      <a:cubicBezTo>
                        <a:pt x="58" y="303"/>
                        <a:pt x="49" y="277"/>
                        <a:pt x="75" y="268"/>
                      </a:cubicBezTo>
                      <a:cubicBezTo>
                        <a:pt x="92" y="262"/>
                        <a:pt x="110" y="270"/>
                        <a:pt x="116" y="287"/>
                      </a:cubicBezTo>
                      <a:cubicBezTo>
                        <a:pt x="123" y="317"/>
                        <a:pt x="96" y="323"/>
                        <a:pt x="94" y="329"/>
                      </a:cubicBezTo>
                      <a:cubicBezTo>
                        <a:pt x="91" y="336"/>
                        <a:pt x="89" y="343"/>
                        <a:pt x="113" y="351"/>
                      </a:cubicBezTo>
                      <a:cubicBezTo>
                        <a:pt x="127" y="356"/>
                        <a:pt x="145" y="358"/>
                        <a:pt x="164" y="357"/>
                      </a:cubicBezTo>
                      <a:cubicBezTo>
                        <a:pt x="169" y="357"/>
                        <a:pt x="174" y="356"/>
                        <a:pt x="177" y="355"/>
                      </a:cubicBezTo>
                      <a:cubicBezTo>
                        <a:pt x="182" y="352"/>
                        <a:pt x="183" y="346"/>
                        <a:pt x="182" y="340"/>
                      </a:cubicBezTo>
                      <a:cubicBezTo>
                        <a:pt x="181" y="335"/>
                        <a:pt x="177" y="329"/>
                        <a:pt x="175" y="325"/>
                      </a:cubicBezTo>
                      <a:cubicBezTo>
                        <a:pt x="169" y="312"/>
                        <a:pt x="172" y="295"/>
                        <a:pt x="183" y="286"/>
                      </a:cubicBezTo>
                      <a:cubicBezTo>
                        <a:pt x="197" y="274"/>
                        <a:pt x="217" y="276"/>
                        <a:pt x="228" y="290"/>
                      </a:cubicBezTo>
                      <a:cubicBezTo>
                        <a:pt x="238" y="302"/>
                        <a:pt x="238" y="319"/>
                        <a:pt x="229" y="330"/>
                      </a:cubicBezTo>
                      <a:cubicBezTo>
                        <a:pt x="223" y="338"/>
                        <a:pt x="221" y="360"/>
                        <a:pt x="241" y="365"/>
                      </a:cubicBezTo>
                      <a:cubicBezTo>
                        <a:pt x="253" y="368"/>
                        <a:pt x="264" y="364"/>
                        <a:pt x="282" y="358"/>
                      </a:cubicBezTo>
                      <a:cubicBezTo>
                        <a:pt x="292" y="355"/>
                        <a:pt x="299" y="347"/>
                        <a:pt x="300" y="326"/>
                      </a:cubicBezTo>
                      <a:cubicBezTo>
                        <a:pt x="300" y="313"/>
                        <a:pt x="307" y="301"/>
                        <a:pt x="320" y="296"/>
                      </a:cubicBezTo>
                      <a:cubicBezTo>
                        <a:pt x="337" y="287"/>
                        <a:pt x="358" y="295"/>
                        <a:pt x="366" y="312"/>
                      </a:cubicBezTo>
                      <a:cubicBezTo>
                        <a:pt x="374" y="328"/>
                        <a:pt x="382" y="346"/>
                        <a:pt x="412" y="334"/>
                      </a:cubicBezTo>
                      <a:cubicBezTo>
                        <a:pt x="415" y="333"/>
                        <a:pt x="429" y="327"/>
                        <a:pt x="438" y="315"/>
                      </a:cubicBezTo>
                      <a:cubicBezTo>
                        <a:pt x="450" y="300"/>
                        <a:pt x="454" y="237"/>
                        <a:pt x="394" y="198"/>
                      </a:cubicBezTo>
                      <a:cubicBezTo>
                        <a:pt x="335" y="160"/>
                        <a:pt x="277" y="135"/>
                        <a:pt x="288" y="62"/>
                      </a:cubicBezTo>
                      <a:cubicBezTo>
                        <a:pt x="294" y="19"/>
                        <a:pt x="253" y="0"/>
                        <a:pt x="200" y="70"/>
                      </a:cubicBezTo>
                      <a:cubicBezTo>
                        <a:pt x="152" y="135"/>
                        <a:pt x="82" y="179"/>
                        <a:pt x="45" y="212"/>
                      </a:cubicBezTo>
                      <a:close/>
                    </a:path>
                  </a:pathLst>
                </a:custGeom>
                <a:solidFill>
                  <a:srgbClr val="BBD6EE"/>
                </a:solidFill>
                <a:ln cap="flat" cmpd="sng" w="38100">
                  <a:solidFill>
                    <a:srgbClr val="BBD6EE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" name="Google Shape;247;p28"/>
                <p:cNvSpPr/>
                <p:nvPr/>
              </p:nvSpPr>
              <p:spPr>
                <a:xfrm>
                  <a:off x="5399548" y="846427"/>
                  <a:ext cx="1345020" cy="3040519"/>
                </a:xfrm>
                <a:custGeom>
                  <a:rect b="b" l="l" r="r" t="t"/>
                  <a:pathLst>
                    <a:path extrusionOk="0" h="333" w="157">
                      <a:moveTo>
                        <a:pt x="84" y="0"/>
                      </a:moveTo>
                      <a:cubicBezTo>
                        <a:pt x="63" y="21"/>
                        <a:pt x="20" y="74"/>
                        <a:pt x="34" y="127"/>
                      </a:cubicBezTo>
                      <a:cubicBezTo>
                        <a:pt x="48" y="180"/>
                        <a:pt x="67" y="207"/>
                        <a:pt x="104" y="243"/>
                      </a:cubicBezTo>
                      <a:cubicBezTo>
                        <a:pt x="141" y="279"/>
                        <a:pt x="157" y="314"/>
                        <a:pt x="152" y="333"/>
                      </a:cubicBezTo>
                      <a:cubicBezTo>
                        <a:pt x="149" y="306"/>
                        <a:pt x="136" y="277"/>
                        <a:pt x="96" y="256"/>
                      </a:cubicBezTo>
                      <a:cubicBezTo>
                        <a:pt x="56" y="235"/>
                        <a:pt x="5" y="196"/>
                        <a:pt x="0" y="165"/>
                      </a:cubicBezTo>
                      <a:cubicBezTo>
                        <a:pt x="7" y="188"/>
                        <a:pt x="23" y="200"/>
                        <a:pt x="35" y="197"/>
                      </a:cubicBezTo>
                      <a:cubicBezTo>
                        <a:pt x="47" y="194"/>
                        <a:pt x="11" y="154"/>
                        <a:pt x="17" y="106"/>
                      </a:cubicBezTo>
                      <a:cubicBezTo>
                        <a:pt x="23" y="58"/>
                        <a:pt x="56" y="17"/>
                        <a:pt x="84" y="0"/>
                      </a:cubicBezTo>
                      <a:close/>
                    </a:path>
                  </a:pathLst>
                </a:custGeom>
                <a:solidFill>
                  <a:srgbClr val="9CC2E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8" name="Google Shape;248;p28"/>
              <p:cNvGrpSpPr/>
              <p:nvPr/>
            </p:nvGrpSpPr>
            <p:grpSpPr>
              <a:xfrm>
                <a:off x="2653893" y="3958867"/>
                <a:ext cx="4346635" cy="1342034"/>
                <a:chOff x="4566036" y="2906717"/>
                <a:chExt cx="3956522" cy="1221586"/>
              </a:xfrm>
            </p:grpSpPr>
            <p:sp>
              <p:nvSpPr>
                <p:cNvPr id="249" name="Google Shape;249;p28"/>
                <p:cNvSpPr/>
                <p:nvPr/>
              </p:nvSpPr>
              <p:spPr>
                <a:xfrm>
                  <a:off x="7322785" y="3364812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8"/>
                <p:cNvSpPr/>
                <p:nvPr/>
              </p:nvSpPr>
              <p:spPr>
                <a:xfrm>
                  <a:off x="7415495" y="3479336"/>
                  <a:ext cx="381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8"/>
                <p:cNvSpPr/>
                <p:nvPr/>
              </p:nvSpPr>
              <p:spPr>
                <a:xfrm>
                  <a:off x="7688170" y="352841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8"/>
                <p:cNvSpPr/>
                <p:nvPr/>
              </p:nvSpPr>
              <p:spPr>
                <a:xfrm>
                  <a:off x="6810156" y="4046500"/>
                  <a:ext cx="354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8"/>
                <p:cNvSpPr/>
                <p:nvPr/>
              </p:nvSpPr>
              <p:spPr>
                <a:xfrm>
                  <a:off x="7276431" y="3552958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8"/>
                <p:cNvSpPr/>
                <p:nvPr/>
              </p:nvSpPr>
              <p:spPr>
                <a:xfrm>
                  <a:off x="8459842" y="3547505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28"/>
                <p:cNvSpPr/>
                <p:nvPr/>
              </p:nvSpPr>
              <p:spPr>
                <a:xfrm>
                  <a:off x="8274423" y="3539324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8"/>
                <p:cNvSpPr/>
                <p:nvPr/>
              </p:nvSpPr>
              <p:spPr>
                <a:xfrm>
                  <a:off x="7742706" y="3727470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28"/>
                <p:cNvSpPr/>
                <p:nvPr/>
              </p:nvSpPr>
              <p:spPr>
                <a:xfrm>
                  <a:off x="6436590" y="3828360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28"/>
                <p:cNvSpPr/>
                <p:nvPr/>
              </p:nvSpPr>
              <p:spPr>
                <a:xfrm>
                  <a:off x="5220458" y="3503877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28"/>
                <p:cNvSpPr/>
                <p:nvPr/>
              </p:nvSpPr>
              <p:spPr>
                <a:xfrm>
                  <a:off x="5686733" y="3746558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8"/>
                <p:cNvSpPr/>
                <p:nvPr/>
              </p:nvSpPr>
              <p:spPr>
                <a:xfrm>
                  <a:off x="5471319" y="3945610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28"/>
                <p:cNvSpPr/>
                <p:nvPr/>
              </p:nvSpPr>
              <p:spPr>
                <a:xfrm>
                  <a:off x="5983949" y="4046500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8"/>
                <p:cNvSpPr/>
                <p:nvPr/>
              </p:nvSpPr>
              <p:spPr>
                <a:xfrm>
                  <a:off x="6139374" y="3863808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8"/>
                <p:cNvSpPr/>
                <p:nvPr/>
              </p:nvSpPr>
              <p:spPr>
                <a:xfrm>
                  <a:off x="4863252" y="336481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8"/>
                <p:cNvSpPr/>
                <p:nvPr/>
              </p:nvSpPr>
              <p:spPr>
                <a:xfrm>
                  <a:off x="4863252" y="3697476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8"/>
                <p:cNvSpPr/>
                <p:nvPr/>
              </p:nvSpPr>
              <p:spPr>
                <a:xfrm>
                  <a:off x="4634205" y="3422074"/>
                  <a:ext cx="327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8"/>
                <p:cNvSpPr/>
                <p:nvPr/>
              </p:nvSpPr>
              <p:spPr>
                <a:xfrm>
                  <a:off x="4691467" y="3247562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8"/>
                <p:cNvSpPr/>
                <p:nvPr/>
              </p:nvSpPr>
              <p:spPr>
                <a:xfrm>
                  <a:off x="4661472" y="3040329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28"/>
                <p:cNvSpPr/>
                <p:nvPr/>
              </p:nvSpPr>
              <p:spPr>
                <a:xfrm>
                  <a:off x="7281885" y="306486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" name="Google Shape;269;p28"/>
                <p:cNvSpPr/>
                <p:nvPr/>
              </p:nvSpPr>
              <p:spPr>
                <a:xfrm>
                  <a:off x="7322785" y="3100318"/>
                  <a:ext cx="38100" cy="381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8"/>
                <p:cNvSpPr/>
                <p:nvPr/>
              </p:nvSpPr>
              <p:spPr>
                <a:xfrm>
                  <a:off x="7251890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" name="Google Shape;271;p28"/>
                <p:cNvSpPr/>
                <p:nvPr/>
              </p:nvSpPr>
              <p:spPr>
                <a:xfrm>
                  <a:off x="7292792" y="3332091"/>
                  <a:ext cx="354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272;p28"/>
                <p:cNvSpPr/>
                <p:nvPr/>
              </p:nvSpPr>
              <p:spPr>
                <a:xfrm>
                  <a:off x="7423675" y="32502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" name="Google Shape;273;p28"/>
                <p:cNvSpPr/>
                <p:nvPr/>
              </p:nvSpPr>
              <p:spPr>
                <a:xfrm>
                  <a:off x="7464577" y="3280283"/>
                  <a:ext cx="354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274;p28"/>
                <p:cNvSpPr/>
                <p:nvPr/>
              </p:nvSpPr>
              <p:spPr>
                <a:xfrm>
                  <a:off x="7344600" y="3413894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28"/>
                <p:cNvSpPr/>
                <p:nvPr/>
              </p:nvSpPr>
              <p:spPr>
                <a:xfrm>
                  <a:off x="7390954" y="3449341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276;p28"/>
                <p:cNvSpPr/>
                <p:nvPr/>
              </p:nvSpPr>
              <p:spPr>
                <a:xfrm>
                  <a:off x="7620001" y="3465702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1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" name="Google Shape;277;p28"/>
                <p:cNvSpPr/>
                <p:nvPr/>
              </p:nvSpPr>
              <p:spPr>
                <a:xfrm>
                  <a:off x="7655449" y="3498424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28"/>
                <p:cNvSpPr/>
                <p:nvPr/>
              </p:nvSpPr>
              <p:spPr>
                <a:xfrm>
                  <a:off x="6736533" y="3978332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" name="Google Shape;279;p28"/>
                <p:cNvSpPr/>
                <p:nvPr/>
              </p:nvSpPr>
              <p:spPr>
                <a:xfrm>
                  <a:off x="6785615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280;p28"/>
                <p:cNvSpPr/>
                <p:nvPr/>
              </p:nvSpPr>
              <p:spPr>
                <a:xfrm>
                  <a:off x="6894685" y="3653848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28"/>
                <p:cNvSpPr/>
                <p:nvPr/>
              </p:nvSpPr>
              <p:spPr>
                <a:xfrm>
                  <a:off x="6932860" y="3689296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282;p28"/>
                <p:cNvSpPr/>
                <p:nvPr/>
              </p:nvSpPr>
              <p:spPr>
                <a:xfrm>
                  <a:off x="7063744" y="3612947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" name="Google Shape;283;p28"/>
                <p:cNvSpPr/>
                <p:nvPr/>
              </p:nvSpPr>
              <p:spPr>
                <a:xfrm>
                  <a:off x="7104645" y="3648395"/>
                  <a:ext cx="381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284;p28"/>
                <p:cNvSpPr/>
                <p:nvPr/>
              </p:nvSpPr>
              <p:spPr>
                <a:xfrm>
                  <a:off x="7205535" y="3490243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" name="Google Shape;285;p28"/>
                <p:cNvSpPr/>
                <p:nvPr/>
              </p:nvSpPr>
              <p:spPr>
                <a:xfrm>
                  <a:off x="7251890" y="3522964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28"/>
                <p:cNvSpPr/>
                <p:nvPr/>
              </p:nvSpPr>
              <p:spPr>
                <a:xfrm>
                  <a:off x="8388947" y="3479336"/>
                  <a:ext cx="133611" cy="144518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" name="Google Shape;287;p28"/>
                <p:cNvSpPr/>
                <p:nvPr/>
              </p:nvSpPr>
              <p:spPr>
                <a:xfrm>
                  <a:off x="8429848" y="3514784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28"/>
                <p:cNvSpPr/>
                <p:nvPr/>
              </p:nvSpPr>
              <p:spPr>
                <a:xfrm>
                  <a:off x="8200801" y="347388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28"/>
                <p:cNvSpPr/>
                <p:nvPr/>
              </p:nvSpPr>
              <p:spPr>
                <a:xfrm>
                  <a:off x="8249882" y="3503877"/>
                  <a:ext cx="300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0" name="Google Shape;290;p28"/>
                <p:cNvSpPr/>
                <p:nvPr/>
              </p:nvSpPr>
              <p:spPr>
                <a:xfrm>
                  <a:off x="7671810" y="3664755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" name="Google Shape;291;p28"/>
                <p:cNvSpPr/>
                <p:nvPr/>
              </p:nvSpPr>
              <p:spPr>
                <a:xfrm>
                  <a:off x="7712712" y="3697476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" name="Google Shape;292;p28"/>
                <p:cNvSpPr/>
                <p:nvPr/>
              </p:nvSpPr>
              <p:spPr>
                <a:xfrm>
                  <a:off x="7797241" y="358022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" name="Google Shape;293;p28"/>
                <p:cNvSpPr/>
                <p:nvPr/>
              </p:nvSpPr>
              <p:spPr>
                <a:xfrm>
                  <a:off x="7838143" y="3612947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" name="Google Shape;294;p28"/>
                <p:cNvSpPr/>
                <p:nvPr/>
              </p:nvSpPr>
              <p:spPr>
                <a:xfrm>
                  <a:off x="6362967" y="3762918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" name="Google Shape;295;p28"/>
                <p:cNvSpPr/>
                <p:nvPr/>
              </p:nvSpPr>
              <p:spPr>
                <a:xfrm>
                  <a:off x="6409323" y="3798366"/>
                  <a:ext cx="327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" name="Google Shape;296;p28"/>
                <p:cNvSpPr/>
                <p:nvPr/>
              </p:nvSpPr>
              <p:spPr>
                <a:xfrm>
                  <a:off x="6169077" y="3131543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" name="Google Shape;297;p28"/>
                <p:cNvSpPr/>
                <p:nvPr/>
              </p:nvSpPr>
              <p:spPr>
                <a:xfrm>
                  <a:off x="6209979" y="3161538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28"/>
                <p:cNvSpPr/>
                <p:nvPr/>
              </p:nvSpPr>
              <p:spPr>
                <a:xfrm>
                  <a:off x="6349334" y="3149399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" name="Google Shape;299;p28"/>
                <p:cNvSpPr/>
                <p:nvPr/>
              </p:nvSpPr>
              <p:spPr>
                <a:xfrm>
                  <a:off x="6395689" y="3182120"/>
                  <a:ext cx="300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" name="Google Shape;300;p28"/>
                <p:cNvSpPr/>
                <p:nvPr/>
              </p:nvSpPr>
              <p:spPr>
                <a:xfrm>
                  <a:off x="6264805" y="2950346"/>
                  <a:ext cx="130885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5"/>
                        <a:pt x="12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" name="Google Shape;301;p28"/>
                <p:cNvSpPr/>
                <p:nvPr/>
              </p:nvSpPr>
              <p:spPr>
                <a:xfrm>
                  <a:off x="6300253" y="2983067"/>
                  <a:ext cx="408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2" name="Google Shape;302;p28"/>
                <p:cNvSpPr/>
                <p:nvPr/>
              </p:nvSpPr>
              <p:spPr>
                <a:xfrm>
                  <a:off x="5397696" y="2906717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" name="Google Shape;303;p28"/>
                <p:cNvSpPr/>
                <p:nvPr/>
              </p:nvSpPr>
              <p:spPr>
                <a:xfrm>
                  <a:off x="5492527" y="3061772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" name="Google Shape;304;p28"/>
                <p:cNvSpPr/>
                <p:nvPr/>
              </p:nvSpPr>
              <p:spPr>
                <a:xfrm>
                  <a:off x="5296806" y="3081228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5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" name="Google Shape;305;p28"/>
                <p:cNvSpPr/>
                <p:nvPr/>
              </p:nvSpPr>
              <p:spPr>
                <a:xfrm>
                  <a:off x="5242272" y="3280283"/>
                  <a:ext cx="139064" cy="144518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" name="Google Shape;306;p28"/>
                <p:cNvSpPr/>
                <p:nvPr/>
              </p:nvSpPr>
              <p:spPr>
                <a:xfrm>
                  <a:off x="5288627" y="3315731"/>
                  <a:ext cx="300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28"/>
                <p:cNvSpPr/>
                <p:nvPr/>
              </p:nvSpPr>
              <p:spPr>
                <a:xfrm>
                  <a:off x="5149561" y="3441162"/>
                  <a:ext cx="139064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" name="Google Shape;308;p28"/>
                <p:cNvSpPr/>
                <p:nvPr/>
              </p:nvSpPr>
              <p:spPr>
                <a:xfrm>
                  <a:off x="5195916" y="3473883"/>
                  <a:ext cx="30000" cy="300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28"/>
                <p:cNvSpPr/>
                <p:nvPr/>
              </p:nvSpPr>
              <p:spPr>
                <a:xfrm>
                  <a:off x="5615837" y="3678389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" name="Google Shape;310;p28"/>
                <p:cNvSpPr/>
                <p:nvPr/>
              </p:nvSpPr>
              <p:spPr>
                <a:xfrm>
                  <a:off x="5656738" y="3713837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1" name="Google Shape;311;p28"/>
                <p:cNvSpPr/>
                <p:nvPr/>
              </p:nvSpPr>
              <p:spPr>
                <a:xfrm>
                  <a:off x="5397696" y="3880168"/>
                  <a:ext cx="139064" cy="141792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" name="Google Shape;312;p28"/>
                <p:cNvSpPr/>
                <p:nvPr/>
              </p:nvSpPr>
              <p:spPr>
                <a:xfrm>
                  <a:off x="5444051" y="3912889"/>
                  <a:ext cx="327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28"/>
                <p:cNvSpPr/>
                <p:nvPr/>
              </p:nvSpPr>
              <p:spPr>
                <a:xfrm>
                  <a:off x="5913053" y="397833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28"/>
                <p:cNvSpPr/>
                <p:nvPr/>
              </p:nvSpPr>
              <p:spPr>
                <a:xfrm>
                  <a:off x="5959408" y="4013779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28"/>
                <p:cNvSpPr/>
                <p:nvPr/>
              </p:nvSpPr>
              <p:spPr>
                <a:xfrm>
                  <a:off x="6068478" y="3798366"/>
                  <a:ext cx="133611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28"/>
                <p:cNvSpPr/>
                <p:nvPr/>
              </p:nvSpPr>
              <p:spPr>
                <a:xfrm>
                  <a:off x="6109379" y="3828360"/>
                  <a:ext cx="354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8"/>
                <p:cNvSpPr/>
                <p:nvPr/>
              </p:nvSpPr>
              <p:spPr>
                <a:xfrm>
                  <a:off x="6035758" y="3599313"/>
                  <a:ext cx="141792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" name="Google Shape;318;p28"/>
                <p:cNvSpPr/>
                <p:nvPr/>
              </p:nvSpPr>
              <p:spPr>
                <a:xfrm>
                  <a:off x="6082112" y="3629307"/>
                  <a:ext cx="32700" cy="435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28"/>
                <p:cNvSpPr/>
                <p:nvPr/>
              </p:nvSpPr>
              <p:spPr>
                <a:xfrm>
                  <a:off x="6267531" y="3584593"/>
                  <a:ext cx="141792" cy="139064"/>
                </a:xfrm>
                <a:custGeom>
                  <a:rect b="b" l="l" r="r" t="t"/>
                  <a:pathLst>
                    <a:path extrusionOk="0" h="17" w="18">
                      <a:moveTo>
                        <a:pt x="1" y="7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1"/>
                        <a:pt x="18" y="6"/>
                        <a:pt x="17" y="10"/>
                      </a:cubicBezTo>
                      <a:cubicBezTo>
                        <a:pt x="16" y="14"/>
                        <a:pt x="12" y="17"/>
                        <a:pt x="8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28"/>
                <p:cNvSpPr/>
                <p:nvPr/>
              </p:nvSpPr>
              <p:spPr>
                <a:xfrm>
                  <a:off x="6223903" y="3381172"/>
                  <a:ext cx="139064" cy="149971"/>
                </a:xfrm>
                <a:custGeom>
                  <a:rect b="b" l="l" r="r" t="t"/>
                  <a:pathLst>
                    <a:path extrusionOk="0" h="18" w="18">
                      <a:moveTo>
                        <a:pt x="1" y="8"/>
                      </a:moveTo>
                      <a:cubicBezTo>
                        <a:pt x="2" y="3"/>
                        <a:pt x="6" y="0"/>
                        <a:pt x="11" y="1"/>
                      </a:cubicBezTo>
                      <a:cubicBezTo>
                        <a:pt x="15" y="2"/>
                        <a:pt x="18" y="6"/>
                        <a:pt x="17" y="10"/>
                      </a:cubicBezTo>
                      <a:cubicBezTo>
                        <a:pt x="16" y="15"/>
                        <a:pt x="12" y="18"/>
                        <a:pt x="8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28"/>
                <p:cNvSpPr/>
                <p:nvPr/>
              </p:nvSpPr>
              <p:spPr>
                <a:xfrm>
                  <a:off x="6270258" y="3413894"/>
                  <a:ext cx="300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28"/>
                <p:cNvSpPr/>
                <p:nvPr/>
              </p:nvSpPr>
              <p:spPr>
                <a:xfrm>
                  <a:off x="4789631" y="3299370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3" name="Google Shape;323;p28"/>
                <p:cNvSpPr/>
                <p:nvPr/>
              </p:nvSpPr>
              <p:spPr>
                <a:xfrm>
                  <a:off x="4830531" y="3332091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28"/>
                <p:cNvSpPr/>
                <p:nvPr/>
              </p:nvSpPr>
              <p:spPr>
                <a:xfrm>
                  <a:off x="4789631" y="3629307"/>
                  <a:ext cx="133611" cy="149971"/>
                </a:xfrm>
                <a:custGeom>
                  <a:rect b="b" l="l" r="r" t="t"/>
                  <a:pathLst>
                    <a:path extrusionOk="0" h="18" w="17">
                      <a:moveTo>
                        <a:pt x="1" y="8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5"/>
                        <a:pt x="11" y="18"/>
                        <a:pt x="7" y="17"/>
                      </a:cubicBezTo>
                      <a:cubicBezTo>
                        <a:pt x="3" y="16"/>
                        <a:pt x="0" y="12"/>
                        <a:pt x="1" y="8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5" name="Google Shape;325;p28"/>
                <p:cNvSpPr/>
                <p:nvPr/>
              </p:nvSpPr>
              <p:spPr>
                <a:xfrm>
                  <a:off x="4830531" y="3664755"/>
                  <a:ext cx="38100" cy="408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28"/>
                <p:cNvSpPr/>
                <p:nvPr/>
              </p:nvSpPr>
              <p:spPr>
                <a:xfrm>
                  <a:off x="4566036" y="3356632"/>
                  <a:ext cx="130885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7" name="Google Shape;327;p28"/>
                <p:cNvSpPr/>
                <p:nvPr/>
              </p:nvSpPr>
              <p:spPr>
                <a:xfrm>
                  <a:off x="4604211" y="3389353"/>
                  <a:ext cx="408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8"/>
                <p:cNvSpPr/>
                <p:nvPr/>
              </p:nvSpPr>
              <p:spPr>
                <a:xfrm>
                  <a:off x="4617844" y="3182120"/>
                  <a:ext cx="136338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1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5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28"/>
                <p:cNvSpPr/>
                <p:nvPr/>
              </p:nvSpPr>
              <p:spPr>
                <a:xfrm>
                  <a:off x="4658746" y="3214841"/>
                  <a:ext cx="38100" cy="354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28"/>
                <p:cNvSpPr/>
                <p:nvPr/>
              </p:nvSpPr>
              <p:spPr>
                <a:xfrm>
                  <a:off x="5048671" y="3291190"/>
                  <a:ext cx="130885" cy="139064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2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6" y="14"/>
                        <a:pt x="12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28"/>
                <p:cNvSpPr/>
                <p:nvPr/>
              </p:nvSpPr>
              <p:spPr>
                <a:xfrm>
                  <a:off x="5086847" y="3323911"/>
                  <a:ext cx="408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8"/>
                <p:cNvSpPr/>
                <p:nvPr/>
              </p:nvSpPr>
              <p:spPr>
                <a:xfrm>
                  <a:off x="4587850" y="2974886"/>
                  <a:ext cx="133611" cy="141792"/>
                </a:xfrm>
                <a:custGeom>
                  <a:rect b="b" l="l" r="r" t="t"/>
                  <a:pathLst>
                    <a:path extrusionOk="0" h="17" w="17">
                      <a:moveTo>
                        <a:pt x="1" y="7"/>
                      </a:moveTo>
                      <a:cubicBezTo>
                        <a:pt x="1" y="3"/>
                        <a:pt x="6" y="0"/>
                        <a:pt x="10" y="1"/>
                      </a:cubicBezTo>
                      <a:cubicBezTo>
                        <a:pt x="14" y="2"/>
                        <a:pt x="17" y="6"/>
                        <a:pt x="16" y="10"/>
                      </a:cubicBezTo>
                      <a:cubicBezTo>
                        <a:pt x="15" y="14"/>
                        <a:pt x="11" y="17"/>
                        <a:pt x="7" y="16"/>
                      </a:cubicBezTo>
                      <a:cubicBezTo>
                        <a:pt x="3" y="16"/>
                        <a:pt x="0" y="11"/>
                        <a:pt x="1" y="7"/>
                      </a:cubicBezTo>
                      <a:close/>
                    </a:path>
                  </a:pathLst>
                </a:cu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28"/>
                <p:cNvSpPr/>
                <p:nvPr/>
              </p:nvSpPr>
              <p:spPr>
                <a:xfrm>
                  <a:off x="4628751" y="3007607"/>
                  <a:ext cx="38100" cy="32700"/>
                </a:xfrm>
                <a:prstGeom prst="ellipse">
                  <a:avLst/>
                </a:prstGeom>
                <a:solidFill>
                  <a:srgbClr val="FFD966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34" name="Google Shape;334;p28"/>
            <p:cNvSpPr/>
            <p:nvPr/>
          </p:nvSpPr>
          <p:spPr>
            <a:xfrm rot="-614088">
              <a:off x="688256" y="47702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8"/>
            <p:cNvSpPr/>
            <p:nvPr/>
          </p:nvSpPr>
          <p:spPr>
            <a:xfrm flipH="1" rot="614088">
              <a:off x="8319664" y="5047371"/>
              <a:ext cx="279277" cy="76450"/>
            </a:xfrm>
            <a:custGeom>
              <a:rect b="b" l="l" r="r" t="t"/>
              <a:pathLst>
                <a:path extrusionOk="0" h="69661" w="254475">
                  <a:moveTo>
                    <a:pt x="254475" y="183"/>
                  </a:moveTo>
                  <a:lnTo>
                    <a:pt x="240239" y="56140"/>
                  </a:lnTo>
                  <a:lnTo>
                    <a:pt x="218366" y="59041"/>
                  </a:lnTo>
                  <a:cubicBezTo>
                    <a:pt x="134704" y="68178"/>
                    <a:pt x="51657" y="70129"/>
                    <a:pt x="0" y="69575"/>
                  </a:cubicBezTo>
                  <a:cubicBezTo>
                    <a:pt x="0" y="69575"/>
                    <a:pt x="0" y="69575"/>
                    <a:pt x="16045" y="6515"/>
                  </a:cubicBezTo>
                  <a:cubicBezTo>
                    <a:pt x="41493" y="6695"/>
                    <a:pt x="73918" y="6290"/>
                    <a:pt x="109849" y="4859"/>
                  </a:cubicBezTo>
                  <a:lnTo>
                    <a:pt x="181268" y="0"/>
                  </a:lnTo>
                  <a:lnTo>
                    <a:pt x="181268" y="184"/>
                  </a:lnTo>
                  <a:lnTo>
                    <a:pt x="254475" y="183"/>
                  </a:lnTo>
                  <a:close/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8"/>
            <p:cNvSpPr/>
            <p:nvPr/>
          </p:nvSpPr>
          <p:spPr>
            <a:xfrm>
              <a:off x="0" y="5573752"/>
              <a:ext cx="8919300" cy="1278000"/>
            </a:xfrm>
            <a:prstGeom prst="rect">
              <a:avLst/>
            </a:prstGeom>
            <a:solidFill>
              <a:srgbClr val="FDCDC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2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8" name="Google Shape;338;p28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8"/>
          <p:cNvSpPr/>
          <p:nvPr/>
        </p:nvSpPr>
        <p:spPr>
          <a:xfrm>
            <a:off x="-9400" y="5322625"/>
            <a:ext cx="8705100" cy="1551600"/>
          </a:xfrm>
          <a:prstGeom prst="rect">
            <a:avLst/>
          </a:prstGeom>
          <a:solidFill>
            <a:srgbClr val="F1988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8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8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8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44" name="Google Shape;344;p28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45" name="Google Shape;345;p28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346" name="Google Shape;346;p28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8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8" name="Google Shape;34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28"/>
          <p:cNvGrpSpPr/>
          <p:nvPr/>
        </p:nvGrpSpPr>
        <p:grpSpPr>
          <a:xfrm>
            <a:off x="-9395" y="5319319"/>
            <a:ext cx="8635629" cy="1630895"/>
            <a:chOff x="-9395" y="5319319"/>
            <a:chExt cx="8635629" cy="1630895"/>
          </a:xfrm>
        </p:grpSpPr>
        <p:grpSp>
          <p:nvGrpSpPr>
            <p:cNvPr id="350" name="Google Shape;350;p28"/>
            <p:cNvGrpSpPr/>
            <p:nvPr/>
          </p:nvGrpSpPr>
          <p:grpSpPr>
            <a:xfrm>
              <a:off x="6077368" y="5327519"/>
              <a:ext cx="2548866" cy="1519032"/>
              <a:chOff x="-9395" y="5327519"/>
              <a:chExt cx="2548866" cy="1519032"/>
            </a:xfrm>
          </p:grpSpPr>
          <p:sp>
            <p:nvSpPr>
              <p:cNvPr id="351" name="Google Shape;351;p28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8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8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8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8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56" name="Google Shape;356;p28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7" name="Google Shape;357;p28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8" name="Google Shape;358;p28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p28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28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28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62" name="Google Shape;362;p28"/>
            <p:cNvGrpSpPr/>
            <p:nvPr/>
          </p:nvGrpSpPr>
          <p:grpSpPr>
            <a:xfrm>
              <a:off x="-9395" y="5327519"/>
              <a:ext cx="2548866" cy="1519032"/>
              <a:chOff x="-9395" y="5327519"/>
              <a:chExt cx="2548866" cy="1519032"/>
            </a:xfrm>
          </p:grpSpPr>
          <p:sp>
            <p:nvSpPr>
              <p:cNvPr id="363" name="Google Shape;363;p28"/>
              <p:cNvSpPr/>
              <p:nvPr/>
            </p:nvSpPr>
            <p:spPr>
              <a:xfrm>
                <a:off x="1185205" y="5432845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8"/>
              <p:cNvSpPr/>
              <p:nvPr/>
            </p:nvSpPr>
            <p:spPr>
              <a:xfrm>
                <a:off x="1185205" y="5788613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8"/>
              <p:cNvSpPr/>
              <p:nvPr/>
            </p:nvSpPr>
            <p:spPr>
              <a:xfrm>
                <a:off x="1185205" y="6139699"/>
                <a:ext cx="1354266" cy="355768"/>
              </a:xfrm>
              <a:custGeom>
                <a:rect b="b" l="l" r="r" t="t"/>
                <a:pathLst>
                  <a:path extrusionOk="0" h="133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4"/>
                    </a:lnTo>
                    <a:lnTo>
                      <a:pt x="0" y="66"/>
                    </a:lnTo>
                    <a:lnTo>
                      <a:pt x="38" y="101"/>
                    </a:lnTo>
                    <a:lnTo>
                      <a:pt x="75" y="133"/>
                    </a:lnTo>
                    <a:lnTo>
                      <a:pt x="623" y="133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8"/>
              <p:cNvSpPr/>
              <p:nvPr/>
            </p:nvSpPr>
            <p:spPr>
              <a:xfrm>
                <a:off x="1185205" y="6495465"/>
                <a:ext cx="1354266" cy="351086"/>
              </a:xfrm>
              <a:custGeom>
                <a:rect b="b" l="l" r="r" t="t"/>
                <a:pathLst>
                  <a:path extrusionOk="0" h="131" w="623">
                    <a:moveTo>
                      <a:pt x="623" y="0"/>
                    </a:moveTo>
                    <a:lnTo>
                      <a:pt x="75" y="0"/>
                    </a:lnTo>
                    <a:lnTo>
                      <a:pt x="38" y="32"/>
                    </a:lnTo>
                    <a:lnTo>
                      <a:pt x="0" y="67"/>
                    </a:lnTo>
                    <a:lnTo>
                      <a:pt x="38" y="99"/>
                    </a:lnTo>
                    <a:lnTo>
                      <a:pt x="75" y="131"/>
                    </a:lnTo>
                    <a:lnTo>
                      <a:pt x="623" y="131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8"/>
              <p:cNvSpPr/>
              <p:nvPr/>
            </p:nvSpPr>
            <p:spPr>
              <a:xfrm>
                <a:off x="1185205" y="5327519"/>
                <a:ext cx="159773" cy="283209"/>
              </a:xfrm>
              <a:custGeom>
                <a:rect b="b" l="l" r="r" t="t"/>
                <a:pathLst>
                  <a:path extrusionOk="0" h="106" w="73">
                    <a:moveTo>
                      <a:pt x="25" y="0"/>
                    </a:moveTo>
                    <a:lnTo>
                      <a:pt x="35" y="8"/>
                    </a:lnTo>
                    <a:lnTo>
                      <a:pt x="73" y="42"/>
                    </a:lnTo>
                    <a:lnTo>
                      <a:pt x="35" y="74"/>
                    </a:lnTo>
                    <a:lnTo>
                      <a:pt x="0" y="106"/>
                    </a:lnTo>
                  </a:path>
                </a:pathLst>
              </a:cu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68" name="Google Shape;368;p28"/>
              <p:cNvCxnSpPr/>
              <p:nvPr/>
            </p:nvCxnSpPr>
            <p:spPr>
              <a:xfrm flipH="1">
                <a:off x="-9395" y="5610729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69" name="Google Shape;369;p28"/>
              <p:cNvCxnSpPr/>
              <p:nvPr/>
            </p:nvCxnSpPr>
            <p:spPr>
              <a:xfrm flipH="1">
                <a:off x="-9395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p28"/>
              <p:cNvCxnSpPr/>
              <p:nvPr/>
            </p:nvCxnSpPr>
            <p:spPr>
              <a:xfrm flipH="1">
                <a:off x="-9395" y="6315242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p28"/>
              <p:cNvCxnSpPr/>
              <p:nvPr/>
            </p:nvCxnSpPr>
            <p:spPr>
              <a:xfrm>
                <a:off x="-9288" y="5968837"/>
                <a:ext cx="1194600" cy="24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p28"/>
              <p:cNvCxnSpPr/>
              <p:nvPr/>
            </p:nvCxnSpPr>
            <p:spPr>
              <a:xfrm flipH="1">
                <a:off x="-9395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p28"/>
              <p:cNvCxnSpPr/>
              <p:nvPr/>
            </p:nvCxnSpPr>
            <p:spPr>
              <a:xfrm>
                <a:off x="-9288" y="6673350"/>
                <a:ext cx="1194600" cy="480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74" name="Google Shape;374;p28"/>
            <p:cNvGrpSpPr/>
            <p:nvPr/>
          </p:nvGrpSpPr>
          <p:grpSpPr>
            <a:xfrm>
              <a:off x="3056646" y="5319319"/>
              <a:ext cx="2548866" cy="1630895"/>
              <a:chOff x="3056646" y="5319352"/>
              <a:chExt cx="2548866" cy="1630895"/>
            </a:xfrm>
          </p:grpSpPr>
          <p:grpSp>
            <p:nvGrpSpPr>
              <p:cNvPr id="375" name="Google Shape;375;p28"/>
              <p:cNvGrpSpPr/>
              <p:nvPr/>
            </p:nvGrpSpPr>
            <p:grpSpPr>
              <a:xfrm rot="10800000">
                <a:off x="3056646" y="5431215"/>
                <a:ext cx="2548866" cy="1519032"/>
                <a:chOff x="-9395" y="5327519"/>
                <a:chExt cx="2548866" cy="1519032"/>
              </a:xfrm>
            </p:grpSpPr>
            <p:sp>
              <p:nvSpPr>
                <p:cNvPr id="376" name="Google Shape;376;p28"/>
                <p:cNvSpPr/>
                <p:nvPr/>
              </p:nvSpPr>
              <p:spPr>
                <a:xfrm>
                  <a:off x="1185205" y="5432845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28"/>
                <p:cNvSpPr/>
                <p:nvPr/>
              </p:nvSpPr>
              <p:spPr>
                <a:xfrm>
                  <a:off x="1185205" y="5788613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28"/>
                <p:cNvSpPr/>
                <p:nvPr/>
              </p:nvSpPr>
              <p:spPr>
                <a:xfrm>
                  <a:off x="1185205" y="6139699"/>
                  <a:ext cx="1354266" cy="355768"/>
                </a:xfrm>
                <a:custGeom>
                  <a:rect b="b" l="l" r="r" t="t"/>
                  <a:pathLst>
                    <a:path extrusionOk="0" h="133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4"/>
                      </a:lnTo>
                      <a:lnTo>
                        <a:pt x="0" y="66"/>
                      </a:lnTo>
                      <a:lnTo>
                        <a:pt x="38" y="101"/>
                      </a:lnTo>
                      <a:lnTo>
                        <a:pt x="75" y="133"/>
                      </a:lnTo>
                      <a:lnTo>
                        <a:pt x="623" y="133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28"/>
                <p:cNvSpPr/>
                <p:nvPr/>
              </p:nvSpPr>
              <p:spPr>
                <a:xfrm>
                  <a:off x="1185205" y="6495465"/>
                  <a:ext cx="1354266" cy="351086"/>
                </a:xfrm>
                <a:custGeom>
                  <a:rect b="b" l="l" r="r" t="t"/>
                  <a:pathLst>
                    <a:path extrusionOk="0" h="131" w="623">
                      <a:moveTo>
                        <a:pt x="623" y="0"/>
                      </a:moveTo>
                      <a:lnTo>
                        <a:pt x="75" y="0"/>
                      </a:lnTo>
                      <a:lnTo>
                        <a:pt x="38" y="32"/>
                      </a:lnTo>
                      <a:lnTo>
                        <a:pt x="0" y="67"/>
                      </a:lnTo>
                      <a:lnTo>
                        <a:pt x="38" y="99"/>
                      </a:lnTo>
                      <a:lnTo>
                        <a:pt x="75" y="131"/>
                      </a:lnTo>
                      <a:lnTo>
                        <a:pt x="623" y="131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8"/>
                <p:cNvSpPr/>
                <p:nvPr/>
              </p:nvSpPr>
              <p:spPr>
                <a:xfrm>
                  <a:off x="1185205" y="5327519"/>
                  <a:ext cx="159773" cy="283209"/>
                </a:xfrm>
                <a:custGeom>
                  <a:rect b="b" l="l" r="r" t="t"/>
                  <a:pathLst>
                    <a:path extrusionOk="0" h="106" w="73">
                      <a:moveTo>
                        <a:pt x="25" y="0"/>
                      </a:moveTo>
                      <a:lnTo>
                        <a:pt x="35" y="8"/>
                      </a:lnTo>
                      <a:lnTo>
                        <a:pt x="73" y="42"/>
                      </a:lnTo>
                      <a:lnTo>
                        <a:pt x="35" y="74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381" name="Google Shape;381;p28"/>
                <p:cNvCxnSpPr/>
                <p:nvPr/>
              </p:nvCxnSpPr>
              <p:spPr>
                <a:xfrm flipH="1">
                  <a:off x="-9395" y="5610729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2" name="Google Shape;382;p28"/>
                <p:cNvCxnSpPr/>
                <p:nvPr/>
              </p:nvCxnSpPr>
              <p:spPr>
                <a:xfrm flipH="1">
                  <a:off x="-9395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3" name="Google Shape;383;p28"/>
                <p:cNvCxnSpPr/>
                <p:nvPr/>
              </p:nvCxnSpPr>
              <p:spPr>
                <a:xfrm flipH="1">
                  <a:off x="-9395" y="6315242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4" name="Google Shape;384;p28"/>
                <p:cNvCxnSpPr/>
                <p:nvPr/>
              </p:nvCxnSpPr>
              <p:spPr>
                <a:xfrm>
                  <a:off x="-9288" y="5968837"/>
                  <a:ext cx="1194600" cy="24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5" name="Google Shape;385;p28"/>
                <p:cNvCxnSpPr/>
                <p:nvPr/>
              </p:nvCxnSpPr>
              <p:spPr>
                <a:xfrm flipH="1">
                  <a:off x="-9395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86" name="Google Shape;386;p28"/>
                <p:cNvCxnSpPr/>
                <p:nvPr/>
              </p:nvCxnSpPr>
              <p:spPr>
                <a:xfrm>
                  <a:off x="-9288" y="6673350"/>
                  <a:ext cx="1194600" cy="4800"/>
                </a:xfrm>
                <a:prstGeom prst="straightConnector1">
                  <a:avLst/>
                </a:prstGeom>
                <a:noFill/>
                <a:ln cap="flat" cmpd="sng" w="15875">
                  <a:solidFill>
                    <a:srgbClr val="F9D3C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387" name="Google Shape;387;p28"/>
              <p:cNvCxnSpPr/>
              <p:nvPr/>
            </p:nvCxnSpPr>
            <p:spPr>
              <a:xfrm flipH="1" rot="10800000">
                <a:off x="4252487" y="5319352"/>
                <a:ext cx="101700" cy="109200"/>
              </a:xfrm>
              <a:prstGeom prst="straightConnector1">
                <a:avLst/>
              </a:prstGeom>
              <a:noFill/>
              <a:ln cap="flat" cmpd="sng" w="12700">
                <a:solidFill>
                  <a:srgbClr val="F9D3C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. Physiology of muscle contraction">
  <p:cSld name="TITLE_5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29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9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29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29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29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95" name="Google Shape;395;p29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96" name="Google Shape;396;p29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397" name="Google Shape;397;p29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9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9" name="Google Shape;39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0" name="Google Shape;400;p29"/>
          <p:cNvGrpSpPr/>
          <p:nvPr/>
        </p:nvGrpSpPr>
        <p:grpSpPr>
          <a:xfrm>
            <a:off x="174466" y="1983809"/>
            <a:ext cx="6760778" cy="2516102"/>
            <a:chOff x="976518" y="1922058"/>
            <a:chExt cx="5383213" cy="2003425"/>
          </a:xfrm>
        </p:grpSpPr>
        <p:grpSp>
          <p:nvGrpSpPr>
            <p:cNvPr id="401" name="Google Shape;401;p29"/>
            <p:cNvGrpSpPr/>
            <p:nvPr/>
          </p:nvGrpSpPr>
          <p:grpSpPr>
            <a:xfrm>
              <a:off x="976518" y="1922058"/>
              <a:ext cx="5383213" cy="736601"/>
              <a:chOff x="1554956" y="2423160"/>
              <a:chExt cx="5383213" cy="736601"/>
            </a:xfrm>
          </p:grpSpPr>
          <p:sp>
            <p:nvSpPr>
              <p:cNvPr id="402" name="Google Shape;402;p29"/>
              <p:cNvSpPr/>
              <p:nvPr/>
            </p:nvSpPr>
            <p:spPr>
              <a:xfrm>
                <a:off x="5928519" y="2521585"/>
                <a:ext cx="977900" cy="596900"/>
              </a:xfrm>
              <a:custGeom>
                <a:rect b="b" l="l" r="r" t="t"/>
                <a:pathLst>
                  <a:path extrusionOk="0" h="141" w="246">
                    <a:moveTo>
                      <a:pt x="0" y="105"/>
                    </a:moveTo>
                    <a:cubicBezTo>
                      <a:pt x="58" y="141"/>
                      <a:pt x="221" y="21"/>
                      <a:pt x="246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4801394" y="2610485"/>
                <a:ext cx="1108075" cy="477838"/>
              </a:xfrm>
              <a:custGeom>
                <a:rect b="b" l="l" r="r" t="t"/>
                <a:pathLst>
                  <a:path extrusionOk="0" h="113" w="279">
                    <a:moveTo>
                      <a:pt x="0" y="88"/>
                    </a:moveTo>
                    <a:cubicBezTo>
                      <a:pt x="42" y="113"/>
                      <a:pt x="169" y="86"/>
                      <a:pt x="279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3782219" y="2631123"/>
                <a:ext cx="960438" cy="528638"/>
              </a:xfrm>
              <a:custGeom>
                <a:rect b="b" l="l" r="r" t="t"/>
                <a:pathLst>
                  <a:path extrusionOk="0" h="125" w="242">
                    <a:moveTo>
                      <a:pt x="0" y="71"/>
                    </a:moveTo>
                    <a:cubicBezTo>
                      <a:pt x="0" y="71"/>
                      <a:pt x="69" y="125"/>
                      <a:pt x="242" y="0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5909469" y="2470785"/>
                <a:ext cx="1028700" cy="630238"/>
              </a:xfrm>
              <a:custGeom>
                <a:rect b="b" l="l" r="r" t="t"/>
                <a:pathLst>
                  <a:path extrusionOk="0" h="149" w="259">
                    <a:moveTo>
                      <a:pt x="0" y="33"/>
                    </a:moveTo>
                    <a:cubicBezTo>
                      <a:pt x="1" y="32"/>
                      <a:pt x="2" y="31"/>
                      <a:pt x="3" y="30"/>
                    </a:cubicBezTo>
                    <a:cubicBezTo>
                      <a:pt x="42" y="0"/>
                      <a:pt x="189" y="78"/>
                      <a:pt x="259" y="149"/>
                    </a:cubicBezTo>
                  </a:path>
                </a:pathLst>
              </a:cu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6" name="Google Shape;406;p29"/>
              <p:cNvGrpSpPr/>
              <p:nvPr/>
            </p:nvGrpSpPr>
            <p:grpSpPr>
              <a:xfrm>
                <a:off x="1554956" y="2423160"/>
                <a:ext cx="5351488" cy="644525"/>
                <a:chOff x="1554956" y="2423160"/>
                <a:chExt cx="5351488" cy="644525"/>
              </a:xfrm>
            </p:grpSpPr>
            <p:sp>
              <p:nvSpPr>
                <p:cNvPr id="407" name="Google Shape;407;p29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8" name="Google Shape;408;p29"/>
                <p:cNvGrpSpPr/>
                <p:nvPr/>
              </p:nvGrpSpPr>
              <p:grpSpPr>
                <a:xfrm>
                  <a:off x="1554956" y="2423160"/>
                  <a:ext cx="5351488" cy="614363"/>
                  <a:chOff x="1554956" y="2423160"/>
                  <a:chExt cx="5351488" cy="614363"/>
                </a:xfrm>
              </p:grpSpPr>
              <p:sp>
                <p:nvSpPr>
                  <p:cNvPr id="409" name="Google Shape;409;p29"/>
                  <p:cNvSpPr/>
                  <p:nvPr/>
                </p:nvSpPr>
                <p:spPr>
                  <a:xfrm>
                    <a:off x="2112169" y="2931160"/>
                    <a:ext cx="296863" cy="63500"/>
                  </a:xfrm>
                  <a:custGeom>
                    <a:rect b="b" l="l" r="r" t="t"/>
                    <a:pathLst>
                      <a:path extrusionOk="0" h="15" w="75">
                        <a:moveTo>
                          <a:pt x="0" y="15"/>
                        </a:moveTo>
                        <a:cubicBezTo>
                          <a:pt x="0" y="15"/>
                          <a:pt x="2" y="0"/>
                          <a:pt x="26" y="0"/>
                        </a:cubicBezTo>
                        <a:cubicBezTo>
                          <a:pt x="49" y="1"/>
                          <a:pt x="75" y="8"/>
                          <a:pt x="75" y="8"/>
                        </a:cubicBezTo>
                        <a:cubicBezTo>
                          <a:pt x="75" y="8"/>
                          <a:pt x="33" y="2"/>
                          <a:pt x="13" y="7"/>
                        </a:cubicBezTo>
                        <a:cubicBezTo>
                          <a:pt x="3" y="10"/>
                          <a:pt x="0" y="15"/>
                          <a:pt x="0" y="15"/>
                        </a:cubicBezTo>
                        <a:close/>
                      </a:path>
                    </a:pathLst>
                  </a:custGeom>
                  <a:solidFill>
                    <a:srgbClr val="F4BB77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0" name="Google Shape;410;p29"/>
                  <p:cNvSpPr/>
                  <p:nvPr/>
                </p:nvSpPr>
                <p:spPr>
                  <a:xfrm>
                    <a:off x="2131219" y="2931160"/>
                    <a:ext cx="95250" cy="34925"/>
                  </a:xfrm>
                  <a:custGeom>
                    <a:rect b="b" l="l" r="r" t="t"/>
                    <a:pathLst>
                      <a:path extrusionOk="0" h="8" w="24">
                        <a:moveTo>
                          <a:pt x="0" y="8"/>
                        </a:moveTo>
                        <a:cubicBezTo>
                          <a:pt x="0" y="8"/>
                          <a:pt x="9" y="0"/>
                          <a:pt x="24" y="2"/>
                        </a:cubicBezTo>
                        <a:cubicBezTo>
                          <a:pt x="24" y="2"/>
                          <a:pt x="11" y="1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1" name="Google Shape;411;p29"/>
                  <p:cNvSpPr/>
                  <p:nvPr/>
                </p:nvSpPr>
                <p:spPr>
                  <a:xfrm>
                    <a:off x="1928019" y="2631123"/>
                    <a:ext cx="769938" cy="317500"/>
                  </a:xfrm>
                  <a:custGeom>
                    <a:rect b="b" l="l" r="r" t="t"/>
                    <a:pathLst>
                      <a:path extrusionOk="0" h="75" w="194">
                        <a:moveTo>
                          <a:pt x="0" y="75"/>
                        </a:moveTo>
                        <a:cubicBezTo>
                          <a:pt x="48" y="65"/>
                          <a:pt x="123" y="44"/>
                          <a:pt x="194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2" name="Google Shape;412;p29"/>
                  <p:cNvSpPr/>
                  <p:nvPr/>
                </p:nvSpPr>
                <p:spPr>
                  <a:xfrm>
                    <a:off x="2758281" y="2626360"/>
                    <a:ext cx="971550" cy="292100"/>
                  </a:xfrm>
                  <a:custGeom>
                    <a:rect b="b" l="l" r="r" t="t"/>
                    <a:pathLst>
                      <a:path extrusionOk="0" h="69" w="245">
                        <a:moveTo>
                          <a:pt x="0" y="63"/>
                        </a:moveTo>
                        <a:cubicBezTo>
                          <a:pt x="21" y="69"/>
                          <a:pt x="58" y="65"/>
                          <a:pt x="245" y="0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3" name="Google Shape;413;p29"/>
                  <p:cNvSpPr/>
                  <p:nvPr/>
                </p:nvSpPr>
                <p:spPr>
                  <a:xfrm>
                    <a:off x="1716881" y="27327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4" name="Google Shape;414;p29"/>
                  <p:cNvSpPr/>
                  <p:nvPr/>
                </p:nvSpPr>
                <p:spPr>
                  <a:xfrm>
                    <a:off x="1772444" y="2737485"/>
                    <a:ext cx="103188" cy="92075"/>
                  </a:xfrm>
                  <a:custGeom>
                    <a:rect b="b" l="l" r="r" t="t"/>
                    <a:pathLst>
                      <a:path extrusionOk="0" h="22" w="26">
                        <a:moveTo>
                          <a:pt x="24" y="18"/>
                        </a:moveTo>
                        <a:cubicBezTo>
                          <a:pt x="21" y="22"/>
                          <a:pt x="15" y="22"/>
                          <a:pt x="9" y="19"/>
                        </a:cubicBezTo>
                        <a:cubicBezTo>
                          <a:pt x="3" y="15"/>
                          <a:pt x="0" y="9"/>
                          <a:pt x="2" y="5"/>
                        </a:cubicBezTo>
                        <a:cubicBezTo>
                          <a:pt x="5" y="1"/>
                          <a:pt x="12" y="0"/>
                          <a:pt x="18" y="3"/>
                        </a:cubicBezTo>
                        <a:cubicBezTo>
                          <a:pt x="24" y="7"/>
                          <a:pt x="26" y="13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5" name="Google Shape;415;p29"/>
                  <p:cNvSpPr/>
                  <p:nvPr/>
                </p:nvSpPr>
                <p:spPr>
                  <a:xfrm>
                    <a:off x="1808956" y="2745423"/>
                    <a:ext cx="27000" cy="30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6" name="Google Shape;416;p29"/>
                  <p:cNvSpPr/>
                  <p:nvPr/>
                </p:nvSpPr>
                <p:spPr>
                  <a:xfrm>
                    <a:off x="1724819" y="2847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" name="Google Shape;417;p29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8" name="Google Shape;418;p29"/>
                  <p:cNvSpPr/>
                  <p:nvPr/>
                </p:nvSpPr>
                <p:spPr>
                  <a:xfrm>
                    <a:off x="1851819" y="2623185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9" name="Google Shape;419;p29"/>
                  <p:cNvSpPr/>
                  <p:nvPr/>
                </p:nvSpPr>
                <p:spPr>
                  <a:xfrm>
                    <a:off x="1859756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" name="Google Shape;420;p29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1" name="Google Shape;421;p29"/>
                  <p:cNvSpPr/>
                  <p:nvPr/>
                </p:nvSpPr>
                <p:spPr>
                  <a:xfrm>
                    <a:off x="1851819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2" name="Google Shape;422;p29"/>
                  <p:cNvSpPr/>
                  <p:nvPr/>
                </p:nvSpPr>
                <p:spPr>
                  <a:xfrm>
                    <a:off x="2020094" y="26009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3" name="Google Shape;423;p29"/>
                  <p:cNvSpPr/>
                  <p:nvPr/>
                </p:nvSpPr>
                <p:spPr>
                  <a:xfrm>
                    <a:off x="2023269" y="27120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" name="Google Shape;424;p29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5" name="Google Shape;425;p29"/>
                  <p:cNvSpPr/>
                  <p:nvPr/>
                </p:nvSpPr>
                <p:spPr>
                  <a:xfrm>
                    <a:off x="2189956" y="27025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6" name="Google Shape;426;p29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29"/>
                  <p:cNvSpPr/>
                  <p:nvPr/>
                </p:nvSpPr>
                <p:spPr>
                  <a:xfrm>
                    <a:off x="2353469" y="27073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8" name="Google Shape;428;p29"/>
                  <p:cNvSpPr/>
                  <p:nvPr/>
                </p:nvSpPr>
                <p:spPr>
                  <a:xfrm>
                    <a:off x="251221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29"/>
                  <p:cNvSpPr/>
                  <p:nvPr/>
                </p:nvSpPr>
                <p:spPr>
                  <a:xfrm>
                    <a:off x="2515394" y="27279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" name="Google Shape;430;p29"/>
                  <p:cNvSpPr/>
                  <p:nvPr/>
                </p:nvSpPr>
                <p:spPr>
                  <a:xfrm>
                    <a:off x="2658269" y="2699385"/>
                    <a:ext cx="1635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1" name="Google Shape;431;p29"/>
                  <p:cNvSpPr/>
                  <p:nvPr/>
                </p:nvSpPr>
                <p:spPr>
                  <a:xfrm>
                    <a:off x="2663031" y="28089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2" name="Google Shape;432;p29"/>
                  <p:cNvSpPr/>
                  <p:nvPr/>
                </p:nvSpPr>
                <p:spPr>
                  <a:xfrm>
                    <a:off x="2790031" y="26692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3" name="Google Shape;433;p29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4" name="Google Shape;434;p29"/>
                  <p:cNvSpPr/>
                  <p:nvPr/>
                </p:nvSpPr>
                <p:spPr>
                  <a:xfrm>
                    <a:off x="2956719" y="27374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5" name="Google Shape;435;p29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6" name="Google Shape;436;p29"/>
                  <p:cNvSpPr/>
                  <p:nvPr/>
                </p:nvSpPr>
                <p:spPr>
                  <a:xfrm>
                    <a:off x="3123406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7" name="Google Shape;437;p29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8" name="Google Shape;438;p29"/>
                  <p:cNvSpPr/>
                  <p:nvPr/>
                </p:nvSpPr>
                <p:spPr>
                  <a:xfrm>
                    <a:off x="3285331" y="2724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29"/>
                  <p:cNvSpPr/>
                  <p:nvPr/>
                </p:nvSpPr>
                <p:spPr>
                  <a:xfrm>
                    <a:off x="34440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0" name="Google Shape;440;p29"/>
                  <p:cNvSpPr/>
                  <p:nvPr/>
                </p:nvSpPr>
                <p:spPr>
                  <a:xfrm>
                    <a:off x="3452019" y="27327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1" name="Google Shape;441;p29"/>
                  <p:cNvSpPr/>
                  <p:nvPr/>
                </p:nvSpPr>
                <p:spPr>
                  <a:xfrm>
                    <a:off x="3761581" y="26104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2" name="Google Shape;442;p29"/>
                  <p:cNvSpPr/>
                  <p:nvPr/>
                </p:nvSpPr>
                <p:spPr>
                  <a:xfrm>
                    <a:off x="3766344" y="27200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3" name="Google Shape;443;p29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4" name="Google Shape;444;p29"/>
                  <p:cNvSpPr/>
                  <p:nvPr/>
                </p:nvSpPr>
                <p:spPr>
                  <a:xfrm>
                    <a:off x="3928269" y="27025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5" name="Google Shape;445;p29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6" name="Google Shape;446;p29"/>
                  <p:cNvSpPr/>
                  <p:nvPr/>
                </p:nvSpPr>
                <p:spPr>
                  <a:xfrm>
                    <a:off x="4094956" y="26898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7" name="Google Shape;447;p29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48" name="Google Shape;448;p29"/>
                  <p:cNvSpPr/>
                  <p:nvPr/>
                </p:nvSpPr>
                <p:spPr>
                  <a:xfrm>
                    <a:off x="4261644" y="26993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9" name="Google Shape;449;p29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0" name="Google Shape;450;p29"/>
                  <p:cNvSpPr/>
                  <p:nvPr/>
                </p:nvSpPr>
                <p:spPr>
                  <a:xfrm>
                    <a:off x="4420394" y="2732723"/>
                    <a:ext cx="92075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1" name="Google Shape;451;p29"/>
                  <p:cNvSpPr/>
                  <p:nvPr/>
                </p:nvSpPr>
                <p:spPr>
                  <a:xfrm>
                    <a:off x="4555331" y="27406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2" name="Google Shape;452;p29"/>
                  <p:cNvSpPr/>
                  <p:nvPr/>
                </p:nvSpPr>
                <p:spPr>
                  <a:xfrm>
                    <a:off x="4560094" y="28549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3" name="Google Shape;453;p29"/>
                  <p:cNvSpPr/>
                  <p:nvPr/>
                </p:nvSpPr>
                <p:spPr>
                  <a:xfrm>
                    <a:off x="4682331" y="2643823"/>
                    <a:ext cx="1635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4" name="Google Shape;454;p29"/>
                  <p:cNvSpPr/>
                  <p:nvPr/>
                </p:nvSpPr>
                <p:spPr>
                  <a:xfrm>
                    <a:off x="4687094" y="2758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5" name="Google Shape;455;p29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6" name="Google Shape;456;p29"/>
                  <p:cNvSpPr/>
                  <p:nvPr/>
                </p:nvSpPr>
                <p:spPr>
                  <a:xfrm>
                    <a:off x="4845844" y="2720023"/>
                    <a:ext cx="90488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7" name="Google Shape;457;p29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58" name="Google Shape;458;p29"/>
                  <p:cNvSpPr/>
                  <p:nvPr/>
                </p:nvSpPr>
                <p:spPr>
                  <a:xfrm>
                    <a:off x="5012531" y="27327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9" name="Google Shape;459;p29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0" name="Google Shape;460;p29"/>
                  <p:cNvSpPr/>
                  <p:nvPr/>
                </p:nvSpPr>
                <p:spPr>
                  <a:xfrm>
                    <a:off x="5179219" y="2737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1" name="Google Shape;461;p29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2" name="Google Shape;462;p29"/>
                  <p:cNvSpPr/>
                  <p:nvPr/>
                </p:nvSpPr>
                <p:spPr>
                  <a:xfrm>
                    <a:off x="5341144" y="2740660"/>
                    <a:ext cx="92075" cy="68263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3" name="Google Shape;463;p29"/>
                  <p:cNvSpPr/>
                  <p:nvPr/>
                </p:nvSpPr>
                <p:spPr>
                  <a:xfrm>
                    <a:off x="5642769" y="2727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4" name="Google Shape;464;p29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5" name="Google Shape;465;p29"/>
                  <p:cNvSpPr/>
                  <p:nvPr/>
                </p:nvSpPr>
                <p:spPr>
                  <a:xfrm>
                    <a:off x="5774531" y="27279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6" name="Google Shape;466;p29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7" name="Google Shape;467;p29"/>
                  <p:cNvSpPr/>
                  <p:nvPr/>
                </p:nvSpPr>
                <p:spPr>
                  <a:xfrm>
                    <a:off x="5941219" y="27025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8" name="Google Shape;468;p29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69" name="Google Shape;469;p29"/>
                  <p:cNvSpPr/>
                  <p:nvPr/>
                </p:nvSpPr>
                <p:spPr>
                  <a:xfrm>
                    <a:off x="6103144" y="26866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0" name="Google Shape;470;p29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1" name="Google Shape;471;p29"/>
                  <p:cNvSpPr/>
                  <p:nvPr/>
                </p:nvSpPr>
                <p:spPr>
                  <a:xfrm>
                    <a:off x="6266656" y="2694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2" name="Google Shape;472;p29"/>
                  <p:cNvSpPr/>
                  <p:nvPr/>
                </p:nvSpPr>
                <p:spPr>
                  <a:xfrm>
                    <a:off x="6425406" y="2605723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3" name="Google Shape;473;p29"/>
                  <p:cNvSpPr/>
                  <p:nvPr/>
                </p:nvSpPr>
                <p:spPr>
                  <a:xfrm>
                    <a:off x="6428581" y="27200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4" name="Google Shape;474;p29"/>
                  <p:cNvSpPr/>
                  <p:nvPr/>
                </p:nvSpPr>
                <p:spPr>
                  <a:xfrm>
                    <a:off x="6738144" y="2626360"/>
                    <a:ext cx="1683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5" name="Google Shape;475;p29"/>
                  <p:cNvSpPr/>
                  <p:nvPr/>
                </p:nvSpPr>
                <p:spPr>
                  <a:xfrm>
                    <a:off x="6742906" y="27406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29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7" name="Google Shape;477;p29"/>
                  <p:cNvSpPr/>
                  <p:nvPr/>
                </p:nvSpPr>
                <p:spPr>
                  <a:xfrm>
                    <a:off x="2674144" y="2783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8" name="Google Shape;478;p29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9" name="Google Shape;479;p29"/>
                  <p:cNvSpPr/>
                  <p:nvPr/>
                </p:nvSpPr>
                <p:spPr>
                  <a:xfrm>
                    <a:off x="1705769" y="2800985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29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1" name="Google Shape;481;p29"/>
                  <p:cNvSpPr/>
                  <p:nvPr/>
                </p:nvSpPr>
                <p:spPr>
                  <a:xfrm>
                    <a:off x="2824956" y="28517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2" name="Google Shape;482;p29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3" name="Google Shape;483;p29"/>
                  <p:cNvSpPr/>
                  <p:nvPr/>
                </p:nvSpPr>
                <p:spPr>
                  <a:xfrm>
                    <a:off x="298053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4" name="Google Shape;484;p29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5" name="Google Shape;485;p29"/>
                  <p:cNvSpPr/>
                  <p:nvPr/>
                </p:nvSpPr>
                <p:spPr>
                  <a:xfrm>
                    <a:off x="3147219" y="29152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6" name="Google Shape;486;p29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7" name="Google Shape;487;p29"/>
                  <p:cNvSpPr/>
                  <p:nvPr/>
                </p:nvSpPr>
                <p:spPr>
                  <a:xfrm>
                    <a:off x="3317081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8" name="Google Shape;488;p29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9" name="Google Shape;489;p29"/>
                  <p:cNvSpPr/>
                  <p:nvPr/>
                </p:nvSpPr>
                <p:spPr>
                  <a:xfrm>
                    <a:off x="3610769" y="2775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0" name="Google Shape;490;p29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1" name="Google Shape;491;p29"/>
                  <p:cNvSpPr/>
                  <p:nvPr/>
                </p:nvSpPr>
                <p:spPr>
                  <a:xfrm>
                    <a:off x="3742531" y="28851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2" name="Google Shape;492;p29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3" name="Google Shape;493;p29"/>
                  <p:cNvSpPr/>
                  <p:nvPr/>
                </p:nvSpPr>
                <p:spPr>
                  <a:xfrm>
                    <a:off x="3909219" y="29105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4" name="Google Shape;494;p29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5" name="Google Shape;495;p29"/>
                  <p:cNvSpPr/>
                  <p:nvPr/>
                </p:nvSpPr>
                <p:spPr>
                  <a:xfrm>
                    <a:off x="4071144" y="29105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6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6" name="Google Shape;496;p29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7" name="Google Shape;497;p29"/>
                  <p:cNvSpPr/>
                  <p:nvPr/>
                </p:nvSpPr>
                <p:spPr>
                  <a:xfrm>
                    <a:off x="4234656" y="2918460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8" name="Google Shape;498;p29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9" name="Google Shape;499;p29"/>
                  <p:cNvSpPr/>
                  <p:nvPr/>
                </p:nvSpPr>
                <p:spPr>
                  <a:xfrm>
                    <a:off x="4571206" y="2804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0" name="Google Shape;500;p29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1" name="Google Shape;501;p29"/>
                  <p:cNvSpPr/>
                  <p:nvPr/>
                </p:nvSpPr>
                <p:spPr>
                  <a:xfrm>
                    <a:off x="4718844" y="28803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2" name="Google Shape;502;p29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3" name="Google Shape;503;p29"/>
                  <p:cNvSpPr/>
                  <p:nvPr/>
                </p:nvSpPr>
                <p:spPr>
                  <a:xfrm>
                    <a:off x="4877594" y="2931160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4" name="Google Shape;504;p29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5" name="Google Shape;505;p29"/>
                  <p:cNvSpPr/>
                  <p:nvPr/>
                </p:nvSpPr>
                <p:spPr>
                  <a:xfrm>
                    <a:off x="5039519" y="29486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6" name="Google Shape;506;p29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7" name="Google Shape;507;p29"/>
                  <p:cNvSpPr/>
                  <p:nvPr/>
                </p:nvSpPr>
                <p:spPr>
                  <a:xfrm>
                    <a:off x="5206206" y="2953385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8" name="Google Shape;508;p29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09" name="Google Shape;509;p29"/>
                  <p:cNvSpPr/>
                  <p:nvPr/>
                </p:nvSpPr>
                <p:spPr>
                  <a:xfrm>
                    <a:off x="5372894" y="29486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3" y="15"/>
                          <a:pt x="22" y="14"/>
                        </a:cubicBezTo>
                        <a:cubicBezTo>
                          <a:pt x="22" y="14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0" name="Google Shape;510;p29"/>
                  <p:cNvSpPr/>
                  <p:nvPr/>
                </p:nvSpPr>
                <p:spPr>
                  <a:xfrm>
                    <a:off x="5531644" y="28168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1" name="Google Shape;511;p29"/>
                  <p:cNvSpPr/>
                  <p:nvPr/>
                </p:nvSpPr>
                <p:spPr>
                  <a:xfrm>
                    <a:off x="5536406" y="29311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2" name="Google Shape;512;p29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3" name="Google Shape;513;p29"/>
                  <p:cNvSpPr/>
                  <p:nvPr/>
                </p:nvSpPr>
                <p:spPr>
                  <a:xfrm>
                    <a:off x="5798344" y="27882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4" name="Google Shape;514;p29"/>
                  <p:cNvSpPr/>
                  <p:nvPr/>
                </p:nvSpPr>
                <p:spPr>
                  <a:xfrm>
                    <a:off x="58015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5" name="Google Shape;515;p29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6" name="Google Shape;516;p29"/>
                  <p:cNvSpPr/>
                  <p:nvPr/>
                </p:nvSpPr>
                <p:spPr>
                  <a:xfrm>
                    <a:off x="5965031" y="2923223"/>
                    <a:ext cx="90488" cy="63500"/>
                  </a:xfrm>
                  <a:custGeom>
                    <a:rect b="b" l="l" r="r" t="t"/>
                    <a:pathLst>
                      <a:path extrusionOk="0" h="15" w="23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3" y="14"/>
                        </a:cubicBezTo>
                        <a:cubicBezTo>
                          <a:pt x="23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29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8" name="Google Shape;518;p29"/>
                  <p:cNvSpPr/>
                  <p:nvPr/>
                </p:nvSpPr>
                <p:spPr>
                  <a:xfrm>
                    <a:off x="6131719" y="29279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9" name="Google Shape;519;p29"/>
                  <p:cNvSpPr/>
                  <p:nvPr/>
                </p:nvSpPr>
                <p:spPr>
                  <a:xfrm>
                    <a:off x="6290469" y="2808923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0" name="Google Shape;520;p29"/>
                  <p:cNvSpPr/>
                  <p:nvPr/>
                </p:nvSpPr>
                <p:spPr>
                  <a:xfrm>
                    <a:off x="6293644" y="2918460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1" name="Google Shape;521;p29"/>
                  <p:cNvSpPr/>
                  <p:nvPr/>
                </p:nvSpPr>
                <p:spPr>
                  <a:xfrm>
                    <a:off x="6452394" y="27755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2" name="Google Shape;522;p29"/>
                  <p:cNvSpPr/>
                  <p:nvPr/>
                </p:nvSpPr>
                <p:spPr>
                  <a:xfrm>
                    <a:off x="6457156" y="2889885"/>
                    <a:ext cx="90488" cy="66675"/>
                  </a:xfrm>
                  <a:custGeom>
                    <a:rect b="b" l="l" r="r" t="t"/>
                    <a:pathLst>
                      <a:path extrusionOk="0" h="16" w="23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3" y="15"/>
                        </a:cubicBezTo>
                        <a:cubicBezTo>
                          <a:pt x="23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3" name="Google Shape;523;p29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4" name="Google Shape;524;p29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5" name="Google Shape;525;p29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6" name="Google Shape;526;p29"/>
                  <p:cNvSpPr/>
                  <p:nvPr/>
                </p:nvSpPr>
                <p:spPr>
                  <a:xfrm>
                    <a:off x="2015331" y="29025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4" y="16"/>
                          <a:pt x="22" y="15"/>
                        </a:cubicBezTo>
                        <a:cubicBezTo>
                          <a:pt x="22" y="15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27" name="Google Shape;527;p29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8" name="Google Shape;528;p29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9" name="Google Shape;529;p29"/>
                  <p:cNvSpPr/>
                  <p:nvPr/>
                </p:nvSpPr>
                <p:spPr>
                  <a:xfrm>
                    <a:off x="2182019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0" name="Google Shape;530;p29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1" name="Google Shape;531;p29"/>
                  <p:cNvSpPr/>
                  <p:nvPr/>
                </p:nvSpPr>
                <p:spPr>
                  <a:xfrm>
                    <a:off x="2345531" y="2885123"/>
                    <a:ext cx="87313" cy="63500"/>
                  </a:xfrm>
                  <a:custGeom>
                    <a:rect b="b" l="l" r="r" t="t"/>
                    <a:pathLst>
                      <a:path extrusionOk="0" h="15" w="22">
                        <a:moveTo>
                          <a:pt x="0" y="0"/>
                        </a:moveTo>
                        <a:cubicBezTo>
                          <a:pt x="0" y="0"/>
                          <a:pt x="4" y="15"/>
                          <a:pt x="22" y="14"/>
                        </a:cubicBezTo>
                        <a:cubicBezTo>
                          <a:pt x="22" y="14"/>
                          <a:pt x="8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2" name="Google Shape;532;p29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3" name="Google Shape;533;p29"/>
                  <p:cNvSpPr/>
                  <p:nvPr/>
                </p:nvSpPr>
                <p:spPr>
                  <a:xfrm>
                    <a:off x="2507456" y="28644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4" name="Google Shape;534;p29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5" name="Google Shape;535;p29"/>
                  <p:cNvSpPr/>
                  <p:nvPr/>
                </p:nvSpPr>
                <p:spPr>
                  <a:xfrm>
                    <a:off x="3559969" y="2775585"/>
                    <a:ext cx="31800" cy="333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6" name="Google Shape;536;p29"/>
                  <p:cNvSpPr/>
                  <p:nvPr/>
                </p:nvSpPr>
                <p:spPr>
                  <a:xfrm>
                    <a:off x="3480594" y="2877185"/>
                    <a:ext cx="87313" cy="66675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7" name="Google Shape;537;p29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solidFill>
                    <a:srgbClr val="9DC3E6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8" name="Google Shape;538;p29"/>
                  <p:cNvSpPr/>
                  <p:nvPr/>
                </p:nvSpPr>
                <p:spPr>
                  <a:xfrm>
                    <a:off x="5504656" y="2770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9" name="Google Shape;539;p29"/>
                  <p:cNvSpPr/>
                  <p:nvPr/>
                </p:nvSpPr>
                <p:spPr>
                  <a:xfrm>
                    <a:off x="4393406" y="2788285"/>
                    <a:ext cx="1668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0" name="Google Shape;540;p29"/>
                  <p:cNvSpPr/>
                  <p:nvPr/>
                </p:nvSpPr>
                <p:spPr>
                  <a:xfrm>
                    <a:off x="4401344" y="2897823"/>
                    <a:ext cx="87313" cy="68263"/>
                  </a:xfrm>
                  <a:custGeom>
                    <a:rect b="b" l="l" r="r" t="t"/>
                    <a:pathLst>
                      <a:path extrusionOk="0" h="16" w="22">
                        <a:moveTo>
                          <a:pt x="0" y="0"/>
                        </a:moveTo>
                        <a:cubicBezTo>
                          <a:pt x="0" y="0"/>
                          <a:pt x="3" y="16"/>
                          <a:pt x="22" y="15"/>
                        </a:cubicBezTo>
                        <a:cubicBezTo>
                          <a:pt x="22" y="15"/>
                          <a:pt x="7" y="15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1" name="Google Shape;541;p29"/>
                  <p:cNvSpPr/>
                  <p:nvPr/>
                </p:nvSpPr>
                <p:spPr>
                  <a:xfrm>
                    <a:off x="1721644" y="2829560"/>
                    <a:ext cx="130175" cy="80963"/>
                  </a:xfrm>
                  <a:custGeom>
                    <a:rect b="b" l="l" r="r" t="t"/>
                    <a:pathLst>
                      <a:path extrusionOk="0" h="19" w="33">
                        <a:moveTo>
                          <a:pt x="33" y="15"/>
                        </a:moveTo>
                        <a:cubicBezTo>
                          <a:pt x="29" y="17"/>
                          <a:pt x="25" y="19"/>
                          <a:pt x="20" y="19"/>
                        </a:cubicBezTo>
                        <a:cubicBezTo>
                          <a:pt x="10" y="19"/>
                          <a:pt x="1" y="11"/>
                          <a:pt x="0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2" name="Google Shape;542;p29"/>
                  <p:cNvSpPr/>
                  <p:nvPr/>
                </p:nvSpPr>
                <p:spPr>
                  <a:xfrm>
                    <a:off x="1570831" y="28041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29"/>
                  <p:cNvSpPr/>
                  <p:nvPr/>
                </p:nvSpPr>
                <p:spPr>
                  <a:xfrm>
                    <a:off x="1851819" y="2623185"/>
                    <a:ext cx="168275" cy="165100"/>
                  </a:xfrm>
                  <a:custGeom>
                    <a:rect b="b" l="l" r="r" t="t"/>
                    <a:pathLst>
                      <a:path extrusionOk="0" h="39" w="42">
                        <a:moveTo>
                          <a:pt x="9" y="38"/>
                        </a:moveTo>
                        <a:cubicBezTo>
                          <a:pt x="4" y="34"/>
                          <a:pt x="0" y="28"/>
                          <a:pt x="0" y="21"/>
                        </a:cubicBezTo>
                        <a:cubicBezTo>
                          <a:pt x="0" y="10"/>
                          <a:pt x="10" y="0"/>
                          <a:pt x="21" y="0"/>
                        </a:cubicBezTo>
                        <a:cubicBezTo>
                          <a:pt x="33" y="0"/>
                          <a:pt x="42" y="10"/>
                          <a:pt x="42" y="21"/>
                        </a:cubicBezTo>
                        <a:cubicBezTo>
                          <a:pt x="42" y="29"/>
                          <a:pt x="38" y="36"/>
                          <a:pt x="32" y="39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4" name="Google Shape;544;p29"/>
                  <p:cNvSpPr/>
                  <p:nvPr/>
                </p:nvSpPr>
                <p:spPr>
                  <a:xfrm>
                    <a:off x="1843881" y="2770823"/>
                    <a:ext cx="1683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29"/>
                  <p:cNvSpPr/>
                  <p:nvPr/>
                </p:nvSpPr>
                <p:spPr>
                  <a:xfrm>
                    <a:off x="2020094" y="2600960"/>
                    <a:ext cx="162000" cy="1746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6" name="Google Shape;546;p29"/>
                  <p:cNvSpPr/>
                  <p:nvPr/>
                </p:nvSpPr>
                <p:spPr>
                  <a:xfrm>
                    <a:off x="2182019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7" name="Google Shape;547;p29"/>
                  <p:cNvSpPr/>
                  <p:nvPr/>
                </p:nvSpPr>
                <p:spPr>
                  <a:xfrm>
                    <a:off x="2348706" y="2597785"/>
                    <a:ext cx="1635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8" name="Google Shape;548;p29"/>
                  <p:cNvSpPr/>
                  <p:nvPr/>
                </p:nvSpPr>
                <p:spPr>
                  <a:xfrm>
                    <a:off x="2512219" y="2613660"/>
                    <a:ext cx="166688" cy="161925"/>
                  </a:xfrm>
                  <a:custGeom>
                    <a:rect b="b" l="l" r="r" t="t"/>
                    <a:pathLst>
                      <a:path extrusionOk="0" h="38" w="42">
                        <a:moveTo>
                          <a:pt x="6" y="36"/>
                        </a:moveTo>
                        <a:cubicBezTo>
                          <a:pt x="2" y="32"/>
                          <a:pt x="0" y="27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28"/>
                          <a:pt x="38" y="34"/>
                          <a:pt x="33" y="3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49" name="Google Shape;549;p29"/>
                  <p:cNvSpPr/>
                  <p:nvPr/>
                </p:nvSpPr>
                <p:spPr>
                  <a:xfrm>
                    <a:off x="2658269" y="2737485"/>
                    <a:ext cx="163513" cy="134938"/>
                  </a:xfrm>
                  <a:custGeom>
                    <a:rect b="b" l="l" r="r" t="t"/>
                    <a:pathLst>
                      <a:path extrusionOk="0" h="32" w="41">
                        <a:moveTo>
                          <a:pt x="41" y="15"/>
                        </a:moveTo>
                        <a:cubicBezTo>
                          <a:pt x="40" y="25"/>
                          <a:pt x="31" y="32"/>
                          <a:pt x="21" y="32"/>
                        </a:cubicBezTo>
                        <a:cubicBezTo>
                          <a:pt x="9" y="32"/>
                          <a:pt x="0" y="23"/>
                          <a:pt x="0" y="11"/>
                        </a:cubicBezTo>
                        <a:cubicBezTo>
                          <a:pt x="0" y="7"/>
                          <a:pt x="1" y="4"/>
                          <a:pt x="3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0" name="Google Shape;550;p29"/>
                  <p:cNvSpPr/>
                  <p:nvPr/>
                </p:nvSpPr>
                <p:spPr>
                  <a:xfrm>
                    <a:off x="29487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1" name="Google Shape;551;p29"/>
                  <p:cNvSpPr/>
                  <p:nvPr/>
                </p:nvSpPr>
                <p:spPr>
                  <a:xfrm>
                    <a:off x="3115469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2" name="Google Shape;552;p29"/>
                  <p:cNvSpPr/>
                  <p:nvPr/>
                </p:nvSpPr>
                <p:spPr>
                  <a:xfrm>
                    <a:off x="3282156" y="2610485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3" name="Google Shape;553;p29"/>
                  <p:cNvSpPr/>
                  <p:nvPr/>
                </p:nvSpPr>
                <p:spPr>
                  <a:xfrm>
                    <a:off x="3444081" y="2623185"/>
                    <a:ext cx="166688" cy="168275"/>
                  </a:xfrm>
                  <a:custGeom>
                    <a:rect b="b" l="l" r="r" t="t"/>
                    <a:pathLst>
                      <a:path extrusionOk="0" h="40" w="42">
                        <a:moveTo>
                          <a:pt x="13" y="40"/>
                        </a:moveTo>
                        <a:cubicBezTo>
                          <a:pt x="5" y="37"/>
                          <a:pt x="0" y="29"/>
                          <a:pt x="0" y="21"/>
                        </a:cubicBezTo>
                        <a:cubicBezTo>
                          <a:pt x="0" y="9"/>
                          <a:pt x="10" y="0"/>
                          <a:pt x="21" y="0"/>
                        </a:cubicBezTo>
                        <a:cubicBezTo>
                          <a:pt x="33" y="0"/>
                          <a:pt x="42" y="9"/>
                          <a:pt x="42" y="21"/>
                        </a:cubicBezTo>
                        <a:cubicBezTo>
                          <a:pt x="42" y="26"/>
                          <a:pt x="40" y="31"/>
                          <a:pt x="36" y="35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4" name="Google Shape;554;p29"/>
                  <p:cNvSpPr/>
                  <p:nvPr/>
                </p:nvSpPr>
                <p:spPr>
                  <a:xfrm>
                    <a:off x="3761581" y="2610485"/>
                    <a:ext cx="163513" cy="173038"/>
                  </a:xfrm>
                  <a:custGeom>
                    <a:rect b="b" l="l" r="r" t="t"/>
                    <a:pathLst>
                      <a:path extrusionOk="0" h="41" w="41">
                        <a:moveTo>
                          <a:pt x="10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9"/>
                          <a:pt x="9" y="0"/>
                          <a:pt x="20" y="0"/>
                        </a:cubicBezTo>
                        <a:cubicBezTo>
                          <a:pt x="32" y="0"/>
                          <a:pt x="41" y="9"/>
                          <a:pt x="41" y="21"/>
                        </a:cubicBezTo>
                        <a:cubicBezTo>
                          <a:pt x="41" y="30"/>
                          <a:pt x="35" y="39"/>
                          <a:pt x="25" y="41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5" name="Google Shape;555;p29"/>
                  <p:cNvSpPr/>
                  <p:nvPr/>
                </p:nvSpPr>
                <p:spPr>
                  <a:xfrm>
                    <a:off x="3925094" y="2593023"/>
                    <a:ext cx="166800" cy="1731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29"/>
                  <p:cNvSpPr/>
                  <p:nvPr/>
                </p:nvSpPr>
                <p:spPr>
                  <a:xfrm>
                    <a:off x="4087019" y="25803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29"/>
                  <p:cNvSpPr/>
                  <p:nvPr/>
                </p:nvSpPr>
                <p:spPr>
                  <a:xfrm>
                    <a:off x="4253706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29"/>
                  <p:cNvSpPr/>
                  <p:nvPr/>
                </p:nvSpPr>
                <p:spPr>
                  <a:xfrm>
                    <a:off x="4417219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29"/>
                  <p:cNvSpPr/>
                  <p:nvPr/>
                </p:nvSpPr>
                <p:spPr>
                  <a:xfrm>
                    <a:off x="4555331" y="2788285"/>
                    <a:ext cx="158750" cy="130175"/>
                  </a:xfrm>
                  <a:custGeom>
                    <a:rect b="b" l="l" r="r" t="t"/>
                    <a:pathLst>
                      <a:path extrusionOk="0" h="31" w="40">
                        <a:moveTo>
                          <a:pt x="40" y="19"/>
                        </a:moveTo>
                        <a:cubicBezTo>
                          <a:pt x="36" y="26"/>
                          <a:pt x="29" y="31"/>
                          <a:pt x="20" y="31"/>
                        </a:cubicBezTo>
                        <a:cubicBezTo>
                          <a:pt x="9" y="31"/>
                          <a:pt x="0" y="22"/>
                          <a:pt x="0" y="10"/>
                        </a:cubicBezTo>
                        <a:cubicBezTo>
                          <a:pt x="0" y="7"/>
                          <a:pt x="0" y="3"/>
                          <a:pt x="2" y="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0" name="Google Shape;560;p29"/>
                  <p:cNvSpPr/>
                  <p:nvPr/>
                </p:nvSpPr>
                <p:spPr>
                  <a:xfrm>
                    <a:off x="4687094" y="2643823"/>
                    <a:ext cx="158750" cy="134938"/>
                  </a:xfrm>
                  <a:custGeom>
                    <a:rect b="b" l="l" r="r" t="t"/>
                    <a:pathLst>
                      <a:path extrusionOk="0" h="32" w="40">
                        <a:moveTo>
                          <a:pt x="0" y="14"/>
                        </a:moveTo>
                        <a:cubicBezTo>
                          <a:pt x="3" y="6"/>
                          <a:pt x="10" y="0"/>
                          <a:pt x="20" y="0"/>
                        </a:cubicBezTo>
                        <a:cubicBezTo>
                          <a:pt x="31" y="0"/>
                          <a:pt x="40" y="9"/>
                          <a:pt x="40" y="21"/>
                        </a:cubicBezTo>
                        <a:cubicBezTo>
                          <a:pt x="40" y="25"/>
                          <a:pt x="39" y="28"/>
                          <a:pt x="37" y="3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1" name="Google Shape;561;p29"/>
                  <p:cNvSpPr/>
                  <p:nvPr/>
                </p:nvSpPr>
                <p:spPr>
                  <a:xfrm>
                    <a:off x="4841081" y="26104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" name="Google Shape;562;p29"/>
                  <p:cNvSpPr/>
                  <p:nvPr/>
                </p:nvSpPr>
                <p:spPr>
                  <a:xfrm>
                    <a:off x="5004594" y="2618423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" name="Google Shape;563;p29"/>
                  <p:cNvSpPr/>
                  <p:nvPr/>
                </p:nvSpPr>
                <p:spPr>
                  <a:xfrm>
                    <a:off x="5171281" y="26231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" name="Google Shape;564;p29"/>
                  <p:cNvSpPr/>
                  <p:nvPr/>
                </p:nvSpPr>
                <p:spPr>
                  <a:xfrm>
                    <a:off x="5337969" y="26263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" name="Google Shape;565;p29"/>
                  <p:cNvSpPr/>
                  <p:nvPr/>
                </p:nvSpPr>
                <p:spPr>
                  <a:xfrm>
                    <a:off x="5663406" y="2727960"/>
                    <a:ext cx="146050" cy="101600"/>
                  </a:xfrm>
                  <a:custGeom>
                    <a:rect b="b" l="l" r="r" t="t"/>
                    <a:pathLst>
                      <a:path extrusionOk="0" h="24" w="37">
                        <a:moveTo>
                          <a:pt x="0" y="8"/>
                        </a:moveTo>
                        <a:cubicBezTo>
                          <a:pt x="4" y="3"/>
                          <a:pt x="10" y="0"/>
                          <a:pt x="16" y="0"/>
                        </a:cubicBezTo>
                        <a:cubicBezTo>
                          <a:pt x="28" y="0"/>
                          <a:pt x="37" y="9"/>
                          <a:pt x="37" y="21"/>
                        </a:cubicBezTo>
                        <a:cubicBezTo>
                          <a:pt x="37" y="22"/>
                          <a:pt x="37" y="23"/>
                          <a:pt x="37" y="24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6" name="Google Shape;566;p29"/>
                  <p:cNvSpPr/>
                  <p:nvPr/>
                </p:nvSpPr>
                <p:spPr>
                  <a:xfrm>
                    <a:off x="5769769" y="26136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" name="Google Shape;567;p29"/>
                  <p:cNvSpPr/>
                  <p:nvPr/>
                </p:nvSpPr>
                <p:spPr>
                  <a:xfrm>
                    <a:off x="5933281" y="2588260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" name="Google Shape;568;p29"/>
                  <p:cNvSpPr/>
                  <p:nvPr/>
                </p:nvSpPr>
                <p:spPr>
                  <a:xfrm>
                    <a:off x="6099969" y="2575560"/>
                    <a:ext cx="1620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" name="Google Shape;569;p29"/>
                  <p:cNvSpPr/>
                  <p:nvPr/>
                </p:nvSpPr>
                <p:spPr>
                  <a:xfrm>
                    <a:off x="6261894" y="2585085"/>
                    <a:ext cx="166800" cy="177900"/>
                  </a:xfrm>
                  <a:prstGeom prst="ellipse">
                    <a:avLst/>
                  </a:pr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" name="Google Shape;570;p29"/>
                  <p:cNvSpPr/>
                  <p:nvPr/>
                </p:nvSpPr>
                <p:spPr>
                  <a:xfrm>
                    <a:off x="6425406" y="2605723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35" y="36"/>
                        </a:moveTo>
                        <a:cubicBezTo>
                          <a:pt x="31" y="39"/>
                          <a:pt x="26" y="42"/>
                          <a:pt x="21" y="42"/>
                        </a:cubicBezTo>
                        <a:cubicBezTo>
                          <a:pt x="9" y="42"/>
                          <a:pt x="0" y="32"/>
                          <a:pt x="0" y="21"/>
                        </a:cubicBezTo>
                        <a:cubicBezTo>
                          <a:pt x="0" y="9"/>
                          <a:pt x="9" y="0"/>
                          <a:pt x="21" y="0"/>
                        </a:cubicBezTo>
                        <a:cubicBezTo>
                          <a:pt x="32" y="0"/>
                          <a:pt x="42" y="9"/>
                          <a:pt x="42" y="21"/>
                        </a:cubicBezTo>
                        <a:cubicBezTo>
                          <a:pt x="42" y="23"/>
                          <a:pt x="41" y="26"/>
                          <a:pt x="40" y="28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1" name="Google Shape;571;p29"/>
                  <p:cNvSpPr/>
                  <p:nvPr/>
                </p:nvSpPr>
                <p:spPr>
                  <a:xfrm>
                    <a:off x="6595269" y="2677160"/>
                    <a:ext cx="150813" cy="127000"/>
                  </a:xfrm>
                  <a:custGeom>
                    <a:rect b="b" l="l" r="r" t="t"/>
                    <a:pathLst>
                      <a:path extrusionOk="0" h="30" w="38">
                        <a:moveTo>
                          <a:pt x="0" y="9"/>
                        </a:moveTo>
                        <a:cubicBezTo>
                          <a:pt x="4" y="4"/>
                          <a:pt x="10" y="0"/>
                          <a:pt x="17" y="0"/>
                        </a:cubicBezTo>
                        <a:cubicBezTo>
                          <a:pt x="28" y="0"/>
                          <a:pt x="38" y="10"/>
                          <a:pt x="38" y="21"/>
                        </a:cubicBezTo>
                        <a:cubicBezTo>
                          <a:pt x="38" y="24"/>
                          <a:pt x="37" y="27"/>
                          <a:pt x="36" y="30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2" name="Google Shape;572;p29"/>
                  <p:cNvSpPr/>
                  <p:nvPr/>
                </p:nvSpPr>
                <p:spPr>
                  <a:xfrm>
                    <a:off x="6738144" y="2626360"/>
                    <a:ext cx="168275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9" y="39"/>
                        </a:moveTo>
                        <a:cubicBezTo>
                          <a:pt x="4" y="35"/>
                          <a:pt x="0" y="28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32" y="0"/>
                          <a:pt x="42" y="10"/>
                          <a:pt x="42" y="21"/>
                        </a:cubicBezTo>
                        <a:cubicBezTo>
                          <a:pt x="42" y="32"/>
                          <a:pt x="33" y="41"/>
                          <a:pt x="22" y="42"/>
                        </a:cubicBezTo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3" name="Google Shape;573;p29"/>
                  <p:cNvSpPr/>
                  <p:nvPr/>
                </p:nvSpPr>
                <p:spPr>
                  <a:xfrm>
                    <a:off x="2666206" y="2669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29"/>
                  <p:cNvSpPr/>
                  <p:nvPr/>
                </p:nvSpPr>
                <p:spPr>
                  <a:xfrm>
                    <a:off x="1701006" y="26866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29"/>
                  <p:cNvSpPr/>
                  <p:nvPr/>
                </p:nvSpPr>
                <p:spPr>
                  <a:xfrm>
                    <a:off x="2817019" y="27406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29"/>
                  <p:cNvSpPr/>
                  <p:nvPr/>
                </p:nvSpPr>
                <p:spPr>
                  <a:xfrm>
                    <a:off x="2975769" y="2796223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29"/>
                  <p:cNvSpPr/>
                  <p:nvPr/>
                </p:nvSpPr>
                <p:spPr>
                  <a:xfrm>
                    <a:off x="3142456" y="2800985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29"/>
                  <p:cNvSpPr/>
                  <p:nvPr/>
                </p:nvSpPr>
                <p:spPr>
                  <a:xfrm>
                    <a:off x="3309144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" name="Google Shape;579;p29"/>
                  <p:cNvSpPr/>
                  <p:nvPr/>
                </p:nvSpPr>
                <p:spPr>
                  <a:xfrm>
                    <a:off x="3607594" y="2664460"/>
                    <a:ext cx="1620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0" name="Google Shape;580;p29"/>
                  <p:cNvSpPr/>
                  <p:nvPr/>
                </p:nvSpPr>
                <p:spPr>
                  <a:xfrm>
                    <a:off x="3737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1" name="Google Shape;581;p29"/>
                  <p:cNvSpPr/>
                  <p:nvPr/>
                </p:nvSpPr>
                <p:spPr>
                  <a:xfrm>
                    <a:off x="3901281" y="27962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2" name="Google Shape;582;p29"/>
                  <p:cNvSpPr/>
                  <p:nvPr/>
                </p:nvSpPr>
                <p:spPr>
                  <a:xfrm>
                    <a:off x="4067969" y="2800985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3" name="Google Shape;583;p29"/>
                  <p:cNvSpPr/>
                  <p:nvPr/>
                </p:nvSpPr>
                <p:spPr>
                  <a:xfrm>
                    <a:off x="4229894" y="28041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4" name="Google Shape;584;p29"/>
                  <p:cNvSpPr/>
                  <p:nvPr/>
                </p:nvSpPr>
                <p:spPr>
                  <a:xfrm>
                    <a:off x="4563269" y="26946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5" name="Google Shape;585;p29"/>
                  <p:cNvSpPr/>
                  <p:nvPr/>
                </p:nvSpPr>
                <p:spPr>
                  <a:xfrm>
                    <a:off x="4714081" y="2766060"/>
                    <a:ext cx="1635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6" name="Google Shape;586;p29"/>
                  <p:cNvSpPr/>
                  <p:nvPr/>
                </p:nvSpPr>
                <p:spPr>
                  <a:xfrm>
                    <a:off x="4869656" y="2816860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7" name="Google Shape;587;p29"/>
                  <p:cNvSpPr/>
                  <p:nvPr/>
                </p:nvSpPr>
                <p:spPr>
                  <a:xfrm>
                    <a:off x="5036344" y="28390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8" name="Google Shape;588;p29"/>
                  <p:cNvSpPr/>
                  <p:nvPr/>
                </p:nvSpPr>
                <p:spPr>
                  <a:xfrm>
                    <a:off x="5198269" y="28390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9" name="Google Shape;589;p29"/>
                  <p:cNvSpPr/>
                  <p:nvPr/>
                </p:nvSpPr>
                <p:spPr>
                  <a:xfrm>
                    <a:off x="5364956" y="28343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29"/>
                  <p:cNvSpPr/>
                  <p:nvPr/>
                </p:nvSpPr>
                <p:spPr>
                  <a:xfrm>
                    <a:off x="5531644" y="2834323"/>
                    <a:ext cx="163513" cy="160338"/>
                  </a:xfrm>
                  <a:custGeom>
                    <a:rect b="b" l="l" r="r" t="t"/>
                    <a:pathLst>
                      <a:path extrusionOk="0" h="38" w="41">
                        <a:moveTo>
                          <a:pt x="41" y="21"/>
                        </a:moveTo>
                        <a:cubicBezTo>
                          <a:pt x="39" y="31"/>
                          <a:pt x="31" y="38"/>
                          <a:pt x="20" y="38"/>
                        </a:cubicBezTo>
                        <a:cubicBezTo>
                          <a:pt x="9" y="38"/>
                          <a:pt x="0" y="29"/>
                          <a:pt x="0" y="17"/>
                        </a:cubicBezTo>
                        <a:cubicBezTo>
                          <a:pt x="0" y="10"/>
                          <a:pt x="3" y="4"/>
                          <a:pt x="9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1" name="Google Shape;591;p29"/>
                  <p:cNvSpPr/>
                  <p:nvPr/>
                </p:nvSpPr>
                <p:spPr>
                  <a:xfrm>
                    <a:off x="5626894" y="2821623"/>
                    <a:ext cx="12700" cy="1588"/>
                  </a:xfrm>
                  <a:custGeom>
                    <a:rect b="b" l="l" r="r" t="t"/>
                    <a:pathLst>
                      <a:path extrusionOk="0" h="1" w="3">
                        <a:moveTo>
                          <a:pt x="0" y="0"/>
                        </a:moveTo>
                        <a:cubicBezTo>
                          <a:pt x="1" y="0"/>
                          <a:pt x="2" y="0"/>
                          <a:pt x="3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2" name="Google Shape;592;p29"/>
                  <p:cNvSpPr/>
                  <p:nvPr/>
                </p:nvSpPr>
                <p:spPr>
                  <a:xfrm>
                    <a:off x="5634831" y="27533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29"/>
                  <p:cNvSpPr/>
                  <p:nvPr/>
                </p:nvSpPr>
                <p:spPr>
                  <a:xfrm>
                    <a:off x="5798344" y="2788285"/>
                    <a:ext cx="162000" cy="1731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29"/>
                  <p:cNvSpPr/>
                  <p:nvPr/>
                </p:nvSpPr>
                <p:spPr>
                  <a:xfrm>
                    <a:off x="5960269" y="28089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5" name="Google Shape;595;p29"/>
                  <p:cNvSpPr/>
                  <p:nvPr/>
                </p:nvSpPr>
                <p:spPr>
                  <a:xfrm>
                    <a:off x="6123781" y="2816860"/>
                    <a:ext cx="1668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6" name="Google Shape;596;p29"/>
                  <p:cNvSpPr/>
                  <p:nvPr/>
                </p:nvSpPr>
                <p:spPr>
                  <a:xfrm>
                    <a:off x="6290469" y="2804160"/>
                    <a:ext cx="1620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7" name="Google Shape;597;p29"/>
                  <p:cNvSpPr/>
                  <p:nvPr/>
                </p:nvSpPr>
                <p:spPr>
                  <a:xfrm>
                    <a:off x="6452394" y="2775585"/>
                    <a:ext cx="166688" cy="177800"/>
                  </a:xfrm>
                  <a:custGeom>
                    <a:rect b="b" l="l" r="r" t="t"/>
                    <a:pathLst>
                      <a:path extrusionOk="0" h="42" w="42">
                        <a:moveTo>
                          <a:pt x="42" y="23"/>
                        </a:moveTo>
                        <a:cubicBezTo>
                          <a:pt x="41" y="34"/>
                          <a:pt x="32" y="42"/>
                          <a:pt x="21" y="42"/>
                        </a:cubicBezTo>
                        <a:cubicBezTo>
                          <a:pt x="9" y="42"/>
                          <a:pt x="0" y="33"/>
                          <a:pt x="0" y="21"/>
                        </a:cubicBezTo>
                        <a:cubicBezTo>
                          <a:pt x="0" y="10"/>
                          <a:pt x="9" y="0"/>
                          <a:pt x="21" y="0"/>
                        </a:cubicBezTo>
                        <a:cubicBezTo>
                          <a:pt x="23" y="0"/>
                          <a:pt x="25" y="1"/>
                          <a:pt x="27" y="1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8" name="Google Shape;598;p29"/>
                  <p:cNvSpPr/>
                  <p:nvPr/>
                </p:nvSpPr>
                <p:spPr>
                  <a:xfrm>
                    <a:off x="6555581" y="26993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9" name="Google Shape;599;p29"/>
                  <p:cNvSpPr/>
                  <p:nvPr/>
                </p:nvSpPr>
                <p:spPr>
                  <a:xfrm>
                    <a:off x="6698456" y="2791460"/>
                    <a:ext cx="168300" cy="1746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0" name="Google Shape;600;p29"/>
                  <p:cNvSpPr/>
                  <p:nvPr/>
                </p:nvSpPr>
                <p:spPr>
                  <a:xfrm>
                    <a:off x="2012156" y="27882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Google Shape;601;p29"/>
                  <p:cNvSpPr/>
                  <p:nvPr/>
                </p:nvSpPr>
                <p:spPr>
                  <a:xfrm>
                    <a:off x="1554956" y="2600960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Google Shape;602;p29"/>
                  <p:cNvSpPr/>
                  <p:nvPr/>
                </p:nvSpPr>
                <p:spPr>
                  <a:xfrm>
                    <a:off x="2174081" y="27835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3" name="Google Shape;603;p29"/>
                  <p:cNvSpPr/>
                  <p:nvPr/>
                </p:nvSpPr>
                <p:spPr>
                  <a:xfrm>
                    <a:off x="2340769" y="2770823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4" name="Google Shape;604;p29"/>
                  <p:cNvSpPr/>
                  <p:nvPr/>
                </p:nvSpPr>
                <p:spPr>
                  <a:xfrm>
                    <a:off x="2499519" y="27501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5" name="Google Shape;605;p29"/>
                  <p:cNvSpPr/>
                  <p:nvPr/>
                </p:nvSpPr>
                <p:spPr>
                  <a:xfrm>
                    <a:off x="3472656" y="2762885"/>
                    <a:ext cx="166800" cy="177900"/>
                  </a:xfrm>
                  <a:prstGeom prst="ellipse">
                    <a:avLst/>
                  </a:pr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6" name="Google Shape;606;p29"/>
                  <p:cNvSpPr/>
                  <p:nvPr/>
                </p:nvSpPr>
                <p:spPr>
                  <a:xfrm>
                    <a:off x="5496719" y="2661285"/>
                    <a:ext cx="166800" cy="1731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7" name="Google Shape;607;p29"/>
                  <p:cNvSpPr/>
                  <p:nvPr/>
                </p:nvSpPr>
                <p:spPr>
                  <a:xfrm>
                    <a:off x="4393406" y="2783523"/>
                    <a:ext cx="166800" cy="1779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70C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Google Shape;608;p29"/>
                  <p:cNvSpPr/>
                  <p:nvPr/>
                </p:nvSpPr>
                <p:spPr>
                  <a:xfrm>
                    <a:off x="3729831" y="2537460"/>
                    <a:ext cx="1071563" cy="444500"/>
                  </a:xfrm>
                  <a:custGeom>
                    <a:rect b="b" l="l" r="r" t="t"/>
                    <a:pathLst>
                      <a:path extrusionOk="0" h="105" w="270">
                        <a:moveTo>
                          <a:pt x="0" y="21"/>
                        </a:moveTo>
                        <a:cubicBezTo>
                          <a:pt x="62" y="0"/>
                          <a:pt x="227" y="80"/>
                          <a:pt x="270" y="105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9" name="Google Shape;609;p29"/>
                  <p:cNvSpPr/>
                  <p:nvPr/>
                </p:nvSpPr>
                <p:spPr>
                  <a:xfrm>
                    <a:off x="1637506" y="2572385"/>
                    <a:ext cx="1120775" cy="320675"/>
                  </a:xfrm>
                  <a:custGeom>
                    <a:rect b="b" l="l" r="r" t="t"/>
                    <a:pathLst>
                      <a:path extrusionOk="0" h="76" w="282">
                        <a:moveTo>
                          <a:pt x="0" y="0"/>
                        </a:moveTo>
                        <a:cubicBezTo>
                          <a:pt x="0" y="0"/>
                          <a:pt x="163" y="27"/>
                          <a:pt x="274" y="73"/>
                        </a:cubicBezTo>
                        <a:cubicBezTo>
                          <a:pt x="276" y="74"/>
                          <a:pt x="279" y="75"/>
                          <a:pt x="282" y="76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0" name="Google Shape;610;p29"/>
                  <p:cNvSpPr/>
                  <p:nvPr/>
                </p:nvSpPr>
                <p:spPr>
                  <a:xfrm>
                    <a:off x="4742656" y="2423160"/>
                    <a:ext cx="1185863" cy="542925"/>
                  </a:xfrm>
                  <a:custGeom>
                    <a:rect b="b" l="l" r="r" t="t"/>
                    <a:pathLst>
                      <a:path extrusionOk="0" h="128" w="299">
                        <a:moveTo>
                          <a:pt x="0" y="49"/>
                        </a:moveTo>
                        <a:cubicBezTo>
                          <a:pt x="68" y="0"/>
                          <a:pt x="241" y="91"/>
                          <a:pt x="299" y="128"/>
                        </a:cubicBezTo>
                        <a:cubicBezTo>
                          <a:pt x="299" y="128"/>
                          <a:pt x="299" y="128"/>
                          <a:pt x="299" y="128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29"/>
                  <p:cNvSpPr/>
                  <p:nvPr/>
                </p:nvSpPr>
                <p:spPr>
                  <a:xfrm>
                    <a:off x="2697956" y="2458085"/>
                    <a:ext cx="1084263" cy="473075"/>
                  </a:xfrm>
                  <a:custGeom>
                    <a:rect b="b" l="l" r="r" t="t"/>
                    <a:pathLst>
                      <a:path extrusionOk="0" h="112" w="273">
                        <a:moveTo>
                          <a:pt x="0" y="41"/>
                        </a:moveTo>
                        <a:cubicBezTo>
                          <a:pt x="68" y="0"/>
                          <a:pt x="245" y="94"/>
                          <a:pt x="273" y="112"/>
                        </a:cubicBez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2" name="Google Shape;612;p29"/>
                  <p:cNvSpPr/>
                  <p:nvPr/>
                </p:nvSpPr>
                <p:spPr>
                  <a:xfrm>
                    <a:off x="1669256" y="2948623"/>
                    <a:ext cx="258763" cy="46038"/>
                  </a:xfrm>
                  <a:custGeom>
                    <a:rect b="b" l="l" r="r" t="t"/>
                    <a:pathLst>
                      <a:path extrusionOk="0" h="11" w="65">
                        <a:moveTo>
                          <a:pt x="0" y="11"/>
                        </a:moveTo>
                        <a:cubicBezTo>
                          <a:pt x="0" y="11"/>
                          <a:pt x="35" y="6"/>
                          <a:pt x="65" y="0"/>
                        </a:cubicBezTo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3" name="Google Shape;613;p29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29"/>
                  <p:cNvSpPr/>
                  <p:nvPr/>
                </p:nvSpPr>
                <p:spPr>
                  <a:xfrm>
                    <a:off x="1705769" y="2524760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6" y="14"/>
                        </a:moveTo>
                        <a:cubicBezTo>
                          <a:pt x="64" y="5"/>
                          <a:pt x="49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4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6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5" name="Google Shape;615;p29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0" y="3"/>
                        </a:cubicBezTo>
                        <a:cubicBezTo>
                          <a:pt x="13" y="6"/>
                          <a:pt x="0" y="16"/>
                          <a:pt x="1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6" name="Google Shape;616;p29"/>
                  <p:cNvSpPr/>
                  <p:nvPr/>
                </p:nvSpPr>
                <p:spPr>
                  <a:xfrm>
                    <a:off x="2602706" y="2656523"/>
                    <a:ext cx="103188" cy="46038"/>
                  </a:xfrm>
                  <a:custGeom>
                    <a:rect b="b" l="l" r="r" t="t"/>
                    <a:pathLst>
                      <a:path extrusionOk="0" h="11" w="26">
                        <a:moveTo>
                          <a:pt x="0" y="0"/>
                        </a:moveTo>
                        <a:cubicBezTo>
                          <a:pt x="0" y="0"/>
                          <a:pt x="4" y="11"/>
                          <a:pt x="26" y="9"/>
                        </a:cubicBezTo>
                        <a:cubicBezTo>
                          <a:pt x="26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29"/>
                  <p:cNvSpPr/>
                  <p:nvPr/>
                </p:nvSpPr>
                <p:spPr>
                  <a:xfrm>
                    <a:off x="2591594" y="2542223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29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9" name="Google Shape;619;p29"/>
                  <p:cNvSpPr/>
                  <p:nvPr/>
                </p:nvSpPr>
                <p:spPr>
                  <a:xfrm>
                    <a:off x="3610769" y="2534285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0" name="Google Shape;620;p29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6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1" name="Google Shape;621;p29"/>
                  <p:cNvSpPr/>
                  <p:nvPr/>
                </p:nvSpPr>
                <p:spPr>
                  <a:xfrm>
                    <a:off x="4623594" y="2546985"/>
                    <a:ext cx="265113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4"/>
                        </a:moveTo>
                        <a:cubicBezTo>
                          <a:pt x="64" y="5"/>
                          <a:pt x="48" y="0"/>
                          <a:pt x="31" y="3"/>
                        </a:cubicBezTo>
                        <a:cubicBezTo>
                          <a:pt x="13" y="6"/>
                          <a:pt x="0" y="16"/>
                          <a:pt x="2" y="25"/>
                        </a:cubicBezTo>
                        <a:cubicBezTo>
                          <a:pt x="3" y="34"/>
                          <a:pt x="19" y="39"/>
                          <a:pt x="37" y="36"/>
                        </a:cubicBezTo>
                        <a:cubicBezTo>
                          <a:pt x="54" y="33"/>
                          <a:pt x="67" y="23"/>
                          <a:pt x="65" y="14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2" name="Google Shape;622;p29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3" name="Google Shape;623;p29"/>
                  <p:cNvSpPr/>
                  <p:nvPr/>
                </p:nvSpPr>
                <p:spPr>
                  <a:xfrm>
                    <a:off x="3658394" y="2905760"/>
                    <a:ext cx="79375" cy="80963"/>
                  </a:xfrm>
                  <a:custGeom>
                    <a:rect b="b" l="l" r="r" t="t"/>
                    <a:pathLst>
                      <a:path extrusionOk="0" h="19" w="20">
                        <a:moveTo>
                          <a:pt x="0" y="0"/>
                        </a:moveTo>
                        <a:cubicBezTo>
                          <a:pt x="0" y="0"/>
                          <a:pt x="0" y="12"/>
                          <a:pt x="20" y="19"/>
                        </a:cubicBezTo>
                        <a:cubicBezTo>
                          <a:pt x="20" y="19"/>
                          <a:pt x="5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4" name="Google Shape;624;p29"/>
                  <p:cNvSpPr/>
                  <p:nvPr/>
                </p:nvSpPr>
                <p:spPr>
                  <a:xfrm>
                    <a:off x="3647281" y="2842260"/>
                    <a:ext cx="265113" cy="174625"/>
                  </a:xfrm>
                  <a:custGeom>
                    <a:rect b="b" l="l" r="r" t="t"/>
                    <a:pathLst>
                      <a:path extrusionOk="0" h="41" w="67">
                        <a:moveTo>
                          <a:pt x="65" y="29"/>
                        </a:moveTo>
                        <a:cubicBezTo>
                          <a:pt x="67" y="20"/>
                          <a:pt x="55" y="9"/>
                          <a:pt x="38" y="5"/>
                        </a:cubicBezTo>
                        <a:cubicBezTo>
                          <a:pt x="20" y="0"/>
                          <a:pt x="4" y="4"/>
                          <a:pt x="2" y="13"/>
                        </a:cubicBezTo>
                        <a:cubicBezTo>
                          <a:pt x="0" y="22"/>
                          <a:pt x="12" y="33"/>
                          <a:pt x="30" y="37"/>
                        </a:cubicBezTo>
                        <a:cubicBezTo>
                          <a:pt x="47" y="41"/>
                          <a:pt x="63" y="37"/>
                          <a:pt x="65" y="29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5" name="Google Shape;625;p29"/>
                  <p:cNvSpPr/>
                  <p:nvPr/>
                </p:nvSpPr>
                <p:spPr>
                  <a:xfrm>
                    <a:off x="4647406" y="2940685"/>
                    <a:ext cx="82550" cy="79375"/>
                  </a:xfrm>
                  <a:custGeom>
                    <a:rect b="b" l="l" r="r" t="t"/>
                    <a:pathLst>
                      <a:path extrusionOk="0" h="19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19"/>
                        </a:cubicBezTo>
                        <a:cubicBezTo>
                          <a:pt x="21" y="19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6" name="Google Shape;626;p29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1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29"/>
                  <p:cNvSpPr/>
                  <p:nvPr/>
                </p:nvSpPr>
                <p:spPr>
                  <a:xfrm>
                    <a:off x="1761331" y="2915285"/>
                    <a:ext cx="79375" cy="88900"/>
                  </a:xfrm>
                  <a:custGeom>
                    <a:rect b="b" l="l" r="r" t="t"/>
                    <a:pathLst>
                      <a:path extrusionOk="0" h="21" w="20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0" y="21"/>
                        </a:cubicBezTo>
                        <a:cubicBezTo>
                          <a:pt x="20" y="21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8" name="Google Shape;628;p29"/>
                  <p:cNvSpPr/>
                  <p:nvPr/>
                </p:nvSpPr>
                <p:spPr>
                  <a:xfrm>
                    <a:off x="1753394" y="2859723"/>
                    <a:ext cx="266700" cy="177800"/>
                  </a:xfrm>
                  <a:custGeom>
                    <a:rect b="b" l="l" r="r" t="t"/>
                    <a:pathLst>
                      <a:path extrusionOk="0" h="42" w="67">
                        <a:moveTo>
                          <a:pt x="64" y="30"/>
                        </a:moveTo>
                        <a:cubicBezTo>
                          <a:pt x="67" y="21"/>
                          <a:pt x="55" y="10"/>
                          <a:pt x="38" y="5"/>
                        </a:cubicBezTo>
                        <a:cubicBezTo>
                          <a:pt x="21" y="0"/>
                          <a:pt x="5" y="3"/>
                          <a:pt x="2" y="12"/>
                        </a:cubicBezTo>
                        <a:cubicBezTo>
                          <a:pt x="0" y="20"/>
                          <a:pt x="12" y="32"/>
                          <a:pt x="29" y="37"/>
                        </a:cubicBezTo>
                        <a:cubicBezTo>
                          <a:pt x="46" y="42"/>
                          <a:pt x="62" y="39"/>
                          <a:pt x="64" y="30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9" name="Google Shape;629;p29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19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0" name="Google Shape;630;p29"/>
                  <p:cNvSpPr/>
                  <p:nvPr/>
                </p:nvSpPr>
                <p:spPr>
                  <a:xfrm>
                    <a:off x="2578894" y="2961323"/>
                    <a:ext cx="107950" cy="42863"/>
                  </a:xfrm>
                  <a:custGeom>
                    <a:rect b="b" l="l" r="r" t="t"/>
                    <a:pathLst>
                      <a:path extrusionOk="0" h="10" w="27">
                        <a:moveTo>
                          <a:pt x="0" y="0"/>
                        </a:moveTo>
                        <a:cubicBezTo>
                          <a:pt x="0" y="0"/>
                          <a:pt x="5" y="10"/>
                          <a:pt x="27" y="8"/>
                        </a:cubicBezTo>
                        <a:cubicBezTo>
                          <a:pt x="27" y="8"/>
                          <a:pt x="10" y="9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1" name="Google Shape;631;p29"/>
                  <p:cNvSpPr/>
                  <p:nvPr/>
                </p:nvSpPr>
                <p:spPr>
                  <a:xfrm>
                    <a:off x="2567781" y="2839085"/>
                    <a:ext cx="265113" cy="168275"/>
                  </a:xfrm>
                  <a:custGeom>
                    <a:rect b="b" l="l" r="r" t="t"/>
                    <a:pathLst>
                      <a:path extrusionOk="0" h="40" w="67">
                        <a:moveTo>
                          <a:pt x="65" y="13"/>
                        </a:moveTo>
                        <a:cubicBezTo>
                          <a:pt x="63" y="4"/>
                          <a:pt x="47" y="0"/>
                          <a:pt x="30" y="4"/>
                        </a:cubicBezTo>
                        <a:cubicBezTo>
                          <a:pt x="12" y="8"/>
                          <a:pt x="0" y="18"/>
                          <a:pt x="2" y="27"/>
                        </a:cubicBezTo>
                        <a:cubicBezTo>
                          <a:pt x="4" y="36"/>
                          <a:pt x="20" y="40"/>
                          <a:pt x="37" y="37"/>
                        </a:cubicBezTo>
                        <a:cubicBezTo>
                          <a:pt x="54" y="33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2" name="Google Shape;632;p29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4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5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3" name="Google Shape;633;p29"/>
                  <p:cNvSpPr/>
                  <p:nvPr/>
                </p:nvSpPr>
                <p:spPr>
                  <a:xfrm>
                    <a:off x="5777706" y="2534285"/>
                    <a:ext cx="258763" cy="147638"/>
                  </a:xfrm>
                  <a:custGeom>
                    <a:rect b="b" l="l" r="r" t="t"/>
                    <a:pathLst>
                      <a:path extrusionOk="0" h="35" w="65">
                        <a:moveTo>
                          <a:pt x="65" y="16"/>
                        </a:moveTo>
                        <a:cubicBezTo>
                          <a:pt x="65" y="6"/>
                          <a:pt x="50" y="0"/>
                          <a:pt x="32" y="0"/>
                        </a:cubicBezTo>
                        <a:cubicBezTo>
                          <a:pt x="14" y="1"/>
                          <a:pt x="0" y="9"/>
                          <a:pt x="0" y="19"/>
                        </a:cubicBezTo>
                        <a:cubicBezTo>
                          <a:pt x="1" y="28"/>
                          <a:pt x="16" y="35"/>
                          <a:pt x="33" y="34"/>
                        </a:cubicBezTo>
                        <a:cubicBezTo>
                          <a:pt x="51" y="33"/>
                          <a:pt x="65" y="25"/>
                          <a:pt x="65" y="16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4" name="Google Shape;634;p29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5" name="Google Shape;635;p29"/>
                  <p:cNvSpPr/>
                  <p:nvPr/>
                </p:nvSpPr>
                <p:spPr>
                  <a:xfrm>
                    <a:off x="6587331" y="2651760"/>
                    <a:ext cx="107950" cy="47625"/>
                  </a:xfrm>
                  <a:custGeom>
                    <a:rect b="b" l="l" r="r" t="t"/>
                    <a:pathLst>
                      <a:path extrusionOk="0" h="11" w="27">
                        <a:moveTo>
                          <a:pt x="0" y="0"/>
                        </a:moveTo>
                        <a:cubicBezTo>
                          <a:pt x="0" y="0"/>
                          <a:pt x="5" y="11"/>
                          <a:pt x="27" y="9"/>
                        </a:cubicBezTo>
                        <a:cubicBezTo>
                          <a:pt x="27" y="9"/>
                          <a:pt x="10" y="1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9CC2E5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6" name="Google Shape;636;p29"/>
                  <p:cNvSpPr/>
                  <p:nvPr/>
                </p:nvSpPr>
                <p:spPr>
                  <a:xfrm>
                    <a:off x="6576219" y="2537460"/>
                    <a:ext cx="266700" cy="165100"/>
                  </a:xfrm>
                  <a:custGeom>
                    <a:rect b="b" l="l" r="r" t="t"/>
                    <a:pathLst>
                      <a:path extrusionOk="0" h="39" w="67">
                        <a:moveTo>
                          <a:pt x="65" y="13"/>
                        </a:moveTo>
                        <a:cubicBezTo>
                          <a:pt x="63" y="4"/>
                          <a:pt x="48" y="0"/>
                          <a:pt x="30" y="3"/>
                        </a:cubicBezTo>
                        <a:cubicBezTo>
                          <a:pt x="13" y="7"/>
                          <a:pt x="0" y="17"/>
                          <a:pt x="2" y="26"/>
                        </a:cubicBezTo>
                        <a:cubicBezTo>
                          <a:pt x="3" y="35"/>
                          <a:pt x="19" y="39"/>
                          <a:pt x="37" y="36"/>
                        </a:cubicBezTo>
                        <a:cubicBezTo>
                          <a:pt x="54" y="32"/>
                          <a:pt x="67" y="22"/>
                          <a:pt x="65" y="13"/>
                        </a:cubicBezTo>
                        <a:close/>
                      </a:path>
                    </a:pathLst>
                  </a:custGeom>
                  <a:solidFill>
                    <a:srgbClr val="A8D08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37" name="Google Shape;637;p29"/>
                  <p:cNvSpPr/>
                  <p:nvPr/>
                </p:nvSpPr>
                <p:spPr>
                  <a:xfrm>
                    <a:off x="5798344" y="2948623"/>
                    <a:ext cx="82550" cy="84138"/>
                  </a:xfrm>
                  <a:custGeom>
                    <a:rect b="b" l="l" r="r" t="t"/>
                    <a:pathLst>
                      <a:path extrusionOk="0" h="20" w="21">
                        <a:moveTo>
                          <a:pt x="1" y="0"/>
                        </a:moveTo>
                        <a:cubicBezTo>
                          <a:pt x="1" y="0"/>
                          <a:pt x="0" y="12"/>
                          <a:pt x="21" y="20"/>
                        </a:cubicBezTo>
                        <a:cubicBezTo>
                          <a:pt x="21" y="20"/>
                          <a:pt x="5" y="14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BBD6EE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38" name="Google Shape;638;p29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29"/>
                <p:cNvSpPr/>
                <p:nvPr/>
              </p:nvSpPr>
              <p:spPr>
                <a:xfrm>
                  <a:off x="6600031" y="2867660"/>
                  <a:ext cx="269875" cy="177800"/>
                </a:xfrm>
                <a:custGeom>
                  <a:rect b="b" l="l" r="r" t="t"/>
                  <a:pathLst>
                    <a:path extrusionOk="0" h="42" w="68">
                      <a:moveTo>
                        <a:pt x="65" y="31"/>
                      </a:moveTo>
                      <a:cubicBezTo>
                        <a:pt x="68" y="22"/>
                        <a:pt x="56" y="11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40" name="Google Shape;640;p29"/>
            <p:cNvGrpSpPr/>
            <p:nvPr/>
          </p:nvGrpSpPr>
          <p:grpSpPr>
            <a:xfrm>
              <a:off x="1433718" y="2366558"/>
              <a:ext cx="4854575" cy="1558925"/>
              <a:chOff x="2012156" y="2867660"/>
              <a:chExt cx="4854575" cy="1558925"/>
            </a:xfrm>
          </p:grpSpPr>
          <p:sp>
            <p:nvSpPr>
              <p:cNvPr id="641" name="Google Shape;641;p29"/>
              <p:cNvSpPr/>
              <p:nvPr/>
            </p:nvSpPr>
            <p:spPr>
              <a:xfrm>
                <a:off x="2289761" y="3293114"/>
                <a:ext cx="4347476" cy="532071"/>
              </a:xfrm>
              <a:custGeom>
                <a:rect b="b" l="l" r="r" t="t"/>
                <a:pathLst>
                  <a:path extrusionOk="0" h="635309" w="5191016">
                    <a:moveTo>
                      <a:pt x="0" y="0"/>
                    </a:moveTo>
                    <a:lnTo>
                      <a:pt x="5191016" y="0"/>
                    </a:lnTo>
                    <a:cubicBezTo>
                      <a:pt x="5189187" y="211770"/>
                      <a:pt x="5187357" y="423539"/>
                      <a:pt x="5185528" y="635309"/>
                    </a:cubicBezTo>
                    <a:lnTo>
                      <a:pt x="0" y="629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2" name="Google Shape;642;p29"/>
              <p:cNvGrpSpPr/>
              <p:nvPr/>
            </p:nvGrpSpPr>
            <p:grpSpPr>
              <a:xfrm>
                <a:off x="2012156" y="2867660"/>
                <a:ext cx="4854575" cy="1558925"/>
                <a:chOff x="2012156" y="2867660"/>
                <a:chExt cx="4854575" cy="1558925"/>
              </a:xfrm>
            </p:grpSpPr>
            <p:sp>
              <p:nvSpPr>
                <p:cNvPr id="643" name="Google Shape;643;p29"/>
                <p:cNvSpPr/>
                <p:nvPr/>
              </p:nvSpPr>
              <p:spPr>
                <a:xfrm>
                  <a:off x="5531644" y="3816985"/>
                  <a:ext cx="873125" cy="473075"/>
                </a:xfrm>
                <a:custGeom>
                  <a:rect b="b" l="l" r="r" t="t"/>
                  <a:pathLst>
                    <a:path extrusionOk="0" h="112" w="220">
                      <a:moveTo>
                        <a:pt x="185" y="2"/>
                      </a:moveTo>
                      <a:cubicBezTo>
                        <a:pt x="185" y="2"/>
                        <a:pt x="203" y="6"/>
                        <a:pt x="188" y="16"/>
                      </a:cubicBezTo>
                      <a:cubicBezTo>
                        <a:pt x="145" y="46"/>
                        <a:pt x="72" y="36"/>
                        <a:pt x="52" y="61"/>
                      </a:cubicBezTo>
                      <a:cubicBezTo>
                        <a:pt x="52" y="61"/>
                        <a:pt x="0" y="78"/>
                        <a:pt x="27" y="95"/>
                      </a:cubicBezTo>
                      <a:cubicBezTo>
                        <a:pt x="53" y="112"/>
                        <a:pt x="102" y="72"/>
                        <a:pt x="137" y="48"/>
                      </a:cubicBezTo>
                      <a:cubicBezTo>
                        <a:pt x="171" y="25"/>
                        <a:pt x="220" y="15"/>
                        <a:pt x="190" y="0"/>
                      </a:cubicBezTo>
                      <a:lnTo>
                        <a:pt x="185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29"/>
                <p:cNvSpPr/>
                <p:nvPr/>
              </p:nvSpPr>
              <p:spPr>
                <a:xfrm>
                  <a:off x="4968081" y="2966085"/>
                  <a:ext cx="1143000" cy="384175"/>
                </a:xfrm>
                <a:custGeom>
                  <a:rect b="b" l="l" r="r" t="t"/>
                  <a:pathLst>
                    <a:path extrusionOk="0" h="91" w="288">
                      <a:moveTo>
                        <a:pt x="30" y="38"/>
                      </a:moveTo>
                      <a:cubicBezTo>
                        <a:pt x="30" y="38"/>
                        <a:pt x="15" y="34"/>
                        <a:pt x="18" y="20"/>
                      </a:cubicBezTo>
                      <a:cubicBezTo>
                        <a:pt x="20" y="5"/>
                        <a:pt x="79" y="0"/>
                        <a:pt x="124" y="13"/>
                      </a:cubicBezTo>
                      <a:cubicBezTo>
                        <a:pt x="170" y="26"/>
                        <a:pt x="288" y="86"/>
                        <a:pt x="201" y="91"/>
                      </a:cubicBezTo>
                      <a:cubicBezTo>
                        <a:pt x="201" y="91"/>
                        <a:pt x="197" y="88"/>
                        <a:pt x="201" y="85"/>
                      </a:cubicBezTo>
                      <a:cubicBezTo>
                        <a:pt x="201" y="85"/>
                        <a:pt x="240" y="82"/>
                        <a:pt x="219" y="67"/>
                      </a:cubicBezTo>
                      <a:cubicBezTo>
                        <a:pt x="188" y="46"/>
                        <a:pt x="168" y="32"/>
                        <a:pt x="143" y="44"/>
                      </a:cubicBezTo>
                      <a:cubicBezTo>
                        <a:pt x="110" y="58"/>
                        <a:pt x="0" y="78"/>
                        <a:pt x="30" y="38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29"/>
                <p:cNvSpPr/>
                <p:nvPr/>
              </p:nvSpPr>
              <p:spPr>
                <a:xfrm>
                  <a:off x="5750719" y="3270885"/>
                  <a:ext cx="190500" cy="76200"/>
                </a:xfrm>
                <a:custGeom>
                  <a:rect b="b" l="l" r="r" t="t"/>
                  <a:pathLst>
                    <a:path extrusionOk="0" h="18" w="48">
                      <a:moveTo>
                        <a:pt x="3" y="13"/>
                      </a:moveTo>
                      <a:cubicBezTo>
                        <a:pt x="3" y="13"/>
                        <a:pt x="37" y="15"/>
                        <a:pt x="29" y="0"/>
                      </a:cubicBezTo>
                      <a:cubicBezTo>
                        <a:pt x="29" y="0"/>
                        <a:pt x="48" y="14"/>
                        <a:pt x="3" y="18"/>
                      </a:cubicBezTo>
                      <a:cubicBezTo>
                        <a:pt x="3" y="18"/>
                        <a:pt x="0" y="16"/>
                        <a:pt x="3" y="13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29"/>
                <p:cNvSpPr/>
                <p:nvPr/>
              </p:nvSpPr>
              <p:spPr>
                <a:xfrm>
                  <a:off x="4991894" y="2986723"/>
                  <a:ext cx="285750" cy="101600"/>
                </a:xfrm>
                <a:custGeom>
                  <a:rect b="b" l="l" r="r" t="t"/>
                  <a:pathLst>
                    <a:path extrusionOk="0" h="24" w="72">
                      <a:moveTo>
                        <a:pt x="16" y="24"/>
                      </a:moveTo>
                      <a:cubicBezTo>
                        <a:pt x="16" y="24"/>
                        <a:pt x="0" y="0"/>
                        <a:pt x="72" y="2"/>
                      </a:cubicBezTo>
                      <a:cubicBezTo>
                        <a:pt x="72" y="2"/>
                        <a:pt x="16" y="8"/>
                        <a:pt x="16" y="24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29"/>
                <p:cNvSpPr/>
                <p:nvPr/>
              </p:nvSpPr>
              <p:spPr>
                <a:xfrm>
                  <a:off x="5052219" y="3004185"/>
                  <a:ext cx="127000" cy="66675"/>
                </a:xfrm>
                <a:custGeom>
                  <a:rect b="b" l="l" r="r" t="t"/>
                  <a:pathLst>
                    <a:path extrusionOk="0" h="16" w="32">
                      <a:moveTo>
                        <a:pt x="1" y="16"/>
                      </a:moveTo>
                      <a:cubicBezTo>
                        <a:pt x="1" y="16"/>
                        <a:pt x="0" y="3"/>
                        <a:pt x="32" y="0"/>
                      </a:cubicBezTo>
                      <a:cubicBezTo>
                        <a:pt x="32" y="0"/>
                        <a:pt x="6" y="3"/>
                        <a:pt x="1" y="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29"/>
                <p:cNvSpPr/>
                <p:nvPr/>
              </p:nvSpPr>
              <p:spPr>
                <a:xfrm>
                  <a:off x="5087144" y="2966085"/>
                  <a:ext cx="631825" cy="190500"/>
                </a:xfrm>
                <a:custGeom>
                  <a:rect b="b" l="l" r="r" t="t"/>
                  <a:pathLst>
                    <a:path extrusionOk="0" h="45" w="159">
                      <a:moveTo>
                        <a:pt x="0" y="38"/>
                      </a:moveTo>
                      <a:cubicBezTo>
                        <a:pt x="0" y="38"/>
                        <a:pt x="86" y="0"/>
                        <a:pt x="159" y="44"/>
                      </a:cubicBezTo>
                      <a:cubicBezTo>
                        <a:pt x="159" y="44"/>
                        <a:pt x="159" y="45"/>
                        <a:pt x="157" y="43"/>
                      </a:cubicBezTo>
                      <a:cubicBezTo>
                        <a:pt x="154" y="41"/>
                        <a:pt x="98" y="4"/>
                        <a:pt x="0" y="38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29"/>
                <p:cNvSpPr/>
                <p:nvPr/>
              </p:nvSpPr>
              <p:spPr>
                <a:xfrm>
                  <a:off x="5703094" y="3143885"/>
                  <a:ext cx="15875" cy="20638"/>
                </a:xfrm>
                <a:custGeom>
                  <a:rect b="b" l="l" r="r" t="t"/>
                  <a:pathLst>
                    <a:path extrusionOk="0" h="5" w="4">
                      <a:moveTo>
                        <a:pt x="0" y="0"/>
                      </a:moveTo>
                      <a:cubicBezTo>
                        <a:pt x="0" y="0"/>
                        <a:pt x="4" y="4"/>
                        <a:pt x="4" y="2"/>
                      </a:cubicBezTo>
                      <a:cubicBezTo>
                        <a:pt x="4" y="2"/>
                        <a:pt x="4" y="5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29"/>
                <p:cNvSpPr/>
                <p:nvPr/>
              </p:nvSpPr>
              <p:spPr>
                <a:xfrm>
                  <a:off x="5052219" y="3050223"/>
                  <a:ext cx="447675" cy="147638"/>
                </a:xfrm>
                <a:custGeom>
                  <a:rect b="b" l="l" r="r" t="t"/>
                  <a:pathLst>
                    <a:path extrusionOk="0" h="35" w="113">
                      <a:moveTo>
                        <a:pt x="8" y="35"/>
                      </a:moveTo>
                      <a:cubicBezTo>
                        <a:pt x="8" y="35"/>
                        <a:pt x="0" y="28"/>
                        <a:pt x="12" y="19"/>
                      </a:cubicBezTo>
                      <a:cubicBezTo>
                        <a:pt x="24" y="10"/>
                        <a:pt x="85" y="0"/>
                        <a:pt x="113" y="7"/>
                      </a:cubicBezTo>
                      <a:cubicBezTo>
                        <a:pt x="113" y="7"/>
                        <a:pt x="3" y="15"/>
                        <a:pt x="8" y="35"/>
                      </a:cubicBezTo>
                      <a:close/>
                    </a:path>
                  </a:pathLst>
                </a:custGeom>
                <a:solidFill>
                  <a:srgbClr val="F4AA5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29"/>
                <p:cNvSpPr/>
                <p:nvPr/>
              </p:nvSpPr>
              <p:spPr>
                <a:xfrm>
                  <a:off x="5091906" y="3075623"/>
                  <a:ext cx="285750" cy="71438"/>
                </a:xfrm>
                <a:custGeom>
                  <a:rect b="b" l="l" r="r" t="t"/>
                  <a:pathLst>
                    <a:path extrusionOk="0" h="17" w="72">
                      <a:moveTo>
                        <a:pt x="0" y="17"/>
                      </a:moveTo>
                      <a:cubicBezTo>
                        <a:pt x="0" y="17"/>
                        <a:pt x="20" y="2"/>
                        <a:pt x="72" y="0"/>
                      </a:cubicBezTo>
                      <a:cubicBezTo>
                        <a:pt x="72" y="0"/>
                        <a:pt x="29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29"/>
                <p:cNvSpPr/>
                <p:nvPr/>
              </p:nvSpPr>
              <p:spPr>
                <a:xfrm>
                  <a:off x="5738019" y="3977323"/>
                  <a:ext cx="346075" cy="96838"/>
                </a:xfrm>
                <a:custGeom>
                  <a:rect b="b" l="l" r="r" t="t"/>
                  <a:pathLst>
                    <a:path extrusionOk="0" h="23" w="87">
                      <a:moveTo>
                        <a:pt x="0" y="23"/>
                      </a:moveTo>
                      <a:cubicBezTo>
                        <a:pt x="0" y="23"/>
                        <a:pt x="69" y="6"/>
                        <a:pt x="85" y="1"/>
                      </a:cubicBezTo>
                      <a:cubicBezTo>
                        <a:pt x="85" y="1"/>
                        <a:pt x="87" y="0"/>
                        <a:pt x="86" y="1"/>
                      </a:cubicBezTo>
                      <a:cubicBezTo>
                        <a:pt x="85" y="2"/>
                        <a:pt x="5" y="23"/>
                        <a:pt x="0" y="23"/>
                      </a:cubicBezTo>
                      <a:close/>
                    </a:path>
                  </a:pathLst>
                </a:custGeom>
                <a:solidFill>
                  <a:srgbClr val="74441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29"/>
                <p:cNvSpPr/>
                <p:nvPr/>
              </p:nvSpPr>
              <p:spPr>
                <a:xfrm>
                  <a:off x="6147594" y="3845560"/>
                  <a:ext cx="182563" cy="111125"/>
                </a:xfrm>
                <a:custGeom>
                  <a:rect b="b" l="l" r="r" t="t"/>
                  <a:pathLst>
                    <a:path extrusionOk="0" h="26" w="46">
                      <a:moveTo>
                        <a:pt x="42" y="0"/>
                      </a:moveTo>
                      <a:cubicBezTo>
                        <a:pt x="42" y="0"/>
                        <a:pt x="46" y="11"/>
                        <a:pt x="7" y="26"/>
                      </a:cubicBezTo>
                      <a:cubicBezTo>
                        <a:pt x="7" y="26"/>
                        <a:pt x="2" y="25"/>
                        <a:pt x="0" y="26"/>
                      </a:cubicBezTo>
                      <a:cubicBezTo>
                        <a:pt x="0" y="26"/>
                        <a:pt x="38" y="15"/>
                        <a:pt x="42" y="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29"/>
                <p:cNvSpPr/>
                <p:nvPr/>
              </p:nvSpPr>
              <p:spPr>
                <a:xfrm>
                  <a:off x="6198394" y="3880485"/>
                  <a:ext cx="100013" cy="63500"/>
                </a:xfrm>
                <a:custGeom>
                  <a:rect b="b" l="l" r="r" t="t"/>
                  <a:pathLst>
                    <a:path extrusionOk="0" h="15" w="25">
                      <a:moveTo>
                        <a:pt x="25" y="0"/>
                      </a:moveTo>
                      <a:cubicBezTo>
                        <a:pt x="25" y="0"/>
                        <a:pt x="20" y="7"/>
                        <a:pt x="0" y="15"/>
                      </a:cubicBezTo>
                      <a:cubicBezTo>
                        <a:pt x="0" y="15"/>
                        <a:pt x="23" y="3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29"/>
                <p:cNvSpPr/>
                <p:nvPr/>
              </p:nvSpPr>
              <p:spPr>
                <a:xfrm>
                  <a:off x="5750719" y="4002723"/>
                  <a:ext cx="166688" cy="63500"/>
                </a:xfrm>
                <a:custGeom>
                  <a:rect b="b" l="l" r="r" t="t"/>
                  <a:pathLst>
                    <a:path extrusionOk="0" h="15" w="42">
                      <a:moveTo>
                        <a:pt x="0" y="15"/>
                      </a:moveTo>
                      <a:cubicBezTo>
                        <a:pt x="0" y="15"/>
                        <a:pt x="16" y="2"/>
                        <a:pt x="42" y="0"/>
                      </a:cubicBezTo>
                      <a:cubicBezTo>
                        <a:pt x="42" y="0"/>
                        <a:pt x="21" y="4"/>
                        <a:pt x="11" y="12"/>
                      </a:cubicBezTo>
                      <a:cubicBezTo>
                        <a:pt x="11" y="12"/>
                        <a:pt x="2" y="15"/>
                        <a:pt x="0" y="15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29"/>
                <p:cNvSpPr/>
                <p:nvPr/>
              </p:nvSpPr>
              <p:spPr>
                <a:xfrm>
                  <a:off x="5766594" y="4015423"/>
                  <a:ext cx="87313" cy="38100"/>
                </a:xfrm>
                <a:custGeom>
                  <a:rect b="b" l="l" r="r" t="t"/>
                  <a:pathLst>
                    <a:path extrusionOk="0" h="9" w="22">
                      <a:moveTo>
                        <a:pt x="0" y="9"/>
                      </a:moveTo>
                      <a:cubicBezTo>
                        <a:pt x="0" y="9"/>
                        <a:pt x="15" y="1"/>
                        <a:pt x="22" y="0"/>
                      </a:cubicBezTo>
                      <a:cubicBezTo>
                        <a:pt x="22" y="0"/>
                        <a:pt x="3" y="8"/>
                        <a:pt x="0" y="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29"/>
                <p:cNvSpPr/>
                <p:nvPr/>
              </p:nvSpPr>
              <p:spPr>
                <a:xfrm>
                  <a:off x="5587206" y="4028123"/>
                  <a:ext cx="385763" cy="185738"/>
                </a:xfrm>
                <a:custGeom>
                  <a:rect b="b" l="l" r="r" t="t"/>
                  <a:pathLst>
                    <a:path extrusionOk="0" h="44" w="97">
                      <a:moveTo>
                        <a:pt x="15" y="44"/>
                      </a:moveTo>
                      <a:cubicBezTo>
                        <a:pt x="15" y="44"/>
                        <a:pt x="0" y="37"/>
                        <a:pt x="14" y="25"/>
                      </a:cubicBezTo>
                      <a:cubicBezTo>
                        <a:pt x="27" y="13"/>
                        <a:pt x="81" y="3"/>
                        <a:pt x="97" y="0"/>
                      </a:cubicBezTo>
                      <a:cubicBezTo>
                        <a:pt x="97" y="0"/>
                        <a:pt x="3" y="30"/>
                        <a:pt x="15" y="44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29"/>
                <p:cNvSpPr/>
                <p:nvPr/>
              </p:nvSpPr>
              <p:spPr>
                <a:xfrm>
                  <a:off x="5639594" y="4066223"/>
                  <a:ext cx="190500" cy="84138"/>
                </a:xfrm>
                <a:custGeom>
                  <a:rect b="b" l="l" r="r" t="t"/>
                  <a:pathLst>
                    <a:path extrusionOk="0" h="20" w="48">
                      <a:moveTo>
                        <a:pt x="48" y="0"/>
                      </a:moveTo>
                      <a:cubicBezTo>
                        <a:pt x="48" y="0"/>
                        <a:pt x="9" y="6"/>
                        <a:pt x="0" y="20"/>
                      </a:cubicBezTo>
                      <a:cubicBezTo>
                        <a:pt x="0" y="20"/>
                        <a:pt x="14" y="7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29"/>
                <p:cNvSpPr/>
                <p:nvPr/>
              </p:nvSpPr>
              <p:spPr>
                <a:xfrm>
                  <a:off x="4372769" y="3743960"/>
                  <a:ext cx="1047750" cy="555625"/>
                </a:xfrm>
                <a:custGeom>
                  <a:rect b="b" l="l" r="r" t="t"/>
                  <a:pathLst>
                    <a:path extrusionOk="0" h="131" w="264">
                      <a:moveTo>
                        <a:pt x="175" y="7"/>
                      </a:moveTo>
                      <a:cubicBezTo>
                        <a:pt x="175" y="7"/>
                        <a:pt x="237" y="6"/>
                        <a:pt x="180" y="33"/>
                      </a:cubicBezTo>
                      <a:cubicBezTo>
                        <a:pt x="123" y="60"/>
                        <a:pt x="44" y="26"/>
                        <a:pt x="33" y="55"/>
                      </a:cubicBezTo>
                      <a:cubicBezTo>
                        <a:pt x="29" y="65"/>
                        <a:pt x="32" y="72"/>
                        <a:pt x="32" y="72"/>
                      </a:cubicBezTo>
                      <a:cubicBezTo>
                        <a:pt x="32" y="72"/>
                        <a:pt x="0" y="81"/>
                        <a:pt x="16" y="106"/>
                      </a:cubicBezTo>
                      <a:cubicBezTo>
                        <a:pt x="33" y="131"/>
                        <a:pt x="91" y="107"/>
                        <a:pt x="128" y="71"/>
                      </a:cubicBezTo>
                      <a:cubicBezTo>
                        <a:pt x="165" y="36"/>
                        <a:pt x="264" y="15"/>
                        <a:pt x="176" y="0"/>
                      </a:cubicBezTo>
                      <a:lnTo>
                        <a:pt x="175" y="7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29"/>
                <p:cNvSpPr/>
                <p:nvPr/>
              </p:nvSpPr>
              <p:spPr>
                <a:xfrm>
                  <a:off x="4496594" y="3939223"/>
                  <a:ext cx="492125" cy="114300"/>
                </a:xfrm>
                <a:custGeom>
                  <a:rect b="b" l="l" r="r" t="t"/>
                  <a:pathLst>
                    <a:path extrusionOk="0" h="27" w="124">
                      <a:moveTo>
                        <a:pt x="0" y="27"/>
                      </a:moveTo>
                      <a:cubicBezTo>
                        <a:pt x="0" y="27"/>
                        <a:pt x="39" y="23"/>
                        <a:pt x="59" y="12"/>
                      </a:cubicBezTo>
                      <a:cubicBezTo>
                        <a:pt x="78" y="2"/>
                        <a:pt x="121" y="0"/>
                        <a:pt x="122" y="1"/>
                      </a:cubicBezTo>
                      <a:cubicBezTo>
                        <a:pt x="122" y="1"/>
                        <a:pt x="124" y="0"/>
                        <a:pt x="123" y="2"/>
                      </a:cubicBezTo>
                      <a:cubicBezTo>
                        <a:pt x="123" y="2"/>
                        <a:pt x="122" y="2"/>
                        <a:pt x="122" y="2"/>
                      </a:cubicBezTo>
                      <a:cubicBezTo>
                        <a:pt x="122" y="2"/>
                        <a:pt x="81" y="1"/>
                        <a:pt x="59" y="13"/>
                      </a:cubicBezTo>
                      <a:cubicBezTo>
                        <a:pt x="38" y="25"/>
                        <a:pt x="0" y="27"/>
                        <a:pt x="0" y="27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29"/>
                <p:cNvSpPr/>
                <p:nvPr/>
              </p:nvSpPr>
              <p:spPr>
                <a:xfrm>
                  <a:off x="4983956" y="3939223"/>
                  <a:ext cx="15875" cy="12700"/>
                </a:xfrm>
                <a:custGeom>
                  <a:rect b="b" l="l" r="r" t="t"/>
                  <a:pathLst>
                    <a:path extrusionOk="0" h="3" w="4">
                      <a:moveTo>
                        <a:pt x="0" y="0"/>
                      </a:moveTo>
                      <a:cubicBezTo>
                        <a:pt x="0" y="0"/>
                        <a:pt x="3" y="1"/>
                        <a:pt x="0" y="3"/>
                      </a:cubicBezTo>
                      <a:cubicBezTo>
                        <a:pt x="0" y="3"/>
                        <a:pt x="4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29"/>
                <p:cNvSpPr/>
                <p:nvPr/>
              </p:nvSpPr>
              <p:spPr>
                <a:xfrm>
                  <a:off x="4483894" y="3909060"/>
                  <a:ext cx="274638" cy="131763"/>
                </a:xfrm>
                <a:custGeom>
                  <a:rect b="b" l="l" r="r" t="t"/>
                  <a:pathLst>
                    <a:path extrusionOk="0" h="31" w="69">
                      <a:moveTo>
                        <a:pt x="5" y="31"/>
                      </a:moveTo>
                      <a:cubicBezTo>
                        <a:pt x="5" y="31"/>
                        <a:pt x="0" y="17"/>
                        <a:pt x="13" y="9"/>
                      </a:cubicBezTo>
                      <a:cubicBezTo>
                        <a:pt x="26" y="1"/>
                        <a:pt x="69" y="6"/>
                        <a:pt x="69" y="6"/>
                      </a:cubicBezTo>
                      <a:cubicBezTo>
                        <a:pt x="69" y="6"/>
                        <a:pt x="3" y="0"/>
                        <a:pt x="5" y="31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29"/>
                <p:cNvSpPr/>
                <p:nvPr/>
              </p:nvSpPr>
              <p:spPr>
                <a:xfrm>
                  <a:off x="4388644" y="3956685"/>
                  <a:ext cx="465138" cy="244475"/>
                </a:xfrm>
                <a:custGeom>
                  <a:rect b="b" l="l" r="r" t="t"/>
                  <a:pathLst>
                    <a:path extrusionOk="0" h="58" w="117">
                      <a:moveTo>
                        <a:pt x="16" y="58"/>
                      </a:moveTo>
                      <a:cubicBezTo>
                        <a:pt x="16" y="58"/>
                        <a:pt x="1" y="43"/>
                        <a:pt x="17" y="30"/>
                      </a:cubicBezTo>
                      <a:cubicBezTo>
                        <a:pt x="32" y="17"/>
                        <a:pt x="48" y="28"/>
                        <a:pt x="79" y="14"/>
                      </a:cubicBezTo>
                      <a:cubicBezTo>
                        <a:pt x="111" y="0"/>
                        <a:pt x="117" y="2"/>
                        <a:pt x="117" y="2"/>
                      </a:cubicBezTo>
                      <a:cubicBezTo>
                        <a:pt x="117" y="2"/>
                        <a:pt x="82" y="17"/>
                        <a:pt x="73" y="23"/>
                      </a:cubicBezTo>
                      <a:cubicBezTo>
                        <a:pt x="50" y="39"/>
                        <a:pt x="0" y="26"/>
                        <a:pt x="16" y="5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29"/>
                <p:cNvSpPr/>
                <p:nvPr/>
              </p:nvSpPr>
              <p:spPr>
                <a:xfrm>
                  <a:off x="4504531" y="3934460"/>
                  <a:ext cx="90488" cy="63500"/>
                </a:xfrm>
                <a:custGeom>
                  <a:rect b="b" l="l" r="r" t="t"/>
                  <a:pathLst>
                    <a:path extrusionOk="0" h="15" w="23">
                      <a:moveTo>
                        <a:pt x="0" y="15"/>
                      </a:moveTo>
                      <a:cubicBezTo>
                        <a:pt x="0" y="15"/>
                        <a:pt x="3" y="2"/>
                        <a:pt x="23" y="0"/>
                      </a:cubicBezTo>
                      <a:cubicBezTo>
                        <a:pt x="23" y="0"/>
                        <a:pt x="6" y="2"/>
                        <a:pt x="0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29"/>
                <p:cNvSpPr/>
                <p:nvPr/>
              </p:nvSpPr>
              <p:spPr>
                <a:xfrm>
                  <a:off x="4448969" y="4032885"/>
                  <a:ext cx="233363" cy="71438"/>
                </a:xfrm>
                <a:custGeom>
                  <a:rect b="b" l="l" r="r" t="t"/>
                  <a:pathLst>
                    <a:path extrusionOk="0" h="17" w="59">
                      <a:moveTo>
                        <a:pt x="0" y="17"/>
                      </a:moveTo>
                      <a:cubicBezTo>
                        <a:pt x="0" y="17"/>
                        <a:pt x="6" y="8"/>
                        <a:pt x="20" y="6"/>
                      </a:cubicBezTo>
                      <a:cubicBezTo>
                        <a:pt x="35" y="5"/>
                        <a:pt x="53" y="4"/>
                        <a:pt x="59" y="0"/>
                      </a:cubicBezTo>
                      <a:cubicBezTo>
                        <a:pt x="59" y="0"/>
                        <a:pt x="52" y="8"/>
                        <a:pt x="17" y="8"/>
                      </a:cubicBezTo>
                      <a:cubicBezTo>
                        <a:pt x="6" y="9"/>
                        <a:pt x="0" y="17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29"/>
                <p:cNvSpPr/>
                <p:nvPr/>
              </p:nvSpPr>
              <p:spPr>
                <a:xfrm>
                  <a:off x="2726531" y="3766185"/>
                  <a:ext cx="973138" cy="660400"/>
                </a:xfrm>
                <a:custGeom>
                  <a:rect b="b" l="l" r="r" t="t"/>
                  <a:pathLst>
                    <a:path extrusionOk="0" h="156" w="245">
                      <a:moveTo>
                        <a:pt x="174" y="2"/>
                      </a:moveTo>
                      <a:cubicBezTo>
                        <a:pt x="192" y="0"/>
                        <a:pt x="231" y="7"/>
                        <a:pt x="239" y="26"/>
                      </a:cubicBezTo>
                      <a:cubicBezTo>
                        <a:pt x="245" y="43"/>
                        <a:pt x="234" y="75"/>
                        <a:pt x="165" y="78"/>
                      </a:cubicBezTo>
                      <a:cubicBezTo>
                        <a:pt x="97" y="80"/>
                        <a:pt x="58" y="156"/>
                        <a:pt x="29" y="114"/>
                      </a:cubicBezTo>
                      <a:cubicBezTo>
                        <a:pt x="0" y="72"/>
                        <a:pt x="84" y="59"/>
                        <a:pt x="84" y="59"/>
                      </a:cubicBezTo>
                      <a:cubicBezTo>
                        <a:pt x="107" y="31"/>
                        <a:pt x="137" y="46"/>
                        <a:pt x="164" y="56"/>
                      </a:cubicBezTo>
                      <a:cubicBezTo>
                        <a:pt x="190" y="66"/>
                        <a:pt x="234" y="63"/>
                        <a:pt x="234" y="35"/>
                      </a:cubicBezTo>
                      <a:cubicBezTo>
                        <a:pt x="233" y="7"/>
                        <a:pt x="174" y="8"/>
                        <a:pt x="174" y="8"/>
                      </a:cubicBezTo>
                      <a:lnTo>
                        <a:pt x="174" y="2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29"/>
                <p:cNvSpPr/>
                <p:nvPr/>
              </p:nvSpPr>
              <p:spPr>
                <a:xfrm>
                  <a:off x="3059906" y="3997960"/>
                  <a:ext cx="325438" cy="42863"/>
                </a:xfrm>
                <a:custGeom>
                  <a:rect b="b" l="l" r="r" t="t"/>
                  <a:pathLst>
                    <a:path extrusionOk="0" h="10" w="82">
                      <a:moveTo>
                        <a:pt x="0" y="4"/>
                      </a:moveTo>
                      <a:cubicBezTo>
                        <a:pt x="0" y="4"/>
                        <a:pt x="52" y="0"/>
                        <a:pt x="80" y="9"/>
                      </a:cubicBezTo>
                      <a:cubicBezTo>
                        <a:pt x="81" y="10"/>
                        <a:pt x="82" y="8"/>
                        <a:pt x="80" y="7"/>
                      </a:cubicBezTo>
                      <a:cubicBezTo>
                        <a:pt x="77" y="6"/>
                        <a:pt x="52" y="0"/>
                        <a:pt x="0" y="4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29"/>
                <p:cNvSpPr/>
                <p:nvPr/>
              </p:nvSpPr>
              <p:spPr>
                <a:xfrm>
                  <a:off x="3075781" y="3926523"/>
                  <a:ext cx="195263" cy="76200"/>
                </a:xfrm>
                <a:custGeom>
                  <a:rect b="b" l="l" r="r" t="t"/>
                  <a:pathLst>
                    <a:path extrusionOk="0" h="18" w="49">
                      <a:moveTo>
                        <a:pt x="0" y="18"/>
                      </a:moveTo>
                      <a:cubicBezTo>
                        <a:pt x="0" y="18"/>
                        <a:pt x="17" y="0"/>
                        <a:pt x="49" y="9"/>
                      </a:cubicBezTo>
                      <a:cubicBezTo>
                        <a:pt x="49" y="9"/>
                        <a:pt x="13" y="10"/>
                        <a:pt x="0" y="18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29"/>
                <p:cNvSpPr/>
                <p:nvPr/>
              </p:nvSpPr>
              <p:spPr>
                <a:xfrm>
                  <a:off x="2755106" y="4007485"/>
                  <a:ext cx="534988" cy="249238"/>
                </a:xfrm>
                <a:custGeom>
                  <a:rect b="b" l="l" r="r" t="t"/>
                  <a:pathLst>
                    <a:path extrusionOk="0" h="59" w="135">
                      <a:moveTo>
                        <a:pt x="27" y="59"/>
                      </a:moveTo>
                      <a:cubicBezTo>
                        <a:pt x="27" y="59"/>
                        <a:pt x="27" y="59"/>
                        <a:pt x="26" y="59"/>
                      </a:cubicBezTo>
                      <a:cubicBezTo>
                        <a:pt x="24" y="57"/>
                        <a:pt x="8" y="39"/>
                        <a:pt x="28" y="22"/>
                      </a:cubicBezTo>
                      <a:cubicBezTo>
                        <a:pt x="49" y="4"/>
                        <a:pt x="99" y="0"/>
                        <a:pt x="135" y="4"/>
                      </a:cubicBezTo>
                      <a:cubicBezTo>
                        <a:pt x="135" y="4"/>
                        <a:pt x="0" y="11"/>
                        <a:pt x="27" y="5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29"/>
                <p:cNvSpPr/>
                <p:nvPr/>
              </p:nvSpPr>
              <p:spPr>
                <a:xfrm>
                  <a:off x="3112294" y="3951923"/>
                  <a:ext cx="114300" cy="30163"/>
                </a:xfrm>
                <a:custGeom>
                  <a:rect b="b" l="l" r="r" t="t"/>
                  <a:pathLst>
                    <a:path extrusionOk="0" h="7" w="29">
                      <a:moveTo>
                        <a:pt x="0" y="7"/>
                      </a:moveTo>
                      <a:cubicBezTo>
                        <a:pt x="0" y="7"/>
                        <a:pt x="9" y="0"/>
                        <a:pt x="29" y="2"/>
                      </a:cubicBezTo>
                      <a:cubicBezTo>
                        <a:pt x="29" y="2"/>
                        <a:pt x="11" y="2"/>
                        <a:pt x="0" y="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29"/>
                <p:cNvSpPr/>
                <p:nvPr/>
              </p:nvSpPr>
              <p:spPr>
                <a:xfrm>
                  <a:off x="2802731" y="4036060"/>
                  <a:ext cx="225425" cy="157163"/>
                </a:xfrm>
                <a:custGeom>
                  <a:rect b="b" l="l" r="r" t="t"/>
                  <a:pathLst>
                    <a:path extrusionOk="0" h="37" w="57">
                      <a:moveTo>
                        <a:pt x="9" y="37"/>
                      </a:moveTo>
                      <a:cubicBezTo>
                        <a:pt x="9" y="37"/>
                        <a:pt x="0" y="10"/>
                        <a:pt x="57" y="0"/>
                      </a:cubicBezTo>
                      <a:cubicBezTo>
                        <a:pt x="57" y="0"/>
                        <a:pt x="8" y="8"/>
                        <a:pt x="9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29"/>
                <p:cNvSpPr/>
                <p:nvPr/>
              </p:nvSpPr>
              <p:spPr>
                <a:xfrm>
                  <a:off x="2056606" y="2880360"/>
                  <a:ext cx="963613" cy="444500"/>
                </a:xfrm>
                <a:custGeom>
                  <a:rect b="b" l="l" r="r" t="t"/>
                  <a:pathLst>
                    <a:path extrusionOk="0" h="105" w="243">
                      <a:moveTo>
                        <a:pt x="187" y="98"/>
                      </a:moveTo>
                      <a:cubicBezTo>
                        <a:pt x="187" y="98"/>
                        <a:pt x="193" y="98"/>
                        <a:pt x="197" y="96"/>
                      </a:cubicBezTo>
                      <a:cubicBezTo>
                        <a:pt x="206" y="92"/>
                        <a:pt x="217" y="82"/>
                        <a:pt x="211" y="68"/>
                      </a:cubicBezTo>
                      <a:cubicBezTo>
                        <a:pt x="202" y="47"/>
                        <a:pt x="154" y="46"/>
                        <a:pt x="122" y="58"/>
                      </a:cubicBezTo>
                      <a:cubicBezTo>
                        <a:pt x="90" y="71"/>
                        <a:pt x="2" y="102"/>
                        <a:pt x="0" y="47"/>
                      </a:cubicBezTo>
                      <a:cubicBezTo>
                        <a:pt x="0" y="47"/>
                        <a:pt x="3" y="34"/>
                        <a:pt x="12" y="31"/>
                      </a:cubicBezTo>
                      <a:cubicBezTo>
                        <a:pt x="12" y="31"/>
                        <a:pt x="5" y="0"/>
                        <a:pt x="74" y="14"/>
                      </a:cubicBezTo>
                      <a:cubicBezTo>
                        <a:pt x="111" y="22"/>
                        <a:pt x="129" y="34"/>
                        <a:pt x="171" y="39"/>
                      </a:cubicBezTo>
                      <a:cubicBezTo>
                        <a:pt x="212" y="44"/>
                        <a:pt x="243" y="80"/>
                        <a:pt x="201" y="102"/>
                      </a:cubicBezTo>
                      <a:cubicBezTo>
                        <a:pt x="198" y="103"/>
                        <a:pt x="194" y="104"/>
                        <a:pt x="189" y="105"/>
                      </a:cubicBezTo>
                      <a:lnTo>
                        <a:pt x="187" y="98"/>
                      </a:ln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29"/>
                <p:cNvSpPr/>
                <p:nvPr/>
              </p:nvSpPr>
              <p:spPr>
                <a:xfrm>
                  <a:off x="2104231" y="2986723"/>
                  <a:ext cx="547688" cy="76200"/>
                </a:xfrm>
                <a:custGeom>
                  <a:rect b="b" l="l" r="r" t="t"/>
                  <a:pathLst>
                    <a:path extrusionOk="0" h="18" w="138">
                      <a:moveTo>
                        <a:pt x="0" y="6"/>
                      </a:moveTo>
                      <a:cubicBezTo>
                        <a:pt x="0" y="6"/>
                        <a:pt x="55" y="1"/>
                        <a:pt x="89" y="9"/>
                      </a:cubicBezTo>
                      <a:cubicBezTo>
                        <a:pt x="123" y="18"/>
                        <a:pt x="132" y="18"/>
                        <a:pt x="132" y="18"/>
                      </a:cubicBezTo>
                      <a:cubicBezTo>
                        <a:pt x="132" y="18"/>
                        <a:pt x="138" y="15"/>
                        <a:pt x="133" y="16"/>
                      </a:cubicBezTo>
                      <a:cubicBezTo>
                        <a:pt x="123" y="17"/>
                        <a:pt x="94" y="10"/>
                        <a:pt x="90" y="8"/>
                      </a:cubicBezTo>
                      <a:cubicBezTo>
                        <a:pt x="79" y="5"/>
                        <a:pt x="24" y="0"/>
                        <a:pt x="0" y="6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29"/>
                <p:cNvSpPr/>
                <p:nvPr/>
              </p:nvSpPr>
              <p:spPr>
                <a:xfrm>
                  <a:off x="3345656" y="3058160"/>
                  <a:ext cx="960438" cy="520700"/>
                </a:xfrm>
                <a:custGeom>
                  <a:rect b="b" l="l" r="r" t="t"/>
                  <a:pathLst>
                    <a:path extrusionOk="0" h="123" w="242">
                      <a:moveTo>
                        <a:pt x="18" y="52"/>
                      </a:moveTo>
                      <a:cubicBezTo>
                        <a:pt x="18" y="52"/>
                        <a:pt x="8" y="49"/>
                        <a:pt x="12" y="30"/>
                      </a:cubicBezTo>
                      <a:cubicBezTo>
                        <a:pt x="16" y="11"/>
                        <a:pt x="52" y="0"/>
                        <a:pt x="91" y="22"/>
                      </a:cubicBezTo>
                      <a:cubicBezTo>
                        <a:pt x="123" y="40"/>
                        <a:pt x="237" y="43"/>
                        <a:pt x="235" y="91"/>
                      </a:cubicBezTo>
                      <a:cubicBezTo>
                        <a:pt x="234" y="123"/>
                        <a:pt x="194" y="119"/>
                        <a:pt x="194" y="119"/>
                      </a:cubicBezTo>
                      <a:cubicBezTo>
                        <a:pt x="194" y="111"/>
                        <a:pt x="194" y="111"/>
                        <a:pt x="194" y="111"/>
                      </a:cubicBezTo>
                      <a:cubicBezTo>
                        <a:pt x="194" y="111"/>
                        <a:pt x="242" y="112"/>
                        <a:pt x="219" y="75"/>
                      </a:cubicBezTo>
                      <a:cubicBezTo>
                        <a:pt x="202" y="48"/>
                        <a:pt x="152" y="65"/>
                        <a:pt x="119" y="79"/>
                      </a:cubicBezTo>
                      <a:cubicBezTo>
                        <a:pt x="86" y="92"/>
                        <a:pt x="21" y="115"/>
                        <a:pt x="9" y="81"/>
                      </a:cubicBezTo>
                      <a:cubicBezTo>
                        <a:pt x="0" y="57"/>
                        <a:pt x="18" y="52"/>
                        <a:pt x="18" y="52"/>
                      </a:cubicBezTo>
                      <a:close/>
                    </a:path>
                  </a:pathLst>
                </a:custGeom>
                <a:solidFill>
                  <a:srgbClr val="EF9B2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29"/>
                <p:cNvSpPr/>
                <p:nvPr/>
              </p:nvSpPr>
              <p:spPr>
                <a:xfrm>
                  <a:off x="2012156" y="2994660"/>
                  <a:ext cx="457200" cy="177800"/>
                </a:xfrm>
                <a:custGeom>
                  <a:rect b="b" l="l" r="r" t="t"/>
                  <a:pathLst>
                    <a:path extrusionOk="0" h="42" w="115">
                      <a:moveTo>
                        <a:pt x="23" y="42"/>
                      </a:moveTo>
                      <a:cubicBezTo>
                        <a:pt x="23" y="42"/>
                        <a:pt x="9" y="32"/>
                        <a:pt x="15" y="17"/>
                      </a:cubicBezTo>
                      <a:cubicBezTo>
                        <a:pt x="20" y="3"/>
                        <a:pt x="29" y="5"/>
                        <a:pt x="39" y="4"/>
                      </a:cubicBezTo>
                      <a:cubicBezTo>
                        <a:pt x="49" y="4"/>
                        <a:pt x="98" y="3"/>
                        <a:pt x="115" y="10"/>
                      </a:cubicBezTo>
                      <a:cubicBezTo>
                        <a:pt x="115" y="10"/>
                        <a:pt x="0" y="0"/>
                        <a:pt x="23" y="42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29"/>
                <p:cNvSpPr/>
                <p:nvPr/>
              </p:nvSpPr>
              <p:spPr>
                <a:xfrm>
                  <a:off x="2072481" y="3012123"/>
                  <a:ext cx="166688" cy="93663"/>
                </a:xfrm>
                <a:custGeom>
                  <a:rect b="b" l="l" r="r" t="t"/>
                  <a:pathLst>
                    <a:path extrusionOk="0" h="22" w="42">
                      <a:moveTo>
                        <a:pt x="0" y="22"/>
                      </a:moveTo>
                      <a:cubicBezTo>
                        <a:pt x="0" y="22"/>
                        <a:pt x="0" y="6"/>
                        <a:pt x="11" y="3"/>
                      </a:cubicBezTo>
                      <a:cubicBezTo>
                        <a:pt x="23" y="0"/>
                        <a:pt x="42" y="3"/>
                        <a:pt x="42" y="3"/>
                      </a:cubicBezTo>
                      <a:cubicBezTo>
                        <a:pt x="42" y="3"/>
                        <a:pt x="14" y="2"/>
                        <a:pt x="8" y="7"/>
                      </a:cubicBezTo>
                      <a:cubicBezTo>
                        <a:pt x="2" y="12"/>
                        <a:pt x="0" y="22"/>
                        <a:pt x="0" y="2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29"/>
                <p:cNvSpPr/>
                <p:nvPr/>
              </p:nvSpPr>
              <p:spPr>
                <a:xfrm>
                  <a:off x="3417094" y="3223260"/>
                  <a:ext cx="560388" cy="73025"/>
                </a:xfrm>
                <a:custGeom>
                  <a:rect b="b" l="l" r="r" t="t"/>
                  <a:pathLst>
                    <a:path extrusionOk="0" h="17" w="141">
                      <a:moveTo>
                        <a:pt x="0" y="13"/>
                      </a:moveTo>
                      <a:cubicBezTo>
                        <a:pt x="0" y="13"/>
                        <a:pt x="43" y="0"/>
                        <a:pt x="78" y="8"/>
                      </a:cubicBezTo>
                      <a:cubicBezTo>
                        <a:pt x="113" y="16"/>
                        <a:pt x="138" y="14"/>
                        <a:pt x="138" y="14"/>
                      </a:cubicBezTo>
                      <a:cubicBezTo>
                        <a:pt x="138" y="14"/>
                        <a:pt x="141" y="15"/>
                        <a:pt x="137" y="16"/>
                      </a:cubicBezTo>
                      <a:cubicBezTo>
                        <a:pt x="134" y="17"/>
                        <a:pt x="88" y="12"/>
                        <a:pt x="77" y="10"/>
                      </a:cubicBezTo>
                      <a:cubicBezTo>
                        <a:pt x="67" y="7"/>
                        <a:pt x="32" y="4"/>
                        <a:pt x="0" y="13"/>
                      </a:cubicBezTo>
                      <a:close/>
                    </a:path>
                  </a:pathLst>
                </a:custGeom>
                <a:solidFill>
                  <a:srgbClr val="A4692B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9"/>
                <p:cNvSpPr/>
                <p:nvPr/>
              </p:nvSpPr>
              <p:spPr>
                <a:xfrm>
                  <a:off x="3937794" y="3286760"/>
                  <a:ext cx="34925" cy="17463"/>
                </a:xfrm>
                <a:custGeom>
                  <a:rect b="b" l="l" r="r" t="t"/>
                  <a:pathLst>
                    <a:path extrusionOk="0" h="4" w="9">
                      <a:moveTo>
                        <a:pt x="9" y="0"/>
                      </a:moveTo>
                      <a:cubicBezTo>
                        <a:pt x="9" y="0"/>
                        <a:pt x="7" y="3"/>
                        <a:pt x="0" y="2"/>
                      </a:cubicBezTo>
                      <a:cubicBezTo>
                        <a:pt x="0" y="2"/>
                        <a:pt x="8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9"/>
                <p:cNvSpPr/>
                <p:nvPr/>
              </p:nvSpPr>
              <p:spPr>
                <a:xfrm>
                  <a:off x="4115594" y="3413760"/>
                  <a:ext cx="193675" cy="139700"/>
                </a:xfrm>
                <a:custGeom>
                  <a:rect b="b" l="l" r="r" t="t"/>
                  <a:pathLst>
                    <a:path extrusionOk="0" h="33" w="49">
                      <a:moveTo>
                        <a:pt x="0" y="29"/>
                      </a:moveTo>
                      <a:cubicBezTo>
                        <a:pt x="0" y="29"/>
                        <a:pt x="37" y="32"/>
                        <a:pt x="35" y="0"/>
                      </a:cubicBezTo>
                      <a:cubicBezTo>
                        <a:pt x="35" y="0"/>
                        <a:pt x="49" y="32"/>
                        <a:pt x="0" y="33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29"/>
                <p:cNvSpPr/>
                <p:nvPr/>
              </p:nvSpPr>
              <p:spPr>
                <a:xfrm>
                  <a:off x="3390106" y="3080385"/>
                  <a:ext cx="288925" cy="168275"/>
                </a:xfrm>
                <a:custGeom>
                  <a:rect b="b" l="l" r="r" t="t"/>
                  <a:pathLst>
                    <a:path extrusionOk="0" h="40" w="73">
                      <a:moveTo>
                        <a:pt x="4" y="40"/>
                      </a:moveTo>
                      <a:cubicBezTo>
                        <a:pt x="4" y="40"/>
                        <a:pt x="0" y="22"/>
                        <a:pt x="10" y="16"/>
                      </a:cubicBezTo>
                      <a:cubicBezTo>
                        <a:pt x="20" y="10"/>
                        <a:pt x="38" y="0"/>
                        <a:pt x="73" y="15"/>
                      </a:cubicBezTo>
                      <a:cubicBezTo>
                        <a:pt x="73" y="15"/>
                        <a:pt x="9" y="0"/>
                        <a:pt x="4" y="40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29"/>
                <p:cNvSpPr/>
                <p:nvPr/>
              </p:nvSpPr>
              <p:spPr>
                <a:xfrm>
                  <a:off x="3361531" y="3232785"/>
                  <a:ext cx="425450" cy="206375"/>
                </a:xfrm>
                <a:custGeom>
                  <a:rect b="b" l="l" r="r" t="t"/>
                  <a:pathLst>
                    <a:path extrusionOk="0" h="49" w="107">
                      <a:moveTo>
                        <a:pt x="13" y="49"/>
                      </a:moveTo>
                      <a:cubicBezTo>
                        <a:pt x="13" y="49"/>
                        <a:pt x="0" y="35"/>
                        <a:pt x="6" y="21"/>
                      </a:cubicBezTo>
                      <a:cubicBezTo>
                        <a:pt x="12" y="7"/>
                        <a:pt x="40" y="7"/>
                        <a:pt x="60" y="6"/>
                      </a:cubicBezTo>
                      <a:cubicBezTo>
                        <a:pt x="80" y="6"/>
                        <a:pt x="100" y="12"/>
                        <a:pt x="107" y="12"/>
                      </a:cubicBezTo>
                      <a:cubicBezTo>
                        <a:pt x="107" y="12"/>
                        <a:pt x="1" y="0"/>
                        <a:pt x="13" y="49"/>
                      </a:cubicBezTo>
                      <a:close/>
                    </a:path>
                  </a:pathLst>
                </a:custGeom>
                <a:solidFill>
                  <a:srgbClr val="F4BB77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29"/>
                <p:cNvSpPr/>
                <p:nvPr/>
              </p:nvSpPr>
              <p:spPr>
                <a:xfrm>
                  <a:off x="3409156" y="3113723"/>
                  <a:ext cx="131763" cy="71438"/>
                </a:xfrm>
                <a:custGeom>
                  <a:rect b="b" l="l" r="r" t="t"/>
                  <a:pathLst>
                    <a:path extrusionOk="0" h="17" w="33">
                      <a:moveTo>
                        <a:pt x="0" y="17"/>
                      </a:moveTo>
                      <a:cubicBezTo>
                        <a:pt x="0" y="17"/>
                        <a:pt x="3" y="2"/>
                        <a:pt x="33" y="0"/>
                      </a:cubicBezTo>
                      <a:cubicBezTo>
                        <a:pt x="33" y="0"/>
                        <a:pt x="8" y="2"/>
                        <a:pt x="0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29"/>
                <p:cNvSpPr/>
                <p:nvPr/>
              </p:nvSpPr>
              <p:spPr>
                <a:xfrm>
                  <a:off x="3353594" y="3261360"/>
                  <a:ext cx="195263" cy="106363"/>
                </a:xfrm>
                <a:custGeom>
                  <a:rect b="b" l="l" r="r" t="t"/>
                  <a:pathLst>
                    <a:path extrusionOk="0" h="25" w="49">
                      <a:moveTo>
                        <a:pt x="7" y="25"/>
                      </a:moveTo>
                      <a:cubicBezTo>
                        <a:pt x="7" y="25"/>
                        <a:pt x="0" y="2"/>
                        <a:pt x="49" y="0"/>
                      </a:cubicBezTo>
                      <a:cubicBezTo>
                        <a:pt x="49" y="0"/>
                        <a:pt x="7" y="1"/>
                        <a:pt x="7" y="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29"/>
                <p:cNvSpPr/>
                <p:nvPr/>
              </p:nvSpPr>
              <p:spPr>
                <a:xfrm>
                  <a:off x="4639469" y="2880360"/>
                  <a:ext cx="265113" cy="174625"/>
                </a:xfrm>
                <a:custGeom>
                  <a:rect b="b" l="l" r="r" t="t"/>
                  <a:pathLst>
                    <a:path extrusionOk="0" h="41" w="67">
                      <a:moveTo>
                        <a:pt x="65" y="28"/>
                      </a:moveTo>
                      <a:cubicBezTo>
                        <a:pt x="67" y="19"/>
                        <a:pt x="55" y="8"/>
                        <a:pt x="37" y="4"/>
                      </a:cubicBezTo>
                      <a:cubicBezTo>
                        <a:pt x="20" y="0"/>
                        <a:pt x="4" y="3"/>
                        <a:pt x="2" y="12"/>
                      </a:cubicBezTo>
                      <a:cubicBezTo>
                        <a:pt x="0" y="21"/>
                        <a:pt x="12" y="32"/>
                        <a:pt x="29" y="36"/>
                      </a:cubicBezTo>
                      <a:cubicBezTo>
                        <a:pt x="47" y="41"/>
                        <a:pt x="63" y="37"/>
                        <a:pt x="65" y="28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29"/>
                <p:cNvSpPr/>
                <p:nvPr/>
              </p:nvSpPr>
              <p:spPr>
                <a:xfrm>
                  <a:off x="5790406" y="2889885"/>
                  <a:ext cx="265113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29"/>
                      </a:moveTo>
                      <a:cubicBezTo>
                        <a:pt x="67" y="20"/>
                        <a:pt x="55" y="9"/>
                        <a:pt x="38" y="5"/>
                      </a:cubicBezTo>
                      <a:cubicBezTo>
                        <a:pt x="21" y="0"/>
                        <a:pt x="5" y="3"/>
                        <a:pt x="2" y="12"/>
                      </a:cubicBezTo>
                      <a:cubicBezTo>
                        <a:pt x="0" y="21"/>
                        <a:pt x="12" y="32"/>
                        <a:pt x="29" y="37"/>
                      </a:cubicBezTo>
                      <a:cubicBezTo>
                        <a:pt x="46" y="42"/>
                        <a:pt x="62" y="38"/>
                        <a:pt x="65" y="29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29"/>
                <p:cNvSpPr/>
                <p:nvPr/>
              </p:nvSpPr>
              <p:spPr>
                <a:xfrm>
                  <a:off x="6600031" y="2867660"/>
                  <a:ext cx="266700" cy="177800"/>
                </a:xfrm>
                <a:custGeom>
                  <a:rect b="b" l="l" r="r" t="t"/>
                  <a:pathLst>
                    <a:path extrusionOk="0" h="42" w="67">
                      <a:moveTo>
                        <a:pt x="65" y="31"/>
                      </a:moveTo>
                      <a:cubicBezTo>
                        <a:pt x="67" y="22"/>
                        <a:pt x="56" y="10"/>
                        <a:pt x="39" y="5"/>
                      </a:cubicBezTo>
                      <a:cubicBezTo>
                        <a:pt x="22" y="0"/>
                        <a:pt x="6" y="2"/>
                        <a:pt x="3" y="11"/>
                      </a:cubicBezTo>
                      <a:cubicBezTo>
                        <a:pt x="0" y="20"/>
                        <a:pt x="12" y="31"/>
                        <a:pt x="29" y="37"/>
                      </a:cubicBezTo>
                      <a:cubicBezTo>
                        <a:pt x="46" y="42"/>
                        <a:pt x="62" y="40"/>
                        <a:pt x="65" y="31"/>
                      </a:cubicBezTo>
                      <a:close/>
                    </a:path>
                  </a:pathLst>
                </a:custGeom>
                <a:solidFill>
                  <a:srgbClr val="A8D08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87" name="Google Shape;687;p29"/>
              <p:cNvSpPr/>
              <p:nvPr/>
            </p:nvSpPr>
            <p:spPr>
              <a:xfrm>
                <a:off x="2155824" y="3294588"/>
                <a:ext cx="261300" cy="524700"/>
              </a:xfrm>
              <a:prstGeom prst="ellipse">
                <a:avLst/>
              </a:prstGeom>
              <a:solidFill>
                <a:srgbClr val="FFD96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9"/>
              <p:cNvSpPr/>
              <p:nvPr/>
            </p:nvSpPr>
            <p:spPr>
              <a:xfrm>
                <a:off x="6484145" y="3293114"/>
                <a:ext cx="261300" cy="533400"/>
              </a:xfrm>
              <a:prstGeom prst="ellipse">
                <a:avLst/>
              </a:prstGeom>
              <a:solidFill>
                <a:srgbClr val="F2AE5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. Physiology of the motor unit">
  <p:cSld name="TITLE_6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1" name="Google Shape;691;p30"/>
          <p:cNvSpPr/>
          <p:nvPr/>
        </p:nvSpPr>
        <p:spPr>
          <a:xfrm>
            <a:off x="8452045" y="0"/>
            <a:ext cx="3796200" cy="153120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0"/>
          <p:cNvSpPr/>
          <p:nvPr/>
        </p:nvSpPr>
        <p:spPr>
          <a:xfrm>
            <a:off x="6382982" y="0"/>
            <a:ext cx="5842054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0"/>
          <p:cNvSpPr/>
          <p:nvPr/>
        </p:nvSpPr>
        <p:spPr>
          <a:xfrm>
            <a:off x="6816856" y="0"/>
            <a:ext cx="5431252" cy="6858232"/>
          </a:xfrm>
          <a:custGeom>
            <a:rect b="b" l="l" r="r" t="t"/>
            <a:pathLst>
              <a:path extrusionOk="0" h="190295" w="206433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0"/>
          <p:cNvSpPr/>
          <p:nvPr/>
        </p:nvSpPr>
        <p:spPr>
          <a:xfrm>
            <a:off x="8463670" y="1"/>
            <a:ext cx="3796200" cy="153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0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96" name="Google Shape;696;p30"/>
          <p:cNvSpPr txBox="1"/>
          <p:nvPr/>
        </p:nvSpPr>
        <p:spPr>
          <a:xfrm>
            <a:off x="9646717" y="3544799"/>
            <a:ext cx="2167500" cy="21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000"/>
              <a:buFont typeface="Arial"/>
              <a:buNone/>
            </a:pPr>
            <a:r>
              <a:rPr b="1" i="0" lang="en-US" sz="21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Color Index:</a:t>
            </a:r>
            <a:endParaRPr b="0" i="0" sz="15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Main text</a:t>
            </a:r>
            <a:endParaRPr b="0" i="0" sz="15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4125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</a:t>
            </a:r>
            <a:endParaRPr b="0" i="0" sz="15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Girls Slides</a:t>
            </a:r>
            <a:endParaRPr b="0" i="0" sz="15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D85C6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Boys Slides</a:t>
            </a:r>
            <a:endParaRPr b="0" i="0" sz="15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C47D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93C47D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0" i="0" sz="1500" u="none" cap="none" strike="noStrike">
              <a:solidFill>
                <a:srgbClr val="93C4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100"/>
              <a:buFont typeface="Titillium Web"/>
              <a:buChar char="•"/>
            </a:pPr>
            <a:r>
              <a:rPr b="1" i="0" lang="en-US" sz="2100" u="none" cap="none" strike="noStrike">
                <a:solidFill>
                  <a:srgbClr val="B7B7B7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Extra</a:t>
            </a:r>
            <a:endParaRPr b="1" i="0" sz="2100" u="none" cap="none" strike="noStrike">
              <a:solidFill>
                <a:srgbClr val="B7B7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697" name="Google Shape;697;p30"/>
          <p:cNvGrpSpPr/>
          <p:nvPr/>
        </p:nvGrpSpPr>
        <p:grpSpPr>
          <a:xfrm>
            <a:off x="11279852" y="-731358"/>
            <a:ext cx="1357379" cy="2067424"/>
            <a:chOff x="11279852" y="-731358"/>
            <a:chExt cx="1357379" cy="2067424"/>
          </a:xfrm>
        </p:grpSpPr>
        <p:sp>
          <p:nvSpPr>
            <p:cNvPr id="698" name="Google Shape;698;p30"/>
            <p:cNvSpPr/>
            <p:nvPr/>
          </p:nvSpPr>
          <p:spPr>
            <a:xfrm>
              <a:off x="11279852" y="-696167"/>
              <a:ext cx="1291825" cy="1970000"/>
            </a:xfrm>
            <a:custGeom>
              <a:rect b="b" l="l" r="r" t="t"/>
              <a:pathLst>
                <a:path extrusionOk="0" h="78800" w="51673">
                  <a:moveTo>
                    <a:pt x="42850" y="1"/>
                  </a:moveTo>
                  <a:cubicBezTo>
                    <a:pt x="42070" y="1"/>
                    <a:pt x="41195" y="61"/>
                    <a:pt x="40214" y="187"/>
                  </a:cubicBezTo>
                  <a:cubicBezTo>
                    <a:pt x="34287" y="947"/>
                    <a:pt x="27751" y="2618"/>
                    <a:pt x="21794" y="5324"/>
                  </a:cubicBezTo>
                  <a:cubicBezTo>
                    <a:pt x="13374" y="9153"/>
                    <a:pt x="5988" y="15050"/>
                    <a:pt x="2645" y="23409"/>
                  </a:cubicBezTo>
                  <a:cubicBezTo>
                    <a:pt x="760" y="28151"/>
                    <a:pt x="243" y="33318"/>
                    <a:pt x="91" y="38424"/>
                  </a:cubicBezTo>
                  <a:cubicBezTo>
                    <a:pt x="0" y="42345"/>
                    <a:pt x="91" y="46449"/>
                    <a:pt x="1520" y="50157"/>
                  </a:cubicBezTo>
                  <a:cubicBezTo>
                    <a:pt x="2584" y="52893"/>
                    <a:pt x="4286" y="55324"/>
                    <a:pt x="5988" y="57665"/>
                  </a:cubicBezTo>
                  <a:cubicBezTo>
                    <a:pt x="11034" y="64747"/>
                    <a:pt x="16444" y="72103"/>
                    <a:pt x="24226" y="75993"/>
                  </a:cubicBezTo>
                  <a:cubicBezTo>
                    <a:pt x="27721" y="77726"/>
                    <a:pt x="31612" y="78699"/>
                    <a:pt x="35502" y="78790"/>
                  </a:cubicBezTo>
                  <a:cubicBezTo>
                    <a:pt x="35707" y="78796"/>
                    <a:pt x="35912" y="78799"/>
                    <a:pt x="36118" y="78799"/>
                  </a:cubicBezTo>
                  <a:cubicBezTo>
                    <a:pt x="37903" y="78799"/>
                    <a:pt x="39730" y="78547"/>
                    <a:pt x="41338" y="77756"/>
                  </a:cubicBezTo>
                  <a:cubicBezTo>
                    <a:pt x="43557" y="76662"/>
                    <a:pt x="45199" y="74595"/>
                    <a:pt x="46445" y="72407"/>
                  </a:cubicBezTo>
                  <a:cubicBezTo>
                    <a:pt x="51673" y="63288"/>
                    <a:pt x="51278" y="52163"/>
                    <a:pt x="50791" y="41677"/>
                  </a:cubicBezTo>
                  <a:cubicBezTo>
                    <a:pt x="50335" y="32011"/>
                    <a:pt x="49880" y="22375"/>
                    <a:pt x="49424" y="12770"/>
                  </a:cubicBezTo>
                  <a:cubicBezTo>
                    <a:pt x="49066" y="5637"/>
                    <a:pt x="50380" y="1"/>
                    <a:pt x="42850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0"/>
            <p:cNvSpPr/>
            <p:nvPr/>
          </p:nvSpPr>
          <p:spPr>
            <a:xfrm flipH="1" rot="5262012">
              <a:off x="11022019" y="-260775"/>
              <a:ext cx="2023859" cy="1126258"/>
            </a:xfrm>
            <a:custGeom>
              <a:rect b="b" l="l" r="r" t="t"/>
              <a:pathLst>
                <a:path extrusionOk="0" h="32282" w="58010">
                  <a:moveTo>
                    <a:pt x="42927" y="0"/>
                  </a:moveTo>
                  <a:cubicBezTo>
                    <a:pt x="25922" y="0"/>
                    <a:pt x="791" y="1597"/>
                    <a:pt x="791" y="1597"/>
                  </a:cubicBezTo>
                  <a:lnTo>
                    <a:pt x="0" y="2084"/>
                  </a:lnTo>
                  <a:cubicBezTo>
                    <a:pt x="8845" y="33057"/>
                    <a:pt x="33427" y="32281"/>
                    <a:pt x="33427" y="32281"/>
                  </a:cubicBezTo>
                  <a:cubicBezTo>
                    <a:pt x="59476" y="28633"/>
                    <a:pt x="57995" y="1324"/>
                    <a:pt x="57995" y="1324"/>
                  </a:cubicBezTo>
                  <a:cubicBezTo>
                    <a:pt x="56846" y="338"/>
                    <a:pt x="50746" y="0"/>
                    <a:pt x="4292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00" name="Google Shape;70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22475" y="0"/>
            <a:ext cx="1357375" cy="135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1" name="Google Shape;701;p30"/>
          <p:cNvGrpSpPr/>
          <p:nvPr/>
        </p:nvGrpSpPr>
        <p:grpSpPr>
          <a:xfrm>
            <a:off x="0" y="-195652"/>
            <a:ext cx="6787396" cy="5008016"/>
            <a:chOff x="-3860" y="-205762"/>
            <a:chExt cx="9700437" cy="6071795"/>
          </a:xfrm>
        </p:grpSpPr>
        <p:sp>
          <p:nvSpPr>
            <p:cNvPr id="702" name="Google Shape;702;p30"/>
            <p:cNvSpPr/>
            <p:nvPr/>
          </p:nvSpPr>
          <p:spPr>
            <a:xfrm>
              <a:off x="4260068" y="2425508"/>
              <a:ext cx="2412165" cy="3222311"/>
            </a:xfrm>
            <a:custGeom>
              <a:rect b="b" l="l" r="r" t="t"/>
              <a:pathLst>
                <a:path extrusionOk="0" h="397" w="317">
                  <a:moveTo>
                    <a:pt x="0" y="296"/>
                  </a:moveTo>
                  <a:cubicBezTo>
                    <a:pt x="112" y="327"/>
                    <a:pt x="225" y="362"/>
                    <a:pt x="314" y="395"/>
                  </a:cubicBezTo>
                  <a:cubicBezTo>
                    <a:pt x="317" y="397"/>
                    <a:pt x="317" y="397"/>
                    <a:pt x="317" y="397"/>
                  </a:cubicBezTo>
                  <a:cubicBezTo>
                    <a:pt x="317" y="59"/>
                    <a:pt x="317" y="59"/>
                    <a:pt x="317" y="59"/>
                  </a:cubicBezTo>
                  <a:cubicBezTo>
                    <a:pt x="317" y="59"/>
                    <a:pt x="252" y="43"/>
                    <a:pt x="166" y="28"/>
                  </a:cubicBezTo>
                  <a:cubicBezTo>
                    <a:pt x="148" y="26"/>
                    <a:pt x="145" y="13"/>
                    <a:pt x="142" y="12"/>
                  </a:cubicBezTo>
                  <a:cubicBezTo>
                    <a:pt x="121" y="20"/>
                    <a:pt x="111" y="19"/>
                    <a:pt x="93" y="17"/>
                  </a:cubicBezTo>
                  <a:cubicBezTo>
                    <a:pt x="77" y="15"/>
                    <a:pt x="65" y="12"/>
                    <a:pt x="55" y="1"/>
                  </a:cubicBezTo>
                  <a:cubicBezTo>
                    <a:pt x="54" y="0"/>
                    <a:pt x="43" y="11"/>
                    <a:pt x="28" y="10"/>
                  </a:cubicBezTo>
                  <a:cubicBezTo>
                    <a:pt x="19" y="9"/>
                    <a:pt x="9" y="8"/>
                    <a:pt x="0" y="7"/>
                  </a:cubicBezTo>
                  <a:lnTo>
                    <a:pt x="0" y="296"/>
                  </a:lnTo>
                  <a:close/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0"/>
            <p:cNvSpPr/>
            <p:nvPr/>
          </p:nvSpPr>
          <p:spPr>
            <a:xfrm>
              <a:off x="-3860" y="1705658"/>
              <a:ext cx="8990797" cy="3127895"/>
            </a:xfrm>
            <a:custGeom>
              <a:rect b="b" l="l" r="r" t="t"/>
              <a:pathLst>
                <a:path extrusionOk="0" h="385" w="1181">
                  <a:moveTo>
                    <a:pt x="420" y="5"/>
                  </a:moveTo>
                  <a:cubicBezTo>
                    <a:pt x="277" y="0"/>
                    <a:pt x="85" y="26"/>
                    <a:pt x="0" y="39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49" y="255"/>
                    <a:pt x="135" y="272"/>
                    <a:pt x="231" y="296"/>
                  </a:cubicBezTo>
                  <a:cubicBezTo>
                    <a:pt x="324" y="319"/>
                    <a:pt x="439" y="351"/>
                    <a:pt x="560" y="385"/>
                  </a:cubicBezTo>
                  <a:cubicBezTo>
                    <a:pt x="560" y="96"/>
                    <a:pt x="560" y="96"/>
                    <a:pt x="560" y="96"/>
                  </a:cubicBezTo>
                  <a:cubicBezTo>
                    <a:pt x="569" y="97"/>
                    <a:pt x="579" y="98"/>
                    <a:pt x="588" y="99"/>
                  </a:cubicBezTo>
                  <a:cubicBezTo>
                    <a:pt x="588" y="99"/>
                    <a:pt x="588" y="99"/>
                    <a:pt x="588" y="99"/>
                  </a:cubicBezTo>
                  <a:cubicBezTo>
                    <a:pt x="603" y="100"/>
                    <a:pt x="614" y="89"/>
                    <a:pt x="615" y="90"/>
                  </a:cubicBezTo>
                  <a:cubicBezTo>
                    <a:pt x="625" y="101"/>
                    <a:pt x="637" y="104"/>
                    <a:pt x="653" y="106"/>
                  </a:cubicBezTo>
                  <a:cubicBezTo>
                    <a:pt x="671" y="108"/>
                    <a:pt x="681" y="109"/>
                    <a:pt x="702" y="101"/>
                  </a:cubicBezTo>
                  <a:cubicBezTo>
                    <a:pt x="705" y="102"/>
                    <a:pt x="707" y="113"/>
                    <a:pt x="722" y="116"/>
                  </a:cubicBezTo>
                  <a:cubicBezTo>
                    <a:pt x="723" y="117"/>
                    <a:pt x="724" y="117"/>
                    <a:pt x="725" y="117"/>
                  </a:cubicBezTo>
                  <a:cubicBezTo>
                    <a:pt x="725" y="117"/>
                    <a:pt x="726" y="117"/>
                    <a:pt x="726" y="117"/>
                  </a:cubicBezTo>
                  <a:cubicBezTo>
                    <a:pt x="774" y="125"/>
                    <a:pt x="815" y="134"/>
                    <a:pt x="842" y="140"/>
                  </a:cubicBezTo>
                  <a:cubicBezTo>
                    <a:pt x="843" y="140"/>
                    <a:pt x="843" y="140"/>
                    <a:pt x="843" y="140"/>
                  </a:cubicBezTo>
                  <a:cubicBezTo>
                    <a:pt x="844" y="140"/>
                    <a:pt x="845" y="141"/>
                    <a:pt x="846" y="141"/>
                  </a:cubicBezTo>
                  <a:cubicBezTo>
                    <a:pt x="846" y="141"/>
                    <a:pt x="846" y="141"/>
                    <a:pt x="847" y="141"/>
                  </a:cubicBezTo>
                  <a:cubicBezTo>
                    <a:pt x="848" y="141"/>
                    <a:pt x="849" y="141"/>
                    <a:pt x="850" y="142"/>
                  </a:cubicBezTo>
                  <a:cubicBezTo>
                    <a:pt x="850" y="142"/>
                    <a:pt x="850" y="142"/>
                    <a:pt x="850" y="142"/>
                  </a:cubicBezTo>
                  <a:cubicBezTo>
                    <a:pt x="853" y="142"/>
                    <a:pt x="856" y="143"/>
                    <a:pt x="859" y="144"/>
                  </a:cubicBezTo>
                  <a:cubicBezTo>
                    <a:pt x="859" y="144"/>
                    <a:pt x="859" y="144"/>
                    <a:pt x="859" y="144"/>
                  </a:cubicBezTo>
                  <a:cubicBezTo>
                    <a:pt x="860" y="144"/>
                    <a:pt x="861" y="144"/>
                    <a:pt x="861" y="144"/>
                  </a:cubicBezTo>
                  <a:cubicBezTo>
                    <a:pt x="862" y="144"/>
                    <a:pt x="862" y="145"/>
                    <a:pt x="862" y="145"/>
                  </a:cubicBezTo>
                  <a:cubicBezTo>
                    <a:pt x="863" y="145"/>
                    <a:pt x="864" y="145"/>
                    <a:pt x="864" y="145"/>
                  </a:cubicBezTo>
                  <a:cubicBezTo>
                    <a:pt x="865" y="145"/>
                    <a:pt x="865" y="145"/>
                    <a:pt x="865" y="145"/>
                  </a:cubicBezTo>
                  <a:cubicBezTo>
                    <a:pt x="867" y="146"/>
                    <a:pt x="869" y="146"/>
                    <a:pt x="870" y="146"/>
                  </a:cubicBezTo>
                  <a:cubicBezTo>
                    <a:pt x="870" y="147"/>
                    <a:pt x="871" y="147"/>
                    <a:pt x="871" y="147"/>
                  </a:cubicBezTo>
                  <a:cubicBezTo>
                    <a:pt x="871" y="147"/>
                    <a:pt x="872" y="147"/>
                    <a:pt x="872" y="147"/>
                  </a:cubicBezTo>
                  <a:cubicBezTo>
                    <a:pt x="872" y="147"/>
                    <a:pt x="872" y="147"/>
                    <a:pt x="873" y="147"/>
                  </a:cubicBezTo>
                  <a:cubicBezTo>
                    <a:pt x="873" y="147"/>
                    <a:pt x="877" y="147"/>
                    <a:pt x="877" y="147"/>
                  </a:cubicBezTo>
                  <a:cubicBezTo>
                    <a:pt x="877" y="147"/>
                    <a:pt x="877" y="147"/>
                    <a:pt x="877" y="147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7" y="148"/>
                    <a:pt x="877" y="148"/>
                    <a:pt x="877" y="148"/>
                  </a:cubicBezTo>
                  <a:cubicBezTo>
                    <a:pt x="878" y="148"/>
                    <a:pt x="877" y="148"/>
                    <a:pt x="877" y="148"/>
                  </a:cubicBezTo>
                  <a:cubicBezTo>
                    <a:pt x="877" y="149"/>
                    <a:pt x="877" y="149"/>
                    <a:pt x="877" y="149"/>
                  </a:cubicBezTo>
                  <a:cubicBezTo>
                    <a:pt x="905" y="133"/>
                    <a:pt x="936" y="122"/>
                    <a:pt x="970" y="115"/>
                  </a:cubicBezTo>
                  <a:cubicBezTo>
                    <a:pt x="1050" y="100"/>
                    <a:pt x="1127" y="116"/>
                    <a:pt x="1181" y="153"/>
                  </a:cubicBezTo>
                  <a:cubicBezTo>
                    <a:pt x="1036" y="48"/>
                    <a:pt x="691" y="14"/>
                    <a:pt x="420" y="5"/>
                  </a:cubicBezTo>
                  <a:close/>
                </a:path>
              </a:pathLst>
            </a:custGeom>
            <a:solidFill>
              <a:srgbClr val="FDCDC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3428602" y="2494485"/>
              <a:ext cx="831466" cy="2329932"/>
            </a:xfrm>
            <a:custGeom>
              <a:rect b="b" l="l" r="r" t="t"/>
              <a:pathLst>
                <a:path extrusionOk="0" h="287" w="109">
                  <a:moveTo>
                    <a:pt x="109" y="287"/>
                  </a:moveTo>
                  <a:cubicBezTo>
                    <a:pt x="60" y="264"/>
                    <a:pt x="23" y="225"/>
                    <a:pt x="14" y="176"/>
                  </a:cubicBezTo>
                  <a:cubicBezTo>
                    <a:pt x="0" y="109"/>
                    <a:pt x="40" y="41"/>
                    <a:pt x="109" y="0"/>
                  </a:cubicBezTo>
                </a:path>
              </a:pathLst>
            </a:custGeom>
            <a:solidFill>
              <a:srgbClr val="FEE4D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6672234" y="2430526"/>
              <a:ext cx="3024343" cy="3435507"/>
            </a:xfrm>
            <a:custGeom>
              <a:rect b="b" l="l" r="r" t="t"/>
              <a:pathLst>
                <a:path extrusionOk="0" h="423" w="397">
                  <a:moveTo>
                    <a:pt x="377" y="171"/>
                  </a:moveTo>
                  <a:cubicBezTo>
                    <a:pt x="356" y="65"/>
                    <a:pt x="229" y="0"/>
                    <a:pt x="93" y="26"/>
                  </a:cubicBezTo>
                  <a:cubicBezTo>
                    <a:pt x="59" y="33"/>
                    <a:pt x="28" y="44"/>
                    <a:pt x="0" y="60"/>
                  </a:cubicBezTo>
                  <a:cubicBezTo>
                    <a:pt x="0" y="397"/>
                    <a:pt x="0" y="397"/>
                    <a:pt x="0" y="397"/>
                  </a:cubicBezTo>
                  <a:cubicBezTo>
                    <a:pt x="48" y="417"/>
                    <a:pt x="108" y="423"/>
                    <a:pt x="168" y="411"/>
                  </a:cubicBezTo>
                  <a:cubicBezTo>
                    <a:pt x="304" y="385"/>
                    <a:pt x="397" y="277"/>
                    <a:pt x="377" y="171"/>
                  </a:cubicBezTo>
                  <a:close/>
                </a:path>
              </a:pathLst>
            </a:custGeom>
            <a:solidFill>
              <a:srgbClr val="FEECE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3535201" y="2591946"/>
              <a:ext cx="724868" cy="2135009"/>
            </a:xfrm>
            <a:custGeom>
              <a:rect b="b" l="l" r="r" t="t"/>
              <a:pathLst>
                <a:path extrusionOk="0" h="263" w="95">
                  <a:moveTo>
                    <a:pt x="95" y="263"/>
                  </a:moveTo>
                  <a:cubicBezTo>
                    <a:pt x="50" y="242"/>
                    <a:pt x="19" y="204"/>
                    <a:pt x="11" y="162"/>
                  </a:cubicBezTo>
                  <a:cubicBezTo>
                    <a:pt x="0" y="104"/>
                    <a:pt x="33" y="39"/>
                    <a:pt x="95" y="0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6672234" y="2625448"/>
              <a:ext cx="2923836" cy="3133987"/>
            </a:xfrm>
            <a:custGeom>
              <a:rect b="b" l="l" r="r" t="t"/>
              <a:pathLst>
                <a:path extrusionOk="0" h="386" w="384">
                  <a:moveTo>
                    <a:pt x="0" y="49"/>
                  </a:moveTo>
                  <a:cubicBezTo>
                    <a:pt x="0" y="49"/>
                    <a:pt x="6" y="46"/>
                    <a:pt x="13" y="43"/>
                  </a:cubicBezTo>
                  <a:cubicBezTo>
                    <a:pt x="39" y="30"/>
                    <a:pt x="66" y="20"/>
                    <a:pt x="95" y="14"/>
                  </a:cubicBezTo>
                  <a:cubicBezTo>
                    <a:pt x="169" y="0"/>
                    <a:pt x="241" y="13"/>
                    <a:pt x="295" y="49"/>
                  </a:cubicBezTo>
                  <a:cubicBezTo>
                    <a:pt x="333" y="74"/>
                    <a:pt x="357" y="109"/>
                    <a:pt x="365" y="149"/>
                  </a:cubicBezTo>
                  <a:cubicBezTo>
                    <a:pt x="365" y="149"/>
                    <a:pt x="365" y="149"/>
                    <a:pt x="365" y="149"/>
                  </a:cubicBezTo>
                  <a:cubicBezTo>
                    <a:pt x="384" y="249"/>
                    <a:pt x="295" y="350"/>
                    <a:pt x="165" y="375"/>
                  </a:cubicBezTo>
                  <a:cubicBezTo>
                    <a:pt x="113" y="386"/>
                    <a:pt x="59" y="382"/>
                    <a:pt x="13" y="364"/>
                  </a:cubicBezTo>
                  <a:cubicBezTo>
                    <a:pt x="0" y="359"/>
                    <a:pt x="0" y="359"/>
                    <a:pt x="0" y="359"/>
                  </a:cubicBezTo>
                </a:path>
              </a:pathLst>
            </a:custGeom>
            <a:solidFill>
              <a:srgbClr val="F198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4260068" y="2558443"/>
              <a:ext cx="2412165" cy="2981704"/>
            </a:xfrm>
            <a:custGeom>
              <a:rect b="b" l="l" r="r" t="t"/>
              <a:pathLst>
                <a:path extrusionOk="0" h="367" w="317">
                  <a:moveTo>
                    <a:pt x="0" y="4"/>
                  </a:moveTo>
                  <a:cubicBezTo>
                    <a:pt x="7" y="5"/>
                    <a:pt x="27" y="6"/>
                    <a:pt x="27" y="6"/>
                  </a:cubicBezTo>
                  <a:cubicBezTo>
                    <a:pt x="38" y="7"/>
                    <a:pt x="48" y="3"/>
                    <a:pt x="54" y="0"/>
                  </a:cubicBezTo>
                  <a:cubicBezTo>
                    <a:pt x="66" y="9"/>
                    <a:pt x="79" y="11"/>
                    <a:pt x="92" y="13"/>
                  </a:cubicBezTo>
                  <a:cubicBezTo>
                    <a:pt x="109" y="15"/>
                    <a:pt x="120" y="16"/>
                    <a:pt x="138" y="10"/>
                  </a:cubicBezTo>
                  <a:cubicBezTo>
                    <a:pt x="143" y="16"/>
                    <a:pt x="151" y="22"/>
                    <a:pt x="164" y="24"/>
                  </a:cubicBezTo>
                  <a:cubicBezTo>
                    <a:pt x="164" y="24"/>
                    <a:pt x="164" y="24"/>
                    <a:pt x="164" y="24"/>
                  </a:cubicBezTo>
                  <a:cubicBezTo>
                    <a:pt x="231" y="35"/>
                    <a:pt x="297" y="52"/>
                    <a:pt x="317" y="57"/>
                  </a:cubicBezTo>
                  <a:cubicBezTo>
                    <a:pt x="317" y="367"/>
                    <a:pt x="317" y="367"/>
                    <a:pt x="317" y="367"/>
                  </a:cubicBezTo>
                  <a:cubicBezTo>
                    <a:pt x="238" y="338"/>
                    <a:pt x="114" y="299"/>
                    <a:pt x="0" y="267"/>
                  </a:cubicBezTo>
                </a:path>
              </a:pathLst>
            </a:custGeom>
            <a:solidFill>
              <a:srgbClr val="F4A58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340300" y="3566558"/>
              <a:ext cx="3599975" cy="1129941"/>
            </a:xfrm>
            <a:custGeom>
              <a:rect b="b" l="l" r="r" t="t"/>
              <a:pathLst>
                <a:path extrusionOk="0" h="139" w="473">
                  <a:moveTo>
                    <a:pt x="0" y="19"/>
                  </a:moveTo>
                  <a:cubicBezTo>
                    <a:pt x="34" y="23"/>
                    <a:pt x="265" y="81"/>
                    <a:pt x="333" y="97"/>
                  </a:cubicBezTo>
                  <a:cubicBezTo>
                    <a:pt x="401" y="113"/>
                    <a:pt x="473" y="139"/>
                    <a:pt x="473" y="139"/>
                  </a:cubicBezTo>
                  <a:cubicBezTo>
                    <a:pt x="453" y="129"/>
                    <a:pt x="393" y="81"/>
                    <a:pt x="409" y="0"/>
                  </a:cubicBezTo>
                  <a:cubicBezTo>
                    <a:pt x="400" y="12"/>
                    <a:pt x="362" y="52"/>
                    <a:pt x="321" y="56"/>
                  </a:cubicBezTo>
                  <a:cubicBezTo>
                    <a:pt x="280" y="60"/>
                    <a:pt x="38" y="17"/>
                    <a:pt x="0" y="19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6529087" y="2138142"/>
              <a:ext cx="584767" cy="609130"/>
            </a:xfrm>
            <a:custGeom>
              <a:rect b="b" l="l" r="r" t="t"/>
              <a:pathLst>
                <a:path extrusionOk="0" h="81" w="77">
                  <a:moveTo>
                    <a:pt x="49" y="4"/>
                  </a:moveTo>
                  <a:cubicBezTo>
                    <a:pt x="45" y="14"/>
                    <a:pt x="41" y="25"/>
                    <a:pt x="47" y="35"/>
                  </a:cubicBezTo>
                  <a:cubicBezTo>
                    <a:pt x="54" y="47"/>
                    <a:pt x="77" y="54"/>
                    <a:pt x="63" y="70"/>
                  </a:cubicBezTo>
                  <a:cubicBezTo>
                    <a:pt x="53" y="81"/>
                    <a:pt x="36" y="81"/>
                    <a:pt x="23" y="76"/>
                  </a:cubicBezTo>
                  <a:cubicBezTo>
                    <a:pt x="0" y="67"/>
                    <a:pt x="25" y="19"/>
                    <a:pt x="28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16405" y="1975395"/>
              <a:ext cx="420302" cy="560402"/>
            </a:xfrm>
            <a:custGeom>
              <a:rect b="b" l="l" r="r" t="t"/>
              <a:pathLst>
                <a:path extrusionOk="0" h="69" w="55">
                  <a:moveTo>
                    <a:pt x="55" y="0"/>
                  </a:moveTo>
                  <a:cubicBezTo>
                    <a:pt x="49" y="9"/>
                    <a:pt x="43" y="16"/>
                    <a:pt x="39" y="26"/>
                  </a:cubicBezTo>
                  <a:cubicBezTo>
                    <a:pt x="35" y="35"/>
                    <a:pt x="38" y="47"/>
                    <a:pt x="33" y="55"/>
                  </a:cubicBezTo>
                  <a:cubicBezTo>
                    <a:pt x="30" y="63"/>
                    <a:pt x="19" y="69"/>
                    <a:pt x="10" y="67"/>
                  </a:cubicBezTo>
                  <a:cubicBezTo>
                    <a:pt x="2" y="66"/>
                    <a:pt x="5" y="67"/>
                    <a:pt x="3" y="60"/>
                  </a:cubicBezTo>
                  <a:cubicBezTo>
                    <a:pt x="0" y="49"/>
                    <a:pt x="11" y="23"/>
                    <a:pt x="16" y="12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2493584" y="1755157"/>
              <a:ext cx="1355320" cy="914676"/>
            </a:xfrm>
            <a:custGeom>
              <a:rect b="b" l="l" r="r" t="t"/>
              <a:pathLst>
                <a:path extrusionOk="0" h="125" w="178">
                  <a:moveTo>
                    <a:pt x="178" y="7"/>
                  </a:moveTo>
                  <a:cubicBezTo>
                    <a:pt x="157" y="15"/>
                    <a:pt x="78" y="36"/>
                    <a:pt x="97" y="51"/>
                  </a:cubicBezTo>
                  <a:cubicBezTo>
                    <a:pt x="104" y="60"/>
                    <a:pt x="115" y="64"/>
                    <a:pt x="108" y="80"/>
                  </a:cubicBezTo>
                  <a:cubicBezTo>
                    <a:pt x="98" y="104"/>
                    <a:pt x="1" y="125"/>
                    <a:pt x="0" y="9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4" name="Google Shape;714;p30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15" name="Google Shape;715;p30"/>
            <p:cNvCxnSpPr/>
            <p:nvPr/>
          </p:nvCxnSpPr>
          <p:spPr>
            <a:xfrm>
              <a:off x="4671233" y="2387886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716" name="Google Shape;716;p30"/>
            <p:cNvSpPr/>
            <p:nvPr/>
          </p:nvSpPr>
          <p:spPr>
            <a:xfrm>
              <a:off x="4701690" y="2381795"/>
              <a:ext cx="645681" cy="210151"/>
            </a:xfrm>
            <a:custGeom>
              <a:rect b="b" l="l" r="r" t="t"/>
              <a:pathLst>
                <a:path extrusionOk="0" h="26" w="85">
                  <a:moveTo>
                    <a:pt x="85" y="13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64" y="6"/>
                    <a:pt x="55" y="5"/>
                    <a:pt x="47" y="5"/>
                  </a:cubicBezTo>
                  <a:cubicBezTo>
                    <a:pt x="38" y="5"/>
                    <a:pt x="31" y="6"/>
                    <a:pt x="22" y="5"/>
                  </a:cubicBezTo>
                  <a:cubicBezTo>
                    <a:pt x="19" y="4"/>
                    <a:pt x="9" y="0"/>
                    <a:pt x="6" y="3"/>
                  </a:cubicBezTo>
                  <a:cubicBezTo>
                    <a:pt x="0" y="9"/>
                    <a:pt x="9" y="16"/>
                    <a:pt x="16" y="19"/>
                  </a:cubicBezTo>
                  <a:cubicBezTo>
                    <a:pt x="21" y="21"/>
                    <a:pt x="28" y="22"/>
                    <a:pt x="35" y="23"/>
                  </a:cubicBezTo>
                  <a:cubicBezTo>
                    <a:pt x="53" y="25"/>
                    <a:pt x="63" y="26"/>
                    <a:pt x="83" y="19"/>
                  </a:cubicBezTo>
                  <a:cubicBezTo>
                    <a:pt x="84" y="17"/>
                    <a:pt x="85" y="15"/>
                    <a:pt x="85" y="13"/>
                  </a:cubicBezTo>
                  <a:close/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7625526" y="2348293"/>
              <a:ext cx="913699" cy="356343"/>
            </a:xfrm>
            <a:custGeom>
              <a:rect b="b" l="l" r="r" t="t"/>
              <a:pathLst>
                <a:path extrusionOk="0" h="44" w="120">
                  <a:moveTo>
                    <a:pt x="6" y="28"/>
                  </a:moveTo>
                  <a:cubicBezTo>
                    <a:pt x="41" y="28"/>
                    <a:pt x="87" y="32"/>
                    <a:pt x="120" y="44"/>
                  </a:cubicBezTo>
                  <a:cubicBezTo>
                    <a:pt x="113" y="33"/>
                    <a:pt x="72" y="23"/>
                    <a:pt x="60" y="19"/>
                  </a:cubicBezTo>
                  <a:cubicBezTo>
                    <a:pt x="40" y="11"/>
                    <a:pt x="21" y="3"/>
                    <a:pt x="0" y="0"/>
                  </a:cubicBezTo>
                  <a:cubicBezTo>
                    <a:pt x="12" y="4"/>
                    <a:pt x="28" y="13"/>
                    <a:pt x="22" y="28"/>
                  </a:cubicBezTo>
                </a:path>
              </a:pathLst>
            </a:custGeom>
            <a:solidFill>
              <a:srgbClr val="FCB1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18" name="Google Shape;718;p30"/>
            <p:cNvGrpSpPr/>
            <p:nvPr/>
          </p:nvGrpSpPr>
          <p:grpSpPr>
            <a:xfrm>
              <a:off x="2358126" y="-205762"/>
              <a:ext cx="7262309" cy="2971491"/>
              <a:chOff x="2361986" y="-142671"/>
              <a:chExt cx="7262309" cy="3554415"/>
            </a:xfrm>
          </p:grpSpPr>
          <p:sp>
            <p:nvSpPr>
              <p:cNvPr id="719" name="Google Shape;719;p30"/>
              <p:cNvSpPr/>
              <p:nvPr/>
            </p:nvSpPr>
            <p:spPr>
              <a:xfrm>
                <a:off x="8457806" y="-142671"/>
                <a:ext cx="1166489" cy="1519786"/>
              </a:xfrm>
              <a:custGeom>
                <a:rect b="b" l="l" r="r" t="t"/>
                <a:pathLst>
                  <a:path extrusionOk="0" h="187" w="153">
                    <a:moveTo>
                      <a:pt x="50" y="0"/>
                    </a:moveTo>
                    <a:cubicBezTo>
                      <a:pt x="44" y="33"/>
                      <a:pt x="26" y="75"/>
                      <a:pt x="14" y="91"/>
                    </a:cubicBezTo>
                    <a:cubicBezTo>
                      <a:pt x="0" y="109"/>
                      <a:pt x="3" y="120"/>
                      <a:pt x="6" y="130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9" y="129"/>
                      <a:pt x="10" y="127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15" y="122"/>
                      <a:pt x="17" y="119"/>
                      <a:pt x="20" y="116"/>
                    </a:cubicBezTo>
                    <a:cubicBezTo>
                      <a:pt x="36" y="113"/>
                      <a:pt x="69" y="141"/>
                      <a:pt x="61" y="161"/>
                    </a:cubicBezTo>
                    <a:cubicBezTo>
                      <a:pt x="56" y="166"/>
                      <a:pt x="51" y="171"/>
                      <a:pt x="46" y="176"/>
                    </a:cubicBezTo>
                    <a:cubicBezTo>
                      <a:pt x="47" y="176"/>
                      <a:pt x="47" y="176"/>
                      <a:pt x="47" y="176"/>
                    </a:cubicBezTo>
                    <a:cubicBezTo>
                      <a:pt x="47" y="176"/>
                      <a:pt x="62" y="187"/>
                      <a:pt x="94" y="154"/>
                    </a:cubicBezTo>
                    <a:cubicBezTo>
                      <a:pt x="125" y="121"/>
                      <a:pt x="145" y="53"/>
                      <a:pt x="153" y="25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EE87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30"/>
              <p:cNvSpPr/>
              <p:nvPr/>
            </p:nvSpPr>
            <p:spPr>
              <a:xfrm>
                <a:off x="8473035" y="588288"/>
                <a:ext cx="679183" cy="730959"/>
              </a:xfrm>
              <a:custGeom>
                <a:rect b="b" l="l" r="r" t="t"/>
                <a:pathLst>
                  <a:path extrusionOk="0" h="90" w="89">
                    <a:moveTo>
                      <a:pt x="55" y="24"/>
                    </a:moveTo>
                    <a:cubicBezTo>
                      <a:pt x="36" y="7"/>
                      <a:pt x="10" y="0"/>
                      <a:pt x="3" y="17"/>
                    </a:cubicBezTo>
                    <a:cubicBezTo>
                      <a:pt x="0" y="26"/>
                      <a:pt x="2" y="33"/>
                      <a:pt x="4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7" y="39"/>
                      <a:pt x="8" y="37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2"/>
                      <a:pt x="15" y="29"/>
                      <a:pt x="18" y="26"/>
                    </a:cubicBezTo>
                    <a:cubicBezTo>
                      <a:pt x="34" y="23"/>
                      <a:pt x="67" y="51"/>
                      <a:pt x="59" y="71"/>
                    </a:cubicBezTo>
                    <a:cubicBezTo>
                      <a:pt x="54" y="76"/>
                      <a:pt x="49" y="81"/>
                      <a:pt x="4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5" y="86"/>
                      <a:pt x="51" y="90"/>
                      <a:pt x="63" y="86"/>
                    </a:cubicBezTo>
                    <a:cubicBezTo>
                      <a:pt x="89" y="71"/>
                      <a:pt x="76" y="42"/>
                      <a:pt x="55" y="24"/>
                    </a:cubicBezTo>
                    <a:close/>
                  </a:path>
                </a:pathLst>
              </a:custGeom>
              <a:solidFill>
                <a:srgbClr val="FFF7CC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30"/>
              <p:cNvSpPr/>
              <p:nvPr/>
            </p:nvSpPr>
            <p:spPr>
              <a:xfrm>
                <a:off x="2361986" y="737652"/>
                <a:ext cx="6630409" cy="2674092"/>
              </a:xfrm>
              <a:custGeom>
                <a:rect b="b" l="l" r="r" t="t"/>
                <a:pathLst>
                  <a:path extrusionOk="0" h="329" w="871">
                    <a:moveTo>
                      <a:pt x="390" y="290"/>
                    </a:moveTo>
                    <a:cubicBezTo>
                      <a:pt x="397" y="286"/>
                      <a:pt x="399" y="267"/>
                      <a:pt x="403" y="261"/>
                    </a:cubicBezTo>
                    <a:cubicBezTo>
                      <a:pt x="403" y="260"/>
                      <a:pt x="404" y="259"/>
                      <a:pt x="405" y="258"/>
                    </a:cubicBezTo>
                    <a:cubicBezTo>
                      <a:pt x="418" y="239"/>
                      <a:pt x="433" y="217"/>
                      <a:pt x="472" y="200"/>
                    </a:cubicBezTo>
                    <a:cubicBezTo>
                      <a:pt x="478" y="198"/>
                      <a:pt x="492" y="192"/>
                      <a:pt x="514" y="189"/>
                    </a:cubicBezTo>
                    <a:cubicBezTo>
                      <a:pt x="530" y="187"/>
                      <a:pt x="556" y="183"/>
                      <a:pt x="588" y="176"/>
                    </a:cubicBezTo>
                    <a:cubicBezTo>
                      <a:pt x="593" y="174"/>
                      <a:pt x="604" y="171"/>
                      <a:pt x="598" y="179"/>
                    </a:cubicBezTo>
                    <a:cubicBezTo>
                      <a:pt x="573" y="206"/>
                      <a:pt x="554" y="239"/>
                      <a:pt x="548" y="284"/>
                    </a:cubicBezTo>
                    <a:cubicBezTo>
                      <a:pt x="547" y="291"/>
                      <a:pt x="525" y="297"/>
                      <a:pt x="522" y="309"/>
                    </a:cubicBezTo>
                    <a:cubicBezTo>
                      <a:pt x="520" y="322"/>
                      <a:pt x="546" y="329"/>
                      <a:pt x="568" y="328"/>
                    </a:cubicBezTo>
                    <a:cubicBezTo>
                      <a:pt x="590" y="327"/>
                      <a:pt x="604" y="319"/>
                      <a:pt x="603" y="309"/>
                    </a:cubicBezTo>
                    <a:cubicBezTo>
                      <a:pt x="602" y="301"/>
                      <a:pt x="584" y="294"/>
                      <a:pt x="584" y="285"/>
                    </a:cubicBezTo>
                    <a:cubicBezTo>
                      <a:pt x="594" y="218"/>
                      <a:pt x="639" y="175"/>
                      <a:pt x="684" y="153"/>
                    </a:cubicBezTo>
                    <a:cubicBezTo>
                      <a:pt x="684" y="153"/>
                      <a:pt x="723" y="137"/>
                      <a:pt x="725" y="136"/>
                    </a:cubicBezTo>
                    <a:cubicBezTo>
                      <a:pt x="731" y="134"/>
                      <a:pt x="732" y="141"/>
                      <a:pt x="733" y="143"/>
                    </a:cubicBezTo>
                    <a:cubicBezTo>
                      <a:pt x="734" y="153"/>
                      <a:pt x="736" y="156"/>
                      <a:pt x="739" y="166"/>
                    </a:cubicBezTo>
                    <a:cubicBezTo>
                      <a:pt x="747" y="194"/>
                      <a:pt x="753" y="231"/>
                      <a:pt x="742" y="262"/>
                    </a:cubicBezTo>
                    <a:cubicBezTo>
                      <a:pt x="736" y="274"/>
                      <a:pt x="715" y="268"/>
                      <a:pt x="712" y="276"/>
                    </a:cubicBezTo>
                    <a:cubicBezTo>
                      <a:pt x="712" y="276"/>
                      <a:pt x="712" y="276"/>
                      <a:pt x="712" y="276"/>
                    </a:cubicBezTo>
                    <a:cubicBezTo>
                      <a:pt x="735" y="283"/>
                      <a:pt x="757" y="291"/>
                      <a:pt x="778" y="299"/>
                    </a:cubicBezTo>
                    <a:cubicBezTo>
                      <a:pt x="776" y="298"/>
                      <a:pt x="768" y="292"/>
                      <a:pt x="772" y="283"/>
                    </a:cubicBezTo>
                    <a:cubicBezTo>
                      <a:pt x="792" y="239"/>
                      <a:pt x="782" y="188"/>
                      <a:pt x="773" y="156"/>
                    </a:cubicBezTo>
                    <a:cubicBezTo>
                      <a:pt x="764" y="130"/>
                      <a:pt x="778" y="113"/>
                      <a:pt x="800" y="100"/>
                    </a:cubicBezTo>
                    <a:cubicBezTo>
                      <a:pt x="824" y="84"/>
                      <a:pt x="845" y="67"/>
                      <a:pt x="863" y="48"/>
                    </a:cubicBezTo>
                    <a:cubicBezTo>
                      <a:pt x="871" y="28"/>
                      <a:pt x="838" y="0"/>
                      <a:pt x="822" y="3"/>
                    </a:cubicBezTo>
                    <a:cubicBezTo>
                      <a:pt x="819" y="6"/>
                      <a:pt x="817" y="9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814" y="12"/>
                      <a:pt x="814" y="12"/>
                      <a:pt x="814" y="12"/>
                    </a:cubicBezTo>
                    <a:cubicBezTo>
                      <a:pt x="792" y="37"/>
                      <a:pt x="765" y="59"/>
                      <a:pt x="729" y="78"/>
                    </a:cubicBezTo>
                    <a:cubicBezTo>
                      <a:pt x="641" y="125"/>
                      <a:pt x="545" y="140"/>
                      <a:pt x="508" y="145"/>
                    </a:cubicBezTo>
                    <a:cubicBezTo>
                      <a:pt x="447" y="154"/>
                      <a:pt x="386" y="161"/>
                      <a:pt x="325" y="161"/>
                    </a:cubicBezTo>
                    <a:cubicBezTo>
                      <a:pt x="205" y="161"/>
                      <a:pt x="99" y="161"/>
                      <a:pt x="50" y="233"/>
                    </a:cubicBezTo>
                    <a:cubicBezTo>
                      <a:pt x="35" y="253"/>
                      <a:pt x="0" y="264"/>
                      <a:pt x="4" y="287"/>
                    </a:cubicBezTo>
                    <a:cubicBezTo>
                      <a:pt x="9" y="310"/>
                      <a:pt x="50" y="303"/>
                      <a:pt x="76" y="297"/>
                    </a:cubicBezTo>
                    <a:cubicBezTo>
                      <a:pt x="103" y="290"/>
                      <a:pt x="116" y="279"/>
                      <a:pt x="113" y="269"/>
                    </a:cubicBezTo>
                    <a:cubicBezTo>
                      <a:pt x="110" y="259"/>
                      <a:pt x="78" y="260"/>
                      <a:pt x="93" y="238"/>
                    </a:cubicBezTo>
                    <a:cubicBezTo>
                      <a:pt x="93" y="238"/>
                      <a:pt x="93" y="238"/>
                      <a:pt x="93" y="238"/>
                    </a:cubicBezTo>
                    <a:cubicBezTo>
                      <a:pt x="139" y="197"/>
                      <a:pt x="226" y="197"/>
                      <a:pt x="325" y="197"/>
                    </a:cubicBezTo>
                    <a:cubicBezTo>
                      <a:pt x="347" y="197"/>
                      <a:pt x="370" y="197"/>
                      <a:pt x="393" y="197"/>
                    </a:cubicBezTo>
                    <a:cubicBezTo>
                      <a:pt x="398" y="197"/>
                      <a:pt x="407" y="198"/>
                      <a:pt x="400" y="206"/>
                    </a:cubicBezTo>
                    <a:cubicBezTo>
                      <a:pt x="389" y="217"/>
                      <a:pt x="380" y="231"/>
                      <a:pt x="373" y="241"/>
                    </a:cubicBezTo>
                    <a:cubicBezTo>
                      <a:pt x="372" y="242"/>
                      <a:pt x="374" y="239"/>
                      <a:pt x="373" y="241"/>
                    </a:cubicBezTo>
                    <a:cubicBezTo>
                      <a:pt x="373" y="241"/>
                      <a:pt x="373" y="241"/>
                      <a:pt x="373" y="241"/>
                    </a:cubicBezTo>
                    <a:cubicBezTo>
                      <a:pt x="366" y="249"/>
                      <a:pt x="355" y="252"/>
                      <a:pt x="345" y="255"/>
                    </a:cubicBezTo>
                    <a:cubicBezTo>
                      <a:pt x="335" y="258"/>
                      <a:pt x="321" y="263"/>
                      <a:pt x="313" y="271"/>
                    </a:cubicBezTo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22" name="Google Shape;722;p30"/>
            <p:cNvSpPr/>
            <p:nvPr/>
          </p:nvSpPr>
          <p:spPr>
            <a:xfrm>
              <a:off x="4707781" y="2288452"/>
              <a:ext cx="633498" cy="316748"/>
            </a:xfrm>
            <a:custGeom>
              <a:rect b="b" l="l" r="r" t="t"/>
              <a:pathLst>
                <a:path extrusionOk="0" h="39" w="83">
                  <a:moveTo>
                    <a:pt x="82" y="23"/>
                  </a:moveTo>
                  <a:cubicBezTo>
                    <a:pt x="82" y="33"/>
                    <a:pt x="63" y="39"/>
                    <a:pt x="40" y="38"/>
                  </a:cubicBezTo>
                  <a:cubicBezTo>
                    <a:pt x="17" y="36"/>
                    <a:pt x="0" y="26"/>
                    <a:pt x="0" y="16"/>
                  </a:cubicBezTo>
                  <a:cubicBezTo>
                    <a:pt x="1" y="6"/>
                    <a:pt x="20" y="0"/>
                    <a:pt x="43" y="2"/>
                  </a:cubicBezTo>
                  <a:cubicBezTo>
                    <a:pt x="66" y="4"/>
                    <a:pt x="83" y="13"/>
                    <a:pt x="82" y="23"/>
                  </a:cubicBez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3" name="Google Shape;723;p30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24" name="Google Shape;724;p30"/>
            <p:cNvCxnSpPr/>
            <p:nvPr/>
          </p:nvCxnSpPr>
          <p:spPr>
            <a:xfrm>
              <a:off x="4793059" y="2436617"/>
              <a:ext cx="3000" cy="300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725" name="Google Shape;725;p30"/>
            <p:cNvCxnSpPr/>
            <p:nvPr/>
          </p:nvCxnSpPr>
          <p:spPr>
            <a:xfrm>
              <a:off x="4631639" y="2640676"/>
              <a:ext cx="3000" cy="2159400"/>
            </a:xfrm>
            <a:prstGeom prst="straightConnector1">
              <a:avLst/>
            </a:prstGeom>
            <a:noFill/>
            <a:ln cap="flat" cmpd="sng" w="47625">
              <a:solidFill>
                <a:srgbClr val="F4A589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1054" name="Google Shape;1054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1055" name="Google Shape;1055;p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8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2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mic Sans MS"/>
              <a:buNone/>
              <a:defRPr b="0" i="0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  <a:defRPr b="0" i="0" sz="18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2100" name="Google Shape;2100;p22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tillium Web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2101" name="Google Shape;2101;p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2" name="Google Shape;2102;p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3" name="Google Shape;210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TqFrwJwPpNRkeuXhJK_mTytLGLo_bK_J-sNgo7wsKlg/edit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s://drive.google.com/drive/folders/19HEVdNUCEjOXA-737wR9HnnFXhf3OvYl?usp=sharing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9.png"/><Relationship Id="rId5" Type="http://schemas.openxmlformats.org/officeDocument/2006/relationships/image" Target="../media/image22.jpg"/><Relationship Id="rId6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image" Target="../media/image26.png"/><Relationship Id="rId7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17.png"/><Relationship Id="rId6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rcacx09VODc?t=161" TargetMode="External"/><Relationship Id="rId4" Type="http://schemas.openxmlformats.org/officeDocument/2006/relationships/hyperlink" Target="https://youtu.be/rcacx09VODc?t=161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7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8" name="Google Shape;3148;p1"/>
          <p:cNvSpPr/>
          <p:nvPr/>
        </p:nvSpPr>
        <p:spPr>
          <a:xfrm>
            <a:off x="240255" y="4867742"/>
            <a:ext cx="765544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Resting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Membrane Potential</a:t>
            </a:r>
            <a:endParaRPr b="0" i="0" sz="5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9" name="Google Shape;3149;p1"/>
          <p:cNvSpPr txBox="1"/>
          <p:nvPr/>
        </p:nvSpPr>
        <p:spPr>
          <a:xfrm>
            <a:off x="9653248" y="5990503"/>
            <a:ext cx="18618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None/>
            </a:pPr>
            <a:r>
              <a:rPr b="1" i="0" lang="en-US" sz="2500" u="sng" cap="none" strike="noStrike">
                <a:solidFill>
                  <a:schemeClr val="hlink"/>
                </a:solidFill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Editing File</a:t>
            </a:r>
            <a:endParaRPr b="1" i="0" sz="2500" u="sng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0" name="Google Shape;3150;p1"/>
          <p:cNvSpPr/>
          <p:nvPr/>
        </p:nvSpPr>
        <p:spPr>
          <a:xfrm>
            <a:off x="11664642" y="-1"/>
            <a:ext cx="427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rgbClr val="262626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endParaRPr b="0" i="0" sz="4800" u="none" cap="none" strike="noStrike">
              <a:solidFill>
                <a:srgbClr val="262626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151" name="Google Shape;315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00" y="-12"/>
            <a:ext cx="6858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2" name="Google Shape;3152;p1">
            <a:hlinkClick r:id="rId5"/>
          </p:cNvPr>
          <p:cNvSpPr/>
          <p:nvPr/>
        </p:nvSpPr>
        <p:spPr>
          <a:xfrm>
            <a:off x="-4" y="65589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Notes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153" name="Google Shape;315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4675" y="3699800"/>
            <a:ext cx="1706300" cy="195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4" name="Google Shape;3154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40725" y="1650943"/>
            <a:ext cx="1706302" cy="1272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8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9" name="Google Shape;3429;p10"/>
          <p:cNvSpPr/>
          <p:nvPr/>
        </p:nvSpPr>
        <p:spPr>
          <a:xfrm>
            <a:off x="1078775" y="2049124"/>
            <a:ext cx="627300" cy="6273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0" name="Google Shape;3430;p10"/>
          <p:cNvSpPr/>
          <p:nvPr/>
        </p:nvSpPr>
        <p:spPr>
          <a:xfrm>
            <a:off x="1183317" y="2153664"/>
            <a:ext cx="418200" cy="418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1" name="Google Shape;3431;p10"/>
          <p:cNvSpPr/>
          <p:nvPr/>
        </p:nvSpPr>
        <p:spPr>
          <a:xfrm>
            <a:off x="4093550" y="2049118"/>
            <a:ext cx="627300" cy="6273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2" name="Google Shape;3432;p10"/>
          <p:cNvSpPr/>
          <p:nvPr/>
        </p:nvSpPr>
        <p:spPr>
          <a:xfrm>
            <a:off x="4198092" y="2153657"/>
            <a:ext cx="418200" cy="418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3" name="Google Shape;3433;p10"/>
          <p:cNvSpPr/>
          <p:nvPr/>
        </p:nvSpPr>
        <p:spPr>
          <a:xfrm>
            <a:off x="7560300" y="2049036"/>
            <a:ext cx="627300" cy="627300"/>
          </a:xfrm>
          <a:prstGeom prst="ellipse">
            <a:avLst/>
          </a:prstGeom>
          <a:solidFill>
            <a:srgbClr val="FBE7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4" name="Google Shape;3434;p10"/>
          <p:cNvSpPr/>
          <p:nvPr/>
        </p:nvSpPr>
        <p:spPr>
          <a:xfrm>
            <a:off x="7664842" y="2153576"/>
            <a:ext cx="418200" cy="418200"/>
          </a:xfrm>
          <a:prstGeom prst="ellipse">
            <a:avLst/>
          </a:prstGeom>
          <a:solidFill>
            <a:srgbClr val="F6D7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5" name="Google Shape;3435;p10"/>
          <p:cNvSpPr txBox="1"/>
          <p:nvPr/>
        </p:nvSpPr>
        <p:spPr>
          <a:xfrm>
            <a:off x="1078775" y="2116073"/>
            <a:ext cx="627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6" name="Google Shape;3436;p10"/>
          <p:cNvSpPr txBox="1"/>
          <p:nvPr/>
        </p:nvSpPr>
        <p:spPr>
          <a:xfrm>
            <a:off x="4093550" y="2116067"/>
            <a:ext cx="627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7" name="Google Shape;3437;p10"/>
          <p:cNvSpPr txBox="1"/>
          <p:nvPr/>
        </p:nvSpPr>
        <p:spPr>
          <a:xfrm>
            <a:off x="7560300" y="2115985"/>
            <a:ext cx="627300" cy="4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8" name="Google Shape;3438;p10"/>
          <p:cNvSpPr txBox="1"/>
          <p:nvPr>
            <p:ph type="title"/>
          </p:nvPr>
        </p:nvSpPr>
        <p:spPr>
          <a:xfrm>
            <a:off x="1018625" y="196850"/>
            <a:ext cx="1033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Goldman Equation</a:t>
            </a:r>
            <a:endParaRPr/>
          </a:p>
        </p:txBody>
      </p:sp>
      <p:sp>
        <p:nvSpPr>
          <p:cNvPr id="3439" name="Google Shape;3439;p10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0" name="Google Shape;3440;p10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1" name="Google Shape;3441;p10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2" name="Google Shape;3442;p10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3" name="Google Shape;3443;p10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444" name="Google Shape;3444;p10"/>
          <p:cNvPicPr preferRelativeResize="0"/>
          <p:nvPr/>
        </p:nvPicPr>
        <p:blipFill rotWithShape="1">
          <a:blip r:embed="rId3">
            <a:alphaModFix/>
          </a:blip>
          <a:srcRect b="5195" l="0" r="3789" t="5052"/>
          <a:stretch/>
        </p:blipFill>
        <p:spPr>
          <a:xfrm>
            <a:off x="1245938" y="3639725"/>
            <a:ext cx="4347726" cy="1175550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45" name="Google Shape;3445;p10"/>
          <p:cNvSpPr txBox="1"/>
          <p:nvPr>
            <p:ph idx="1" type="body"/>
          </p:nvPr>
        </p:nvSpPr>
        <p:spPr>
          <a:xfrm>
            <a:off x="500025" y="1388200"/>
            <a:ext cx="116922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When the membrane is permeable to </a:t>
            </a:r>
            <a:r>
              <a:rPr lang="en-US" sz="2000">
                <a:solidFill>
                  <a:schemeClr val="accent1"/>
                </a:solidFill>
              </a:rPr>
              <a:t>several ions</a:t>
            </a:r>
            <a:r>
              <a:rPr lang="en-US" sz="2000"/>
              <a:t>, the </a:t>
            </a:r>
            <a:r>
              <a:rPr lang="en-US" sz="2000">
                <a:solidFill>
                  <a:schemeClr val="accent1"/>
                </a:solidFill>
              </a:rPr>
              <a:t>equilibrium potential</a:t>
            </a:r>
            <a:r>
              <a:rPr lang="en-US" sz="2000"/>
              <a:t> that develops depends on:</a:t>
            </a:r>
            <a:endParaRPr sz="2000"/>
          </a:p>
        </p:txBody>
      </p:sp>
      <p:sp>
        <p:nvSpPr>
          <p:cNvPr id="3446" name="Google Shape;3446;p10"/>
          <p:cNvSpPr txBox="1"/>
          <p:nvPr/>
        </p:nvSpPr>
        <p:spPr>
          <a:xfrm>
            <a:off x="10433600" y="0"/>
            <a:ext cx="17586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Male Slides Only</a:t>
            </a:r>
            <a:endParaRPr b="1" i="0" sz="1400" u="none" cap="none" strike="noStrike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7" name="Google Shape;3447;p10"/>
          <p:cNvSpPr txBox="1"/>
          <p:nvPr>
            <p:ph idx="1" type="body"/>
          </p:nvPr>
        </p:nvSpPr>
        <p:spPr>
          <a:xfrm>
            <a:off x="589500" y="5178059"/>
            <a:ext cx="11013000" cy="5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Using this value in Goldman’s equation gives a </a:t>
            </a:r>
            <a:r>
              <a:rPr lang="en-US" sz="2000">
                <a:solidFill>
                  <a:schemeClr val="accent1"/>
                </a:solidFill>
              </a:rPr>
              <a:t>resting</a:t>
            </a:r>
            <a:r>
              <a:rPr lang="en-US" sz="2000"/>
              <a:t> </a:t>
            </a:r>
            <a:r>
              <a:rPr lang="en-US" sz="2000">
                <a:solidFill>
                  <a:schemeClr val="accent1"/>
                </a:solidFill>
              </a:rPr>
              <a:t>potential inside</a:t>
            </a:r>
            <a:r>
              <a:rPr lang="en-US" sz="2000"/>
              <a:t> the membrane of </a:t>
            </a:r>
            <a:r>
              <a:rPr lang="en-US" sz="2000">
                <a:solidFill>
                  <a:schemeClr val="accent1"/>
                </a:solidFill>
              </a:rPr>
              <a:t>-86 mV</a:t>
            </a:r>
            <a:r>
              <a:rPr lang="en-US" sz="2000"/>
              <a:t>.</a:t>
            </a:r>
            <a:endParaRPr sz="2000"/>
          </a:p>
        </p:txBody>
      </p:sp>
      <p:sp>
        <p:nvSpPr>
          <p:cNvPr id="3448" name="Google Shape;3448;p10"/>
          <p:cNvSpPr txBox="1"/>
          <p:nvPr>
            <p:ph idx="1" type="body"/>
          </p:nvPr>
        </p:nvSpPr>
        <p:spPr>
          <a:xfrm>
            <a:off x="630000" y="3025550"/>
            <a:ext cx="5391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This is calculated using </a:t>
            </a:r>
            <a:r>
              <a:rPr lang="en-US" sz="2000">
                <a:solidFill>
                  <a:schemeClr val="accent1"/>
                </a:solidFill>
              </a:rPr>
              <a:t>Goldman Equation</a:t>
            </a:r>
            <a:r>
              <a:rPr lang="en-US" sz="2000"/>
              <a:t>:</a:t>
            </a:r>
            <a:endParaRPr sz="2000"/>
          </a:p>
        </p:txBody>
      </p:sp>
      <p:sp>
        <p:nvSpPr>
          <p:cNvPr id="3449" name="Google Shape;3449;p10"/>
          <p:cNvSpPr txBox="1"/>
          <p:nvPr/>
        </p:nvSpPr>
        <p:spPr>
          <a:xfrm>
            <a:off x="1739050" y="2134475"/>
            <a:ext cx="2459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Polarity</a:t>
            </a: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of each ion</a:t>
            </a:r>
            <a:endParaRPr b="0" i="0" sz="20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0" name="Google Shape;3450;p10"/>
          <p:cNvSpPr txBox="1"/>
          <p:nvPr/>
        </p:nvSpPr>
        <p:spPr>
          <a:xfrm>
            <a:off x="4753825" y="2159000"/>
            <a:ext cx="27735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Membrane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permeability</a:t>
            </a:r>
            <a:endParaRPr b="0" i="0" sz="20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1" name="Google Shape;3451;p10"/>
          <p:cNvSpPr txBox="1"/>
          <p:nvPr/>
        </p:nvSpPr>
        <p:spPr>
          <a:xfrm>
            <a:off x="8234075" y="2128725"/>
            <a:ext cx="31998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Ionic </a:t>
            </a:r>
            <a:r>
              <a:rPr b="0" i="0" lang="en-US" sz="20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concentration</a:t>
            </a:r>
            <a:endParaRPr b="0" i="0" sz="20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452" name="Google Shape;3452;p10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6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3457" name="Google Shape;3457;p11"/>
          <p:cNvSpPr/>
          <p:nvPr/>
        </p:nvSpPr>
        <p:spPr>
          <a:xfrm>
            <a:off x="62904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8" name="Google Shape;3458;p11"/>
          <p:cNvSpPr txBox="1"/>
          <p:nvPr>
            <p:ph type="title"/>
          </p:nvPr>
        </p:nvSpPr>
        <p:spPr>
          <a:xfrm>
            <a:off x="1030475" y="196850"/>
            <a:ext cx="42876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Na</a:t>
            </a:r>
            <a:r>
              <a:rPr baseline="30000" lang="en-US"/>
              <a:t>+</a:t>
            </a:r>
            <a:r>
              <a:rPr lang="en-US"/>
              <a:t>/K</a:t>
            </a:r>
            <a:r>
              <a:rPr baseline="30000" lang="en-US"/>
              <a:t>+</a:t>
            </a:r>
            <a:r>
              <a:rPr lang="en-US"/>
              <a:t> ATPase Pump </a:t>
            </a:r>
            <a:endParaRPr/>
          </a:p>
        </p:txBody>
      </p:sp>
      <p:sp>
        <p:nvSpPr>
          <p:cNvPr id="3459" name="Google Shape;3459;p11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0" name="Google Shape;3460;p11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1" name="Google Shape;3461;p11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2" name="Google Shape;3462;p11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3" name="Google Shape;3463;p11"/>
          <p:cNvSpPr txBox="1"/>
          <p:nvPr/>
        </p:nvSpPr>
        <p:spPr>
          <a:xfrm>
            <a:off x="257725" y="3231450"/>
            <a:ext cx="5272200" cy="395100"/>
          </a:xfrm>
          <a:prstGeom prst="rect">
            <a:avLst/>
          </a:prstGeom>
          <a:noFill/>
          <a:ln cap="flat" cmpd="sng" w="19050">
            <a:solidFill>
              <a:srgbClr val="F6D75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Against its electrochemical gradient, so it requires ATP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464" name="Google Shape;3464;p11"/>
          <p:cNvPicPr preferRelativeResize="0"/>
          <p:nvPr/>
        </p:nvPicPr>
        <p:blipFill rotWithShape="1">
          <a:blip r:embed="rId3">
            <a:alphaModFix/>
          </a:blip>
          <a:srcRect b="0" l="0" r="1253" t="0"/>
          <a:stretch/>
        </p:blipFill>
        <p:spPr>
          <a:xfrm>
            <a:off x="1200088" y="3671800"/>
            <a:ext cx="3167594" cy="1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5" name="Google Shape;3465;p11"/>
          <p:cNvSpPr txBox="1"/>
          <p:nvPr>
            <p:ph type="title"/>
          </p:nvPr>
        </p:nvSpPr>
        <p:spPr>
          <a:xfrm>
            <a:off x="6856400" y="196850"/>
            <a:ext cx="2856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Ionic Channels</a:t>
            </a:r>
            <a:endParaRPr/>
          </a:p>
        </p:txBody>
      </p:sp>
      <p:sp>
        <p:nvSpPr>
          <p:cNvPr id="3466" name="Google Shape;3466;p11"/>
          <p:cNvSpPr txBox="1"/>
          <p:nvPr>
            <p:ph idx="1" type="body"/>
          </p:nvPr>
        </p:nvSpPr>
        <p:spPr>
          <a:xfrm>
            <a:off x="500025" y="1083400"/>
            <a:ext cx="4912800" cy="2135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Active transport</a:t>
            </a:r>
            <a:r>
              <a:rPr lang="en-US" sz="2000"/>
              <a:t> system for </a:t>
            </a:r>
            <a:r>
              <a:rPr lang="en-US" sz="2000">
                <a:solidFill>
                  <a:schemeClr val="accent1"/>
                </a:solidFill>
              </a:rPr>
              <a:t>Na</a:t>
            </a:r>
            <a:r>
              <a:rPr baseline="30000" lang="en-US" sz="2000">
                <a:solidFill>
                  <a:schemeClr val="accent1"/>
                </a:solidFill>
              </a:rPr>
              <a:t>+</a:t>
            </a:r>
            <a:r>
              <a:rPr lang="en-US" sz="2000"/>
              <a:t>/</a:t>
            </a:r>
            <a:r>
              <a:rPr lang="en-US" sz="2000">
                <a:solidFill>
                  <a:schemeClr val="accent1"/>
                </a:solidFill>
              </a:rPr>
              <a:t>K</a:t>
            </a:r>
            <a:r>
              <a:rPr baseline="30000" lang="en-US" sz="2000">
                <a:solidFill>
                  <a:schemeClr val="accent1"/>
                </a:solidFill>
              </a:rPr>
              <a:t>+</a:t>
            </a:r>
            <a:r>
              <a:rPr lang="en-US" sz="2000"/>
              <a:t> exchange using </a:t>
            </a:r>
            <a:r>
              <a:rPr lang="en-US" sz="2000">
                <a:solidFill>
                  <a:schemeClr val="accent1"/>
                </a:solidFill>
              </a:rPr>
              <a:t>energy</a:t>
            </a:r>
            <a:r>
              <a:rPr lang="en-US" sz="2000"/>
              <a:t>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An </a:t>
            </a:r>
            <a:r>
              <a:rPr lang="en-US" sz="2000">
                <a:solidFill>
                  <a:schemeClr val="accent1"/>
                </a:solidFill>
              </a:rPr>
              <a:t>electrogenic pump</a:t>
            </a:r>
            <a:r>
              <a:rPr lang="en-US" sz="2000"/>
              <a:t> since </a:t>
            </a:r>
            <a:r>
              <a:rPr lang="en-US" sz="2000">
                <a:solidFill>
                  <a:schemeClr val="accent1"/>
                </a:solidFill>
              </a:rPr>
              <a:t>3 Na</a:t>
            </a:r>
            <a:r>
              <a:rPr baseline="30000" lang="en-US" sz="2000">
                <a:solidFill>
                  <a:schemeClr val="accent1"/>
                </a:solidFill>
              </a:rPr>
              <a:t>+</a:t>
            </a:r>
            <a:r>
              <a:rPr lang="en-US" sz="2000"/>
              <a:t> </a:t>
            </a:r>
            <a:r>
              <a:rPr lang="en-US" sz="2000">
                <a:solidFill>
                  <a:schemeClr val="accent1"/>
                </a:solidFill>
              </a:rPr>
              <a:t>ef</a:t>
            </a:r>
            <a:r>
              <a:rPr lang="en-US" sz="2000"/>
              <a:t>flux are coupled with </a:t>
            </a:r>
            <a:r>
              <a:rPr lang="en-US" sz="2000">
                <a:solidFill>
                  <a:schemeClr val="accent1"/>
                </a:solidFill>
              </a:rPr>
              <a:t>2 K</a:t>
            </a:r>
            <a:r>
              <a:rPr baseline="30000" lang="en-US" sz="2000">
                <a:solidFill>
                  <a:schemeClr val="accent1"/>
                </a:solidFill>
              </a:rPr>
              <a:t>+</a:t>
            </a:r>
            <a:r>
              <a:rPr lang="en-US" sz="2000">
                <a:solidFill>
                  <a:schemeClr val="accent1"/>
                </a:solidFill>
              </a:rPr>
              <a:t> in</a:t>
            </a:r>
            <a:r>
              <a:rPr lang="en-US" sz="2000"/>
              <a:t>flux.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Net effect of causing </a:t>
            </a:r>
            <a:r>
              <a:rPr lang="en-US" sz="2000">
                <a:solidFill>
                  <a:schemeClr val="accent1"/>
                </a:solidFill>
              </a:rPr>
              <a:t>negative</a:t>
            </a:r>
            <a:r>
              <a:rPr lang="en-US" sz="2000"/>
              <a:t> charge </a:t>
            </a:r>
            <a:r>
              <a:rPr lang="en-US" sz="2000">
                <a:solidFill>
                  <a:schemeClr val="accent1"/>
                </a:solidFill>
              </a:rPr>
              <a:t>inside</a:t>
            </a:r>
            <a:r>
              <a:rPr lang="en-US" sz="2000"/>
              <a:t> the membrane </a:t>
            </a:r>
            <a:r>
              <a:rPr lang="en-US" sz="2000">
                <a:solidFill>
                  <a:schemeClr val="dk1"/>
                </a:solidFill>
                <a:highlight>
                  <a:schemeClr val="lt1"/>
                </a:highlight>
              </a:rPr>
              <a:t>(-4 mV)</a:t>
            </a:r>
            <a:r>
              <a:rPr lang="en-US" sz="2000">
                <a:highlight>
                  <a:schemeClr val="lt1"/>
                </a:highlight>
              </a:rPr>
              <a:t>.</a:t>
            </a:r>
            <a:endParaRPr sz="2000">
              <a:highlight>
                <a:schemeClr val="lt1"/>
              </a:highlight>
            </a:endParaRPr>
          </a:p>
        </p:txBody>
      </p:sp>
      <p:pic>
        <p:nvPicPr>
          <p:cNvPr id="3467" name="Google Shape;346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3000" y="5181808"/>
            <a:ext cx="2581767" cy="13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8" name="Google Shape;3468;p11"/>
          <p:cNvSpPr txBox="1"/>
          <p:nvPr>
            <p:ph idx="1" type="body"/>
          </p:nvPr>
        </p:nvSpPr>
        <p:spPr>
          <a:xfrm>
            <a:off x="6290425" y="1083400"/>
            <a:ext cx="5647800" cy="2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</a:rPr>
              <a:t>Leaky Channels</a:t>
            </a:r>
            <a:r>
              <a:rPr lang="en-US" sz="2000"/>
              <a:t> (K</a:t>
            </a:r>
            <a:r>
              <a:rPr baseline="30000" lang="en-US" sz="2000"/>
              <a:t>+</a:t>
            </a:r>
            <a:r>
              <a:rPr lang="en-US" sz="2000"/>
              <a:t>/Na</a:t>
            </a:r>
            <a:r>
              <a:rPr baseline="30000" lang="en-US" sz="2000"/>
              <a:t>+</a:t>
            </a:r>
            <a:r>
              <a:rPr lang="en-US" sz="2000"/>
              <a:t> leak channels)</a:t>
            </a:r>
            <a:endParaRPr sz="2000">
              <a:solidFill>
                <a:schemeClr val="accent1"/>
              </a:solidFill>
            </a:endParaRPr>
          </a:p>
          <a:p>
            <a:pPr indent="-355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More permeable to K</a:t>
            </a:r>
            <a:r>
              <a:rPr baseline="30000" lang="en-US" sz="2000"/>
              <a:t>+</a:t>
            </a:r>
            <a:endParaRPr sz="2000"/>
          </a:p>
          <a:p>
            <a:pPr indent="-355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Allow </a:t>
            </a:r>
            <a:r>
              <a:rPr lang="en-US" sz="2000">
                <a:solidFill>
                  <a:schemeClr val="accent1"/>
                </a:solidFill>
              </a:rPr>
              <a:t>free</a:t>
            </a:r>
            <a:r>
              <a:rPr lang="en-US" sz="2000"/>
              <a:t> flow of ions </a:t>
            </a:r>
            <a:endParaRPr sz="2000"/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u="sng"/>
              <a:t>In </a:t>
            </a:r>
            <a:r>
              <a:rPr lang="en-US" sz="2000" u="sng">
                <a:solidFill>
                  <a:schemeClr val="accent1"/>
                </a:solidFill>
              </a:rPr>
              <a:t>Resting</a:t>
            </a:r>
            <a:r>
              <a:rPr lang="en-US" sz="2000" u="sng"/>
              <a:t> State:</a:t>
            </a:r>
            <a:r>
              <a:rPr lang="en-US" sz="2000"/>
              <a:t> </a:t>
            </a:r>
            <a:endParaRPr sz="20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000">
                <a:solidFill>
                  <a:schemeClr val="accent1"/>
                </a:solidFill>
              </a:rPr>
              <a:t>K</a:t>
            </a:r>
            <a:r>
              <a:rPr baseline="30000" lang="en-US" sz="2000">
                <a:solidFill>
                  <a:schemeClr val="accent1"/>
                </a:solidFill>
              </a:rPr>
              <a:t>+</a:t>
            </a:r>
            <a:r>
              <a:rPr lang="en-US" sz="2000"/>
              <a:t> permeability is 100 times </a:t>
            </a:r>
            <a:r>
              <a:rPr lang="en-US" sz="2000">
                <a:solidFill>
                  <a:schemeClr val="accent1"/>
                </a:solidFill>
              </a:rPr>
              <a:t>&gt;</a:t>
            </a:r>
            <a:r>
              <a:rPr lang="en-US" sz="2000"/>
              <a:t> than  </a:t>
            </a:r>
            <a:r>
              <a:rPr lang="en-US" sz="2000">
                <a:solidFill>
                  <a:schemeClr val="accent1"/>
                </a:solidFill>
              </a:rPr>
              <a:t>Na</a:t>
            </a:r>
            <a:r>
              <a:rPr baseline="30000" lang="en-US" sz="2000">
                <a:solidFill>
                  <a:schemeClr val="accent1"/>
                </a:solidFill>
              </a:rPr>
              <a:t>+</a:t>
            </a:r>
            <a:endParaRPr sz="2000"/>
          </a:p>
        </p:txBody>
      </p:sp>
      <p:pic>
        <p:nvPicPr>
          <p:cNvPr id="3469" name="Google Shape;346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9390" y="3218750"/>
            <a:ext cx="1823222" cy="18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0" name="Google Shape;347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4237" y="5181800"/>
            <a:ext cx="3672593" cy="131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71" name="Google Shape;3471;p11"/>
          <p:cNvCxnSpPr/>
          <p:nvPr/>
        </p:nvCxnSpPr>
        <p:spPr>
          <a:xfrm>
            <a:off x="5907250" y="666250"/>
            <a:ext cx="5700" cy="57462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lgDash"/>
            <a:round/>
            <a:headEnd len="med" w="med" type="diamond"/>
            <a:tailEnd len="med" w="med" type="diamond"/>
          </a:ln>
        </p:spPr>
      </p:cxnSp>
      <p:sp>
        <p:nvSpPr>
          <p:cNvPr descr="Single gear" id="3472" name="Google Shape;3472;p11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6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p12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8" name="Google Shape;3478;p12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9" name="Google Shape;3479;p12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0" name="Google Shape;3480;p12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81" name="Google Shape;3481;p12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482" name="Google Shape;348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1924" y="432962"/>
            <a:ext cx="7848150" cy="5839674"/>
          </a:xfrm>
          <a:prstGeom prst="rect">
            <a:avLst/>
          </a:prstGeom>
          <a:noFill/>
          <a:ln>
            <a:noFill/>
          </a:ln>
        </p:spPr>
      </p:pic>
      <p:sp>
        <p:nvSpPr>
          <p:cNvPr id="3483" name="Google Shape;3483;p12"/>
          <p:cNvSpPr/>
          <p:nvPr/>
        </p:nvSpPr>
        <p:spPr>
          <a:xfrm>
            <a:off x="2907750" y="6362250"/>
            <a:ext cx="6376500" cy="3789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A picture that compiles all types of molecules &amp; channels contributing to RMP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487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8" name="Google Shape;3488;p13"/>
          <p:cNvGraphicFramePr/>
          <p:nvPr/>
        </p:nvGraphicFramePr>
        <p:xfrm>
          <a:off x="425967" y="1169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{6D111633-C37C-41FA-986B-8E47A52FCEFD}</a:tableStyleId>
              </a:tblPr>
              <a:tblGrid>
                <a:gridCol w="717575"/>
                <a:gridCol w="2117475"/>
                <a:gridCol w="599725"/>
                <a:gridCol w="2235275"/>
                <a:gridCol w="599725"/>
                <a:gridCol w="2235275"/>
                <a:gridCol w="599725"/>
                <a:gridCol w="2235275"/>
              </a:tblGrid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-90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-70</a:t>
                      </a:r>
                      <a:endParaRPr sz="17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-4</a:t>
                      </a:r>
                      <a:endParaRPr sz="17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9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7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+4</a:t>
                      </a:r>
                      <a:endParaRPr sz="17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489" name="Google Shape;3489;p13"/>
          <p:cNvSpPr txBox="1"/>
          <p:nvPr/>
        </p:nvSpPr>
        <p:spPr>
          <a:xfrm>
            <a:off x="530400" y="1230700"/>
            <a:ext cx="6844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Q1: The major ion in the resting membrane potential is?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0" name="Google Shape;3490;p13"/>
          <p:cNvSpPr txBox="1"/>
          <p:nvPr/>
        </p:nvSpPr>
        <p:spPr>
          <a:xfrm>
            <a:off x="530400" y="2245075"/>
            <a:ext cx="75477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Q2:the resting membrane potential of a large nerve fiber is most likely?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1" name="Google Shape;3491;p13"/>
          <p:cNvSpPr txBox="1"/>
          <p:nvPr/>
        </p:nvSpPr>
        <p:spPr>
          <a:xfrm>
            <a:off x="530400" y="3341800"/>
            <a:ext cx="8553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Q3: concentration of Na+ ions in the extracellular fluid is........ mEq/L?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2" name="Google Shape;3492;p13"/>
          <p:cNvSpPr txBox="1"/>
          <p:nvPr/>
        </p:nvSpPr>
        <p:spPr>
          <a:xfrm>
            <a:off x="530401" y="4353800"/>
            <a:ext cx="6652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Q4: overall the net result inside the cell during rest is?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3" name="Google Shape;3493;p13"/>
          <p:cNvSpPr txBox="1"/>
          <p:nvPr/>
        </p:nvSpPr>
        <p:spPr>
          <a:xfrm>
            <a:off x="530400" y="5412900"/>
            <a:ext cx="74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Q5:the Na+/K+ ATPase channel contributes to the overall net charge with?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4" name="Google Shape;3494;p13"/>
          <p:cNvSpPr txBox="1"/>
          <p:nvPr/>
        </p:nvSpPr>
        <p:spPr>
          <a:xfrm>
            <a:off x="1354675" y="1742700"/>
            <a:ext cx="1440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k+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5" name="Google Shape;3495;p13"/>
          <p:cNvSpPr txBox="1"/>
          <p:nvPr/>
        </p:nvSpPr>
        <p:spPr>
          <a:xfrm>
            <a:off x="4339975" y="1713436"/>
            <a:ext cx="12708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Cl−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6" name="Google Shape;3496;p13"/>
          <p:cNvSpPr txBox="1"/>
          <p:nvPr/>
        </p:nvSpPr>
        <p:spPr>
          <a:xfrm>
            <a:off x="7155200" y="1773800"/>
            <a:ext cx="1440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Na+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7" name="Google Shape;3497;p13"/>
          <p:cNvSpPr txBox="1"/>
          <p:nvPr/>
        </p:nvSpPr>
        <p:spPr>
          <a:xfrm>
            <a:off x="9590850" y="1738850"/>
            <a:ext cx="190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ca2+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8" name="Google Shape;3498;p13"/>
          <p:cNvSpPr txBox="1"/>
          <p:nvPr/>
        </p:nvSpPr>
        <p:spPr>
          <a:xfrm>
            <a:off x="3781450" y="3946808"/>
            <a:ext cx="2409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10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99" name="Google Shape;3499;p13"/>
          <p:cNvSpPr txBox="1"/>
          <p:nvPr/>
        </p:nvSpPr>
        <p:spPr>
          <a:xfrm>
            <a:off x="6771196" y="3873600"/>
            <a:ext cx="22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142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0" name="Google Shape;3500;p13"/>
          <p:cNvSpPr txBox="1"/>
          <p:nvPr/>
        </p:nvSpPr>
        <p:spPr>
          <a:xfrm>
            <a:off x="9560258" y="3946709"/>
            <a:ext cx="1966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85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1" name="Google Shape;3501;p13"/>
          <p:cNvSpPr txBox="1"/>
          <p:nvPr/>
        </p:nvSpPr>
        <p:spPr>
          <a:xfrm>
            <a:off x="1451150" y="4917525"/>
            <a:ext cx="1809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-70 to -90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2" name="Google Shape;3502;p13"/>
          <p:cNvSpPr txBox="1"/>
          <p:nvPr/>
        </p:nvSpPr>
        <p:spPr>
          <a:xfrm>
            <a:off x="3881800" y="4882774"/>
            <a:ext cx="22089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-55 to -70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3" name="Google Shape;3503;p13"/>
          <p:cNvSpPr txBox="1"/>
          <p:nvPr/>
        </p:nvSpPr>
        <p:spPr>
          <a:xfrm>
            <a:off x="6521425" y="4885480"/>
            <a:ext cx="24873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70 to 9</a:t>
            </a:r>
            <a:r>
              <a:rPr lang="en-US" sz="17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4" name="Google Shape;3504;p13"/>
          <p:cNvSpPr txBox="1"/>
          <p:nvPr/>
        </p:nvSpPr>
        <p:spPr>
          <a:xfrm>
            <a:off x="9439450" y="4899300"/>
            <a:ext cx="240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7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-85 to -95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5" name="Google Shape;3505;p13"/>
          <p:cNvSpPr txBox="1"/>
          <p:nvPr/>
        </p:nvSpPr>
        <p:spPr>
          <a:xfrm>
            <a:off x="1354666" y="5969500"/>
            <a:ext cx="112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-55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6" name="Google Shape;3506;p13"/>
          <p:cNvSpPr txBox="1"/>
          <p:nvPr/>
        </p:nvSpPr>
        <p:spPr>
          <a:xfrm>
            <a:off x="2870850" y="6420100"/>
            <a:ext cx="6450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2C2C2"/>
                </a:solidFill>
                <a:latin typeface="Titillium Web"/>
                <a:ea typeface="Titillium Web"/>
                <a:cs typeface="Titillium Web"/>
                <a:sym typeface="Titillium Web"/>
              </a:rPr>
              <a:t>Answers: </a:t>
            </a:r>
            <a:r>
              <a:rPr b="0" i="0" lang="en-US" sz="1800" u="none" cap="none" strike="noStrike">
                <a:solidFill>
                  <a:srgbClr val="C2C2C2"/>
                </a:solidFill>
                <a:latin typeface="Arial"/>
                <a:ea typeface="Arial"/>
                <a:cs typeface="Arial"/>
                <a:sym typeface="Arial"/>
              </a:rPr>
              <a:t>1.A 2.B 3.C 4.A 5.C </a:t>
            </a:r>
            <a:endParaRPr b="0" i="0" sz="1800" u="none" cap="none" strike="noStrike">
              <a:solidFill>
                <a:srgbClr val="C2C2C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7" name="Google Shape;3507;p13"/>
          <p:cNvSpPr txBox="1"/>
          <p:nvPr/>
        </p:nvSpPr>
        <p:spPr>
          <a:xfrm>
            <a:off x="950000" y="191868"/>
            <a:ext cx="260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 b="1" i="0" sz="33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08" name="Google Shape;3508;p13"/>
          <p:cNvSpPr txBox="1"/>
          <p:nvPr/>
        </p:nvSpPr>
        <p:spPr>
          <a:xfrm>
            <a:off x="4350850" y="2863725"/>
            <a:ext cx="127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-70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09" name="Google Shape;3509;p13"/>
          <p:cNvSpPr txBox="1"/>
          <p:nvPr/>
        </p:nvSpPr>
        <p:spPr>
          <a:xfrm>
            <a:off x="6979025" y="2797025"/>
            <a:ext cx="158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70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0" name="Google Shape;3510;p13"/>
          <p:cNvSpPr txBox="1"/>
          <p:nvPr/>
        </p:nvSpPr>
        <p:spPr>
          <a:xfrm>
            <a:off x="9560250" y="2850425"/>
            <a:ext cx="1966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-85</a:t>
            </a:r>
            <a:endParaRPr b="0" i="0" sz="17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1" name="Google Shape;3511;p13"/>
          <p:cNvSpPr txBox="1"/>
          <p:nvPr/>
        </p:nvSpPr>
        <p:spPr>
          <a:xfrm>
            <a:off x="1126075" y="3886288"/>
            <a:ext cx="158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0" i="0" sz="19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512" name="Google Shape;3512;p13"/>
          <p:cNvSpPr/>
          <p:nvPr/>
        </p:nvSpPr>
        <p:spPr>
          <a:xfrm>
            <a:off x="652426" y="5263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3516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17" name="Google Shape;3517;p14"/>
          <p:cNvGraphicFramePr/>
          <p:nvPr/>
        </p:nvGraphicFramePr>
        <p:xfrm>
          <a:off x="425967" y="1169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{6D111633-C37C-41FA-986B-8E47A52FCEFD}</a:tableStyleId>
              </a:tblPr>
              <a:tblGrid>
                <a:gridCol w="717575"/>
                <a:gridCol w="2117475"/>
                <a:gridCol w="599725"/>
                <a:gridCol w="2235275"/>
                <a:gridCol w="599725"/>
                <a:gridCol w="2235275"/>
                <a:gridCol w="599725"/>
                <a:gridCol w="2235275"/>
              </a:tblGrid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3425">
                <a:tc gridSpan="8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78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51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   RBC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D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US" sz="1800" u="none" cap="none" strike="noStrike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Epithelial</a:t>
                      </a:r>
                      <a:endParaRPr sz="1800" u="none" cap="none" strike="noStrike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121900" marB="121900" marR="121900" marL="121900">
                    <a:lnL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BE78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18" name="Google Shape;3518;p14"/>
          <p:cNvSpPr txBox="1"/>
          <p:nvPr/>
        </p:nvSpPr>
        <p:spPr>
          <a:xfrm>
            <a:off x="530400" y="1230703"/>
            <a:ext cx="50352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Q6: the nernst potential of K+ ions is?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19" name="Google Shape;3519;p14"/>
          <p:cNvSpPr txBox="1"/>
          <p:nvPr/>
        </p:nvSpPr>
        <p:spPr>
          <a:xfrm>
            <a:off x="500025" y="2205900"/>
            <a:ext cx="61002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Q7: leaky channels are more permeable to?</a:t>
            </a:r>
            <a:endParaRPr b="0" i="0" sz="1800" u="none" cap="none" strike="noStrike">
              <a:solidFill>
                <a:srgbClr val="3A383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A3838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0" name="Google Shape;3520;p14"/>
          <p:cNvSpPr txBox="1"/>
          <p:nvPr/>
        </p:nvSpPr>
        <p:spPr>
          <a:xfrm>
            <a:off x="530400" y="3274600"/>
            <a:ext cx="6652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Q8: resting membrane potential of a skeletal muscle cell?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1" name="Google Shape;3521;p14"/>
          <p:cNvSpPr txBox="1"/>
          <p:nvPr/>
        </p:nvSpPr>
        <p:spPr>
          <a:xfrm>
            <a:off x="530401" y="4353800"/>
            <a:ext cx="66525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Q9: a measuring device for the cell membrane potential?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2" name="Google Shape;3522;p14"/>
          <p:cNvSpPr txBox="1"/>
          <p:nvPr/>
        </p:nvSpPr>
        <p:spPr>
          <a:xfrm>
            <a:off x="530400" y="5407200"/>
            <a:ext cx="68448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Q10: all of the following are non excitable tissues except?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3" name="Google Shape;3523;p14"/>
          <p:cNvSpPr txBox="1"/>
          <p:nvPr/>
        </p:nvSpPr>
        <p:spPr>
          <a:xfrm>
            <a:off x="1271408" y="1777707"/>
            <a:ext cx="14772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-70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4" name="Google Shape;3524;p14"/>
          <p:cNvSpPr txBox="1"/>
          <p:nvPr/>
        </p:nvSpPr>
        <p:spPr>
          <a:xfrm>
            <a:off x="4003201" y="1640302"/>
            <a:ext cx="15831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+61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5" name="Google Shape;3525;p14"/>
          <p:cNvSpPr txBox="1"/>
          <p:nvPr/>
        </p:nvSpPr>
        <p:spPr>
          <a:xfrm>
            <a:off x="6840896" y="1640292"/>
            <a:ext cx="1125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+35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6" name="Google Shape;3526;p14"/>
          <p:cNvSpPr txBox="1"/>
          <p:nvPr/>
        </p:nvSpPr>
        <p:spPr>
          <a:xfrm>
            <a:off x="9621433" y="1640267"/>
            <a:ext cx="18444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-94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7" name="Google Shape;3527;p14"/>
          <p:cNvSpPr txBox="1"/>
          <p:nvPr/>
        </p:nvSpPr>
        <p:spPr>
          <a:xfrm>
            <a:off x="1271405" y="2821895"/>
            <a:ext cx="2409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Na+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8" name="Google Shape;3528;p14"/>
          <p:cNvSpPr txBox="1"/>
          <p:nvPr/>
        </p:nvSpPr>
        <p:spPr>
          <a:xfrm>
            <a:off x="4021225" y="2958946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K+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29" name="Google Shape;3529;p14"/>
          <p:cNvSpPr txBox="1"/>
          <p:nvPr/>
        </p:nvSpPr>
        <p:spPr>
          <a:xfrm>
            <a:off x="6862783" y="2907496"/>
            <a:ext cx="24096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Cl-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0" name="Google Shape;3530;p14"/>
          <p:cNvSpPr txBox="1"/>
          <p:nvPr/>
        </p:nvSpPr>
        <p:spPr>
          <a:xfrm>
            <a:off x="9478283" y="2919858"/>
            <a:ext cx="24096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Ca2+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1" name="Google Shape;3531;p14"/>
          <p:cNvSpPr txBox="1"/>
          <p:nvPr/>
        </p:nvSpPr>
        <p:spPr>
          <a:xfrm>
            <a:off x="1271398" y="3873600"/>
            <a:ext cx="24096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-70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2" name="Google Shape;3532;p14"/>
          <p:cNvSpPr txBox="1"/>
          <p:nvPr/>
        </p:nvSpPr>
        <p:spPr>
          <a:xfrm>
            <a:off x="3920863" y="3946808"/>
            <a:ext cx="24096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-85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3" name="Google Shape;3533;p14"/>
          <p:cNvSpPr txBox="1"/>
          <p:nvPr/>
        </p:nvSpPr>
        <p:spPr>
          <a:xfrm>
            <a:off x="6840908" y="3820275"/>
            <a:ext cx="22089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-90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4" name="Google Shape;3534;p14"/>
          <p:cNvSpPr txBox="1"/>
          <p:nvPr/>
        </p:nvSpPr>
        <p:spPr>
          <a:xfrm>
            <a:off x="9560233" y="3873597"/>
            <a:ext cx="1966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80</a:t>
            </a:r>
            <a:endParaRPr b="0" i="0" sz="18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5" name="Google Shape;3535;p14"/>
          <p:cNvSpPr txBox="1"/>
          <p:nvPr/>
        </p:nvSpPr>
        <p:spPr>
          <a:xfrm>
            <a:off x="627175" y="4810702"/>
            <a:ext cx="2409600" cy="6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Voltmeter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6" name="Google Shape;3536;p14"/>
          <p:cNvSpPr txBox="1"/>
          <p:nvPr/>
        </p:nvSpPr>
        <p:spPr>
          <a:xfrm>
            <a:off x="3550700" y="4880488"/>
            <a:ext cx="22089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ohmmeter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7" name="Google Shape;3537;p14"/>
          <p:cNvSpPr txBox="1"/>
          <p:nvPr/>
        </p:nvSpPr>
        <p:spPr>
          <a:xfrm>
            <a:off x="6862783" y="4868213"/>
            <a:ext cx="26007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ammeter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8" name="Google Shape;3538;p14"/>
          <p:cNvSpPr txBox="1"/>
          <p:nvPr/>
        </p:nvSpPr>
        <p:spPr>
          <a:xfrm>
            <a:off x="9621433" y="4867200"/>
            <a:ext cx="2487300" cy="5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electricity meter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9" name="Google Shape;3539;p14"/>
          <p:cNvSpPr txBox="1"/>
          <p:nvPr/>
        </p:nvSpPr>
        <p:spPr>
          <a:xfrm>
            <a:off x="1066504" y="5893300"/>
            <a:ext cx="168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adipocytes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0" name="Google Shape;3540;p14"/>
          <p:cNvSpPr txBox="1"/>
          <p:nvPr/>
        </p:nvSpPr>
        <p:spPr>
          <a:xfrm>
            <a:off x="2379825" y="6726020"/>
            <a:ext cx="58227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Answers: </a:t>
            </a:r>
            <a:r>
              <a:rPr b="0" i="0" lang="en-US" sz="1800" u="none" cap="none" strike="noStrike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6.D 7.B 8.C 9.A 10.B</a:t>
            </a:r>
            <a:endParaRPr b="0" i="0" sz="1800" u="none" cap="none" strike="noStrike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41" name="Google Shape;3541;p14"/>
          <p:cNvSpPr txBox="1"/>
          <p:nvPr/>
        </p:nvSpPr>
        <p:spPr>
          <a:xfrm>
            <a:off x="950000" y="191868"/>
            <a:ext cx="26007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i="0" lang="en-US" sz="3300" u="none" cap="none" strike="noStrike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MCQs:</a:t>
            </a:r>
            <a:endParaRPr b="1" i="0" sz="3300" u="none" cap="none" strike="noStrike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542" name="Google Shape;3542;p14"/>
          <p:cNvSpPr txBox="1"/>
          <p:nvPr/>
        </p:nvSpPr>
        <p:spPr>
          <a:xfrm>
            <a:off x="4143625" y="5899588"/>
            <a:ext cx="13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Neuron</a:t>
            </a:r>
            <a:endParaRPr b="0" i="0" sz="18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543" name="Google Shape;3543;p14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7" name="Shape 3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8" name="Google Shape;3548;p15"/>
          <p:cNvSpPr/>
          <p:nvPr/>
        </p:nvSpPr>
        <p:spPr>
          <a:xfrm>
            <a:off x="3282350" y="3464725"/>
            <a:ext cx="25644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Maram Beyari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Maha Alkoryshy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Aldhalaan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9" name="Google Shape;3549;p15"/>
          <p:cNvSpPr txBox="1"/>
          <p:nvPr/>
        </p:nvSpPr>
        <p:spPr>
          <a:xfrm>
            <a:off x="2187000" y="1283300"/>
            <a:ext cx="3167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 Alkhattabi</a:t>
            </a:r>
            <a:endParaRPr b="0" i="0" sz="24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0" name="Google Shape;3550;p15"/>
          <p:cNvSpPr/>
          <p:nvPr/>
        </p:nvSpPr>
        <p:spPr>
          <a:xfrm>
            <a:off x="0" y="668877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Leaders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51" name="Google Shape;3551;p15"/>
          <p:cNvSpPr/>
          <p:nvPr/>
        </p:nvSpPr>
        <p:spPr>
          <a:xfrm>
            <a:off x="800100" y="6241800"/>
            <a:ext cx="438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Physio442</a:t>
            </a:r>
            <a:r>
              <a:rPr b="0" i="0" lang="en-US" sz="23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@gmail.com</a:t>
            </a:r>
            <a:endParaRPr b="0" i="0" sz="19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52" name="Google Shape;3552;p15"/>
          <p:cNvGrpSpPr/>
          <p:nvPr/>
        </p:nvGrpSpPr>
        <p:grpSpPr>
          <a:xfrm>
            <a:off x="2293778" y="1323019"/>
            <a:ext cx="341023" cy="453251"/>
            <a:chOff x="7598438" y="4266131"/>
            <a:chExt cx="260283" cy="345914"/>
          </a:xfrm>
        </p:grpSpPr>
        <p:sp>
          <p:nvSpPr>
            <p:cNvPr id="3553" name="Google Shape;3553;p15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15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5" name="Google Shape;3555;p15"/>
          <p:cNvGrpSpPr/>
          <p:nvPr/>
        </p:nvGrpSpPr>
        <p:grpSpPr>
          <a:xfrm>
            <a:off x="6920365" y="1320668"/>
            <a:ext cx="358715" cy="457923"/>
            <a:chOff x="5800725" y="3785989"/>
            <a:chExt cx="277644" cy="354594"/>
          </a:xfrm>
        </p:grpSpPr>
        <p:sp>
          <p:nvSpPr>
            <p:cNvPr id="3556" name="Google Shape;3556;p15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15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58" name="Google Shape;3558;p15"/>
          <p:cNvSpPr txBox="1"/>
          <p:nvPr/>
        </p:nvSpPr>
        <p:spPr>
          <a:xfrm>
            <a:off x="7267000" y="1283300"/>
            <a:ext cx="30006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Waleed Alrashoud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mail" id="3559" name="Google Shape;35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475" y="6277649"/>
            <a:ext cx="304225" cy="30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0" name="Google Shape;3560;p15"/>
          <p:cNvSpPr/>
          <p:nvPr/>
        </p:nvSpPr>
        <p:spPr>
          <a:xfrm>
            <a:off x="0" y="2665863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Members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1" name="Google Shape;3561;p15"/>
          <p:cNvSpPr/>
          <p:nvPr/>
        </p:nvSpPr>
        <p:spPr>
          <a:xfrm>
            <a:off x="6065700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Othman Alabdullah Khaled Bin-Arbeed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Rakan Alromayan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Talal Alharbi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AlShehri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2" name="Google Shape;3562;p15"/>
          <p:cNvSpPr/>
          <p:nvPr/>
        </p:nvSpPr>
        <p:spPr>
          <a:xfrm>
            <a:off x="434825" y="3464725"/>
            <a:ext cx="28962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Nouf Aldalaqan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Farah Alqazlan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Masheal Alasmri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Amani Alotaibi 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3" name="Google Shape;3563;p15"/>
          <p:cNvSpPr txBox="1"/>
          <p:nvPr/>
        </p:nvSpPr>
        <p:spPr>
          <a:xfrm>
            <a:off x="9335875" y="3388525"/>
            <a:ext cx="2648700" cy="20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Mohammad Alrashed Saud Al-Taleb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Sultan Al-Abdullah Saad AlAngri</a:t>
            </a:r>
            <a:endParaRPr b="0" i="0" sz="22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Abdullah Awartani </a:t>
            </a:r>
            <a:endParaRPr b="0" i="0" sz="2200" u="none" cap="none" strike="noStrike">
              <a:solidFill>
                <a:srgbClr val="757070"/>
              </a:solidFill>
              <a:highlight>
                <a:srgbClr val="FFF2CC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4" name="Google Shape;3564;p15"/>
          <p:cNvSpPr/>
          <p:nvPr/>
        </p:nvSpPr>
        <p:spPr>
          <a:xfrm>
            <a:off x="0" y="5557176"/>
            <a:ext cx="12192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23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Physiology Team441</a:t>
            </a:r>
            <a:endParaRPr b="1" i="0" sz="2100" u="none" cap="none" strike="noStrike">
              <a:solidFill>
                <a:srgbClr val="75707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65" name="Google Shape;356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15000" y="0"/>
            <a:ext cx="1121975" cy="1121975"/>
          </a:xfrm>
          <a:prstGeom prst="rect">
            <a:avLst/>
          </a:prstGeom>
          <a:noFill/>
          <a:ln>
            <a:noFill/>
          </a:ln>
        </p:spPr>
      </p:pic>
      <p:sp>
        <p:nvSpPr>
          <p:cNvPr id="3566" name="Google Shape;3566;p15"/>
          <p:cNvSpPr txBox="1"/>
          <p:nvPr/>
        </p:nvSpPr>
        <p:spPr>
          <a:xfrm>
            <a:off x="2187000" y="1283300"/>
            <a:ext cx="31671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00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Dema Alkhattabi</a:t>
            </a:r>
            <a:endParaRPr b="0" i="0" sz="24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7" name="Google Shape;3567;p15"/>
          <p:cNvSpPr/>
          <p:nvPr/>
        </p:nvSpPr>
        <p:spPr>
          <a:xfrm>
            <a:off x="0" y="668877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Leaders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68" name="Google Shape;3568;p15"/>
          <p:cNvSpPr/>
          <p:nvPr/>
        </p:nvSpPr>
        <p:spPr>
          <a:xfrm>
            <a:off x="800100" y="6241800"/>
            <a:ext cx="438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en-US" sz="2300" u="none" cap="none" strike="noStrike">
                <a:solidFill>
                  <a:srgbClr val="CC412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Physio442</a:t>
            </a:r>
            <a:r>
              <a:rPr b="0" i="0" lang="en-US" sz="23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@gmail.com</a:t>
            </a:r>
            <a:endParaRPr b="0" i="0" sz="19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569" name="Google Shape;3569;p15"/>
          <p:cNvGrpSpPr/>
          <p:nvPr/>
        </p:nvGrpSpPr>
        <p:grpSpPr>
          <a:xfrm>
            <a:off x="2293778" y="1323019"/>
            <a:ext cx="341023" cy="453251"/>
            <a:chOff x="7598438" y="4266131"/>
            <a:chExt cx="260283" cy="345914"/>
          </a:xfrm>
        </p:grpSpPr>
        <p:sp>
          <p:nvSpPr>
            <p:cNvPr id="3570" name="Google Shape;3570;p15"/>
            <p:cNvSpPr/>
            <p:nvPr/>
          </p:nvSpPr>
          <p:spPr>
            <a:xfrm>
              <a:off x="7598438" y="4266131"/>
              <a:ext cx="260283" cy="345914"/>
            </a:xfrm>
            <a:custGeom>
              <a:rect b="b" l="l" r="r" t="t"/>
              <a:pathLst>
                <a:path extrusionOk="0" h="10919" w="8216">
                  <a:moveTo>
                    <a:pt x="6525" y="3477"/>
                  </a:moveTo>
                  <a:cubicBezTo>
                    <a:pt x="6644" y="3513"/>
                    <a:pt x="6763" y="3525"/>
                    <a:pt x="6882" y="3537"/>
                  </a:cubicBezTo>
                  <a:lnTo>
                    <a:pt x="6882" y="4430"/>
                  </a:lnTo>
                  <a:cubicBezTo>
                    <a:pt x="6882" y="4882"/>
                    <a:pt x="6941" y="5251"/>
                    <a:pt x="7060" y="5549"/>
                  </a:cubicBezTo>
                  <a:cubicBezTo>
                    <a:pt x="7072" y="5597"/>
                    <a:pt x="7072" y="5656"/>
                    <a:pt x="7060" y="5692"/>
                  </a:cubicBezTo>
                  <a:cubicBezTo>
                    <a:pt x="7037" y="5740"/>
                    <a:pt x="7001" y="5775"/>
                    <a:pt x="6953" y="5787"/>
                  </a:cubicBezTo>
                  <a:cubicBezTo>
                    <a:pt x="6608" y="5906"/>
                    <a:pt x="6120" y="6049"/>
                    <a:pt x="5572" y="6156"/>
                  </a:cubicBezTo>
                  <a:cubicBezTo>
                    <a:pt x="6144" y="5728"/>
                    <a:pt x="6525" y="5025"/>
                    <a:pt x="6525" y="4251"/>
                  </a:cubicBezTo>
                  <a:lnTo>
                    <a:pt x="6525" y="3477"/>
                  </a:lnTo>
                  <a:close/>
                  <a:moveTo>
                    <a:pt x="4120" y="334"/>
                  </a:moveTo>
                  <a:cubicBezTo>
                    <a:pt x="5644" y="334"/>
                    <a:pt x="6882" y="1572"/>
                    <a:pt x="6882" y="3096"/>
                  </a:cubicBezTo>
                  <a:lnTo>
                    <a:pt x="6882" y="3239"/>
                  </a:lnTo>
                  <a:cubicBezTo>
                    <a:pt x="6596" y="3192"/>
                    <a:pt x="6322" y="3132"/>
                    <a:pt x="6060" y="3061"/>
                  </a:cubicBezTo>
                  <a:cubicBezTo>
                    <a:pt x="6043" y="3054"/>
                    <a:pt x="6026" y="3051"/>
                    <a:pt x="6010" y="3051"/>
                  </a:cubicBezTo>
                  <a:cubicBezTo>
                    <a:pt x="5937" y="3051"/>
                    <a:pt x="5880" y="3112"/>
                    <a:pt x="5870" y="3180"/>
                  </a:cubicBezTo>
                  <a:cubicBezTo>
                    <a:pt x="5834" y="3263"/>
                    <a:pt x="5894" y="3358"/>
                    <a:pt x="5989" y="3370"/>
                  </a:cubicBezTo>
                  <a:cubicBezTo>
                    <a:pt x="6060" y="3382"/>
                    <a:pt x="6132" y="3418"/>
                    <a:pt x="6203" y="3430"/>
                  </a:cubicBezTo>
                  <a:lnTo>
                    <a:pt x="6203" y="4275"/>
                  </a:lnTo>
                  <a:cubicBezTo>
                    <a:pt x="6191" y="5394"/>
                    <a:pt x="5275" y="6323"/>
                    <a:pt x="4120" y="6323"/>
                  </a:cubicBezTo>
                  <a:cubicBezTo>
                    <a:pt x="2989" y="6323"/>
                    <a:pt x="2060" y="5394"/>
                    <a:pt x="2060" y="4251"/>
                  </a:cubicBezTo>
                  <a:lnTo>
                    <a:pt x="2060" y="3573"/>
                  </a:lnTo>
                  <a:cubicBezTo>
                    <a:pt x="2060" y="3477"/>
                    <a:pt x="1976" y="3406"/>
                    <a:pt x="1893" y="3406"/>
                  </a:cubicBezTo>
                  <a:cubicBezTo>
                    <a:pt x="1798" y="3406"/>
                    <a:pt x="1726" y="3477"/>
                    <a:pt x="1726" y="3573"/>
                  </a:cubicBezTo>
                  <a:lnTo>
                    <a:pt x="1726" y="4251"/>
                  </a:lnTo>
                  <a:cubicBezTo>
                    <a:pt x="1726" y="5025"/>
                    <a:pt x="2096" y="5716"/>
                    <a:pt x="2679" y="6156"/>
                  </a:cubicBezTo>
                  <a:cubicBezTo>
                    <a:pt x="2131" y="6037"/>
                    <a:pt x="1643" y="5906"/>
                    <a:pt x="1298" y="5787"/>
                  </a:cubicBezTo>
                  <a:cubicBezTo>
                    <a:pt x="1250" y="5775"/>
                    <a:pt x="1203" y="5740"/>
                    <a:pt x="1191" y="5692"/>
                  </a:cubicBezTo>
                  <a:cubicBezTo>
                    <a:pt x="1179" y="5656"/>
                    <a:pt x="1179" y="5609"/>
                    <a:pt x="1191" y="5561"/>
                  </a:cubicBezTo>
                  <a:cubicBezTo>
                    <a:pt x="1310" y="5263"/>
                    <a:pt x="1369" y="4882"/>
                    <a:pt x="1369" y="4442"/>
                  </a:cubicBezTo>
                  <a:lnTo>
                    <a:pt x="1369" y="3239"/>
                  </a:lnTo>
                  <a:cubicBezTo>
                    <a:pt x="1405" y="3239"/>
                    <a:pt x="1417" y="3227"/>
                    <a:pt x="1429" y="3227"/>
                  </a:cubicBezTo>
                  <a:cubicBezTo>
                    <a:pt x="1476" y="3216"/>
                    <a:pt x="2417" y="2942"/>
                    <a:pt x="3227" y="2275"/>
                  </a:cubicBezTo>
                  <a:cubicBezTo>
                    <a:pt x="3286" y="2221"/>
                    <a:pt x="3361" y="2195"/>
                    <a:pt x="3435" y="2195"/>
                  </a:cubicBezTo>
                  <a:cubicBezTo>
                    <a:pt x="3509" y="2195"/>
                    <a:pt x="3584" y="2221"/>
                    <a:pt x="3643" y="2275"/>
                  </a:cubicBezTo>
                  <a:cubicBezTo>
                    <a:pt x="3965" y="2513"/>
                    <a:pt x="4501" y="2858"/>
                    <a:pt x="5251" y="3132"/>
                  </a:cubicBezTo>
                  <a:cubicBezTo>
                    <a:pt x="5273" y="3141"/>
                    <a:pt x="5295" y="3144"/>
                    <a:pt x="5315" y="3144"/>
                  </a:cubicBezTo>
                  <a:cubicBezTo>
                    <a:pt x="5382" y="3144"/>
                    <a:pt x="5438" y="3104"/>
                    <a:pt x="5465" y="3049"/>
                  </a:cubicBezTo>
                  <a:cubicBezTo>
                    <a:pt x="5489" y="2954"/>
                    <a:pt x="5453" y="2870"/>
                    <a:pt x="5370" y="2835"/>
                  </a:cubicBezTo>
                  <a:cubicBezTo>
                    <a:pt x="4655" y="2573"/>
                    <a:pt x="4155" y="2239"/>
                    <a:pt x="3858" y="2025"/>
                  </a:cubicBezTo>
                  <a:cubicBezTo>
                    <a:pt x="3735" y="1931"/>
                    <a:pt x="3591" y="1883"/>
                    <a:pt x="3449" y="1883"/>
                  </a:cubicBezTo>
                  <a:cubicBezTo>
                    <a:pt x="3302" y="1883"/>
                    <a:pt x="3157" y="1934"/>
                    <a:pt x="3036" y="2037"/>
                  </a:cubicBezTo>
                  <a:cubicBezTo>
                    <a:pt x="2357" y="2584"/>
                    <a:pt x="1560" y="2870"/>
                    <a:pt x="1381" y="2918"/>
                  </a:cubicBezTo>
                  <a:cubicBezTo>
                    <a:pt x="1476" y="1465"/>
                    <a:pt x="2667" y="334"/>
                    <a:pt x="4120" y="334"/>
                  </a:cubicBezTo>
                  <a:close/>
                  <a:moveTo>
                    <a:pt x="4989" y="6466"/>
                  </a:moveTo>
                  <a:lnTo>
                    <a:pt x="4989" y="6823"/>
                  </a:lnTo>
                  <a:lnTo>
                    <a:pt x="4715" y="7871"/>
                  </a:lnTo>
                  <a:cubicBezTo>
                    <a:pt x="4536" y="7978"/>
                    <a:pt x="4334" y="8014"/>
                    <a:pt x="4120" y="8014"/>
                  </a:cubicBezTo>
                  <a:cubicBezTo>
                    <a:pt x="3917" y="8014"/>
                    <a:pt x="3703" y="7954"/>
                    <a:pt x="3524" y="7871"/>
                  </a:cubicBezTo>
                  <a:lnTo>
                    <a:pt x="3262" y="6823"/>
                  </a:lnTo>
                  <a:lnTo>
                    <a:pt x="3262" y="6466"/>
                  </a:lnTo>
                  <a:cubicBezTo>
                    <a:pt x="3524" y="6573"/>
                    <a:pt x="3822" y="6633"/>
                    <a:pt x="4120" y="6633"/>
                  </a:cubicBezTo>
                  <a:cubicBezTo>
                    <a:pt x="4417" y="6633"/>
                    <a:pt x="4715" y="6573"/>
                    <a:pt x="4989" y="6466"/>
                  </a:cubicBezTo>
                  <a:close/>
                  <a:moveTo>
                    <a:pt x="2619" y="9895"/>
                  </a:moveTo>
                  <a:lnTo>
                    <a:pt x="2619" y="10597"/>
                  </a:lnTo>
                  <a:lnTo>
                    <a:pt x="1226" y="10597"/>
                  </a:lnTo>
                  <a:lnTo>
                    <a:pt x="1226" y="9895"/>
                  </a:lnTo>
                  <a:lnTo>
                    <a:pt x="1762" y="9895"/>
                  </a:lnTo>
                  <a:lnTo>
                    <a:pt x="1762" y="9907"/>
                  </a:lnTo>
                  <a:cubicBezTo>
                    <a:pt x="1762" y="10002"/>
                    <a:pt x="1834" y="10074"/>
                    <a:pt x="1917" y="10074"/>
                  </a:cubicBezTo>
                  <a:cubicBezTo>
                    <a:pt x="2012" y="10074"/>
                    <a:pt x="2084" y="10002"/>
                    <a:pt x="2084" y="9907"/>
                  </a:cubicBezTo>
                  <a:lnTo>
                    <a:pt x="2084" y="9895"/>
                  </a:lnTo>
                  <a:close/>
                  <a:moveTo>
                    <a:pt x="4108" y="1"/>
                  </a:moveTo>
                  <a:cubicBezTo>
                    <a:pt x="2417" y="1"/>
                    <a:pt x="1048" y="1370"/>
                    <a:pt x="1048" y="3061"/>
                  </a:cubicBezTo>
                  <a:lnTo>
                    <a:pt x="1048" y="4430"/>
                  </a:lnTo>
                  <a:cubicBezTo>
                    <a:pt x="1048" y="4942"/>
                    <a:pt x="953" y="5251"/>
                    <a:pt x="881" y="5430"/>
                  </a:cubicBezTo>
                  <a:cubicBezTo>
                    <a:pt x="833" y="5561"/>
                    <a:pt x="833" y="5692"/>
                    <a:pt x="893" y="5811"/>
                  </a:cubicBezTo>
                  <a:cubicBezTo>
                    <a:pt x="953" y="5930"/>
                    <a:pt x="1060" y="6037"/>
                    <a:pt x="1191" y="6085"/>
                  </a:cubicBezTo>
                  <a:cubicBezTo>
                    <a:pt x="1607" y="6216"/>
                    <a:pt x="2238" y="6406"/>
                    <a:pt x="2917" y="6525"/>
                  </a:cubicBezTo>
                  <a:lnTo>
                    <a:pt x="2917" y="6752"/>
                  </a:lnTo>
                  <a:lnTo>
                    <a:pt x="2250" y="7061"/>
                  </a:lnTo>
                  <a:cubicBezTo>
                    <a:pt x="2143" y="7109"/>
                    <a:pt x="2060" y="7216"/>
                    <a:pt x="2024" y="7335"/>
                  </a:cubicBezTo>
                  <a:cubicBezTo>
                    <a:pt x="2012" y="7407"/>
                    <a:pt x="2012" y="7466"/>
                    <a:pt x="2024" y="7537"/>
                  </a:cubicBezTo>
                  <a:lnTo>
                    <a:pt x="786" y="7978"/>
                  </a:lnTo>
                  <a:cubicBezTo>
                    <a:pt x="310" y="8133"/>
                    <a:pt x="0" y="8585"/>
                    <a:pt x="0" y="9085"/>
                  </a:cubicBezTo>
                  <a:lnTo>
                    <a:pt x="0" y="10752"/>
                  </a:lnTo>
                  <a:cubicBezTo>
                    <a:pt x="0" y="10847"/>
                    <a:pt x="71" y="10919"/>
                    <a:pt x="167" y="10919"/>
                  </a:cubicBezTo>
                  <a:cubicBezTo>
                    <a:pt x="250" y="10919"/>
                    <a:pt x="333" y="10847"/>
                    <a:pt x="333" y="10752"/>
                  </a:cubicBezTo>
                  <a:lnTo>
                    <a:pt x="333" y="9085"/>
                  </a:lnTo>
                  <a:cubicBezTo>
                    <a:pt x="333" y="8716"/>
                    <a:pt x="572" y="8395"/>
                    <a:pt x="905" y="8276"/>
                  </a:cubicBezTo>
                  <a:lnTo>
                    <a:pt x="2203" y="7811"/>
                  </a:lnTo>
                  <a:lnTo>
                    <a:pt x="2369" y="8014"/>
                  </a:lnTo>
                  <a:lnTo>
                    <a:pt x="2191" y="8276"/>
                  </a:lnTo>
                  <a:cubicBezTo>
                    <a:pt x="2096" y="8419"/>
                    <a:pt x="2084" y="8597"/>
                    <a:pt x="2143" y="8764"/>
                  </a:cubicBezTo>
                  <a:lnTo>
                    <a:pt x="2512" y="9550"/>
                  </a:lnTo>
                  <a:lnTo>
                    <a:pt x="2024" y="9550"/>
                  </a:lnTo>
                  <a:lnTo>
                    <a:pt x="2024" y="9371"/>
                  </a:lnTo>
                  <a:cubicBezTo>
                    <a:pt x="2024" y="9276"/>
                    <a:pt x="1953" y="9204"/>
                    <a:pt x="1857" y="9204"/>
                  </a:cubicBezTo>
                  <a:cubicBezTo>
                    <a:pt x="1774" y="9204"/>
                    <a:pt x="1703" y="9276"/>
                    <a:pt x="1703" y="9371"/>
                  </a:cubicBezTo>
                  <a:lnTo>
                    <a:pt x="1703" y="9550"/>
                  </a:lnTo>
                  <a:lnTo>
                    <a:pt x="1000" y="9550"/>
                  </a:lnTo>
                  <a:cubicBezTo>
                    <a:pt x="905" y="9550"/>
                    <a:pt x="833" y="9621"/>
                    <a:pt x="833" y="9716"/>
                  </a:cubicBezTo>
                  <a:lnTo>
                    <a:pt x="833" y="10740"/>
                  </a:lnTo>
                  <a:cubicBezTo>
                    <a:pt x="833" y="10836"/>
                    <a:pt x="905" y="10907"/>
                    <a:pt x="1000" y="10907"/>
                  </a:cubicBezTo>
                  <a:lnTo>
                    <a:pt x="2715" y="10907"/>
                  </a:lnTo>
                  <a:cubicBezTo>
                    <a:pt x="2798" y="10907"/>
                    <a:pt x="2869" y="10836"/>
                    <a:pt x="2869" y="10740"/>
                  </a:cubicBezTo>
                  <a:lnTo>
                    <a:pt x="2869" y="10359"/>
                  </a:lnTo>
                  <a:lnTo>
                    <a:pt x="3084" y="10800"/>
                  </a:lnTo>
                  <a:cubicBezTo>
                    <a:pt x="3108" y="10859"/>
                    <a:pt x="3167" y="10895"/>
                    <a:pt x="3227" y="10895"/>
                  </a:cubicBezTo>
                  <a:cubicBezTo>
                    <a:pt x="3262" y="10895"/>
                    <a:pt x="3274" y="10895"/>
                    <a:pt x="3286" y="10871"/>
                  </a:cubicBezTo>
                  <a:cubicBezTo>
                    <a:pt x="3370" y="10847"/>
                    <a:pt x="3405" y="10740"/>
                    <a:pt x="3370" y="10669"/>
                  </a:cubicBezTo>
                  <a:lnTo>
                    <a:pt x="2417" y="8609"/>
                  </a:lnTo>
                  <a:cubicBezTo>
                    <a:pt x="2381" y="8550"/>
                    <a:pt x="2393" y="8490"/>
                    <a:pt x="2429" y="8430"/>
                  </a:cubicBezTo>
                  <a:lnTo>
                    <a:pt x="2667" y="8073"/>
                  </a:lnTo>
                  <a:cubicBezTo>
                    <a:pt x="2715" y="8014"/>
                    <a:pt x="2691" y="7942"/>
                    <a:pt x="2667" y="7895"/>
                  </a:cubicBezTo>
                  <a:lnTo>
                    <a:pt x="2334" y="7454"/>
                  </a:lnTo>
                  <a:cubicBezTo>
                    <a:pt x="2322" y="7418"/>
                    <a:pt x="2322" y="7395"/>
                    <a:pt x="2322" y="7383"/>
                  </a:cubicBezTo>
                  <a:cubicBezTo>
                    <a:pt x="2322" y="7359"/>
                    <a:pt x="2334" y="7335"/>
                    <a:pt x="2369" y="7323"/>
                  </a:cubicBezTo>
                  <a:lnTo>
                    <a:pt x="2953" y="7049"/>
                  </a:lnTo>
                  <a:lnTo>
                    <a:pt x="3286" y="8371"/>
                  </a:lnTo>
                  <a:cubicBezTo>
                    <a:pt x="3316" y="8450"/>
                    <a:pt x="3370" y="8496"/>
                    <a:pt x="3442" y="8496"/>
                  </a:cubicBezTo>
                  <a:cubicBezTo>
                    <a:pt x="3457" y="8496"/>
                    <a:pt x="3472" y="8494"/>
                    <a:pt x="3489" y="8490"/>
                  </a:cubicBezTo>
                  <a:cubicBezTo>
                    <a:pt x="3572" y="8466"/>
                    <a:pt x="3620" y="8383"/>
                    <a:pt x="3608" y="8299"/>
                  </a:cubicBezTo>
                  <a:lnTo>
                    <a:pt x="3584" y="8252"/>
                  </a:lnTo>
                  <a:lnTo>
                    <a:pt x="3584" y="8252"/>
                  </a:lnTo>
                  <a:cubicBezTo>
                    <a:pt x="3751" y="8311"/>
                    <a:pt x="3917" y="8335"/>
                    <a:pt x="4084" y="8335"/>
                  </a:cubicBezTo>
                  <a:cubicBezTo>
                    <a:pt x="4239" y="8335"/>
                    <a:pt x="4405" y="8299"/>
                    <a:pt x="4572" y="8252"/>
                  </a:cubicBezTo>
                  <a:lnTo>
                    <a:pt x="4572" y="8252"/>
                  </a:lnTo>
                  <a:lnTo>
                    <a:pt x="4084" y="10121"/>
                  </a:lnTo>
                  <a:lnTo>
                    <a:pt x="3786" y="9002"/>
                  </a:lnTo>
                  <a:cubicBezTo>
                    <a:pt x="3755" y="8918"/>
                    <a:pt x="3696" y="8881"/>
                    <a:pt x="3618" y="8881"/>
                  </a:cubicBezTo>
                  <a:cubicBezTo>
                    <a:pt x="3607" y="8881"/>
                    <a:pt x="3596" y="8881"/>
                    <a:pt x="3584" y="8883"/>
                  </a:cubicBezTo>
                  <a:cubicBezTo>
                    <a:pt x="3500" y="8907"/>
                    <a:pt x="3453" y="8990"/>
                    <a:pt x="3465" y="9073"/>
                  </a:cubicBezTo>
                  <a:lnTo>
                    <a:pt x="3917" y="10788"/>
                  </a:lnTo>
                  <a:cubicBezTo>
                    <a:pt x="3929" y="10859"/>
                    <a:pt x="4001" y="10907"/>
                    <a:pt x="4060" y="10907"/>
                  </a:cubicBezTo>
                  <a:cubicBezTo>
                    <a:pt x="4143" y="10907"/>
                    <a:pt x="4203" y="10859"/>
                    <a:pt x="4215" y="10788"/>
                  </a:cubicBezTo>
                  <a:lnTo>
                    <a:pt x="5191" y="7061"/>
                  </a:lnTo>
                  <a:lnTo>
                    <a:pt x="5775" y="7335"/>
                  </a:lnTo>
                  <a:cubicBezTo>
                    <a:pt x="5810" y="7347"/>
                    <a:pt x="5822" y="7383"/>
                    <a:pt x="5822" y="7395"/>
                  </a:cubicBezTo>
                  <a:cubicBezTo>
                    <a:pt x="5822" y="7407"/>
                    <a:pt x="5822" y="7430"/>
                    <a:pt x="5810" y="7466"/>
                  </a:cubicBezTo>
                  <a:lnTo>
                    <a:pt x="5477" y="7918"/>
                  </a:lnTo>
                  <a:cubicBezTo>
                    <a:pt x="5429" y="7978"/>
                    <a:pt x="5429" y="8049"/>
                    <a:pt x="5477" y="8097"/>
                  </a:cubicBezTo>
                  <a:lnTo>
                    <a:pt x="5715" y="8454"/>
                  </a:lnTo>
                  <a:cubicBezTo>
                    <a:pt x="5751" y="8514"/>
                    <a:pt x="5763" y="8573"/>
                    <a:pt x="5727" y="8633"/>
                  </a:cubicBezTo>
                  <a:lnTo>
                    <a:pt x="4774" y="10681"/>
                  </a:lnTo>
                  <a:cubicBezTo>
                    <a:pt x="4751" y="10752"/>
                    <a:pt x="4774" y="10859"/>
                    <a:pt x="4858" y="10895"/>
                  </a:cubicBezTo>
                  <a:cubicBezTo>
                    <a:pt x="4870" y="10907"/>
                    <a:pt x="4894" y="10907"/>
                    <a:pt x="4917" y="10907"/>
                  </a:cubicBezTo>
                  <a:cubicBezTo>
                    <a:pt x="4977" y="10907"/>
                    <a:pt x="5036" y="10871"/>
                    <a:pt x="5060" y="10812"/>
                  </a:cubicBezTo>
                  <a:lnTo>
                    <a:pt x="6013" y="8764"/>
                  </a:lnTo>
                  <a:cubicBezTo>
                    <a:pt x="6084" y="8597"/>
                    <a:pt x="6072" y="8419"/>
                    <a:pt x="5965" y="8276"/>
                  </a:cubicBezTo>
                  <a:lnTo>
                    <a:pt x="5786" y="8014"/>
                  </a:lnTo>
                  <a:lnTo>
                    <a:pt x="5953" y="7811"/>
                  </a:lnTo>
                  <a:lnTo>
                    <a:pt x="7251" y="8276"/>
                  </a:lnTo>
                  <a:cubicBezTo>
                    <a:pt x="7596" y="8395"/>
                    <a:pt x="7834" y="8716"/>
                    <a:pt x="7834" y="9085"/>
                  </a:cubicBezTo>
                  <a:lnTo>
                    <a:pt x="7834" y="10752"/>
                  </a:lnTo>
                  <a:cubicBezTo>
                    <a:pt x="7834" y="10847"/>
                    <a:pt x="7906" y="10919"/>
                    <a:pt x="7989" y="10919"/>
                  </a:cubicBezTo>
                  <a:cubicBezTo>
                    <a:pt x="8084" y="10919"/>
                    <a:pt x="8156" y="10847"/>
                    <a:pt x="8156" y="10752"/>
                  </a:cubicBezTo>
                  <a:lnTo>
                    <a:pt x="8156" y="9085"/>
                  </a:lnTo>
                  <a:cubicBezTo>
                    <a:pt x="8215" y="8585"/>
                    <a:pt x="7906" y="8133"/>
                    <a:pt x="7430" y="7978"/>
                  </a:cubicBezTo>
                  <a:lnTo>
                    <a:pt x="6191" y="7537"/>
                  </a:lnTo>
                  <a:cubicBezTo>
                    <a:pt x="6203" y="7478"/>
                    <a:pt x="6203" y="7407"/>
                    <a:pt x="6191" y="7335"/>
                  </a:cubicBezTo>
                  <a:cubicBezTo>
                    <a:pt x="6167" y="7216"/>
                    <a:pt x="6084" y="7121"/>
                    <a:pt x="5965" y="7061"/>
                  </a:cubicBezTo>
                  <a:lnTo>
                    <a:pt x="5298" y="6752"/>
                  </a:lnTo>
                  <a:lnTo>
                    <a:pt x="5298" y="6525"/>
                  </a:lnTo>
                  <a:cubicBezTo>
                    <a:pt x="5989" y="6406"/>
                    <a:pt x="6608" y="6228"/>
                    <a:pt x="7025" y="6085"/>
                  </a:cubicBezTo>
                  <a:cubicBezTo>
                    <a:pt x="7156" y="6037"/>
                    <a:pt x="7263" y="5954"/>
                    <a:pt x="7322" y="5811"/>
                  </a:cubicBezTo>
                  <a:cubicBezTo>
                    <a:pt x="7382" y="5692"/>
                    <a:pt x="7382" y="5549"/>
                    <a:pt x="7334" y="5430"/>
                  </a:cubicBezTo>
                  <a:cubicBezTo>
                    <a:pt x="7263" y="5251"/>
                    <a:pt x="7180" y="4918"/>
                    <a:pt x="7180" y="4430"/>
                  </a:cubicBezTo>
                  <a:lnTo>
                    <a:pt x="7180" y="3061"/>
                  </a:lnTo>
                  <a:cubicBezTo>
                    <a:pt x="7180" y="1370"/>
                    <a:pt x="5810" y="1"/>
                    <a:pt x="4108" y="1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15"/>
            <p:cNvSpPr/>
            <p:nvPr/>
          </p:nvSpPr>
          <p:spPr>
            <a:xfrm>
              <a:off x="7794189" y="4558474"/>
              <a:ext cx="37731" cy="37731"/>
            </a:xfrm>
            <a:custGeom>
              <a:rect b="b" l="l" r="r" t="t"/>
              <a:pathLst>
                <a:path extrusionOk="0" h="1191" w="1191">
                  <a:moveTo>
                    <a:pt x="596" y="0"/>
                  </a:moveTo>
                  <a:cubicBezTo>
                    <a:pt x="500" y="0"/>
                    <a:pt x="429" y="72"/>
                    <a:pt x="429" y="155"/>
                  </a:cubicBezTo>
                  <a:lnTo>
                    <a:pt x="429" y="429"/>
                  </a:lnTo>
                  <a:lnTo>
                    <a:pt x="167" y="429"/>
                  </a:lnTo>
                  <a:cubicBezTo>
                    <a:pt x="72" y="429"/>
                    <a:pt x="0" y="500"/>
                    <a:pt x="0" y="595"/>
                  </a:cubicBezTo>
                  <a:cubicBezTo>
                    <a:pt x="0" y="679"/>
                    <a:pt x="72" y="750"/>
                    <a:pt x="167" y="750"/>
                  </a:cubicBezTo>
                  <a:lnTo>
                    <a:pt x="429" y="750"/>
                  </a:lnTo>
                  <a:lnTo>
                    <a:pt x="429" y="1024"/>
                  </a:lnTo>
                  <a:cubicBezTo>
                    <a:pt x="429" y="1107"/>
                    <a:pt x="500" y="1191"/>
                    <a:pt x="596" y="1191"/>
                  </a:cubicBezTo>
                  <a:cubicBezTo>
                    <a:pt x="679" y="1191"/>
                    <a:pt x="762" y="1107"/>
                    <a:pt x="762" y="1024"/>
                  </a:cubicBezTo>
                  <a:lnTo>
                    <a:pt x="762" y="750"/>
                  </a:lnTo>
                  <a:lnTo>
                    <a:pt x="1024" y="750"/>
                  </a:lnTo>
                  <a:cubicBezTo>
                    <a:pt x="1120" y="750"/>
                    <a:pt x="1191" y="679"/>
                    <a:pt x="1191" y="595"/>
                  </a:cubicBezTo>
                  <a:cubicBezTo>
                    <a:pt x="1191" y="500"/>
                    <a:pt x="1120" y="429"/>
                    <a:pt x="1024" y="429"/>
                  </a:cubicBezTo>
                  <a:lnTo>
                    <a:pt x="762" y="429"/>
                  </a:lnTo>
                  <a:lnTo>
                    <a:pt x="762" y="155"/>
                  </a:lnTo>
                  <a:cubicBezTo>
                    <a:pt x="762" y="72"/>
                    <a:pt x="679" y="0"/>
                    <a:pt x="596" y="0"/>
                  </a:cubicBez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2" name="Google Shape;3572;p15"/>
          <p:cNvGrpSpPr/>
          <p:nvPr/>
        </p:nvGrpSpPr>
        <p:grpSpPr>
          <a:xfrm>
            <a:off x="6920365" y="1320668"/>
            <a:ext cx="358715" cy="457923"/>
            <a:chOff x="5800725" y="3785989"/>
            <a:chExt cx="277644" cy="354594"/>
          </a:xfrm>
        </p:grpSpPr>
        <p:sp>
          <p:nvSpPr>
            <p:cNvPr id="3573" name="Google Shape;3573;p15"/>
            <p:cNvSpPr/>
            <p:nvPr/>
          </p:nvSpPr>
          <p:spPr>
            <a:xfrm>
              <a:off x="5800725" y="3785989"/>
              <a:ext cx="277644" cy="354594"/>
            </a:xfrm>
            <a:custGeom>
              <a:rect b="b" l="l" r="r" t="t"/>
              <a:pathLst>
                <a:path extrusionOk="0" h="11193" w="8764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15"/>
            <p:cNvSpPr/>
            <p:nvPr/>
          </p:nvSpPr>
          <p:spPr>
            <a:xfrm>
              <a:off x="6012727" y="4085840"/>
              <a:ext cx="37731" cy="37763"/>
            </a:xfrm>
            <a:custGeom>
              <a:rect b="b" l="l" r="r" t="t"/>
              <a:pathLst>
                <a:path extrusionOk="0" h="1192" w="1191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5" name="Google Shape;3575;p15"/>
          <p:cNvSpPr txBox="1"/>
          <p:nvPr/>
        </p:nvSpPr>
        <p:spPr>
          <a:xfrm>
            <a:off x="7267000" y="1283300"/>
            <a:ext cx="30006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75707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Waleed Alrashoud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6" name="Google Shape;3576;p15"/>
          <p:cNvSpPr/>
          <p:nvPr/>
        </p:nvSpPr>
        <p:spPr>
          <a:xfrm>
            <a:off x="0" y="2665863"/>
            <a:ext cx="1219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3A3838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Team Members</a:t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77" name="Google Shape;3577;p15"/>
          <p:cNvSpPr/>
          <p:nvPr/>
        </p:nvSpPr>
        <p:spPr>
          <a:xfrm>
            <a:off x="0" y="5557176"/>
            <a:ext cx="121920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2300" u="none" cap="none" strike="noStrike">
                <a:solidFill>
                  <a:srgbClr val="3A3838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Special Thanks to Physiology Team441</a:t>
            </a:r>
            <a:endParaRPr b="1" i="0" sz="2100" u="none" cap="none" strike="noStrike">
              <a:solidFill>
                <a:srgbClr val="75707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75707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Email" id="3578" name="Google Shape;3578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2475" y="6277649"/>
            <a:ext cx="304225" cy="3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9" name="Google Shape;3579;p15"/>
          <p:cNvPicPr preferRelativeResize="0"/>
          <p:nvPr/>
        </p:nvPicPr>
        <p:blipFill rotWithShape="1">
          <a:blip r:embed="rId6">
            <a:alphaModFix/>
          </a:blip>
          <a:srcRect b="0" l="16597" r="15184" t="0"/>
          <a:stretch/>
        </p:blipFill>
        <p:spPr>
          <a:xfrm>
            <a:off x="130875" y="3530450"/>
            <a:ext cx="341024" cy="3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0" name="Google Shape;3580;p15"/>
          <p:cNvPicPr preferRelativeResize="0"/>
          <p:nvPr/>
        </p:nvPicPr>
        <p:blipFill rotWithShape="1">
          <a:blip r:embed="rId7">
            <a:alphaModFix/>
          </a:blip>
          <a:srcRect b="0" l="16597" r="15184" t="0"/>
          <a:stretch/>
        </p:blipFill>
        <p:spPr>
          <a:xfrm>
            <a:off x="130875" y="3863624"/>
            <a:ext cx="341024" cy="3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8" name="Shape 3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" name="Google Shape;3159;p2"/>
          <p:cNvSpPr txBox="1"/>
          <p:nvPr>
            <p:ph idx="4294967295" type="title"/>
          </p:nvPr>
        </p:nvSpPr>
        <p:spPr>
          <a:xfrm>
            <a:off x="838200" y="212725"/>
            <a:ext cx="10515600" cy="8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1" lang="en-US" sz="3400">
                <a:solidFill>
                  <a:srgbClr val="434343"/>
                </a:solidFill>
                <a:latin typeface="Comic Sans MS"/>
                <a:ea typeface="Comic Sans MS"/>
                <a:cs typeface="Comic Sans MS"/>
                <a:sym typeface="Comic Sans MS"/>
              </a:rPr>
              <a:t>Objectives</a:t>
            </a:r>
            <a:endParaRPr b="1" sz="3400">
              <a:solidFill>
                <a:srgbClr val="43434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160" name="Google Shape;3160;p2"/>
          <p:cNvSpPr txBox="1"/>
          <p:nvPr>
            <p:ph idx="4294967295" type="body"/>
          </p:nvPr>
        </p:nvSpPr>
        <p:spPr>
          <a:xfrm>
            <a:off x="1523975" y="1133863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Explain why some membranes are excitable.</a:t>
            </a:r>
            <a:endParaRPr sz="2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161" name="Google Shape;3161;p2"/>
          <p:cNvSpPr/>
          <p:nvPr/>
        </p:nvSpPr>
        <p:spPr>
          <a:xfrm>
            <a:off x="936363" y="1292862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5C20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2" name="Google Shape;3162;p2"/>
          <p:cNvSpPr txBox="1"/>
          <p:nvPr>
            <p:ph idx="4294967295" type="body"/>
          </p:nvPr>
        </p:nvSpPr>
        <p:spPr>
          <a:xfrm>
            <a:off x="1512950" y="16879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Describe the electrochemical basis of RMP.</a:t>
            </a:r>
            <a:endParaRPr sz="2000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163" name="Google Shape;3163;p2"/>
          <p:cNvSpPr/>
          <p:nvPr/>
        </p:nvSpPr>
        <p:spPr>
          <a:xfrm>
            <a:off x="925338" y="1846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6D75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4" name="Google Shape;3164;p2"/>
          <p:cNvSpPr txBox="1"/>
          <p:nvPr>
            <p:ph idx="4294967295" type="body"/>
          </p:nvPr>
        </p:nvSpPr>
        <p:spPr>
          <a:xfrm>
            <a:off x="1512950" y="2236188"/>
            <a:ext cx="99669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000">
                <a:solidFill>
                  <a:srgbClr val="434343"/>
                </a:solidFill>
              </a:rPr>
              <a:t>Describe the role of myelination &amp; how nerve fibers are classified.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descr="Single gear" id="3165" name="Google Shape;3165;p2"/>
          <p:cNvSpPr/>
          <p:nvPr/>
        </p:nvSpPr>
        <p:spPr>
          <a:xfrm>
            <a:off x="925338" y="23951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5C20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highlight>
                <a:srgbClr val="F5C20B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6" name="Google Shape;3166;p2"/>
          <p:cNvSpPr txBox="1"/>
          <p:nvPr/>
        </p:nvSpPr>
        <p:spPr>
          <a:xfrm>
            <a:off x="1523975" y="2910100"/>
            <a:ext cx="6819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0" name="Shape 3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3171" name="Google Shape;3171;p3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2" name="Google Shape;3172;p3"/>
          <p:cNvSpPr txBox="1"/>
          <p:nvPr>
            <p:ph type="title"/>
          </p:nvPr>
        </p:nvSpPr>
        <p:spPr>
          <a:xfrm>
            <a:off x="1152474" y="243400"/>
            <a:ext cx="35112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Excitable Tissues</a:t>
            </a:r>
            <a:endParaRPr/>
          </a:p>
        </p:txBody>
      </p:sp>
      <p:sp>
        <p:nvSpPr>
          <p:cNvPr id="3173" name="Google Shape;3173;p3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4" name="Google Shape;3174;p3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5" name="Google Shape;3175;p3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6" name="Google Shape;3176;p3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177" name="Google Shape;3177;p3"/>
          <p:cNvCxnSpPr/>
          <p:nvPr/>
        </p:nvCxnSpPr>
        <p:spPr>
          <a:xfrm>
            <a:off x="6061225" y="583350"/>
            <a:ext cx="5700" cy="5746200"/>
          </a:xfrm>
          <a:prstGeom prst="straightConnector1">
            <a:avLst/>
          </a:prstGeom>
          <a:noFill/>
          <a:ln cap="flat" cmpd="sng" w="19050">
            <a:solidFill>
              <a:srgbClr val="F6D753"/>
            </a:solidFill>
            <a:prstDash val="lgDash"/>
            <a:round/>
            <a:headEnd len="med" w="med" type="diamond"/>
            <a:tailEnd len="med" w="med" type="diamond"/>
          </a:ln>
        </p:spPr>
      </p:cxnSp>
      <p:sp>
        <p:nvSpPr>
          <p:cNvPr descr="Single gear" id="3178" name="Google Shape;3178;p3"/>
          <p:cNvSpPr/>
          <p:nvPr/>
        </p:nvSpPr>
        <p:spPr>
          <a:xfrm>
            <a:off x="6426700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3"/>
          <p:cNvSpPr txBox="1"/>
          <p:nvPr>
            <p:ph type="title"/>
          </p:nvPr>
        </p:nvSpPr>
        <p:spPr>
          <a:xfrm>
            <a:off x="7071425" y="242300"/>
            <a:ext cx="4544700" cy="65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solidFill>
                  <a:schemeClr val="accent1"/>
                </a:solidFill>
              </a:rPr>
              <a:t>Non</a:t>
            </a:r>
            <a:r>
              <a:rPr lang="en-US"/>
              <a:t>-excitable Tissues</a:t>
            </a:r>
            <a:endParaRPr/>
          </a:p>
        </p:txBody>
      </p:sp>
      <p:grpSp>
        <p:nvGrpSpPr>
          <p:cNvPr id="3180" name="Google Shape;3180;p3"/>
          <p:cNvGrpSpPr/>
          <p:nvPr/>
        </p:nvGrpSpPr>
        <p:grpSpPr>
          <a:xfrm>
            <a:off x="2146247" y="2958000"/>
            <a:ext cx="3341669" cy="3100820"/>
            <a:chOff x="3343954" y="1482057"/>
            <a:chExt cx="3445730" cy="3391469"/>
          </a:xfrm>
        </p:grpSpPr>
        <p:sp>
          <p:nvSpPr>
            <p:cNvPr id="3181" name="Google Shape;3181;p3"/>
            <p:cNvSpPr/>
            <p:nvPr/>
          </p:nvSpPr>
          <p:spPr>
            <a:xfrm>
              <a:off x="3343954" y="1482057"/>
              <a:ext cx="1758600" cy="574800"/>
            </a:xfrm>
            <a:prstGeom prst="roundRect">
              <a:avLst>
                <a:gd fmla="val 16667" name="adj"/>
              </a:avLst>
            </a:prstGeom>
            <a:solidFill>
              <a:srgbClr val="F6D753"/>
            </a:solidFill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b="1" i="0" lang="en-US" sz="19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Examples:</a:t>
              </a:r>
              <a:endParaRPr b="0" i="0" sz="19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82" name="Google Shape;3182;p3"/>
            <p:cNvSpPr txBox="1"/>
            <p:nvPr/>
          </p:nvSpPr>
          <p:spPr>
            <a:xfrm>
              <a:off x="4298496" y="4438226"/>
              <a:ext cx="24891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Smooth muscles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183" name="Google Shape;3183;p3"/>
            <p:cNvCxnSpPr/>
            <p:nvPr/>
          </p:nvCxnSpPr>
          <p:spPr>
            <a:xfrm flipH="1" rot="10800000">
              <a:off x="3646940" y="2569492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84" name="Google Shape;3184;p3"/>
            <p:cNvSpPr txBox="1"/>
            <p:nvPr/>
          </p:nvSpPr>
          <p:spPr>
            <a:xfrm>
              <a:off x="4298496" y="2346790"/>
              <a:ext cx="24891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Nerve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185" name="Google Shape;3185;p3"/>
            <p:cNvCxnSpPr/>
            <p:nvPr/>
          </p:nvCxnSpPr>
          <p:spPr>
            <a:xfrm flipH="1" rot="10800000">
              <a:off x="3646940" y="3294734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86" name="Google Shape;3186;p3"/>
            <p:cNvSpPr txBox="1"/>
            <p:nvPr/>
          </p:nvSpPr>
          <p:spPr>
            <a:xfrm>
              <a:off x="4298496" y="3072044"/>
              <a:ext cx="24891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Skeletal muscles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187" name="Google Shape;3187;p3"/>
            <p:cNvCxnSpPr/>
            <p:nvPr/>
          </p:nvCxnSpPr>
          <p:spPr>
            <a:xfrm flipH="1" rot="10800000">
              <a:off x="3649023" y="3977822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88" name="Google Shape;3188;p3"/>
            <p:cNvSpPr txBox="1"/>
            <p:nvPr/>
          </p:nvSpPr>
          <p:spPr>
            <a:xfrm>
              <a:off x="4300584" y="3755135"/>
              <a:ext cx="24891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Cardiac muscles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189" name="Google Shape;3189;p3"/>
            <p:cNvCxnSpPr/>
            <p:nvPr/>
          </p:nvCxnSpPr>
          <p:spPr>
            <a:xfrm flipH="1" rot="10800000">
              <a:off x="3646940" y="4660909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90" name="Google Shape;3190;p3"/>
            <p:cNvCxnSpPr/>
            <p:nvPr/>
          </p:nvCxnSpPr>
          <p:spPr>
            <a:xfrm>
              <a:off x="3636650" y="2066850"/>
              <a:ext cx="12000" cy="26067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3191" name="Google Shape;3191;p3"/>
          <p:cNvPicPr preferRelativeResize="0"/>
          <p:nvPr/>
        </p:nvPicPr>
        <p:blipFill rotWithShape="1">
          <a:blip r:embed="rId3">
            <a:alphaModFix/>
          </a:blip>
          <a:srcRect b="14441" l="4285" r="2958" t="5507"/>
          <a:stretch/>
        </p:blipFill>
        <p:spPr>
          <a:xfrm>
            <a:off x="328238" y="4488649"/>
            <a:ext cx="1705361" cy="1114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2" name="Google Shape;31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8238" y="3412938"/>
            <a:ext cx="1705361" cy="10757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3" name="Google Shape;3193;p3"/>
          <p:cNvGrpSpPr/>
          <p:nvPr/>
        </p:nvGrpSpPr>
        <p:grpSpPr>
          <a:xfrm>
            <a:off x="6609575" y="2958000"/>
            <a:ext cx="3281028" cy="3567439"/>
            <a:chOff x="3343961" y="1482048"/>
            <a:chExt cx="3619446" cy="3789102"/>
          </a:xfrm>
        </p:grpSpPr>
        <p:sp>
          <p:nvSpPr>
            <p:cNvPr id="3194" name="Google Shape;3194;p3"/>
            <p:cNvSpPr/>
            <p:nvPr/>
          </p:nvSpPr>
          <p:spPr>
            <a:xfrm>
              <a:off x="3343961" y="1482048"/>
              <a:ext cx="1881300" cy="574800"/>
            </a:xfrm>
            <a:prstGeom prst="roundRect">
              <a:avLst>
                <a:gd fmla="val 16667" name="adj"/>
              </a:avLst>
            </a:prstGeom>
            <a:solidFill>
              <a:srgbClr val="F6D753"/>
            </a:solidFill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"/>
                <a:buNone/>
              </a:pPr>
              <a:r>
                <a:rPr b="1" i="0" lang="en-US" sz="19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Examples:</a:t>
              </a:r>
              <a:endParaRPr b="1" i="0" sz="19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195" name="Google Shape;3195;p3"/>
            <p:cNvSpPr txBox="1"/>
            <p:nvPr/>
          </p:nvSpPr>
          <p:spPr>
            <a:xfrm>
              <a:off x="4298511" y="4438235"/>
              <a:ext cx="26628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Fibroblasts </a:t>
              </a:r>
              <a:r>
                <a:rPr b="1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-20</a:t>
              </a:r>
              <a:r>
                <a:rPr b="0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to </a:t>
              </a:r>
              <a:r>
                <a:rPr b="1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-30</a:t>
              </a:r>
              <a:r>
                <a:rPr b="0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mV</a:t>
              </a:r>
              <a:endParaRPr b="0" i="0" sz="13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196" name="Google Shape;3196;p3"/>
            <p:cNvCxnSpPr/>
            <p:nvPr/>
          </p:nvCxnSpPr>
          <p:spPr>
            <a:xfrm flipH="1" rot="10800000">
              <a:off x="3646940" y="2569492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97" name="Google Shape;3197;p3"/>
            <p:cNvSpPr txBox="1"/>
            <p:nvPr/>
          </p:nvSpPr>
          <p:spPr>
            <a:xfrm>
              <a:off x="4298511" y="2346812"/>
              <a:ext cx="26628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RBC </a:t>
              </a:r>
              <a:r>
                <a:rPr b="1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-8.4</a:t>
              </a:r>
              <a:r>
                <a:rPr b="0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mV</a:t>
              </a: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198" name="Google Shape;3198;p3"/>
            <p:cNvCxnSpPr/>
            <p:nvPr/>
          </p:nvCxnSpPr>
          <p:spPr>
            <a:xfrm flipH="1" rot="10800000">
              <a:off x="3646940" y="3294734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199" name="Google Shape;3199;p3"/>
            <p:cNvSpPr txBox="1"/>
            <p:nvPr/>
          </p:nvSpPr>
          <p:spPr>
            <a:xfrm>
              <a:off x="4298511" y="3072038"/>
              <a:ext cx="26628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Epithelial cells </a:t>
              </a:r>
              <a:r>
                <a:rPr b="1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-53</a:t>
              </a:r>
              <a:r>
                <a:rPr b="0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mV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00" name="Google Shape;3200;p3"/>
            <p:cNvCxnSpPr/>
            <p:nvPr/>
          </p:nvCxnSpPr>
          <p:spPr>
            <a:xfrm flipH="1" rot="10800000">
              <a:off x="3649023" y="3977822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01" name="Google Shape;3201;p3"/>
            <p:cNvSpPr txBox="1"/>
            <p:nvPr/>
          </p:nvSpPr>
          <p:spPr>
            <a:xfrm>
              <a:off x="4300607" y="3755123"/>
              <a:ext cx="2662800" cy="4353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50" lIns="121950" spcFirstLastPara="1" rIns="121950" wrap="square" tIns="121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Adipocytes </a:t>
              </a:r>
              <a:r>
                <a:rPr b="1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-58</a:t>
              </a:r>
              <a:r>
                <a:rPr b="0" i="0" lang="en-US" sz="13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mV</a:t>
              </a:r>
              <a:endParaRPr b="0" i="0" sz="13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202" name="Google Shape;3202;p3"/>
            <p:cNvCxnSpPr/>
            <p:nvPr/>
          </p:nvCxnSpPr>
          <p:spPr>
            <a:xfrm flipH="1" rot="10800000">
              <a:off x="3646940" y="4660909"/>
              <a:ext cx="651600" cy="36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03" name="Google Shape;3203;p3"/>
            <p:cNvCxnSpPr/>
            <p:nvPr/>
          </p:nvCxnSpPr>
          <p:spPr>
            <a:xfrm>
              <a:off x="3636650" y="2066850"/>
              <a:ext cx="21600" cy="3204300"/>
            </a:xfrm>
            <a:prstGeom prst="straightConnector1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04" name="Google Shape;3204;p3"/>
          <p:cNvSpPr txBox="1"/>
          <p:nvPr/>
        </p:nvSpPr>
        <p:spPr>
          <a:xfrm>
            <a:off x="7476700" y="6315650"/>
            <a:ext cx="2413800" cy="409800"/>
          </a:xfrm>
          <a:prstGeom prst="rect">
            <a:avLst/>
          </a:prstGeom>
          <a:noFill/>
          <a:ln cap="flat" cmpd="sng" w="19050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Intestinal cells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205" name="Google Shape;3205;p3"/>
          <p:cNvCxnSpPr/>
          <p:nvPr/>
        </p:nvCxnSpPr>
        <p:spPr>
          <a:xfrm flipH="1" rot="10800000">
            <a:off x="6885996" y="6518756"/>
            <a:ext cx="590700" cy="3600"/>
          </a:xfrm>
          <a:prstGeom prst="straightConnector1">
            <a:avLst/>
          </a:prstGeom>
          <a:noFill/>
          <a:ln cap="flat" cmpd="sng" w="19050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206" name="Google Shape;3206;p3"/>
          <p:cNvPicPr preferRelativeResize="0"/>
          <p:nvPr/>
        </p:nvPicPr>
        <p:blipFill rotWithShape="1">
          <a:blip r:embed="rId5">
            <a:alphaModFix/>
          </a:blip>
          <a:srcRect b="19595" l="40234" r="31998" t="23270"/>
          <a:stretch/>
        </p:blipFill>
        <p:spPr>
          <a:xfrm>
            <a:off x="10022029" y="4503202"/>
            <a:ext cx="1594080" cy="110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7" name="Google Shape;320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22029" y="3412303"/>
            <a:ext cx="1594085" cy="1090889"/>
          </a:xfrm>
          <a:prstGeom prst="rect">
            <a:avLst/>
          </a:prstGeom>
          <a:noFill/>
          <a:ln>
            <a:noFill/>
          </a:ln>
        </p:spPr>
      </p:pic>
      <p:sp>
        <p:nvSpPr>
          <p:cNvPr id="3208" name="Google Shape;3208;p3"/>
          <p:cNvSpPr/>
          <p:nvPr/>
        </p:nvSpPr>
        <p:spPr>
          <a:xfrm>
            <a:off x="7180625" y="2297150"/>
            <a:ext cx="3697200" cy="3951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CC131C"/>
                </a:solidFill>
                <a:latin typeface="Titillium Web"/>
                <a:ea typeface="Titillium Web"/>
                <a:cs typeface="Titillium Web"/>
                <a:sym typeface="Titillium Web"/>
              </a:rPr>
              <a:t>Less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negative RMP </a:t>
            </a:r>
            <a:endParaRPr b="0" i="0" sz="16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09" name="Google Shape;3209;p3"/>
          <p:cNvSpPr/>
          <p:nvPr/>
        </p:nvSpPr>
        <p:spPr>
          <a:xfrm>
            <a:off x="1250325" y="2297150"/>
            <a:ext cx="3697200" cy="395100"/>
          </a:xfrm>
          <a:prstGeom prst="roundRect">
            <a:avLst>
              <a:gd fmla="val 16667" name="adj"/>
            </a:avLst>
          </a:prstGeom>
          <a:solidFill>
            <a:srgbClr val="FBE780"/>
          </a:solidFill>
          <a:ln cap="flat" cmpd="sng" w="9525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More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negative RMP (</a:t>
            </a:r>
            <a:r>
              <a:rPr b="1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-70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to</a:t>
            </a:r>
            <a:r>
              <a:rPr b="1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-90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mV)</a:t>
            </a:r>
            <a:endParaRPr b="0" i="0" sz="1600" u="none" cap="none" strike="noStrike">
              <a:solidFill>
                <a:srgbClr val="CC131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10" name="Google Shape;3210;p3"/>
          <p:cNvSpPr txBox="1"/>
          <p:nvPr>
            <p:ph idx="1" type="body"/>
          </p:nvPr>
        </p:nvSpPr>
        <p:spPr>
          <a:xfrm>
            <a:off x="500025" y="854800"/>
            <a:ext cx="5394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 sz="2000"/>
              <a:t>Excitable tissues:</a:t>
            </a:r>
            <a:r>
              <a:rPr lang="en-US" sz="2000"/>
              <a:t> tissues which are capable of </a:t>
            </a:r>
            <a:r>
              <a:rPr lang="en-US" sz="2000">
                <a:solidFill>
                  <a:schemeClr val="accent1"/>
                </a:solidFill>
              </a:rPr>
              <a:t>generation </a:t>
            </a:r>
            <a:r>
              <a:rPr lang="en-US" sz="2000"/>
              <a:t>and</a:t>
            </a:r>
            <a:r>
              <a:rPr lang="en-US" sz="2000">
                <a:solidFill>
                  <a:schemeClr val="accent1"/>
                </a:solidFill>
              </a:rPr>
              <a:t> transmission </a:t>
            </a:r>
            <a:r>
              <a:rPr lang="en-US" sz="2000"/>
              <a:t>of electrochemical </a:t>
            </a:r>
            <a:r>
              <a:rPr lang="en-US" sz="2000">
                <a:solidFill>
                  <a:schemeClr val="accent1"/>
                </a:solidFill>
              </a:rPr>
              <a:t>impulses</a:t>
            </a:r>
            <a:r>
              <a:rPr lang="en-US" sz="2000"/>
              <a:t> along the membrane. </a:t>
            </a:r>
            <a:endParaRPr b="1" sz="2000"/>
          </a:p>
        </p:txBody>
      </p:sp>
      <p:sp>
        <p:nvSpPr>
          <p:cNvPr id="3211" name="Google Shape;3211;p3"/>
          <p:cNvSpPr txBox="1"/>
          <p:nvPr>
            <p:ph idx="1" type="body"/>
          </p:nvPr>
        </p:nvSpPr>
        <p:spPr>
          <a:xfrm>
            <a:off x="6426700" y="854800"/>
            <a:ext cx="53940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1" lang="en-US" sz="2000"/>
              <a:t>Non-excitable tissues:</a:t>
            </a:r>
            <a:r>
              <a:rPr lang="en-US" sz="2000"/>
              <a:t> </a:t>
            </a:r>
            <a:r>
              <a:rPr lang="en-US" sz="2000">
                <a:solidFill>
                  <a:schemeClr val="accent5"/>
                </a:solidFill>
              </a:rPr>
              <a:t>tissues which are </a:t>
            </a:r>
            <a:r>
              <a:rPr lang="en-US" sz="2000">
                <a:solidFill>
                  <a:schemeClr val="accent1"/>
                </a:solidFill>
              </a:rPr>
              <a:t>NOT</a:t>
            </a:r>
            <a:r>
              <a:rPr lang="en-US" sz="2000">
                <a:solidFill>
                  <a:schemeClr val="accent5"/>
                </a:solidFill>
              </a:rPr>
              <a:t> capable of generation and transmission of electrochemical impulses along the membrane</a:t>
            </a:r>
            <a:r>
              <a:rPr lang="en-US" sz="2000"/>
              <a:t>. 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5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p4"/>
          <p:cNvSpPr/>
          <p:nvPr/>
        </p:nvSpPr>
        <p:spPr>
          <a:xfrm>
            <a:off x="2345488" y="2021550"/>
            <a:ext cx="3444000" cy="3525600"/>
          </a:xfrm>
          <a:prstGeom prst="rect">
            <a:avLst/>
          </a:prstGeom>
          <a:noFill/>
          <a:ln cap="flat" cmpd="sng" w="19050">
            <a:solidFill>
              <a:srgbClr val="FBE78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"/>
          <p:cNvSpPr/>
          <p:nvPr/>
        </p:nvSpPr>
        <p:spPr>
          <a:xfrm>
            <a:off x="6402500" y="2021550"/>
            <a:ext cx="3444000" cy="3525600"/>
          </a:xfrm>
          <a:prstGeom prst="rect">
            <a:avLst/>
          </a:prstGeom>
          <a:noFill/>
          <a:ln cap="flat" cmpd="sng" w="19050">
            <a:solidFill>
              <a:srgbClr val="FBE78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Single gear" id="3218" name="Google Shape;3218;p4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75707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9" name="Google Shape;3219;p4"/>
          <p:cNvSpPr txBox="1"/>
          <p:nvPr>
            <p:ph type="title"/>
          </p:nvPr>
        </p:nvSpPr>
        <p:spPr>
          <a:xfrm>
            <a:off x="1018625" y="196850"/>
            <a:ext cx="10398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Membrane Potential</a:t>
            </a:r>
            <a:endParaRPr/>
          </a:p>
        </p:txBody>
      </p:sp>
      <p:sp>
        <p:nvSpPr>
          <p:cNvPr id="3220" name="Google Shape;3220;p4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1" name="Google Shape;3221;p4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2" name="Google Shape;3222;p4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3" name="Google Shape;3223;p4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4" name="Google Shape;3224;p4"/>
          <p:cNvSpPr txBox="1"/>
          <p:nvPr>
            <p:ph idx="1" type="body"/>
          </p:nvPr>
        </p:nvSpPr>
        <p:spPr>
          <a:xfrm>
            <a:off x="500025" y="994825"/>
            <a:ext cx="11555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b="1" lang="en-US" sz="2000"/>
              <a:t>Resting Membrane Potential (RMP):</a:t>
            </a:r>
            <a:r>
              <a:rPr lang="en-US" sz="2000"/>
              <a:t> a potential difference that exists between the inside and the outside of the membrane during rest,</a:t>
            </a:r>
            <a:r>
              <a:rPr lang="en-US" sz="2000">
                <a:solidFill>
                  <a:srgbClr val="A5A5A5"/>
                </a:solidFill>
              </a:rPr>
              <a:t>across all cell membranes.</a:t>
            </a:r>
            <a:endParaRPr sz="2000">
              <a:solidFill>
                <a:srgbClr val="A5A5A5"/>
              </a:solidFill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RMP is about </a:t>
            </a:r>
            <a:r>
              <a:rPr lang="en-US" sz="2000">
                <a:solidFill>
                  <a:schemeClr val="accent1"/>
                </a:solidFill>
              </a:rPr>
              <a:t>-70</a:t>
            </a:r>
            <a:r>
              <a:rPr lang="en-US" sz="2000"/>
              <a:t> to </a:t>
            </a:r>
            <a:r>
              <a:rPr lang="en-US" sz="2000">
                <a:solidFill>
                  <a:schemeClr val="accent1"/>
                </a:solidFill>
              </a:rPr>
              <a:t>-90 mV</a:t>
            </a:r>
            <a:r>
              <a:rPr lang="en-US" sz="2000"/>
              <a:t>.</a:t>
            </a:r>
            <a:endParaRPr b="1" sz="2000"/>
          </a:p>
        </p:txBody>
      </p:sp>
      <p:sp>
        <p:nvSpPr>
          <p:cNvPr id="3225" name="Google Shape;3225;p4"/>
          <p:cNvSpPr txBox="1"/>
          <p:nvPr/>
        </p:nvSpPr>
        <p:spPr>
          <a:xfrm>
            <a:off x="2421138" y="4568150"/>
            <a:ext cx="32778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I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 is 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egative 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with respect to the outside.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26" name="Google Shape;3226;p4"/>
          <p:cNvPicPr preferRelativeResize="0"/>
          <p:nvPr/>
        </p:nvPicPr>
        <p:blipFill rotWithShape="1">
          <a:blip r:embed="rId3">
            <a:alphaModFix/>
          </a:blip>
          <a:srcRect b="0" l="1743" r="1936" t="2314"/>
          <a:stretch/>
        </p:blipFill>
        <p:spPr>
          <a:xfrm>
            <a:off x="6546013" y="2153925"/>
            <a:ext cx="3156975" cy="22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7" name="Google Shape;3227;p4"/>
          <p:cNvSpPr txBox="1"/>
          <p:nvPr/>
        </p:nvSpPr>
        <p:spPr>
          <a:xfrm>
            <a:off x="6546013" y="4568150"/>
            <a:ext cx="31569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RMP is measured using microelectrodes and oscilloscope (</a:t>
            </a:r>
            <a:r>
              <a:rPr b="0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voltmeter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8" name="Google Shape;3228;p4"/>
          <p:cNvSpPr/>
          <p:nvPr/>
        </p:nvSpPr>
        <p:spPr>
          <a:xfrm>
            <a:off x="8006163" y="3502000"/>
            <a:ext cx="579000" cy="1323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"/>
          <p:cNvSpPr/>
          <p:nvPr/>
        </p:nvSpPr>
        <p:spPr>
          <a:xfrm>
            <a:off x="3308688" y="5947650"/>
            <a:ext cx="5574600" cy="5739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RMP is the default state of the cell. It corresponds to the sum of all diffusion potentials of extracellular and intracellular ions.</a:t>
            </a:r>
            <a:endParaRPr b="0" i="0" sz="16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0" name="Google Shape;3230;p4"/>
          <p:cNvSpPr/>
          <p:nvPr/>
        </p:nvSpPr>
        <p:spPr>
          <a:xfrm rot="-5400000">
            <a:off x="3295600" y="1767313"/>
            <a:ext cx="1460900" cy="3142325"/>
          </a:xfrm>
          <a:prstGeom prst="flowChartMagneticDisk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1" name="Google Shape;3231;p4"/>
          <p:cNvSpPr txBox="1"/>
          <p:nvPr/>
        </p:nvSpPr>
        <p:spPr>
          <a:xfrm>
            <a:off x="3307313" y="24406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2" name="Google Shape;3232;p4"/>
          <p:cNvSpPr txBox="1"/>
          <p:nvPr/>
        </p:nvSpPr>
        <p:spPr>
          <a:xfrm>
            <a:off x="3674563" y="24406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3" name="Google Shape;3233;p4"/>
          <p:cNvSpPr txBox="1"/>
          <p:nvPr/>
        </p:nvSpPr>
        <p:spPr>
          <a:xfrm>
            <a:off x="4048563" y="24406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4" name="Google Shape;3234;p4"/>
          <p:cNvSpPr txBox="1"/>
          <p:nvPr/>
        </p:nvSpPr>
        <p:spPr>
          <a:xfrm>
            <a:off x="4415813" y="24406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5" name="Google Shape;3235;p4"/>
          <p:cNvSpPr txBox="1"/>
          <p:nvPr/>
        </p:nvSpPr>
        <p:spPr>
          <a:xfrm>
            <a:off x="4789813" y="24406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6" name="Google Shape;3236;p4"/>
          <p:cNvSpPr txBox="1"/>
          <p:nvPr/>
        </p:nvSpPr>
        <p:spPr>
          <a:xfrm>
            <a:off x="3349938" y="3687725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7" name="Google Shape;3237;p4"/>
          <p:cNvSpPr txBox="1"/>
          <p:nvPr/>
        </p:nvSpPr>
        <p:spPr>
          <a:xfrm>
            <a:off x="3717188" y="3687725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8" name="Google Shape;3238;p4"/>
          <p:cNvSpPr txBox="1"/>
          <p:nvPr/>
        </p:nvSpPr>
        <p:spPr>
          <a:xfrm>
            <a:off x="4091188" y="3687725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39" name="Google Shape;3239;p4"/>
          <p:cNvSpPr txBox="1"/>
          <p:nvPr/>
        </p:nvSpPr>
        <p:spPr>
          <a:xfrm>
            <a:off x="4458438" y="3687725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0" name="Google Shape;3240;p4"/>
          <p:cNvSpPr txBox="1"/>
          <p:nvPr/>
        </p:nvSpPr>
        <p:spPr>
          <a:xfrm>
            <a:off x="4832438" y="3687725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—</a:t>
            </a:r>
            <a:endParaRPr b="1" i="0" sz="1800" u="none" cap="none" strike="noStrike">
              <a:solidFill>
                <a:schemeClr val="accen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1" name="Google Shape;3241;p4"/>
          <p:cNvSpPr txBox="1"/>
          <p:nvPr/>
        </p:nvSpPr>
        <p:spPr>
          <a:xfrm>
            <a:off x="3215963" y="21374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0" i="0" sz="31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2" name="Google Shape;3242;p4"/>
          <p:cNvSpPr txBox="1"/>
          <p:nvPr/>
        </p:nvSpPr>
        <p:spPr>
          <a:xfrm>
            <a:off x="3583213" y="21374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3" name="Google Shape;3243;p4"/>
          <p:cNvSpPr txBox="1"/>
          <p:nvPr/>
        </p:nvSpPr>
        <p:spPr>
          <a:xfrm>
            <a:off x="3957213" y="21374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4" name="Google Shape;3244;p4"/>
          <p:cNvSpPr txBox="1"/>
          <p:nvPr/>
        </p:nvSpPr>
        <p:spPr>
          <a:xfrm>
            <a:off x="4324463" y="21374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5" name="Google Shape;3245;p4"/>
          <p:cNvSpPr txBox="1"/>
          <p:nvPr/>
        </p:nvSpPr>
        <p:spPr>
          <a:xfrm>
            <a:off x="4698463" y="21374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6" name="Google Shape;3246;p4"/>
          <p:cNvSpPr txBox="1"/>
          <p:nvPr/>
        </p:nvSpPr>
        <p:spPr>
          <a:xfrm>
            <a:off x="3262663" y="39811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0" i="0" sz="31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7" name="Google Shape;3247;p4"/>
          <p:cNvSpPr txBox="1"/>
          <p:nvPr/>
        </p:nvSpPr>
        <p:spPr>
          <a:xfrm>
            <a:off x="3629913" y="39811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8" name="Google Shape;3248;p4"/>
          <p:cNvSpPr txBox="1"/>
          <p:nvPr/>
        </p:nvSpPr>
        <p:spPr>
          <a:xfrm>
            <a:off x="4003913" y="39811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49" name="Google Shape;3249;p4"/>
          <p:cNvSpPr txBox="1"/>
          <p:nvPr/>
        </p:nvSpPr>
        <p:spPr>
          <a:xfrm>
            <a:off x="4371163" y="39811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50" name="Google Shape;3250;p4"/>
          <p:cNvSpPr txBox="1"/>
          <p:nvPr/>
        </p:nvSpPr>
        <p:spPr>
          <a:xfrm>
            <a:off x="4745163" y="3981100"/>
            <a:ext cx="4431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251" name="Google Shape;3251;p4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5" name="Shape 3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" name="Google Shape;3256;p5"/>
          <p:cNvSpPr/>
          <p:nvPr/>
        </p:nvSpPr>
        <p:spPr>
          <a:xfrm>
            <a:off x="5479625" y="1422050"/>
            <a:ext cx="4429200" cy="574800"/>
          </a:xfrm>
          <a:prstGeom prst="roundRect">
            <a:avLst>
              <a:gd fmla="val 16667" name="adj"/>
            </a:avLst>
          </a:prstGeom>
          <a:solidFill>
            <a:srgbClr val="F6D75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en-US" sz="19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Factors contributing to </a:t>
            </a:r>
            <a:r>
              <a:rPr b="1" i="0" lang="en-US" sz="19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negative </a:t>
            </a:r>
            <a:r>
              <a:rPr b="1" i="0" lang="en-US" sz="19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RMP:</a:t>
            </a:r>
            <a:endParaRPr b="1" i="0" sz="19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57" name="Google Shape;3257;p5"/>
          <p:cNvSpPr txBox="1"/>
          <p:nvPr>
            <p:ph type="title"/>
          </p:nvPr>
        </p:nvSpPr>
        <p:spPr>
          <a:xfrm>
            <a:off x="984400" y="196850"/>
            <a:ext cx="70119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Resting Membrane Potential (RMP) </a:t>
            </a:r>
            <a:endParaRPr/>
          </a:p>
        </p:txBody>
      </p:sp>
      <p:sp>
        <p:nvSpPr>
          <p:cNvPr id="3258" name="Google Shape;3258;p5"/>
          <p:cNvSpPr txBox="1"/>
          <p:nvPr/>
        </p:nvSpPr>
        <p:spPr>
          <a:xfrm>
            <a:off x="881200" y="867288"/>
            <a:ext cx="7218300" cy="456600"/>
          </a:xfrm>
          <a:prstGeom prst="rect">
            <a:avLst/>
          </a:prstGeom>
          <a:noFill/>
          <a:ln cap="flat" cmpd="sng" w="19050">
            <a:solidFill>
              <a:srgbClr val="FBED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Important slide , Why is the cell negative inside?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59" name="Google Shape;3259;p5"/>
          <p:cNvSpPr txBox="1"/>
          <p:nvPr/>
        </p:nvSpPr>
        <p:spPr>
          <a:xfrm>
            <a:off x="337375" y="6101335"/>
            <a:ext cx="9934500" cy="574800"/>
          </a:xfrm>
          <a:prstGeom prst="rect">
            <a:avLst/>
          </a:prstGeom>
          <a:noFill/>
          <a:ln cap="flat" cmpd="sng" w="19050">
            <a:solidFill>
              <a:srgbClr val="FBED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 potassium efflux while 1 sodium influx </a:t>
            </a:r>
            <a:r>
              <a:rPr b="0" i="0" lang="en-US" sz="17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causing the positive charge to decrease while the negative charge increase due to the increasing of electrons inside and the decreasing of proteins outside the cell.</a:t>
            </a:r>
            <a:endParaRPr b="0" baseline="30000" i="0" sz="16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0" name="Google Shape;3260;p5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1" name="Google Shape;3261;p5"/>
          <p:cNvSpPr txBox="1"/>
          <p:nvPr/>
        </p:nvSpPr>
        <p:spPr>
          <a:xfrm>
            <a:off x="6426700" y="70802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2" name="Google Shape;3262;p5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3" name="Google Shape;3263;p5"/>
          <p:cNvSpPr/>
          <p:nvPr/>
        </p:nvSpPr>
        <p:spPr>
          <a:xfrm>
            <a:off x="752975" y="1971475"/>
            <a:ext cx="39300" cy="2649000"/>
          </a:xfrm>
          <a:prstGeom prst="rect">
            <a:avLst/>
          </a:prstGeom>
          <a:solidFill>
            <a:srgbClr val="F6D753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4" name="Google Shape;3264;p5"/>
          <p:cNvSpPr/>
          <p:nvPr/>
        </p:nvSpPr>
        <p:spPr>
          <a:xfrm>
            <a:off x="650325" y="2258074"/>
            <a:ext cx="238200" cy="2532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5" name="Google Shape;3265;p5"/>
          <p:cNvSpPr/>
          <p:nvPr/>
        </p:nvSpPr>
        <p:spPr>
          <a:xfrm>
            <a:off x="650325" y="3143992"/>
            <a:ext cx="238200" cy="2532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6" name="Google Shape;3266;p5"/>
          <p:cNvSpPr/>
          <p:nvPr/>
        </p:nvSpPr>
        <p:spPr>
          <a:xfrm>
            <a:off x="650325" y="4029909"/>
            <a:ext cx="238200" cy="2532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7" name="Google Shape;3267;p5"/>
          <p:cNvSpPr txBox="1"/>
          <p:nvPr/>
        </p:nvSpPr>
        <p:spPr>
          <a:xfrm>
            <a:off x="1110075" y="2114150"/>
            <a:ext cx="535200" cy="5409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8" name="Google Shape;3268;p5"/>
          <p:cNvSpPr txBox="1"/>
          <p:nvPr/>
        </p:nvSpPr>
        <p:spPr>
          <a:xfrm>
            <a:off x="1120846" y="3000050"/>
            <a:ext cx="535200" cy="5409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69" name="Google Shape;3269;p5"/>
          <p:cNvSpPr txBox="1"/>
          <p:nvPr/>
        </p:nvSpPr>
        <p:spPr>
          <a:xfrm>
            <a:off x="1131603" y="3886000"/>
            <a:ext cx="535200" cy="5409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0" name="Google Shape;3270;p5"/>
          <p:cNvSpPr txBox="1"/>
          <p:nvPr/>
        </p:nvSpPr>
        <p:spPr>
          <a:xfrm>
            <a:off x="1654925" y="2121950"/>
            <a:ext cx="3674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Ionic distribution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across the membrane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1" name="Google Shape;3271;p5"/>
          <p:cNvSpPr txBox="1"/>
          <p:nvPr/>
        </p:nvSpPr>
        <p:spPr>
          <a:xfrm>
            <a:off x="1654925" y="3000150"/>
            <a:ext cx="40608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Membrane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permeability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2" name="Google Shape;3272;p5"/>
          <p:cNvSpPr/>
          <p:nvPr/>
        </p:nvSpPr>
        <p:spPr>
          <a:xfrm>
            <a:off x="500025" y="1422050"/>
            <a:ext cx="3740400" cy="574800"/>
          </a:xfrm>
          <a:prstGeom prst="roundRect">
            <a:avLst>
              <a:gd fmla="val 16667" name="adj"/>
            </a:avLst>
          </a:prstGeom>
          <a:solidFill>
            <a:srgbClr val="F6D75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</a:pPr>
            <a:r>
              <a:rPr b="1" i="0" lang="en-US" sz="19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RMP depends on (Factors):</a:t>
            </a:r>
            <a:endParaRPr b="1" i="0" sz="19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3" name="Google Shape;3273;p5"/>
          <p:cNvSpPr txBox="1"/>
          <p:nvPr/>
        </p:nvSpPr>
        <p:spPr>
          <a:xfrm>
            <a:off x="1654925" y="3878350"/>
            <a:ext cx="34230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</a:t>
            </a:r>
            <a:r>
              <a:rPr b="0" baseline="30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/K</a:t>
            </a:r>
            <a:r>
              <a:rPr b="0" baseline="30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 ATPase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pump</a:t>
            </a:r>
            <a:endParaRPr b="0" i="0" sz="16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4" name="Google Shape;3274;p5"/>
          <p:cNvSpPr/>
          <p:nvPr/>
        </p:nvSpPr>
        <p:spPr>
          <a:xfrm>
            <a:off x="719325" y="4823700"/>
            <a:ext cx="3301800" cy="1191900"/>
          </a:xfrm>
          <a:prstGeom prst="roundRect">
            <a:avLst>
              <a:gd fmla="val 16667" name="adj"/>
            </a:avLst>
          </a:prstGeom>
          <a:solidFill>
            <a:srgbClr val="FFF8E5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439 note: </a:t>
            </a:r>
            <a:endParaRPr b="1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</a:t>
            </a: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fflux = 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</a:t>
            </a: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xits the cell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Titillium Web"/>
              <a:buChar char="●"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</a:t>
            </a: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flux = </a:t>
            </a:r>
            <a:r>
              <a:rPr b="1" i="0" lang="en-US" sz="14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</a:t>
            </a: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ters the cell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*Nernst potential = Equilibrium potential</a:t>
            </a:r>
            <a:endParaRPr b="0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5" name="Google Shape;3275;p5">
            <a:hlinkClick r:id="rId3"/>
          </p:cNvPr>
          <p:cNvSpPr/>
          <p:nvPr/>
        </p:nvSpPr>
        <p:spPr>
          <a:xfrm>
            <a:off x="11252320" y="205213"/>
            <a:ext cx="561900" cy="366000"/>
          </a:xfrm>
          <a:prstGeom prst="roundRect">
            <a:avLst>
              <a:gd fmla="val 16667" name="adj"/>
            </a:avLst>
          </a:prstGeom>
          <a:solidFill>
            <a:srgbClr val="E06666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76" name="Google Shape;3276;p5"/>
          <p:cNvGrpSpPr/>
          <p:nvPr/>
        </p:nvGrpSpPr>
        <p:grpSpPr>
          <a:xfrm>
            <a:off x="11229106" y="172553"/>
            <a:ext cx="614193" cy="431920"/>
            <a:chOff x="3476576" y="2633631"/>
            <a:chExt cx="417024" cy="293244"/>
          </a:xfrm>
        </p:grpSpPr>
        <p:sp>
          <p:nvSpPr>
            <p:cNvPr id="3277" name="Google Shape;3277;p5"/>
            <p:cNvSpPr/>
            <p:nvPr/>
          </p:nvSpPr>
          <p:spPr>
            <a:xfrm>
              <a:off x="3476576" y="2633631"/>
              <a:ext cx="417024" cy="293244"/>
            </a:xfrm>
            <a:custGeom>
              <a:rect b="b" l="l" r="r" t="t"/>
              <a:pathLst>
                <a:path extrusionOk="0" h="14051" w="19982">
                  <a:moveTo>
                    <a:pt x="17056" y="1172"/>
                  </a:moveTo>
                  <a:cubicBezTo>
                    <a:pt x="18023" y="1172"/>
                    <a:pt x="18811" y="1961"/>
                    <a:pt x="18811" y="2929"/>
                  </a:cubicBezTo>
                  <a:lnTo>
                    <a:pt x="18811" y="11124"/>
                  </a:lnTo>
                  <a:cubicBezTo>
                    <a:pt x="18811" y="12092"/>
                    <a:pt x="18023" y="12881"/>
                    <a:pt x="17056" y="12881"/>
                  </a:cubicBezTo>
                  <a:lnTo>
                    <a:pt x="2927" y="12881"/>
                  </a:lnTo>
                  <a:cubicBezTo>
                    <a:pt x="1959" y="12881"/>
                    <a:pt x="1172" y="12092"/>
                    <a:pt x="1172" y="11124"/>
                  </a:cubicBezTo>
                  <a:lnTo>
                    <a:pt x="1172" y="2929"/>
                  </a:lnTo>
                  <a:cubicBezTo>
                    <a:pt x="1172" y="1961"/>
                    <a:pt x="1959" y="1172"/>
                    <a:pt x="2927" y="1172"/>
                  </a:cubicBezTo>
                  <a:close/>
                  <a:moveTo>
                    <a:pt x="2927" y="1"/>
                  </a:moveTo>
                  <a:cubicBezTo>
                    <a:pt x="1313" y="1"/>
                    <a:pt x="1" y="1315"/>
                    <a:pt x="1" y="2929"/>
                  </a:cubicBezTo>
                  <a:lnTo>
                    <a:pt x="1" y="11124"/>
                  </a:lnTo>
                  <a:cubicBezTo>
                    <a:pt x="1" y="12738"/>
                    <a:pt x="1313" y="14050"/>
                    <a:pt x="2927" y="14050"/>
                  </a:cubicBezTo>
                  <a:lnTo>
                    <a:pt x="17056" y="14050"/>
                  </a:lnTo>
                  <a:cubicBezTo>
                    <a:pt x="18669" y="14050"/>
                    <a:pt x="19982" y="12738"/>
                    <a:pt x="19982" y="11124"/>
                  </a:cubicBezTo>
                  <a:lnTo>
                    <a:pt x="19982" y="2929"/>
                  </a:lnTo>
                  <a:cubicBezTo>
                    <a:pt x="19982" y="1315"/>
                    <a:pt x="18669" y="1"/>
                    <a:pt x="170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5"/>
            <p:cNvSpPr/>
            <p:nvPr/>
          </p:nvSpPr>
          <p:spPr>
            <a:xfrm>
              <a:off x="3636206" y="2706945"/>
              <a:ext cx="122194" cy="146633"/>
            </a:xfrm>
            <a:custGeom>
              <a:rect b="b" l="l" r="r" t="t"/>
              <a:pathLst>
                <a:path extrusionOk="0" h="7026" w="5855">
                  <a:moveTo>
                    <a:pt x="1172" y="1643"/>
                  </a:moveTo>
                  <a:lnTo>
                    <a:pt x="4165" y="3514"/>
                  </a:lnTo>
                  <a:lnTo>
                    <a:pt x="1172" y="5384"/>
                  </a:lnTo>
                  <a:lnTo>
                    <a:pt x="1172" y="1643"/>
                  </a:lnTo>
                  <a:close/>
                  <a:moveTo>
                    <a:pt x="586" y="0"/>
                  </a:moveTo>
                  <a:cubicBezTo>
                    <a:pt x="489" y="0"/>
                    <a:pt x="391" y="25"/>
                    <a:pt x="302" y="74"/>
                  </a:cubicBezTo>
                  <a:cubicBezTo>
                    <a:pt x="116" y="178"/>
                    <a:pt x="1" y="373"/>
                    <a:pt x="1" y="587"/>
                  </a:cubicBezTo>
                  <a:lnTo>
                    <a:pt x="1" y="6440"/>
                  </a:lnTo>
                  <a:cubicBezTo>
                    <a:pt x="1" y="6653"/>
                    <a:pt x="116" y="6849"/>
                    <a:pt x="302" y="6953"/>
                  </a:cubicBezTo>
                  <a:cubicBezTo>
                    <a:pt x="389" y="7001"/>
                    <a:pt x="487" y="7026"/>
                    <a:pt x="585" y="7026"/>
                  </a:cubicBezTo>
                  <a:cubicBezTo>
                    <a:pt x="693" y="7026"/>
                    <a:pt x="801" y="6997"/>
                    <a:pt x="896" y="6937"/>
                  </a:cubicBezTo>
                  <a:lnTo>
                    <a:pt x="5580" y="4010"/>
                  </a:lnTo>
                  <a:cubicBezTo>
                    <a:pt x="5750" y="3903"/>
                    <a:pt x="5854" y="3714"/>
                    <a:pt x="5854" y="3513"/>
                  </a:cubicBezTo>
                  <a:cubicBezTo>
                    <a:pt x="5854" y="3311"/>
                    <a:pt x="5750" y="3123"/>
                    <a:pt x="5580" y="3017"/>
                  </a:cubicBezTo>
                  <a:lnTo>
                    <a:pt x="896" y="90"/>
                  </a:lnTo>
                  <a:cubicBezTo>
                    <a:pt x="801" y="30"/>
                    <a:pt x="694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9" name="Google Shape;3279;p5">
            <a:hlinkClick r:id="rId4"/>
          </p:cNvPr>
          <p:cNvSpPr/>
          <p:nvPr/>
        </p:nvSpPr>
        <p:spPr>
          <a:xfrm>
            <a:off x="11102250" y="604540"/>
            <a:ext cx="891600" cy="36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Video</a:t>
            </a:r>
            <a:endParaRPr b="1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0" name="Google Shape;3280;p5"/>
          <p:cNvSpPr/>
          <p:nvPr/>
        </p:nvSpPr>
        <p:spPr>
          <a:xfrm>
            <a:off x="5761850" y="1996850"/>
            <a:ext cx="39300" cy="3576300"/>
          </a:xfrm>
          <a:prstGeom prst="rect">
            <a:avLst/>
          </a:prstGeom>
          <a:solidFill>
            <a:srgbClr val="F6D753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1" name="Google Shape;3281;p5"/>
          <p:cNvSpPr/>
          <p:nvPr/>
        </p:nvSpPr>
        <p:spPr>
          <a:xfrm>
            <a:off x="5659200" y="2283449"/>
            <a:ext cx="238200" cy="2532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2" name="Google Shape;3282;p5"/>
          <p:cNvSpPr/>
          <p:nvPr/>
        </p:nvSpPr>
        <p:spPr>
          <a:xfrm>
            <a:off x="5659200" y="3169367"/>
            <a:ext cx="238200" cy="2532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3" name="Google Shape;3283;p5"/>
          <p:cNvSpPr/>
          <p:nvPr/>
        </p:nvSpPr>
        <p:spPr>
          <a:xfrm>
            <a:off x="5659200" y="4055284"/>
            <a:ext cx="238200" cy="2532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4" name="Google Shape;3284;p5"/>
          <p:cNvSpPr/>
          <p:nvPr/>
        </p:nvSpPr>
        <p:spPr>
          <a:xfrm>
            <a:off x="5659200" y="4941201"/>
            <a:ext cx="238200" cy="2532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5" name="Google Shape;3285;p5"/>
          <p:cNvSpPr txBox="1"/>
          <p:nvPr/>
        </p:nvSpPr>
        <p:spPr>
          <a:xfrm>
            <a:off x="6118948" y="2139525"/>
            <a:ext cx="614100" cy="5409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6" name="Google Shape;3286;p5"/>
          <p:cNvSpPr txBox="1"/>
          <p:nvPr/>
        </p:nvSpPr>
        <p:spPr>
          <a:xfrm>
            <a:off x="6129722" y="3025425"/>
            <a:ext cx="614100" cy="5409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7" name="Google Shape;3287;p5"/>
          <p:cNvSpPr txBox="1"/>
          <p:nvPr/>
        </p:nvSpPr>
        <p:spPr>
          <a:xfrm>
            <a:off x="6140477" y="3911375"/>
            <a:ext cx="606300" cy="5409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8" name="Google Shape;3288;p5"/>
          <p:cNvSpPr txBox="1"/>
          <p:nvPr/>
        </p:nvSpPr>
        <p:spPr>
          <a:xfrm>
            <a:off x="6148231" y="4797271"/>
            <a:ext cx="606300" cy="5409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i="0" sz="2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89" name="Google Shape;3289;p5"/>
          <p:cNvSpPr txBox="1"/>
          <p:nvPr/>
        </p:nvSpPr>
        <p:spPr>
          <a:xfrm>
            <a:off x="6745450" y="2114225"/>
            <a:ext cx="40608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One of the main factors is </a:t>
            </a:r>
            <a:r>
              <a:rPr b="0" i="0" lang="en-US" sz="16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K</a:t>
            </a:r>
            <a:r>
              <a:rPr b="0" baseline="30000" i="0" lang="en-US" sz="16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 efflux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b="0" i="0" lang="en-US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K</a:t>
            </a:r>
            <a:r>
              <a:rPr b="0" baseline="30000" i="0" lang="en-US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chemeClr val="accent3"/>
                </a:solidFill>
                <a:latin typeface="Titillium Web"/>
                <a:ea typeface="Titillium Web"/>
                <a:cs typeface="Titillium Web"/>
                <a:sym typeface="Titillium Web"/>
              </a:rPr>
              <a:t> leak channel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-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Nernst potential: -94 mV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0" name="Google Shape;3290;p5"/>
          <p:cNvSpPr txBox="1"/>
          <p:nvPr/>
        </p:nvSpPr>
        <p:spPr>
          <a:xfrm>
            <a:off x="6745450" y="3000050"/>
            <a:ext cx="40608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Contribution of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</a:t>
            </a:r>
            <a:r>
              <a:rPr b="0" baseline="30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influx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is little 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(</a:t>
            </a:r>
            <a:r>
              <a:rPr b="0" i="0" lang="en-US" sz="1600" u="none" cap="none" strike="noStrike">
                <a:solidFill>
                  <a:srgbClr val="262626"/>
                </a:solidFill>
                <a:latin typeface="Titillium Web"/>
                <a:ea typeface="Titillium Web"/>
                <a:cs typeface="Titillium Web"/>
                <a:sym typeface="Titillium Web"/>
              </a:rPr>
              <a:t>Nernst potential: +61 mV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).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1" name="Google Shape;3291;p5"/>
          <p:cNvSpPr txBox="1"/>
          <p:nvPr/>
        </p:nvSpPr>
        <p:spPr>
          <a:xfrm>
            <a:off x="6745450" y="3897450"/>
            <a:ext cx="40608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Na</a:t>
            </a:r>
            <a:r>
              <a:rPr b="0" baseline="30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/K</a:t>
            </a:r>
            <a:r>
              <a:rPr b="0" baseline="3000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+</a:t>
            </a:r>
            <a:r>
              <a:rPr b="0" i="0" lang="en-US" sz="16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 pump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creates additional degree of negativity inside the membrane (-4 mV).</a:t>
            </a:r>
            <a:endParaRPr b="0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2" name="Google Shape;3292;p5"/>
          <p:cNvSpPr txBox="1"/>
          <p:nvPr/>
        </p:nvSpPr>
        <p:spPr>
          <a:xfrm>
            <a:off x="6745450" y="4794825"/>
            <a:ext cx="45885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6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Negatively charged protein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ions remaining inside the membrane contributes to the negativity. </a:t>
            </a:r>
            <a:r>
              <a:rPr b="0" i="0" lang="en-US" sz="1600" u="none" cap="none" strike="noStrike">
                <a:solidFill>
                  <a:srgbClr val="38761D"/>
                </a:solidFill>
                <a:latin typeface="Titillium Web"/>
                <a:ea typeface="Titillium Web"/>
                <a:cs typeface="Titillium Web"/>
                <a:sym typeface="Titillium Web"/>
              </a:rPr>
              <a:t>Require ATP to diffuse outside the cell.</a:t>
            </a:r>
            <a:endParaRPr b="0" i="0" sz="1600" u="none" cap="none" strike="noStrike">
              <a:solidFill>
                <a:srgbClr val="38761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3" name="Google Shape;3293;p5"/>
          <p:cNvSpPr txBox="1"/>
          <p:nvPr/>
        </p:nvSpPr>
        <p:spPr>
          <a:xfrm>
            <a:off x="6140475" y="5562200"/>
            <a:ext cx="33672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0" lang="en-US" sz="1800" u="sng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Net Result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r>
              <a:rPr b="0" i="0" lang="en-US" sz="18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-70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to</a:t>
            </a:r>
            <a:r>
              <a:rPr b="0" i="0" lang="en-US" sz="18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 -90 mV in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side.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4" name="Google Shape;3294;p5"/>
          <p:cNvSpPr/>
          <p:nvPr/>
        </p:nvSpPr>
        <p:spPr>
          <a:xfrm rot="5391968">
            <a:off x="11483844" y="340506"/>
            <a:ext cx="128400" cy="960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5" name="Google Shape;3295;p5"/>
          <p:cNvSpPr txBox="1"/>
          <p:nvPr/>
        </p:nvSpPr>
        <p:spPr>
          <a:xfrm>
            <a:off x="1219200" y="2860040"/>
            <a:ext cx="97536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296" name="Google Shape;3296;p5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0" name="Shape 3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Single gear" id="3301" name="Google Shape;3301;p6"/>
          <p:cNvSpPr/>
          <p:nvPr/>
        </p:nvSpPr>
        <p:spPr>
          <a:xfrm>
            <a:off x="63674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2" name="Google Shape;3302;p6"/>
          <p:cNvSpPr txBox="1"/>
          <p:nvPr>
            <p:ph type="title"/>
          </p:nvPr>
        </p:nvSpPr>
        <p:spPr>
          <a:xfrm>
            <a:off x="895750" y="196850"/>
            <a:ext cx="49233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 Ionic Distribution</a:t>
            </a:r>
            <a:endParaRPr/>
          </a:p>
        </p:txBody>
      </p:sp>
      <p:grpSp>
        <p:nvGrpSpPr>
          <p:cNvPr id="3303" name="Google Shape;3303;p6"/>
          <p:cNvGrpSpPr/>
          <p:nvPr/>
        </p:nvGrpSpPr>
        <p:grpSpPr>
          <a:xfrm>
            <a:off x="251300" y="1204687"/>
            <a:ext cx="5701300" cy="2481797"/>
            <a:chOff x="3091625" y="1802437"/>
            <a:chExt cx="5701300" cy="2481797"/>
          </a:xfrm>
        </p:grpSpPr>
        <p:grpSp>
          <p:nvGrpSpPr>
            <p:cNvPr id="3304" name="Google Shape;3304;p6"/>
            <p:cNvGrpSpPr/>
            <p:nvPr/>
          </p:nvGrpSpPr>
          <p:grpSpPr>
            <a:xfrm>
              <a:off x="3091625" y="1802437"/>
              <a:ext cx="5701300" cy="2481797"/>
              <a:chOff x="1121093" y="2529220"/>
              <a:chExt cx="6382291" cy="1852917"/>
            </a:xfrm>
          </p:grpSpPr>
          <p:sp>
            <p:nvSpPr>
              <p:cNvPr id="3305" name="Google Shape;3305;p6"/>
              <p:cNvSpPr/>
              <p:nvPr/>
            </p:nvSpPr>
            <p:spPr>
              <a:xfrm>
                <a:off x="3450769" y="2529220"/>
                <a:ext cx="1991100" cy="442500"/>
              </a:xfrm>
              <a:prstGeom prst="roundRect">
                <a:avLst>
                  <a:gd fmla="val 50000" name="adj"/>
                </a:avLst>
              </a:prstGeom>
              <a:solidFill>
                <a:srgbClr val="F6D753"/>
              </a:solidFill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omic Sans MS"/>
                  <a:buNone/>
                </a:pPr>
                <a:r>
                  <a:rPr b="1" i="0" lang="en-US" sz="20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Major Ions</a:t>
                </a:r>
                <a:endParaRPr b="1" i="0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06" name="Google Shape;3306;p6"/>
              <p:cNvSpPr/>
              <p:nvPr/>
            </p:nvSpPr>
            <p:spPr>
              <a:xfrm>
                <a:off x="1630384" y="3222618"/>
                <a:ext cx="2303100" cy="369000"/>
              </a:xfrm>
              <a:prstGeom prst="roundRect">
                <a:avLst>
                  <a:gd fmla="val 50000" name="adj"/>
                </a:avLst>
              </a:prstGeom>
              <a:solidFill>
                <a:srgbClr val="FBE780"/>
              </a:solidFill>
              <a:ln cap="flat" cmpd="sng" w="952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Extracellular Ions</a:t>
                </a:r>
                <a:endParaRPr b="0" i="0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07" name="Google Shape;3307;p6"/>
              <p:cNvSpPr/>
              <p:nvPr/>
            </p:nvSpPr>
            <p:spPr>
              <a:xfrm>
                <a:off x="1121093" y="3939637"/>
                <a:ext cx="1222800" cy="4425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Na</a:t>
                </a:r>
                <a:r>
                  <a:rPr b="0" baseline="3000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endParaRPr b="0" baseline="3000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08" name="Google Shape;3308;p6"/>
              <p:cNvSpPr/>
              <p:nvPr/>
            </p:nvSpPr>
            <p:spPr>
              <a:xfrm>
                <a:off x="3062239" y="3939637"/>
                <a:ext cx="1222800" cy="4425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Cl</a:t>
                </a:r>
                <a:r>
                  <a:rPr b="0" baseline="3000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-</a:t>
                </a:r>
                <a:endParaRPr b="0" baseline="3000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09" name="Google Shape;3309;p6"/>
              <p:cNvSpPr/>
              <p:nvPr/>
            </p:nvSpPr>
            <p:spPr>
              <a:xfrm>
                <a:off x="4485334" y="3939637"/>
                <a:ext cx="1222800" cy="4425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K</a:t>
                </a:r>
                <a:r>
                  <a:rPr b="0" baseline="3000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endParaRPr b="0" baseline="3000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10" name="Google Shape;3310;p6"/>
              <p:cNvSpPr/>
              <p:nvPr/>
            </p:nvSpPr>
            <p:spPr>
              <a:xfrm>
                <a:off x="6280584" y="3939637"/>
                <a:ext cx="1222800" cy="4425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A3838"/>
                  </a:buClr>
                  <a:buSzPts val="1800"/>
                  <a:buFont typeface="Comic Sans MS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Proteins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311" name="Google Shape;3311;p6"/>
              <p:cNvCxnSpPr>
                <a:stCxn id="3305" idx="2"/>
                <a:endCxn id="3312" idx="0"/>
              </p:cNvCxnSpPr>
              <p:nvPr/>
            </p:nvCxnSpPr>
            <p:spPr>
              <a:xfrm flipH="1" rot="-5400000">
                <a:off x="5099869" y="2318170"/>
                <a:ext cx="251100" cy="1558200"/>
              </a:xfrm>
              <a:prstGeom prst="bentConnector3">
                <a:avLst>
                  <a:gd fmla="val 51930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3" name="Google Shape;3313;p6"/>
              <p:cNvCxnSpPr>
                <a:stCxn id="3306" idx="0"/>
                <a:endCxn id="3305" idx="2"/>
              </p:cNvCxnSpPr>
              <p:nvPr/>
            </p:nvCxnSpPr>
            <p:spPr>
              <a:xfrm rot="-5400000">
                <a:off x="3488734" y="2265018"/>
                <a:ext cx="250800" cy="1664400"/>
              </a:xfrm>
              <a:prstGeom prst="bentConnector3">
                <a:avLst>
                  <a:gd fmla="val 49691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4" name="Google Shape;3314;p6"/>
              <p:cNvCxnSpPr>
                <a:stCxn id="3306" idx="2"/>
                <a:endCxn id="3308" idx="0"/>
              </p:cNvCxnSpPr>
              <p:nvPr/>
            </p:nvCxnSpPr>
            <p:spPr>
              <a:xfrm flipH="1" rot="-5400000">
                <a:off x="3053734" y="3319818"/>
                <a:ext cx="348000" cy="891600"/>
              </a:xfrm>
              <a:prstGeom prst="bentConnector3">
                <a:avLst>
                  <a:gd fmla="val 54330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5" name="Google Shape;3315;p6"/>
              <p:cNvCxnSpPr>
                <a:stCxn id="3307" idx="0"/>
                <a:endCxn id="3306" idx="2"/>
              </p:cNvCxnSpPr>
              <p:nvPr/>
            </p:nvCxnSpPr>
            <p:spPr>
              <a:xfrm rot="-5400000">
                <a:off x="2083193" y="3240937"/>
                <a:ext cx="348000" cy="1049400"/>
              </a:xfrm>
              <a:prstGeom prst="bentConnector3">
                <a:avLst>
                  <a:gd fmla="val 45676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6" name="Google Shape;3316;p6"/>
              <p:cNvCxnSpPr>
                <a:stCxn id="3312" idx="2"/>
                <a:endCxn id="3310" idx="0"/>
              </p:cNvCxnSpPr>
              <p:nvPr/>
            </p:nvCxnSpPr>
            <p:spPr>
              <a:xfrm flipH="1" rot="-5400000">
                <a:off x="6274358" y="3321871"/>
                <a:ext cx="348000" cy="887400"/>
              </a:xfrm>
              <a:prstGeom prst="bentConnector3">
                <a:avLst>
                  <a:gd fmla="val 53163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17" name="Google Shape;3317;p6"/>
              <p:cNvCxnSpPr>
                <a:stCxn id="3309" idx="0"/>
                <a:endCxn id="3312" idx="2"/>
              </p:cNvCxnSpPr>
              <p:nvPr/>
            </p:nvCxnSpPr>
            <p:spPr>
              <a:xfrm rot="-5400000">
                <a:off x="5376634" y="3311737"/>
                <a:ext cx="348000" cy="907800"/>
              </a:xfrm>
              <a:prstGeom prst="bentConnector3">
                <a:avLst>
                  <a:gd fmla="val 46856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312" name="Google Shape;3312;p6"/>
            <p:cNvSpPr/>
            <p:nvPr/>
          </p:nvSpPr>
          <p:spPr>
            <a:xfrm>
              <a:off x="6425413" y="2731250"/>
              <a:ext cx="2057400" cy="494100"/>
            </a:xfrm>
            <a:prstGeom prst="roundRect">
              <a:avLst>
                <a:gd fmla="val 50000" name="adj"/>
              </a:avLst>
            </a:prstGeom>
            <a:solidFill>
              <a:srgbClr val="FBE780"/>
            </a:solidFill>
            <a:ln cap="flat" cmpd="sng" w="952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A3838"/>
                </a:buClr>
                <a:buSzPts val="1800"/>
                <a:buFont typeface="Comic Sans MS"/>
                <a:buNone/>
              </a:pPr>
              <a:r>
                <a:rPr b="0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Intracellular Ions</a:t>
              </a:r>
              <a:endParaRPr b="0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pic>
        <p:nvPicPr>
          <p:cNvPr id="3318" name="Google Shape;3318;p6"/>
          <p:cNvPicPr preferRelativeResize="0"/>
          <p:nvPr/>
        </p:nvPicPr>
        <p:blipFill rotWithShape="1">
          <a:blip r:embed="rId3">
            <a:alphaModFix/>
          </a:blip>
          <a:srcRect b="0" l="0" r="6472" t="0"/>
          <a:stretch/>
        </p:blipFill>
        <p:spPr>
          <a:xfrm>
            <a:off x="711994" y="4308725"/>
            <a:ext cx="4376500" cy="2182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9" name="Google Shape;3319;p6"/>
          <p:cNvCxnSpPr/>
          <p:nvPr/>
        </p:nvCxnSpPr>
        <p:spPr>
          <a:xfrm flipH="1">
            <a:off x="6076350" y="769125"/>
            <a:ext cx="16800" cy="5721600"/>
          </a:xfrm>
          <a:prstGeom prst="straightConnector1">
            <a:avLst/>
          </a:prstGeom>
          <a:noFill/>
          <a:ln cap="flat" cmpd="sng" w="19050">
            <a:solidFill>
              <a:srgbClr val="F5C20B"/>
            </a:solidFill>
            <a:prstDash val="lgDash"/>
            <a:round/>
            <a:headEnd len="med" w="med" type="diamond"/>
            <a:tailEnd len="med" w="med" type="diamond"/>
          </a:ln>
        </p:spPr>
      </p:cxnSp>
      <p:sp>
        <p:nvSpPr>
          <p:cNvPr id="3320" name="Google Shape;3320;p6"/>
          <p:cNvSpPr txBox="1"/>
          <p:nvPr>
            <p:ph type="title"/>
          </p:nvPr>
        </p:nvSpPr>
        <p:spPr>
          <a:xfrm>
            <a:off x="6903400" y="196850"/>
            <a:ext cx="45381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Charge of the Cell</a:t>
            </a:r>
            <a:endParaRPr/>
          </a:p>
        </p:txBody>
      </p:sp>
      <p:grpSp>
        <p:nvGrpSpPr>
          <p:cNvPr id="3321" name="Google Shape;3321;p6"/>
          <p:cNvGrpSpPr/>
          <p:nvPr/>
        </p:nvGrpSpPr>
        <p:grpSpPr>
          <a:xfrm>
            <a:off x="6247037" y="1138723"/>
            <a:ext cx="5868751" cy="5114450"/>
            <a:chOff x="6323237" y="1443523"/>
            <a:chExt cx="5868751" cy="5114450"/>
          </a:xfrm>
        </p:grpSpPr>
        <p:grpSp>
          <p:nvGrpSpPr>
            <p:cNvPr id="3322" name="Google Shape;3322;p6"/>
            <p:cNvGrpSpPr/>
            <p:nvPr/>
          </p:nvGrpSpPr>
          <p:grpSpPr>
            <a:xfrm>
              <a:off x="6323237" y="1443523"/>
              <a:ext cx="5592181" cy="5114450"/>
              <a:chOff x="1231528" y="1915980"/>
              <a:chExt cx="7313865" cy="3720682"/>
            </a:xfrm>
          </p:grpSpPr>
          <p:sp>
            <p:nvSpPr>
              <p:cNvPr id="3323" name="Google Shape;3323;p6"/>
              <p:cNvSpPr/>
              <p:nvPr/>
            </p:nvSpPr>
            <p:spPr>
              <a:xfrm>
                <a:off x="3122566" y="1915980"/>
                <a:ext cx="4360200" cy="545100"/>
              </a:xfrm>
              <a:prstGeom prst="roundRect">
                <a:avLst>
                  <a:gd fmla="val 35275" name="adj"/>
                </a:avLst>
              </a:prstGeom>
              <a:solidFill>
                <a:srgbClr val="F6D75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Comic Sans MS"/>
                  <a:buNone/>
                </a:pPr>
                <a:r>
                  <a:rPr b="1" i="0" lang="en-US" sz="18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Causes of the -ve charge of the cell</a:t>
                </a:r>
                <a:endParaRPr b="1" i="0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24" name="Google Shape;3324;p6"/>
              <p:cNvSpPr/>
              <p:nvPr/>
            </p:nvSpPr>
            <p:spPr>
              <a:xfrm>
                <a:off x="1432835" y="2937485"/>
                <a:ext cx="2261700" cy="610200"/>
              </a:xfrm>
              <a:prstGeom prst="roundRect">
                <a:avLst>
                  <a:gd fmla="val 30468" name="adj"/>
                </a:avLst>
              </a:prstGeom>
              <a:solidFill>
                <a:srgbClr val="FBE78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chemeClr val="dk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K</a:t>
                </a:r>
                <a:r>
                  <a:rPr b="0" baseline="30000" i="0" lang="en-US" sz="1600" u="none" cap="none" strike="noStrike">
                    <a:solidFill>
                      <a:schemeClr val="dk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+</a:t>
                </a:r>
                <a:r>
                  <a:rPr b="0" i="0" lang="en-US" sz="1600" u="none" cap="none" strike="noStrike">
                    <a:solidFill>
                      <a:schemeClr val="dk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 leak channel outflux </a:t>
                </a:r>
                <a:endParaRPr b="0" i="0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(</a:t>
                </a:r>
                <a:r>
                  <a:rPr b="0" i="0" lang="en-US" sz="1600" u="none" cap="none" strike="noStrike">
                    <a:solidFill>
                      <a:schemeClr val="accent1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main reason</a:t>
                </a:r>
                <a:r>
                  <a:rPr b="0" i="0" lang="en-US" sz="1600" u="none" cap="none" strike="noStrike">
                    <a:solidFill>
                      <a:srgbClr val="434343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)</a:t>
                </a:r>
                <a:endParaRPr b="0" i="0" sz="16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25" name="Google Shape;3325;p6"/>
              <p:cNvSpPr/>
              <p:nvPr/>
            </p:nvSpPr>
            <p:spPr>
              <a:xfrm>
                <a:off x="1231528" y="3692662"/>
                <a:ext cx="2664300" cy="1944000"/>
              </a:xfrm>
              <a:prstGeom prst="roundRect">
                <a:avLst>
                  <a:gd fmla="val 18018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-114300" lvl="0" marL="114300" marR="0" rtl="1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ts val="1200"/>
                  <a:buFont typeface="Titillium Web"/>
                  <a:buChar char="●"/>
                </a:pPr>
                <a:r>
                  <a:rPr b="0" i="0" lang="en-US" sz="12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Cell  membrane عنده نفاذية عالية جدًا للبوتاسيوم الموجب ← إذا كان في حالة راحة بيفتح وبيطلع البوتاسيوم بكميات كبيرة جدًا بالنسبة للصوديوم (المتجه للداخل) ← تكون  السالبية أعلى داخل الخلية مقارنةً بخارجها.</a:t>
                </a:r>
                <a:endParaRPr b="0" i="0" sz="12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  <a:p>
                <a:pPr indent="-114300" lvl="0" marL="114300" marR="0" rtl="0" algn="l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accent5"/>
                  </a:buClr>
                  <a:buSzPts val="1200"/>
                  <a:buFont typeface="Titillium Web"/>
                  <a:buChar char="●"/>
                </a:pPr>
                <a:r>
                  <a:rPr b="0" i="0" lang="en-US" sz="12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Because it’s from high concentration to low concentration there’s no need for any pump (so no energy needed).</a:t>
                </a:r>
                <a:endParaRPr b="0" i="0" sz="1200" u="none" cap="none" strike="noStrike">
                  <a:solidFill>
                    <a:schemeClr val="accent5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26" name="Google Shape;3326;p6"/>
              <p:cNvSpPr/>
              <p:nvPr/>
            </p:nvSpPr>
            <p:spPr>
              <a:xfrm>
                <a:off x="4558497" y="3692662"/>
                <a:ext cx="1538100" cy="1944000"/>
              </a:xfrm>
              <a:prstGeom prst="roundRect">
                <a:avLst>
                  <a:gd fmla="val 24482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1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كلها سالبة وموجودة داخل الخلية وما تطلع لانها كبيرة</a:t>
                </a:r>
                <a:endParaRPr b="0" i="0" sz="12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sp>
            <p:nvSpPr>
              <p:cNvPr id="3327" name="Google Shape;3327;p6"/>
              <p:cNvSpPr/>
              <p:nvPr/>
            </p:nvSpPr>
            <p:spPr>
              <a:xfrm>
                <a:off x="7007293" y="3692662"/>
                <a:ext cx="1538100" cy="729000"/>
              </a:xfrm>
              <a:prstGeom prst="roundRect">
                <a:avLst>
                  <a:gd fmla="val 24264" name="adj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0" i="0" lang="en-US" sz="1200" u="none" cap="none" strike="noStrike">
                    <a:solidFill>
                      <a:schemeClr val="accent5"/>
                    </a:solidFill>
                    <a:latin typeface="Titillium Web"/>
                    <a:ea typeface="Titillium Web"/>
                    <a:cs typeface="Titillium Web"/>
                    <a:sym typeface="Titillium Web"/>
                  </a:rPr>
                  <a:t>ذو تأثير ضعيف جدًا فهو يزيد السالبية بمقدار -٤ </a:t>
                </a:r>
                <a:endParaRPr b="0" i="0" sz="12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endParaRPr>
              </a:p>
            </p:txBody>
          </p:sp>
          <p:cxnSp>
            <p:nvCxnSpPr>
              <p:cNvPr id="3328" name="Google Shape;3328;p6"/>
              <p:cNvCxnSpPr>
                <a:stCxn id="3323" idx="2"/>
                <a:endCxn id="3329" idx="0"/>
              </p:cNvCxnSpPr>
              <p:nvPr/>
            </p:nvCxnSpPr>
            <p:spPr>
              <a:xfrm flipH="1" rot="-5400000">
                <a:off x="5076916" y="2686830"/>
                <a:ext cx="476400" cy="24900"/>
              </a:xfrm>
              <a:prstGeom prst="bentConnector3">
                <a:avLst>
                  <a:gd fmla="val 77315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30" name="Google Shape;3330;p6"/>
              <p:cNvCxnSpPr>
                <a:stCxn id="3324" idx="0"/>
                <a:endCxn id="3323" idx="2"/>
              </p:cNvCxnSpPr>
              <p:nvPr/>
            </p:nvCxnSpPr>
            <p:spPr>
              <a:xfrm rot="-5400000">
                <a:off x="3694985" y="1329785"/>
                <a:ext cx="476400" cy="2739000"/>
              </a:xfrm>
              <a:prstGeom prst="bentConnector3">
                <a:avLst>
                  <a:gd fmla="val 48760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31" name="Google Shape;3331;p6"/>
              <p:cNvCxnSpPr>
                <a:stCxn id="3324" idx="2"/>
                <a:endCxn id="3325" idx="0"/>
              </p:cNvCxnSpPr>
              <p:nvPr/>
            </p:nvCxnSpPr>
            <p:spPr>
              <a:xfrm flipH="1" rot="-5400000">
                <a:off x="2491535" y="3619835"/>
                <a:ext cx="144900" cy="600"/>
              </a:xfrm>
              <a:prstGeom prst="bentConnector3">
                <a:avLst>
                  <a:gd fmla="val 10398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32" name="Google Shape;3332;p6"/>
              <p:cNvCxnSpPr>
                <a:stCxn id="3333" idx="2"/>
                <a:endCxn id="3327" idx="0"/>
              </p:cNvCxnSpPr>
              <p:nvPr/>
            </p:nvCxnSpPr>
            <p:spPr>
              <a:xfrm flipH="1" rot="-5400000">
                <a:off x="7704175" y="3619842"/>
                <a:ext cx="144900" cy="600"/>
              </a:xfrm>
              <a:prstGeom prst="bentConnector3">
                <a:avLst>
                  <a:gd fmla="val -33286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34" name="Google Shape;3334;p6"/>
              <p:cNvCxnSpPr>
                <a:stCxn id="3326" idx="0"/>
                <a:endCxn id="3329" idx="2"/>
              </p:cNvCxnSpPr>
              <p:nvPr/>
            </p:nvCxnSpPr>
            <p:spPr>
              <a:xfrm rot="-5400000">
                <a:off x="5255397" y="3619912"/>
                <a:ext cx="144900" cy="600"/>
              </a:xfrm>
              <a:prstGeom prst="bentConnector3">
                <a:avLst>
                  <a:gd fmla="val 133331" name="adj1"/>
                </a:avLst>
              </a:prstGeom>
              <a:noFill/>
              <a:ln cap="flat" cmpd="sng" w="28575">
                <a:solidFill>
                  <a:srgbClr val="F6D753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3335" name="Google Shape;3335;p6"/>
            <p:cNvCxnSpPr>
              <a:stCxn id="3323" idx="2"/>
              <a:endCxn id="3333" idx="0"/>
            </p:cNvCxnSpPr>
            <p:nvPr/>
          </p:nvCxnSpPr>
          <p:spPr>
            <a:xfrm flipH="1" rot="-5400000">
              <a:off x="10054329" y="1574518"/>
              <a:ext cx="654900" cy="1891500"/>
            </a:xfrm>
            <a:prstGeom prst="bentConnector3">
              <a:avLst>
                <a:gd fmla="val 49997" name="adj1"/>
              </a:avLst>
            </a:prstGeom>
            <a:noFill/>
            <a:ln cap="flat" cmpd="sng" w="28575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33" name="Google Shape;3333;p6"/>
            <p:cNvSpPr/>
            <p:nvPr/>
          </p:nvSpPr>
          <p:spPr>
            <a:xfrm>
              <a:off x="10462788" y="2847675"/>
              <a:ext cx="1729200" cy="838800"/>
            </a:xfrm>
            <a:prstGeom prst="roundRect">
              <a:avLst>
                <a:gd fmla="val 30468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Na</a:t>
              </a:r>
              <a:r>
                <a:rPr b="0" baseline="3000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/k</a:t>
              </a:r>
              <a:r>
                <a:rPr b="0" baseline="3000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Pump </a:t>
              </a:r>
              <a:endParaRPr b="0" i="0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29" name="Google Shape;3329;p6"/>
            <p:cNvSpPr/>
            <p:nvPr/>
          </p:nvSpPr>
          <p:spPr>
            <a:xfrm>
              <a:off x="8590450" y="2847687"/>
              <a:ext cx="1729200" cy="838800"/>
            </a:xfrm>
            <a:prstGeom prst="roundRect">
              <a:avLst>
                <a:gd fmla="val 30468" name="adj"/>
              </a:avLst>
            </a:prstGeom>
            <a:solidFill>
              <a:srgbClr val="FBE7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US" sz="16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Large molecules</a:t>
              </a:r>
              <a:endParaRPr b="0" i="0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Protein - RNA - DNA</a:t>
              </a:r>
              <a:endParaRPr b="0" i="0" sz="14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336" name="Google Shape;3336;p6"/>
          <p:cNvSpPr txBox="1"/>
          <p:nvPr/>
        </p:nvSpPr>
        <p:spPr>
          <a:xfrm>
            <a:off x="7590513" y="6490725"/>
            <a:ext cx="33342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Restating the Previous Slide</a:t>
            </a:r>
            <a:endParaRPr b="1" i="0" sz="14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37" name="Google Shape;3337;p6"/>
          <p:cNvSpPr txBox="1"/>
          <p:nvPr/>
        </p:nvSpPr>
        <p:spPr>
          <a:xfrm>
            <a:off x="68500" y="3800050"/>
            <a:ext cx="5868900" cy="395100"/>
          </a:xfrm>
          <a:prstGeom prst="rect">
            <a:avLst/>
          </a:prstGeom>
          <a:noFill/>
          <a:ln cap="flat" cmpd="sng" w="19050">
            <a:solidFill>
              <a:srgbClr val="FBE78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6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Enter the cell in small quantity.            Exit the cell in large amounts.</a:t>
            </a:r>
            <a:endParaRPr b="0" i="0" sz="16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338" name="Google Shape;3338;p6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2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7"/>
          <p:cNvSpPr txBox="1"/>
          <p:nvPr>
            <p:ph type="title"/>
          </p:nvPr>
        </p:nvSpPr>
        <p:spPr>
          <a:xfrm>
            <a:off x="1018625" y="196850"/>
            <a:ext cx="1033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Electrochemical Gradient </a:t>
            </a:r>
            <a:endParaRPr/>
          </a:p>
        </p:txBody>
      </p:sp>
      <p:sp>
        <p:nvSpPr>
          <p:cNvPr id="3344" name="Google Shape;3344;p7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5" name="Google Shape;3345;p7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6" name="Google Shape;3346;p7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7" name="Google Shape;3347;p7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48" name="Google Shape;3348;p7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349" name="Google Shape;3349;p7"/>
          <p:cNvGrpSpPr/>
          <p:nvPr/>
        </p:nvGrpSpPr>
        <p:grpSpPr>
          <a:xfrm>
            <a:off x="1947075" y="1323224"/>
            <a:ext cx="8547280" cy="1567356"/>
            <a:chOff x="2622502" y="2629786"/>
            <a:chExt cx="7003671" cy="1285455"/>
          </a:xfrm>
        </p:grpSpPr>
        <p:sp>
          <p:nvSpPr>
            <p:cNvPr id="3350" name="Google Shape;3350;p7"/>
            <p:cNvSpPr txBox="1"/>
            <p:nvPr/>
          </p:nvSpPr>
          <p:spPr>
            <a:xfrm>
              <a:off x="4739041" y="2629786"/>
              <a:ext cx="2757900" cy="598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2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Electrochemical Equilibrium</a:t>
              </a:r>
              <a:endParaRPr b="0" i="0" sz="2200" u="none" cap="none" strike="noStrike">
                <a:solidFill>
                  <a:srgbClr val="434343"/>
                </a:solidFill>
                <a:latin typeface="Titillium Web Light"/>
                <a:ea typeface="Titillium Web Light"/>
                <a:cs typeface="Titillium Web Light"/>
                <a:sym typeface="Titillium Web Light"/>
              </a:endParaRPr>
            </a:p>
          </p:txBody>
        </p:sp>
        <p:sp>
          <p:nvSpPr>
            <p:cNvPr id="3351" name="Google Shape;3351;p7"/>
            <p:cNvSpPr/>
            <p:nvPr/>
          </p:nvSpPr>
          <p:spPr>
            <a:xfrm>
              <a:off x="2622502" y="3540841"/>
              <a:ext cx="2018400" cy="3744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Electrical Driving Force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52" name="Google Shape;3352;p7"/>
            <p:cNvSpPr/>
            <p:nvPr/>
          </p:nvSpPr>
          <p:spPr>
            <a:xfrm>
              <a:off x="7607773" y="3540841"/>
              <a:ext cx="2018400" cy="374400"/>
            </a:xfrm>
            <a:prstGeom prst="rect">
              <a:avLst/>
            </a:prstGeom>
            <a:noFill/>
            <a:ln cap="flat" cmpd="sng" w="19050">
              <a:solidFill>
                <a:srgbClr val="F6D753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Chemical Driving Force</a:t>
              </a:r>
              <a:endParaRPr b="1" i="0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cxnSp>
          <p:nvCxnSpPr>
            <p:cNvPr id="3353" name="Google Shape;3353;p7"/>
            <p:cNvCxnSpPr>
              <a:endCxn id="3351" idx="0"/>
            </p:cNvCxnSpPr>
            <p:nvPr/>
          </p:nvCxnSpPr>
          <p:spPr>
            <a:xfrm flipH="1">
              <a:off x="3631702" y="2934241"/>
              <a:ext cx="1515900" cy="606600"/>
            </a:xfrm>
            <a:prstGeom prst="bentConnector2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54" name="Google Shape;3354;p7"/>
            <p:cNvCxnSpPr>
              <a:endCxn id="3352" idx="0"/>
            </p:cNvCxnSpPr>
            <p:nvPr/>
          </p:nvCxnSpPr>
          <p:spPr>
            <a:xfrm>
              <a:off x="6996073" y="2942041"/>
              <a:ext cx="1620900" cy="598800"/>
            </a:xfrm>
            <a:prstGeom prst="bentConnector2">
              <a:avLst/>
            </a:prstGeom>
            <a:noFill/>
            <a:ln cap="flat" cmpd="sng" w="19050">
              <a:solidFill>
                <a:srgbClr val="F6D75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55" name="Google Shape;3355;p7"/>
          <p:cNvSpPr txBox="1"/>
          <p:nvPr/>
        </p:nvSpPr>
        <p:spPr>
          <a:xfrm>
            <a:off x="4093175" y="1887900"/>
            <a:ext cx="4185900" cy="3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An exact balance between 2 opposing forces.</a:t>
            </a:r>
            <a:endParaRPr b="0" i="1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56" name="Google Shape;3356;p7"/>
          <p:cNvCxnSpPr>
            <a:stCxn id="3351" idx="2"/>
            <a:endCxn id="3357" idx="0"/>
          </p:cNvCxnSpPr>
          <p:nvPr/>
        </p:nvCxnSpPr>
        <p:spPr>
          <a:xfrm rot="5400000">
            <a:off x="2133653" y="2484530"/>
            <a:ext cx="639000" cy="1451100"/>
          </a:xfrm>
          <a:prstGeom prst="bentConnector3">
            <a:avLst>
              <a:gd fmla="val 49990" name="adj1"/>
            </a:avLst>
          </a:prstGeom>
          <a:noFill/>
          <a:ln cap="flat" cmpd="sng" w="19050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7" name="Google Shape;3357;p7"/>
          <p:cNvSpPr/>
          <p:nvPr/>
        </p:nvSpPr>
        <p:spPr>
          <a:xfrm>
            <a:off x="412750" y="3529450"/>
            <a:ext cx="2629500" cy="1104900"/>
          </a:xfrm>
          <a:prstGeom prst="rect">
            <a:avLst/>
          </a:prstGeom>
          <a:noFill/>
          <a:ln cap="flat" cmpd="sng" w="19050">
            <a:solidFill>
              <a:srgbClr val="F6D75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Electrical driving force: 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potential difference </a:t>
            </a:r>
            <a:endParaRPr b="0" i="0" sz="16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across membrane.</a:t>
            </a:r>
            <a:endParaRPr b="1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8" name="Google Shape;3358;p7"/>
          <p:cNvSpPr/>
          <p:nvPr/>
        </p:nvSpPr>
        <p:spPr>
          <a:xfrm>
            <a:off x="3353300" y="3529450"/>
            <a:ext cx="2629500" cy="1104900"/>
          </a:xfrm>
          <a:prstGeom prst="rect">
            <a:avLst/>
          </a:prstGeom>
          <a:noFill/>
          <a:ln cap="flat" cmpd="sng" w="19050">
            <a:solidFill>
              <a:srgbClr val="F6D75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Opposing electrical gradient that increasingly tends to stop the ion from moving across the membrane.</a:t>
            </a:r>
            <a:endParaRPr b="1" i="0" sz="16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59" name="Google Shape;3359;p7"/>
          <p:cNvCxnSpPr>
            <a:stCxn id="3351" idx="2"/>
            <a:endCxn id="3358" idx="0"/>
          </p:cNvCxnSpPr>
          <p:nvPr/>
        </p:nvCxnSpPr>
        <p:spPr>
          <a:xfrm flipH="1" rot="-5400000">
            <a:off x="3603803" y="2465480"/>
            <a:ext cx="639000" cy="1489200"/>
          </a:xfrm>
          <a:prstGeom prst="bentConnector3">
            <a:avLst>
              <a:gd fmla="val 49990" name="adj1"/>
            </a:avLst>
          </a:prstGeom>
          <a:noFill/>
          <a:ln cap="flat" cmpd="sng" w="19050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60" name="Google Shape;3360;p7"/>
          <p:cNvCxnSpPr>
            <a:stCxn id="3352" idx="2"/>
            <a:endCxn id="3361" idx="0"/>
          </p:cNvCxnSpPr>
          <p:nvPr/>
        </p:nvCxnSpPr>
        <p:spPr>
          <a:xfrm rot="5400000">
            <a:off x="8242577" y="2509430"/>
            <a:ext cx="639000" cy="1401300"/>
          </a:xfrm>
          <a:prstGeom prst="bentConnector3">
            <a:avLst>
              <a:gd fmla="val 49990" name="adj1"/>
            </a:avLst>
          </a:prstGeom>
          <a:noFill/>
          <a:ln cap="flat" cmpd="sng" w="19050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2" name="Google Shape;3362;p7"/>
          <p:cNvSpPr/>
          <p:nvPr/>
        </p:nvSpPr>
        <p:spPr>
          <a:xfrm>
            <a:off x="9432975" y="3529450"/>
            <a:ext cx="2629500" cy="1104900"/>
          </a:xfrm>
          <a:prstGeom prst="rect">
            <a:avLst/>
          </a:prstGeom>
          <a:noFill/>
          <a:ln cap="flat" cmpd="sng" w="19050">
            <a:solidFill>
              <a:srgbClr val="F6D75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concentration gradient that causes the ion to move from area of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higher conc </a:t>
            </a:r>
            <a:r>
              <a:rPr b="0" i="0" lang="en-US" sz="16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to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area of </a:t>
            </a:r>
            <a:r>
              <a:rPr b="0" i="0" lang="en-US" sz="1600" u="none" cap="none" strike="noStrike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lower conc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0" i="0" sz="16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63" name="Google Shape;3363;p7"/>
          <p:cNvCxnSpPr>
            <a:stCxn id="3352" idx="2"/>
            <a:endCxn id="3362" idx="0"/>
          </p:cNvCxnSpPr>
          <p:nvPr/>
        </p:nvCxnSpPr>
        <p:spPr>
          <a:xfrm flipH="1" rot="-5400000">
            <a:off x="9685727" y="2467580"/>
            <a:ext cx="639000" cy="1485000"/>
          </a:xfrm>
          <a:prstGeom prst="bentConnector3">
            <a:avLst>
              <a:gd fmla="val 49990" name="adj1"/>
            </a:avLst>
          </a:prstGeom>
          <a:noFill/>
          <a:ln cap="flat" cmpd="sng" w="19050">
            <a:solidFill>
              <a:srgbClr val="F6D753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61" name="Google Shape;3361;p7"/>
          <p:cNvSpPr/>
          <p:nvPr/>
        </p:nvSpPr>
        <p:spPr>
          <a:xfrm>
            <a:off x="6546675" y="3529450"/>
            <a:ext cx="2629500" cy="1104900"/>
          </a:xfrm>
          <a:prstGeom prst="rect">
            <a:avLst/>
          </a:prstGeom>
          <a:noFill/>
          <a:ln cap="flat" cmpd="sng" w="19050">
            <a:solidFill>
              <a:srgbClr val="F6D75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Chemical driving force:</a:t>
            </a: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ratio of concentration on 2 sides of membrane</a:t>
            </a:r>
            <a:endParaRPr b="0" i="0" sz="16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(concentration gradient).</a:t>
            </a:r>
            <a:endParaRPr b="1" i="0" sz="1600" u="none" cap="none" strike="noStrike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64" name="Google Shape;3364;p7"/>
          <p:cNvSpPr/>
          <p:nvPr/>
        </p:nvSpPr>
        <p:spPr>
          <a:xfrm>
            <a:off x="2305625" y="5355350"/>
            <a:ext cx="7761000" cy="639000"/>
          </a:xfrm>
          <a:prstGeom prst="roundRect">
            <a:avLst>
              <a:gd fmla="val 16667" name="adj"/>
            </a:avLst>
          </a:prstGeom>
          <a:solidFill>
            <a:srgbClr val="FBED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Equilibrium: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when electrical driving force is balanced by chemical driving force.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65" name="Google Shape;3365;p7"/>
          <p:cNvSpPr txBox="1"/>
          <p:nvPr/>
        </p:nvSpPr>
        <p:spPr>
          <a:xfrm>
            <a:off x="10433600" y="0"/>
            <a:ext cx="17586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Male Slides Only</a:t>
            </a:r>
            <a:endParaRPr b="1" i="0" sz="1400" u="none" cap="none" strike="noStrike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366" name="Google Shape;3366;p7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0" name="Shape 3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8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2" name="Google Shape;3372;p8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3" name="Google Shape;3373;p8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4" name="Google Shape;3374;p8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5" name="Google Shape;3375;p8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76" name="Google Shape;3376;p8"/>
          <p:cNvCxnSpPr/>
          <p:nvPr/>
        </p:nvCxnSpPr>
        <p:spPr>
          <a:xfrm>
            <a:off x="7460841" y="1128375"/>
            <a:ext cx="4800" cy="2159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7" name="Google Shape;3377;p8"/>
          <p:cNvCxnSpPr/>
          <p:nvPr/>
        </p:nvCxnSpPr>
        <p:spPr>
          <a:xfrm>
            <a:off x="7183368" y="1128368"/>
            <a:ext cx="276900" cy="1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78" name="Google Shape;3378;p8"/>
          <p:cNvCxnSpPr/>
          <p:nvPr/>
        </p:nvCxnSpPr>
        <p:spPr>
          <a:xfrm>
            <a:off x="7183368" y="3288068"/>
            <a:ext cx="276900" cy="1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79" name="Google Shape;3379;p8"/>
          <p:cNvSpPr txBox="1"/>
          <p:nvPr/>
        </p:nvSpPr>
        <p:spPr>
          <a:xfrm rot="-5400000">
            <a:off x="6680700" y="1968724"/>
            <a:ext cx="20847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Chemical Forces</a:t>
            </a:r>
            <a:endParaRPr b="0" i="0" sz="16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380" name="Google Shape;3380;p8"/>
          <p:cNvCxnSpPr/>
          <p:nvPr/>
        </p:nvCxnSpPr>
        <p:spPr>
          <a:xfrm flipH="1">
            <a:off x="7459641" y="3597095"/>
            <a:ext cx="1200" cy="2697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1" name="Google Shape;3381;p8"/>
          <p:cNvCxnSpPr/>
          <p:nvPr/>
        </p:nvCxnSpPr>
        <p:spPr>
          <a:xfrm>
            <a:off x="7183368" y="3597093"/>
            <a:ext cx="276900" cy="1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82" name="Google Shape;3382;p8"/>
          <p:cNvCxnSpPr/>
          <p:nvPr/>
        </p:nvCxnSpPr>
        <p:spPr>
          <a:xfrm>
            <a:off x="7183366" y="6294098"/>
            <a:ext cx="276900" cy="1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3" name="Google Shape;3383;p8"/>
          <p:cNvSpPr txBox="1"/>
          <p:nvPr/>
        </p:nvSpPr>
        <p:spPr>
          <a:xfrm rot="-5400000">
            <a:off x="6527400" y="4675325"/>
            <a:ext cx="24990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accent5"/>
                </a:solidFill>
                <a:latin typeface="Titillium Web"/>
                <a:ea typeface="Titillium Web"/>
                <a:cs typeface="Titillium Web"/>
                <a:sym typeface="Titillium Web"/>
              </a:rPr>
              <a:t>Electrical Forces</a:t>
            </a:r>
            <a:endParaRPr b="0" i="0" sz="1600" u="none" cap="none" strike="noStrike">
              <a:solidFill>
                <a:schemeClr val="accent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384" name="Google Shape;3384;p8"/>
          <p:cNvPicPr preferRelativeResize="0"/>
          <p:nvPr/>
        </p:nvPicPr>
        <p:blipFill rotWithShape="1">
          <a:blip r:embed="rId3">
            <a:alphaModFix/>
          </a:blip>
          <a:srcRect b="16420" l="9639" r="3046" t="2732"/>
          <a:stretch/>
        </p:blipFill>
        <p:spPr>
          <a:xfrm>
            <a:off x="8201499" y="2079888"/>
            <a:ext cx="3819924" cy="3035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5" name="Google Shape;3385;p8"/>
          <p:cNvGrpSpPr/>
          <p:nvPr/>
        </p:nvGrpSpPr>
        <p:grpSpPr>
          <a:xfrm>
            <a:off x="1600439" y="1128400"/>
            <a:ext cx="5533762" cy="4979775"/>
            <a:chOff x="5944291" y="1434638"/>
            <a:chExt cx="5533762" cy="4979775"/>
          </a:xfrm>
        </p:grpSpPr>
        <p:sp>
          <p:nvSpPr>
            <p:cNvPr id="3386" name="Google Shape;3386;p8"/>
            <p:cNvSpPr txBox="1"/>
            <p:nvPr/>
          </p:nvSpPr>
          <p:spPr>
            <a:xfrm>
              <a:off x="5967397" y="1434644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87" name="Google Shape;3387;p8"/>
            <p:cNvSpPr txBox="1"/>
            <p:nvPr/>
          </p:nvSpPr>
          <p:spPr>
            <a:xfrm>
              <a:off x="5967399" y="2323714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88" name="Google Shape;3388;p8"/>
            <p:cNvSpPr txBox="1"/>
            <p:nvPr/>
          </p:nvSpPr>
          <p:spPr>
            <a:xfrm>
              <a:off x="5967413" y="3212802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89" name="Google Shape;3389;p8"/>
            <p:cNvSpPr txBox="1"/>
            <p:nvPr/>
          </p:nvSpPr>
          <p:spPr>
            <a:xfrm>
              <a:off x="5967404" y="4101911"/>
              <a:ext cx="6180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0" name="Google Shape;3390;p8"/>
            <p:cNvSpPr txBox="1"/>
            <p:nvPr/>
          </p:nvSpPr>
          <p:spPr>
            <a:xfrm>
              <a:off x="5944291" y="4991013"/>
              <a:ext cx="6642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1" name="Google Shape;3391;p8"/>
            <p:cNvSpPr txBox="1"/>
            <p:nvPr/>
          </p:nvSpPr>
          <p:spPr>
            <a:xfrm>
              <a:off x="5944302" y="5880113"/>
              <a:ext cx="664200" cy="534300"/>
            </a:xfrm>
            <a:prstGeom prst="rect">
              <a:avLst/>
            </a:prstGeom>
            <a:noFill/>
            <a:ln cap="flat" cmpd="sng" w="9525">
              <a:solidFill>
                <a:srgbClr val="9999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8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b="1" i="0" sz="2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2" name="Google Shape;3392;p8"/>
            <p:cNvSpPr txBox="1"/>
            <p:nvPr/>
          </p:nvSpPr>
          <p:spPr>
            <a:xfrm>
              <a:off x="6657403" y="1434638"/>
              <a:ext cx="48102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K</a:t>
              </a:r>
              <a:r>
                <a:rPr b="0" baseline="3000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concentration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intra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cellular is higher.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3" name="Google Shape;3393;p8"/>
            <p:cNvSpPr txBox="1"/>
            <p:nvPr/>
          </p:nvSpPr>
          <p:spPr>
            <a:xfrm>
              <a:off x="6667853" y="2318250"/>
              <a:ext cx="48102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Membrane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is freely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permeable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to K</a:t>
              </a:r>
              <a:r>
                <a:rPr b="0" baseline="3000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4" name="Google Shape;3394;p8"/>
            <p:cNvSpPr txBox="1"/>
            <p:nvPr/>
          </p:nvSpPr>
          <p:spPr>
            <a:xfrm>
              <a:off x="6657403" y="3201863"/>
              <a:ext cx="48102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There is an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efflux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of K</a:t>
              </a:r>
              <a:r>
                <a:rPr b="0" baseline="3000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to ECF.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5" name="Google Shape;3395;p8"/>
            <p:cNvSpPr txBox="1"/>
            <p:nvPr/>
          </p:nvSpPr>
          <p:spPr>
            <a:xfrm>
              <a:off x="6657403" y="4101763"/>
              <a:ext cx="4113300" cy="53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Efflux of positive ions creates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positivity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out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side &amp;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negativity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side.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6" name="Google Shape;3396;p8"/>
            <p:cNvSpPr txBox="1"/>
            <p:nvPr/>
          </p:nvSpPr>
          <p:spPr>
            <a:xfrm>
              <a:off x="6657378" y="4898513"/>
              <a:ext cx="4810200" cy="74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Out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side positivity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resists efflux of K</a:t>
              </a:r>
              <a:r>
                <a:rPr b="0" baseline="3000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(since K</a:t>
              </a:r>
              <a:r>
                <a:rPr b="0" baseline="3000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is a positive ion).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397" name="Google Shape;3397;p8"/>
            <p:cNvSpPr txBox="1"/>
            <p:nvPr/>
          </p:nvSpPr>
          <p:spPr>
            <a:xfrm>
              <a:off x="6657403" y="5795713"/>
              <a:ext cx="4810200" cy="57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At a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certain voltage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,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equilibrium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is reached and 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K</a:t>
              </a:r>
              <a:r>
                <a:rPr b="0" baseline="3000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+</a:t>
              </a:r>
              <a:r>
                <a:rPr b="0" i="0" lang="en-US" sz="2000" u="none" cap="none" strike="noStrike">
                  <a:solidFill>
                    <a:schemeClr val="accen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efflux stops</a:t>
              </a:r>
              <a:r>
                <a:rPr b="0" i="0" lang="en-US" sz="2000" u="none" cap="none" strike="noStrike">
                  <a:solidFill>
                    <a:srgbClr val="434343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.</a:t>
              </a:r>
              <a:endParaRPr b="0" i="0" sz="20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398" name="Google Shape;3398;p8"/>
          <p:cNvSpPr txBox="1"/>
          <p:nvPr/>
        </p:nvSpPr>
        <p:spPr>
          <a:xfrm>
            <a:off x="10433600" y="0"/>
            <a:ext cx="17586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Male Slides Only</a:t>
            </a:r>
            <a:endParaRPr b="1" i="0" sz="14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9" name="Google Shape;3399;p8"/>
          <p:cNvSpPr/>
          <p:nvPr/>
        </p:nvSpPr>
        <p:spPr>
          <a:xfrm>
            <a:off x="1208707" y="1081738"/>
            <a:ext cx="48000" cy="5101500"/>
          </a:xfrm>
          <a:prstGeom prst="rect">
            <a:avLst/>
          </a:prstGeom>
          <a:solidFill>
            <a:srgbClr val="FBEDA0"/>
          </a:solidFill>
          <a:ln cap="flat" cmpd="sng" w="9525">
            <a:solidFill>
              <a:srgbClr val="999999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0" name="Google Shape;3400;p8"/>
          <p:cNvSpPr/>
          <p:nvPr/>
        </p:nvSpPr>
        <p:spPr>
          <a:xfrm>
            <a:off x="1088252" y="1295140"/>
            <a:ext cx="288900" cy="288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1" name="Google Shape;3401;p8"/>
          <p:cNvSpPr/>
          <p:nvPr/>
        </p:nvSpPr>
        <p:spPr>
          <a:xfrm>
            <a:off x="1088252" y="2169497"/>
            <a:ext cx="288900" cy="288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2" name="Google Shape;3402;p8"/>
          <p:cNvSpPr/>
          <p:nvPr/>
        </p:nvSpPr>
        <p:spPr>
          <a:xfrm>
            <a:off x="1088252" y="3043830"/>
            <a:ext cx="288900" cy="288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3" name="Google Shape;3403;p8"/>
          <p:cNvSpPr/>
          <p:nvPr/>
        </p:nvSpPr>
        <p:spPr>
          <a:xfrm>
            <a:off x="1088252" y="4792488"/>
            <a:ext cx="288900" cy="288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4" name="Google Shape;3404;p8"/>
          <p:cNvSpPr/>
          <p:nvPr/>
        </p:nvSpPr>
        <p:spPr>
          <a:xfrm>
            <a:off x="1088252" y="5666820"/>
            <a:ext cx="288900" cy="288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5" name="Google Shape;3405;p8"/>
          <p:cNvSpPr/>
          <p:nvPr/>
        </p:nvSpPr>
        <p:spPr>
          <a:xfrm>
            <a:off x="1088252" y="3918155"/>
            <a:ext cx="288900" cy="288900"/>
          </a:xfrm>
          <a:prstGeom prst="ellipse">
            <a:avLst/>
          </a:prstGeom>
          <a:solidFill>
            <a:srgbClr val="FFF2CC"/>
          </a:solidFill>
          <a:ln cap="flat" cmpd="sng" w="25400">
            <a:solidFill>
              <a:srgbClr val="F5C2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6" name="Google Shape;3406;p8"/>
          <p:cNvSpPr txBox="1"/>
          <p:nvPr>
            <p:ph type="title"/>
          </p:nvPr>
        </p:nvSpPr>
        <p:spPr>
          <a:xfrm>
            <a:off x="1018625" y="196850"/>
            <a:ext cx="1033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Chemical &amp; Electrical Driving Forces of Potassium (K</a:t>
            </a:r>
            <a:r>
              <a:rPr baseline="30000" lang="en-US"/>
              <a:t>+</a:t>
            </a:r>
            <a:r>
              <a:rPr lang="en-US"/>
              <a:t>)</a:t>
            </a:r>
            <a:endParaRPr/>
          </a:p>
        </p:txBody>
      </p:sp>
      <p:sp>
        <p:nvSpPr>
          <p:cNvPr descr="Single gear" id="3407" name="Google Shape;3407;p8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1" name="Shape 3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" name="Google Shape;3412;p9"/>
          <p:cNvSpPr txBox="1"/>
          <p:nvPr>
            <p:ph type="title"/>
          </p:nvPr>
        </p:nvSpPr>
        <p:spPr>
          <a:xfrm>
            <a:off x="1018625" y="196850"/>
            <a:ext cx="103350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The Nernst Equation &amp; Nernst/Equilibrium Potential</a:t>
            </a:r>
            <a:endParaRPr/>
          </a:p>
        </p:txBody>
      </p:sp>
      <p:sp>
        <p:nvSpPr>
          <p:cNvPr id="3413" name="Google Shape;3413;p9"/>
          <p:cNvSpPr txBox="1"/>
          <p:nvPr/>
        </p:nvSpPr>
        <p:spPr>
          <a:xfrm>
            <a:off x="41275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C4125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C4125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4" name="Google Shape;3414;p9"/>
          <p:cNvSpPr txBox="1"/>
          <p:nvPr/>
        </p:nvSpPr>
        <p:spPr>
          <a:xfrm>
            <a:off x="2411538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6AA84F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6AA84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5" name="Google Shape;3415;p9"/>
          <p:cNvSpPr txBox="1"/>
          <p:nvPr/>
        </p:nvSpPr>
        <p:spPr>
          <a:xfrm>
            <a:off x="441032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C27BA0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C27BA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6" name="Google Shape;3416;p9"/>
          <p:cNvSpPr txBox="1"/>
          <p:nvPr/>
        </p:nvSpPr>
        <p:spPr>
          <a:xfrm>
            <a:off x="6426700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3D85C6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3D85C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7" name="Google Shape;3417;p9"/>
          <p:cNvSpPr txBox="1"/>
          <p:nvPr/>
        </p:nvSpPr>
        <p:spPr>
          <a:xfrm>
            <a:off x="8443075" y="6998350"/>
            <a:ext cx="1828800" cy="456600"/>
          </a:xfrm>
          <a:prstGeom prst="rect">
            <a:avLst/>
          </a:prstGeom>
          <a:noFill/>
          <a:ln cap="flat" cmpd="sng" w="19050">
            <a:solidFill>
              <a:srgbClr val="CCCCC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Text</a:t>
            </a:r>
            <a:endParaRPr b="0" i="0" sz="1700" u="none" cap="none" strike="noStrike">
              <a:solidFill>
                <a:srgbClr val="99999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418" name="Google Shape;3418;p9"/>
          <p:cNvPicPr preferRelativeResize="0"/>
          <p:nvPr/>
        </p:nvPicPr>
        <p:blipFill rotWithShape="1">
          <a:blip r:embed="rId3">
            <a:alphaModFix/>
          </a:blip>
          <a:srcRect b="-9" l="2339" r="1367" t="5927"/>
          <a:stretch/>
        </p:blipFill>
        <p:spPr>
          <a:xfrm>
            <a:off x="3432850" y="2269050"/>
            <a:ext cx="5326299" cy="14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19" name="Google Shape;3419;p9"/>
          <p:cNvSpPr txBox="1"/>
          <p:nvPr>
            <p:ph idx="1" type="body"/>
          </p:nvPr>
        </p:nvSpPr>
        <p:spPr>
          <a:xfrm>
            <a:off x="500025" y="931000"/>
            <a:ext cx="110130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Describes the </a:t>
            </a:r>
            <a:r>
              <a:rPr lang="en-US" sz="2000">
                <a:solidFill>
                  <a:schemeClr val="accent1"/>
                </a:solidFill>
              </a:rPr>
              <a:t>balance of</a:t>
            </a:r>
            <a:r>
              <a:rPr lang="en-US" sz="2000"/>
              <a:t> electrical and chemical </a:t>
            </a:r>
            <a:r>
              <a:rPr lang="en-US" sz="2000">
                <a:solidFill>
                  <a:schemeClr val="accent1"/>
                </a:solidFill>
              </a:rPr>
              <a:t>forces</a:t>
            </a:r>
            <a:r>
              <a:rPr lang="en-US" sz="2000"/>
              <a:t> across a cell membrane that will exactly </a:t>
            </a:r>
            <a:r>
              <a:rPr lang="en-US" sz="2000">
                <a:solidFill>
                  <a:schemeClr val="accent1"/>
                </a:solidFill>
              </a:rPr>
              <a:t>prevent net diffusion of an ion</a:t>
            </a:r>
            <a:r>
              <a:rPr lang="en-US" sz="2000"/>
              <a:t>. 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solidFill>
                  <a:schemeClr val="accent5"/>
                </a:solidFill>
              </a:rPr>
              <a:t>Named after </a:t>
            </a:r>
            <a:r>
              <a:rPr lang="en-US" sz="2000"/>
              <a:t>Walther Hermann Nernst.</a:t>
            </a:r>
            <a:endParaRPr sz="2000"/>
          </a:p>
        </p:txBody>
      </p:sp>
      <p:sp>
        <p:nvSpPr>
          <p:cNvPr id="3420" name="Google Shape;3420;p9"/>
          <p:cNvSpPr txBox="1"/>
          <p:nvPr/>
        </p:nvSpPr>
        <p:spPr>
          <a:xfrm>
            <a:off x="10433600" y="0"/>
            <a:ext cx="1758600" cy="4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 Male Slides Only</a:t>
            </a:r>
            <a:endParaRPr b="1" i="0" sz="1400" u="none" cap="none" strike="noStrike">
              <a:solidFill>
                <a:schemeClr val="accent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aphicFrame>
        <p:nvGraphicFramePr>
          <p:cNvPr id="3421" name="Google Shape;3421;p9"/>
          <p:cNvGraphicFramePr/>
          <p:nvPr/>
        </p:nvGraphicFramePr>
        <p:xfrm>
          <a:off x="2781289" y="4390685"/>
          <a:ext cx="3000000" cy="3000000"/>
        </p:xfrm>
        <a:graphic>
          <a:graphicData uri="http://schemas.openxmlformats.org/drawingml/2006/table">
            <a:tbl>
              <a:tblPr firstCol="1">
                <a:noFill/>
                <a:tableStyleId>{D1236FC3-137F-4786-A9B2-85910CA182BA}</a:tableStyleId>
              </a:tblPr>
              <a:tblGrid>
                <a:gridCol w="1107700"/>
                <a:gridCol w="1840575"/>
                <a:gridCol w="1840575"/>
                <a:gridCol w="1840575"/>
              </a:tblGrid>
              <a:tr h="425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Ion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Intracellular</a:t>
                      </a:r>
                      <a:endParaRPr b="1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Extracellular</a:t>
                      </a:r>
                      <a:endParaRPr b="1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Nernst Potential</a:t>
                      </a:r>
                      <a:endParaRPr b="1" i="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Na</a:t>
                      </a:r>
                      <a:r>
                        <a:rPr baseline="3000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</a:t>
                      </a:r>
                      <a:endParaRPr b="0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140</a:t>
                      </a:r>
                      <a:endParaRPr b="0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+61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K</a:t>
                      </a:r>
                      <a:r>
                        <a:rPr baseline="3000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</a:t>
                      </a:r>
                      <a:endParaRPr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140</a:t>
                      </a:r>
                      <a:endParaRPr b="0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chemeClr val="accen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b="0" sz="1600" u="none" cap="none" strike="noStrike">
                        <a:solidFill>
                          <a:schemeClr val="accen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-94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Cl</a:t>
                      </a:r>
                      <a:r>
                        <a:rPr baseline="3000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baseline="3000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103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-86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Ca</a:t>
                      </a:r>
                      <a:r>
                        <a:rPr baseline="3000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2+</a:t>
                      </a:r>
                      <a:endParaRPr baseline="3000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0.0001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2.4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+127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34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HCO</a:t>
                      </a:r>
                      <a:r>
                        <a:rPr baseline="-2500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r>
                        <a:rPr baseline="30000" lang="en-US" sz="18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</a:t>
                      </a:r>
                      <a:endParaRPr baseline="30000" sz="18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ED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28</a:t>
                      </a:r>
                      <a:endParaRPr b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cap="none" strike="noStrike">
                          <a:solidFill>
                            <a:srgbClr val="434343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-27</a:t>
                      </a:r>
                      <a:endParaRPr i="0" sz="1600" u="none" cap="none" strike="noStrike">
                        <a:solidFill>
                          <a:srgbClr val="434343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BEDA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422" name="Google Shape;3422;p9"/>
          <p:cNvSpPr txBox="1"/>
          <p:nvPr/>
        </p:nvSpPr>
        <p:spPr>
          <a:xfrm>
            <a:off x="500025" y="3750150"/>
            <a:ext cx="11692200" cy="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Titillium Web"/>
              <a:buChar char="•"/>
            </a:pPr>
            <a:r>
              <a:rPr b="1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Nernst potential(equilibrium potential):  </a:t>
            </a:r>
            <a:r>
              <a:rPr b="0" i="0" lang="en-US" sz="1800" u="none" cap="none" strike="noStrike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potential level across the membrane that will exactly prevent net diffusion of an ion.</a:t>
            </a:r>
            <a:endParaRPr b="0" i="0" sz="1800" u="none" cap="none" strike="noStrike">
              <a:solidFill>
                <a:srgbClr val="434343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3" name="Google Shape;3423;p9"/>
          <p:cNvSpPr txBox="1"/>
          <p:nvPr/>
        </p:nvSpPr>
        <p:spPr>
          <a:xfrm>
            <a:off x="9543600" y="6287350"/>
            <a:ext cx="1175700" cy="400200"/>
          </a:xfrm>
          <a:prstGeom prst="rect">
            <a:avLst/>
          </a:prstGeom>
          <a:noFill/>
          <a:ln cap="flat" cmpd="sng" w="9525">
            <a:solidFill>
              <a:srgbClr val="FBE7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(mmol/l)</a:t>
            </a:r>
            <a:endParaRPr b="0" i="0" sz="1400" u="none" cap="none" strike="noStrike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descr="Single gear" id="3424" name="Google Shape;3424;p9"/>
          <p:cNvSpPr/>
          <p:nvPr/>
        </p:nvSpPr>
        <p:spPr>
          <a:xfrm>
            <a:off x="500026" y="373987"/>
            <a:ext cx="395712" cy="395130"/>
          </a:xfrm>
          <a:custGeom>
            <a:rect b="b" l="l" r="r" t="t"/>
            <a:pathLst>
              <a:path extrusionOk="0" h="238389" w="238740">
                <a:moveTo>
                  <a:pt x="119195" y="161264"/>
                </a:moveTo>
                <a:cubicBezTo>
                  <a:pt x="96057" y="161264"/>
                  <a:pt x="77126" y="142333"/>
                  <a:pt x="77126" y="119195"/>
                </a:cubicBezTo>
                <a:cubicBezTo>
                  <a:pt x="77126" y="96057"/>
                  <a:pt x="96057" y="77126"/>
                  <a:pt x="119195" y="77126"/>
                </a:cubicBezTo>
                <a:cubicBezTo>
                  <a:pt x="142333" y="77126"/>
                  <a:pt x="161264" y="96057"/>
                  <a:pt x="161264" y="119195"/>
                </a:cubicBezTo>
                <a:cubicBezTo>
                  <a:pt x="161264" y="142333"/>
                  <a:pt x="142333" y="161264"/>
                  <a:pt x="119195" y="161264"/>
                </a:cubicBezTo>
                <a:close/>
                <a:moveTo>
                  <a:pt x="213849" y="92902"/>
                </a:moveTo>
                <a:cubicBezTo>
                  <a:pt x="211746" y="85189"/>
                  <a:pt x="208591" y="77827"/>
                  <a:pt x="204735" y="71166"/>
                </a:cubicBezTo>
                <a:lnTo>
                  <a:pt x="213499" y="44873"/>
                </a:lnTo>
                <a:lnTo>
                  <a:pt x="193516" y="24891"/>
                </a:lnTo>
                <a:lnTo>
                  <a:pt x="167223" y="33655"/>
                </a:lnTo>
                <a:cubicBezTo>
                  <a:pt x="160212" y="29799"/>
                  <a:pt x="152850" y="26644"/>
                  <a:pt x="145137" y="24540"/>
                </a:cubicBezTo>
                <a:lnTo>
                  <a:pt x="133218" y="0"/>
                </a:lnTo>
                <a:lnTo>
                  <a:pt x="105172" y="0"/>
                </a:lnTo>
                <a:lnTo>
                  <a:pt x="92902" y="24540"/>
                </a:lnTo>
                <a:cubicBezTo>
                  <a:pt x="85189" y="26644"/>
                  <a:pt x="77827" y="29799"/>
                  <a:pt x="71166" y="33655"/>
                </a:cubicBezTo>
                <a:lnTo>
                  <a:pt x="44873" y="24891"/>
                </a:lnTo>
                <a:lnTo>
                  <a:pt x="24891" y="44873"/>
                </a:lnTo>
                <a:lnTo>
                  <a:pt x="33655" y="71166"/>
                </a:lnTo>
                <a:cubicBezTo>
                  <a:pt x="29799" y="78178"/>
                  <a:pt x="26644" y="85540"/>
                  <a:pt x="24540" y="93252"/>
                </a:cubicBezTo>
                <a:lnTo>
                  <a:pt x="0" y="105172"/>
                </a:lnTo>
                <a:lnTo>
                  <a:pt x="0" y="133218"/>
                </a:lnTo>
                <a:lnTo>
                  <a:pt x="24540" y="145488"/>
                </a:lnTo>
                <a:cubicBezTo>
                  <a:pt x="26644" y="153200"/>
                  <a:pt x="29799" y="160562"/>
                  <a:pt x="33655" y="167223"/>
                </a:cubicBezTo>
                <a:lnTo>
                  <a:pt x="24891" y="193516"/>
                </a:lnTo>
                <a:lnTo>
                  <a:pt x="44873" y="213499"/>
                </a:lnTo>
                <a:lnTo>
                  <a:pt x="71166" y="204735"/>
                </a:lnTo>
                <a:cubicBezTo>
                  <a:pt x="78178" y="208591"/>
                  <a:pt x="85540" y="211746"/>
                  <a:pt x="93252" y="213849"/>
                </a:cubicBezTo>
                <a:lnTo>
                  <a:pt x="105522" y="238390"/>
                </a:lnTo>
                <a:lnTo>
                  <a:pt x="133568" y="238390"/>
                </a:lnTo>
                <a:lnTo>
                  <a:pt x="145838" y="213849"/>
                </a:lnTo>
                <a:cubicBezTo>
                  <a:pt x="153551" y="211746"/>
                  <a:pt x="160913" y="208591"/>
                  <a:pt x="167574" y="204735"/>
                </a:cubicBezTo>
                <a:lnTo>
                  <a:pt x="193867" y="213499"/>
                </a:lnTo>
                <a:lnTo>
                  <a:pt x="213849" y="193516"/>
                </a:lnTo>
                <a:lnTo>
                  <a:pt x="205085" y="167223"/>
                </a:lnTo>
                <a:cubicBezTo>
                  <a:pt x="208941" y="160212"/>
                  <a:pt x="212097" y="152850"/>
                  <a:pt x="214200" y="145137"/>
                </a:cubicBezTo>
                <a:lnTo>
                  <a:pt x="238740" y="132867"/>
                </a:lnTo>
                <a:lnTo>
                  <a:pt x="238740" y="104821"/>
                </a:lnTo>
                <a:lnTo>
                  <a:pt x="213849" y="92902"/>
                </a:lnTo>
                <a:close/>
              </a:path>
            </a:pathLst>
          </a:custGeom>
          <a:solidFill>
            <a:srgbClr val="FBE7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C4125"/>
      </a:accent1>
      <a:accent2>
        <a:srgbClr val="6AA84F"/>
      </a:accent2>
      <a:accent3>
        <a:srgbClr val="C27BA0"/>
      </a:accent3>
      <a:accent4>
        <a:srgbClr val="3D85C6"/>
      </a:accent4>
      <a:accent5>
        <a:srgbClr val="9999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